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8"/>
  </p:notesMasterIdLst>
  <p:sldIdLst>
    <p:sldId id="264" r:id="rId2"/>
    <p:sldId id="265" r:id="rId3"/>
    <p:sldId id="312" r:id="rId4"/>
    <p:sldId id="267" r:id="rId5"/>
    <p:sldId id="268" r:id="rId6"/>
    <p:sldId id="269" r:id="rId7"/>
    <p:sldId id="270" r:id="rId8"/>
    <p:sldId id="271" r:id="rId9"/>
    <p:sldId id="272" r:id="rId10"/>
    <p:sldId id="274" r:id="rId11"/>
    <p:sldId id="276" r:id="rId12"/>
    <p:sldId id="275" r:id="rId13"/>
    <p:sldId id="278" r:id="rId14"/>
    <p:sldId id="277" r:id="rId15"/>
    <p:sldId id="333" r:id="rId16"/>
    <p:sldId id="280" r:id="rId17"/>
    <p:sldId id="281" r:id="rId18"/>
    <p:sldId id="313" r:id="rId19"/>
    <p:sldId id="282" r:id="rId20"/>
    <p:sldId id="283" r:id="rId21"/>
    <p:sldId id="284" r:id="rId22"/>
    <p:sldId id="321" r:id="rId23"/>
    <p:sldId id="322" r:id="rId24"/>
    <p:sldId id="285" r:id="rId25"/>
    <p:sldId id="286" r:id="rId26"/>
    <p:sldId id="315" r:id="rId27"/>
    <p:sldId id="316" r:id="rId28"/>
    <p:sldId id="317" r:id="rId29"/>
    <p:sldId id="318" r:id="rId30"/>
    <p:sldId id="292" r:id="rId31"/>
    <p:sldId id="293" r:id="rId32"/>
    <p:sldId id="323" r:id="rId33"/>
    <p:sldId id="294" r:id="rId34"/>
    <p:sldId id="295" r:id="rId35"/>
    <p:sldId id="296" r:id="rId36"/>
    <p:sldId id="297" r:id="rId37"/>
    <p:sldId id="324" r:id="rId38"/>
    <p:sldId id="298" r:id="rId39"/>
    <p:sldId id="299" r:id="rId40"/>
    <p:sldId id="300" r:id="rId41"/>
    <p:sldId id="329" r:id="rId42"/>
    <p:sldId id="301" r:id="rId43"/>
    <p:sldId id="302" r:id="rId44"/>
    <p:sldId id="332" r:id="rId45"/>
    <p:sldId id="330" r:id="rId46"/>
    <p:sldId id="331" r:id="rId47"/>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5050"/>
    <a:srgbClr val="00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2" d="100"/>
          <a:sy n="82" d="100"/>
        </p:scale>
        <p:origin x="1474" y="58"/>
      </p:cViewPr>
      <p:guideLst>
        <p:guide orient="horz" pos="2160"/>
        <p:guide pos="2878"/>
      </p:guideLst>
    </p:cSldViewPr>
  </p:slideViewPr>
  <p:notesTextViewPr>
    <p:cViewPr>
      <p:scale>
        <a:sx n="1" d="1"/>
        <a:sy n="1" d="1"/>
      </p:scale>
      <p:origin x="0" y="0"/>
    </p:cViewPr>
  </p:notesText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5.emf"/><Relationship Id="rId7" Type="http://schemas.openxmlformats.org/officeDocument/2006/relationships/image" Target="../media/image59.emf"/><Relationship Id="rId2" Type="http://schemas.openxmlformats.org/officeDocument/2006/relationships/image" Target="../media/image54.emf"/><Relationship Id="rId1" Type="http://schemas.openxmlformats.org/officeDocument/2006/relationships/image" Target="../media/image53.emf"/><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73.emf"/><Relationship Id="rId18" Type="http://schemas.openxmlformats.org/officeDocument/2006/relationships/image" Target="../media/image78.emf"/><Relationship Id="rId3" Type="http://schemas.openxmlformats.org/officeDocument/2006/relationships/image" Target="../media/image63.emf"/><Relationship Id="rId21" Type="http://schemas.openxmlformats.org/officeDocument/2006/relationships/image" Target="../media/image81.emf"/><Relationship Id="rId7" Type="http://schemas.openxmlformats.org/officeDocument/2006/relationships/image" Target="../media/image67.wmf"/><Relationship Id="rId12" Type="http://schemas.openxmlformats.org/officeDocument/2006/relationships/image" Target="../media/image72.emf"/><Relationship Id="rId17" Type="http://schemas.openxmlformats.org/officeDocument/2006/relationships/image" Target="../media/image77.emf"/><Relationship Id="rId2" Type="http://schemas.openxmlformats.org/officeDocument/2006/relationships/image" Target="../media/image62.emf"/><Relationship Id="rId16" Type="http://schemas.openxmlformats.org/officeDocument/2006/relationships/image" Target="../media/image76.emf"/><Relationship Id="rId20" Type="http://schemas.openxmlformats.org/officeDocument/2006/relationships/image" Target="../media/image80.emf"/><Relationship Id="rId1" Type="http://schemas.openxmlformats.org/officeDocument/2006/relationships/image" Target="../media/image61.emf"/><Relationship Id="rId6" Type="http://schemas.openxmlformats.org/officeDocument/2006/relationships/image" Target="../media/image66.emf"/><Relationship Id="rId11" Type="http://schemas.openxmlformats.org/officeDocument/2006/relationships/image" Target="../media/image71.emf"/><Relationship Id="rId5" Type="http://schemas.openxmlformats.org/officeDocument/2006/relationships/image" Target="../media/image65.emf"/><Relationship Id="rId15" Type="http://schemas.openxmlformats.org/officeDocument/2006/relationships/image" Target="../media/image75.emf"/><Relationship Id="rId10" Type="http://schemas.openxmlformats.org/officeDocument/2006/relationships/image" Target="../media/image70.emf"/><Relationship Id="rId19" Type="http://schemas.openxmlformats.org/officeDocument/2006/relationships/image" Target="../media/image79.emf"/><Relationship Id="rId4" Type="http://schemas.openxmlformats.org/officeDocument/2006/relationships/image" Target="../media/image64.emf"/><Relationship Id="rId9" Type="http://schemas.openxmlformats.org/officeDocument/2006/relationships/image" Target="../media/image69.emf"/><Relationship Id="rId14" Type="http://schemas.openxmlformats.org/officeDocument/2006/relationships/image" Target="../media/image74.emf"/><Relationship Id="rId22" Type="http://schemas.openxmlformats.org/officeDocument/2006/relationships/image" Target="../media/image82.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5" Type="http://schemas.openxmlformats.org/officeDocument/2006/relationships/image" Target="../media/image87.emf"/><Relationship Id="rId10" Type="http://schemas.openxmlformats.org/officeDocument/2006/relationships/image" Target="../media/image92.emf"/><Relationship Id="rId4" Type="http://schemas.openxmlformats.org/officeDocument/2006/relationships/image" Target="../media/image86.emf"/><Relationship Id="rId9" Type="http://schemas.openxmlformats.org/officeDocument/2006/relationships/image" Target="../media/image9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 Id="rId4" Type="http://schemas.openxmlformats.org/officeDocument/2006/relationships/image" Target="../media/image9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9.emf"/><Relationship Id="rId7" Type="http://schemas.openxmlformats.org/officeDocument/2006/relationships/image" Target="../media/image103.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image" Target="../media/image106.emf"/><Relationship Id="rId7" Type="http://schemas.openxmlformats.org/officeDocument/2006/relationships/image" Target="../media/image110.emf"/><Relationship Id="rId2" Type="http://schemas.openxmlformats.org/officeDocument/2006/relationships/image" Target="../media/image105.emf"/><Relationship Id="rId1" Type="http://schemas.openxmlformats.org/officeDocument/2006/relationships/image" Target="../media/image104.emf"/><Relationship Id="rId6" Type="http://schemas.openxmlformats.org/officeDocument/2006/relationships/image" Target="../media/image109.emf"/><Relationship Id="rId11" Type="http://schemas.openxmlformats.org/officeDocument/2006/relationships/image" Target="../media/image114.emf"/><Relationship Id="rId5" Type="http://schemas.openxmlformats.org/officeDocument/2006/relationships/image" Target="../media/image108.emf"/><Relationship Id="rId10" Type="http://schemas.openxmlformats.org/officeDocument/2006/relationships/image" Target="../media/image113.emf"/><Relationship Id="rId4" Type="http://schemas.openxmlformats.org/officeDocument/2006/relationships/image" Target="../media/image107.emf"/><Relationship Id="rId9" Type="http://schemas.openxmlformats.org/officeDocument/2006/relationships/image" Target="../media/image11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 Id="rId6" Type="http://schemas.openxmlformats.org/officeDocument/2006/relationships/image" Target="../media/image120.wmf"/><Relationship Id="rId5" Type="http://schemas.openxmlformats.org/officeDocument/2006/relationships/image" Target="../media/image119.emf"/><Relationship Id="rId4" Type="http://schemas.openxmlformats.org/officeDocument/2006/relationships/image" Target="../media/image11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emf"/><Relationship Id="rId5" Type="http://schemas.openxmlformats.org/officeDocument/2006/relationships/image" Target="../media/image125.emf"/><Relationship Id="rId4" Type="http://schemas.openxmlformats.org/officeDocument/2006/relationships/image" Target="../media/image12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image" Target="../media/image122.wmf"/><Relationship Id="rId7" Type="http://schemas.openxmlformats.org/officeDocument/2006/relationships/image" Target="../media/image130.emf"/><Relationship Id="rId12" Type="http://schemas.openxmlformats.org/officeDocument/2006/relationships/image" Target="../media/image135.emf"/><Relationship Id="rId2" Type="http://schemas.openxmlformats.org/officeDocument/2006/relationships/image" Target="../media/image121.wmf"/><Relationship Id="rId1" Type="http://schemas.openxmlformats.org/officeDocument/2006/relationships/image" Target="../media/image128.emf"/><Relationship Id="rId6" Type="http://schemas.openxmlformats.org/officeDocument/2006/relationships/image" Target="../media/image129.emf"/><Relationship Id="rId11" Type="http://schemas.openxmlformats.org/officeDocument/2006/relationships/image" Target="../media/image134.emf"/><Relationship Id="rId5" Type="http://schemas.openxmlformats.org/officeDocument/2006/relationships/image" Target="../media/image124.wmf"/><Relationship Id="rId10" Type="http://schemas.openxmlformats.org/officeDocument/2006/relationships/image" Target="../media/image133.emf"/><Relationship Id="rId4" Type="http://schemas.openxmlformats.org/officeDocument/2006/relationships/image" Target="../media/image123.wmf"/><Relationship Id="rId9" Type="http://schemas.openxmlformats.org/officeDocument/2006/relationships/image" Target="../media/image132.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 Id="rId4" Type="http://schemas.openxmlformats.org/officeDocument/2006/relationships/image" Target="../media/image1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47.emf"/><Relationship Id="rId13" Type="http://schemas.openxmlformats.org/officeDocument/2006/relationships/image" Target="../media/image152.emf"/><Relationship Id="rId3" Type="http://schemas.openxmlformats.org/officeDocument/2006/relationships/image" Target="../media/image142.emf"/><Relationship Id="rId7" Type="http://schemas.openxmlformats.org/officeDocument/2006/relationships/image" Target="../media/image146.emf"/><Relationship Id="rId12" Type="http://schemas.openxmlformats.org/officeDocument/2006/relationships/image" Target="../media/image151.emf"/><Relationship Id="rId2" Type="http://schemas.openxmlformats.org/officeDocument/2006/relationships/image" Target="../media/image141.emf"/><Relationship Id="rId1" Type="http://schemas.openxmlformats.org/officeDocument/2006/relationships/image" Target="../media/image140.emf"/><Relationship Id="rId6" Type="http://schemas.openxmlformats.org/officeDocument/2006/relationships/image" Target="../media/image145.emf"/><Relationship Id="rId11" Type="http://schemas.openxmlformats.org/officeDocument/2006/relationships/image" Target="../media/image150.emf"/><Relationship Id="rId5" Type="http://schemas.openxmlformats.org/officeDocument/2006/relationships/image" Target="../media/image144.emf"/><Relationship Id="rId10" Type="http://schemas.openxmlformats.org/officeDocument/2006/relationships/image" Target="../media/image149.emf"/><Relationship Id="rId4" Type="http://schemas.openxmlformats.org/officeDocument/2006/relationships/image" Target="../media/image143.emf"/><Relationship Id="rId9" Type="http://schemas.openxmlformats.org/officeDocument/2006/relationships/image" Target="../media/image148.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60.emf"/><Relationship Id="rId13" Type="http://schemas.openxmlformats.org/officeDocument/2006/relationships/image" Target="../media/image165.emf"/><Relationship Id="rId3" Type="http://schemas.openxmlformats.org/officeDocument/2006/relationships/image" Target="../media/image155.emf"/><Relationship Id="rId7" Type="http://schemas.openxmlformats.org/officeDocument/2006/relationships/image" Target="../media/image159.emf"/><Relationship Id="rId12" Type="http://schemas.openxmlformats.org/officeDocument/2006/relationships/image" Target="../media/image164.emf"/><Relationship Id="rId17" Type="http://schemas.openxmlformats.org/officeDocument/2006/relationships/image" Target="../media/image169.wmf"/><Relationship Id="rId2" Type="http://schemas.openxmlformats.org/officeDocument/2006/relationships/image" Target="../media/image154.emf"/><Relationship Id="rId16" Type="http://schemas.openxmlformats.org/officeDocument/2006/relationships/image" Target="../media/image168.emf"/><Relationship Id="rId1" Type="http://schemas.openxmlformats.org/officeDocument/2006/relationships/image" Target="../media/image153.emf"/><Relationship Id="rId6" Type="http://schemas.openxmlformats.org/officeDocument/2006/relationships/image" Target="../media/image158.emf"/><Relationship Id="rId11" Type="http://schemas.openxmlformats.org/officeDocument/2006/relationships/image" Target="../media/image163.emf"/><Relationship Id="rId5" Type="http://schemas.openxmlformats.org/officeDocument/2006/relationships/image" Target="../media/image157.emf"/><Relationship Id="rId15" Type="http://schemas.openxmlformats.org/officeDocument/2006/relationships/image" Target="../media/image167.emf"/><Relationship Id="rId10" Type="http://schemas.openxmlformats.org/officeDocument/2006/relationships/image" Target="../media/image162.emf"/><Relationship Id="rId4" Type="http://schemas.openxmlformats.org/officeDocument/2006/relationships/image" Target="../media/image156.emf"/><Relationship Id="rId9" Type="http://schemas.openxmlformats.org/officeDocument/2006/relationships/image" Target="../media/image161.emf"/><Relationship Id="rId14" Type="http://schemas.openxmlformats.org/officeDocument/2006/relationships/image" Target="../media/image16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72.emf"/><Relationship Id="rId2" Type="http://schemas.openxmlformats.org/officeDocument/2006/relationships/image" Target="../media/image171.emf"/><Relationship Id="rId1" Type="http://schemas.openxmlformats.org/officeDocument/2006/relationships/image" Target="../media/image170.emf"/><Relationship Id="rId5" Type="http://schemas.openxmlformats.org/officeDocument/2006/relationships/image" Target="../media/image174.wmf"/><Relationship Id="rId4" Type="http://schemas.openxmlformats.org/officeDocument/2006/relationships/image" Target="../media/image17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emf"/><Relationship Id="rId1" Type="http://schemas.openxmlformats.org/officeDocument/2006/relationships/image" Target="../media/image175.emf"/><Relationship Id="rId5" Type="http://schemas.openxmlformats.org/officeDocument/2006/relationships/image" Target="../media/image179.emf"/><Relationship Id="rId4" Type="http://schemas.openxmlformats.org/officeDocument/2006/relationships/image" Target="../media/image178.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2.emf"/><Relationship Id="rId2" Type="http://schemas.openxmlformats.org/officeDocument/2006/relationships/image" Target="../media/image181.emf"/><Relationship Id="rId1" Type="http://schemas.openxmlformats.org/officeDocument/2006/relationships/image" Target="../media/image180.emf"/><Relationship Id="rId4" Type="http://schemas.openxmlformats.org/officeDocument/2006/relationships/image" Target="../media/image183.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91.emf"/><Relationship Id="rId3" Type="http://schemas.openxmlformats.org/officeDocument/2006/relationships/image" Target="../media/image186.emf"/><Relationship Id="rId7" Type="http://schemas.openxmlformats.org/officeDocument/2006/relationships/image" Target="../media/image190.emf"/><Relationship Id="rId2" Type="http://schemas.openxmlformats.org/officeDocument/2006/relationships/image" Target="../media/image185.emf"/><Relationship Id="rId1" Type="http://schemas.openxmlformats.org/officeDocument/2006/relationships/image" Target="../media/image184.emf"/><Relationship Id="rId6" Type="http://schemas.openxmlformats.org/officeDocument/2006/relationships/image" Target="../media/image189.emf"/><Relationship Id="rId5" Type="http://schemas.openxmlformats.org/officeDocument/2006/relationships/image" Target="../media/image188.emf"/><Relationship Id="rId4" Type="http://schemas.openxmlformats.org/officeDocument/2006/relationships/image" Target="../media/image18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94.emf"/><Relationship Id="rId7" Type="http://schemas.openxmlformats.org/officeDocument/2006/relationships/image" Target="../media/image198.emf"/><Relationship Id="rId2" Type="http://schemas.openxmlformats.org/officeDocument/2006/relationships/image" Target="../media/image193.emf"/><Relationship Id="rId1" Type="http://schemas.openxmlformats.org/officeDocument/2006/relationships/image" Target="../media/image192.emf"/><Relationship Id="rId6" Type="http://schemas.openxmlformats.org/officeDocument/2006/relationships/image" Target="../media/image197.emf"/><Relationship Id="rId5" Type="http://schemas.openxmlformats.org/officeDocument/2006/relationships/image" Target="../media/image196.emf"/><Relationship Id="rId4" Type="http://schemas.openxmlformats.org/officeDocument/2006/relationships/image" Target="../media/image195.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00.emf"/><Relationship Id="rId1" Type="http://schemas.openxmlformats.org/officeDocument/2006/relationships/image" Target="../media/image199.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02.emf"/><Relationship Id="rId1" Type="http://schemas.openxmlformats.org/officeDocument/2006/relationships/image" Target="../media/image201.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05.emf"/><Relationship Id="rId2" Type="http://schemas.openxmlformats.org/officeDocument/2006/relationships/image" Target="../media/image204.emf"/><Relationship Id="rId1" Type="http://schemas.openxmlformats.org/officeDocument/2006/relationships/image" Target="../media/image203.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9.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13.emf"/><Relationship Id="rId3" Type="http://schemas.openxmlformats.org/officeDocument/2006/relationships/image" Target="../media/image208.emf"/><Relationship Id="rId7" Type="http://schemas.openxmlformats.org/officeDocument/2006/relationships/image" Target="../media/image212.emf"/><Relationship Id="rId2" Type="http://schemas.openxmlformats.org/officeDocument/2006/relationships/image" Target="../media/image207.emf"/><Relationship Id="rId1" Type="http://schemas.openxmlformats.org/officeDocument/2006/relationships/image" Target="../media/image206.emf"/><Relationship Id="rId6" Type="http://schemas.openxmlformats.org/officeDocument/2006/relationships/image" Target="../media/image211.emf"/><Relationship Id="rId5" Type="http://schemas.openxmlformats.org/officeDocument/2006/relationships/image" Target="../media/image210.emf"/><Relationship Id="rId4" Type="http://schemas.openxmlformats.org/officeDocument/2006/relationships/image" Target="../media/image209.emf"/><Relationship Id="rId9" Type="http://schemas.openxmlformats.org/officeDocument/2006/relationships/image" Target="../media/image214.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17.emf"/><Relationship Id="rId2" Type="http://schemas.openxmlformats.org/officeDocument/2006/relationships/image" Target="../media/image216.emf"/><Relationship Id="rId1" Type="http://schemas.openxmlformats.org/officeDocument/2006/relationships/image" Target="../media/image215.emf"/><Relationship Id="rId4" Type="http://schemas.openxmlformats.org/officeDocument/2006/relationships/image" Target="../media/image218.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21.emf"/><Relationship Id="rId2" Type="http://schemas.openxmlformats.org/officeDocument/2006/relationships/image" Target="../media/image220.emf"/><Relationship Id="rId1" Type="http://schemas.openxmlformats.org/officeDocument/2006/relationships/image" Target="../media/image219.emf"/><Relationship Id="rId4" Type="http://schemas.openxmlformats.org/officeDocument/2006/relationships/image" Target="../media/image222.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25.emf"/><Relationship Id="rId2" Type="http://schemas.openxmlformats.org/officeDocument/2006/relationships/image" Target="../media/image224.emf"/><Relationship Id="rId1" Type="http://schemas.openxmlformats.org/officeDocument/2006/relationships/image" Target="../media/image223.emf"/><Relationship Id="rId4" Type="http://schemas.openxmlformats.org/officeDocument/2006/relationships/image" Target="../media/image22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29.emf"/><Relationship Id="rId2" Type="http://schemas.openxmlformats.org/officeDocument/2006/relationships/image" Target="../media/image228.emf"/><Relationship Id="rId1" Type="http://schemas.openxmlformats.org/officeDocument/2006/relationships/image" Target="../media/image227.emf"/><Relationship Id="rId6" Type="http://schemas.openxmlformats.org/officeDocument/2006/relationships/image" Target="../media/image226.wmf"/><Relationship Id="rId5" Type="http://schemas.openxmlformats.org/officeDocument/2006/relationships/image" Target="../media/image231.emf"/><Relationship Id="rId4" Type="http://schemas.openxmlformats.org/officeDocument/2006/relationships/image" Target="../media/image230.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39.emf"/><Relationship Id="rId13" Type="http://schemas.openxmlformats.org/officeDocument/2006/relationships/image" Target="../media/image244.wmf"/><Relationship Id="rId3" Type="http://schemas.openxmlformats.org/officeDocument/2006/relationships/image" Target="../media/image234.emf"/><Relationship Id="rId7" Type="http://schemas.openxmlformats.org/officeDocument/2006/relationships/image" Target="../media/image238.emf"/><Relationship Id="rId12" Type="http://schemas.openxmlformats.org/officeDocument/2006/relationships/image" Target="../media/image243.emf"/><Relationship Id="rId2" Type="http://schemas.openxmlformats.org/officeDocument/2006/relationships/image" Target="../media/image233.emf"/><Relationship Id="rId16" Type="http://schemas.openxmlformats.org/officeDocument/2006/relationships/image" Target="../media/image247.emf"/><Relationship Id="rId1" Type="http://schemas.openxmlformats.org/officeDocument/2006/relationships/image" Target="../media/image232.emf"/><Relationship Id="rId6" Type="http://schemas.openxmlformats.org/officeDocument/2006/relationships/image" Target="../media/image237.emf"/><Relationship Id="rId11" Type="http://schemas.openxmlformats.org/officeDocument/2006/relationships/image" Target="../media/image242.emf"/><Relationship Id="rId5" Type="http://schemas.openxmlformats.org/officeDocument/2006/relationships/image" Target="../media/image236.emf"/><Relationship Id="rId15" Type="http://schemas.openxmlformats.org/officeDocument/2006/relationships/image" Target="../media/image246.emf"/><Relationship Id="rId10" Type="http://schemas.openxmlformats.org/officeDocument/2006/relationships/image" Target="../media/image241.emf"/><Relationship Id="rId4" Type="http://schemas.openxmlformats.org/officeDocument/2006/relationships/image" Target="../media/image235.emf"/><Relationship Id="rId9" Type="http://schemas.openxmlformats.org/officeDocument/2006/relationships/image" Target="../media/image240.emf"/><Relationship Id="rId14" Type="http://schemas.openxmlformats.org/officeDocument/2006/relationships/image" Target="../media/image245.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56.emf"/><Relationship Id="rId13" Type="http://schemas.openxmlformats.org/officeDocument/2006/relationships/image" Target="../media/image261.emf"/><Relationship Id="rId18" Type="http://schemas.openxmlformats.org/officeDocument/2006/relationships/image" Target="../media/image266.emf"/><Relationship Id="rId3" Type="http://schemas.openxmlformats.org/officeDocument/2006/relationships/image" Target="../media/image251.emf"/><Relationship Id="rId7" Type="http://schemas.openxmlformats.org/officeDocument/2006/relationships/image" Target="../media/image255.emf"/><Relationship Id="rId12" Type="http://schemas.openxmlformats.org/officeDocument/2006/relationships/image" Target="../media/image260.emf"/><Relationship Id="rId17" Type="http://schemas.openxmlformats.org/officeDocument/2006/relationships/image" Target="../media/image265.emf"/><Relationship Id="rId2" Type="http://schemas.openxmlformats.org/officeDocument/2006/relationships/image" Target="../media/image250.emf"/><Relationship Id="rId16" Type="http://schemas.openxmlformats.org/officeDocument/2006/relationships/image" Target="../media/image264.emf"/><Relationship Id="rId20" Type="http://schemas.openxmlformats.org/officeDocument/2006/relationships/image" Target="../media/image268.emf"/><Relationship Id="rId1" Type="http://schemas.openxmlformats.org/officeDocument/2006/relationships/image" Target="../media/image249.emf"/><Relationship Id="rId6" Type="http://schemas.openxmlformats.org/officeDocument/2006/relationships/image" Target="../media/image254.emf"/><Relationship Id="rId11" Type="http://schemas.openxmlformats.org/officeDocument/2006/relationships/image" Target="../media/image259.emf"/><Relationship Id="rId5" Type="http://schemas.openxmlformats.org/officeDocument/2006/relationships/image" Target="../media/image253.wmf"/><Relationship Id="rId15" Type="http://schemas.openxmlformats.org/officeDocument/2006/relationships/image" Target="../media/image263.emf"/><Relationship Id="rId10" Type="http://schemas.openxmlformats.org/officeDocument/2006/relationships/image" Target="../media/image258.emf"/><Relationship Id="rId19" Type="http://schemas.openxmlformats.org/officeDocument/2006/relationships/image" Target="../media/image267.emf"/><Relationship Id="rId4" Type="http://schemas.openxmlformats.org/officeDocument/2006/relationships/image" Target="../media/image252.emf"/><Relationship Id="rId9" Type="http://schemas.openxmlformats.org/officeDocument/2006/relationships/image" Target="../media/image257.emf"/><Relationship Id="rId14" Type="http://schemas.openxmlformats.org/officeDocument/2006/relationships/image" Target="../media/image262.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76.emf"/><Relationship Id="rId13" Type="http://schemas.openxmlformats.org/officeDocument/2006/relationships/image" Target="../media/image281.emf"/><Relationship Id="rId3" Type="http://schemas.openxmlformats.org/officeDocument/2006/relationships/image" Target="../media/image271.emf"/><Relationship Id="rId7" Type="http://schemas.openxmlformats.org/officeDocument/2006/relationships/image" Target="../media/image275.emf"/><Relationship Id="rId12" Type="http://schemas.openxmlformats.org/officeDocument/2006/relationships/image" Target="../media/image280.emf"/><Relationship Id="rId17" Type="http://schemas.openxmlformats.org/officeDocument/2006/relationships/image" Target="../media/image285.emf"/><Relationship Id="rId2" Type="http://schemas.openxmlformats.org/officeDocument/2006/relationships/image" Target="../media/image270.emf"/><Relationship Id="rId16" Type="http://schemas.openxmlformats.org/officeDocument/2006/relationships/image" Target="../media/image284.emf"/><Relationship Id="rId1" Type="http://schemas.openxmlformats.org/officeDocument/2006/relationships/image" Target="../media/image269.emf"/><Relationship Id="rId6" Type="http://schemas.openxmlformats.org/officeDocument/2006/relationships/image" Target="../media/image274.emf"/><Relationship Id="rId11" Type="http://schemas.openxmlformats.org/officeDocument/2006/relationships/image" Target="../media/image279.emf"/><Relationship Id="rId5" Type="http://schemas.openxmlformats.org/officeDocument/2006/relationships/image" Target="../media/image273.emf"/><Relationship Id="rId15" Type="http://schemas.openxmlformats.org/officeDocument/2006/relationships/image" Target="../media/image283.emf"/><Relationship Id="rId10" Type="http://schemas.openxmlformats.org/officeDocument/2006/relationships/image" Target="../media/image278.emf"/><Relationship Id="rId4" Type="http://schemas.openxmlformats.org/officeDocument/2006/relationships/image" Target="../media/image272.emf"/><Relationship Id="rId9" Type="http://schemas.openxmlformats.org/officeDocument/2006/relationships/image" Target="../media/image277.emf"/><Relationship Id="rId14" Type="http://schemas.openxmlformats.org/officeDocument/2006/relationships/image" Target="../media/image28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w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image" Target="../media/image33.emf"/><Relationship Id="rId6" Type="http://schemas.openxmlformats.org/officeDocument/2006/relationships/image" Target="../media/image38.e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 Id="rId9" Type="http://schemas.openxmlformats.org/officeDocument/2006/relationships/image" Target="../media/image5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3073">
            <a:extLst>
              <a:ext uri="{FF2B5EF4-FFF2-40B4-BE49-F238E27FC236}">
                <a16:creationId xmlns:a16="http://schemas.microsoft.com/office/drawing/2014/main" id="{A6068735-31A6-4D3B-9355-CB6458C6125A}"/>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endParaRPr lang="zh-CN"/>
          </a:p>
        </p:txBody>
      </p:sp>
      <p:sp>
        <p:nvSpPr>
          <p:cNvPr id="3075" name="日期占位符 3074">
            <a:extLst>
              <a:ext uri="{FF2B5EF4-FFF2-40B4-BE49-F238E27FC236}">
                <a16:creationId xmlns:a16="http://schemas.microsoft.com/office/drawing/2014/main" id="{E6926DCC-0FEA-46BD-B193-2672872EF0B1}"/>
              </a:ext>
            </a:extLst>
          </p:cNvPr>
          <p:cNvSpPr>
            <a:spLocks noGrp="1"/>
          </p:cNvSpPr>
          <p:nvPr>
            <p:ph type="dt" idx="1"/>
          </p:nvPr>
        </p:nvSpPr>
        <p:spPr>
          <a:xfrm>
            <a:off x="3884613" y="0"/>
            <a:ext cx="2971800" cy="457200"/>
          </a:xfrm>
          <a:prstGeom prst="rect">
            <a:avLst/>
          </a:prstGeom>
          <a:noFill/>
          <a:ln w="9525">
            <a:noFill/>
          </a:ln>
        </p:spPr>
        <p:txBody>
          <a:bodyPr/>
          <a:lstStyle>
            <a:lvl1pPr algn="r">
              <a:defRPr sz="1200" noProof="1"/>
            </a:lvl1pPr>
          </a:lstStyle>
          <a:p>
            <a:endParaRPr lang="zh-CN" altLang="en-US"/>
          </a:p>
        </p:txBody>
      </p:sp>
      <p:sp>
        <p:nvSpPr>
          <p:cNvPr id="3076" name="幻灯片图像占位符 3075">
            <a:extLst>
              <a:ext uri="{FF2B5EF4-FFF2-40B4-BE49-F238E27FC236}">
                <a16:creationId xmlns:a16="http://schemas.microsoft.com/office/drawing/2014/main" id="{EC78C2D6-A69C-49B7-AC48-2DA696250772}"/>
              </a:ext>
            </a:extLst>
          </p:cNvPr>
          <p:cNvSpPr>
            <a:spLocks noGrp="1" noRo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文本占位符 3076">
            <a:extLst>
              <a:ext uri="{FF2B5EF4-FFF2-40B4-BE49-F238E27FC236}">
                <a16:creationId xmlns:a16="http://schemas.microsoft.com/office/drawing/2014/main" id="{5AC148D1-1922-48AC-BB12-0FC3A96FCDFE}"/>
              </a:ext>
            </a:extLst>
          </p:cNvPr>
          <p:cNvSpPr>
            <a:spLocks noGrp="1" noRot="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页脚占位符 3077">
            <a:extLst>
              <a:ext uri="{FF2B5EF4-FFF2-40B4-BE49-F238E27FC236}">
                <a16:creationId xmlns:a16="http://schemas.microsoft.com/office/drawing/2014/main" id="{F6910D1B-A4B1-4386-B914-6342864CA0B7}"/>
              </a:ext>
            </a:extLst>
          </p:cNvPr>
          <p:cNvSpPr>
            <a:spLocks noGrp="1"/>
          </p:cNvSpPr>
          <p:nvPr>
            <p:ph type="ftr" sz="quarter" idx="4"/>
          </p:nvPr>
        </p:nvSpPr>
        <p:spPr>
          <a:xfrm>
            <a:off x="0" y="8685213"/>
            <a:ext cx="2971800" cy="457200"/>
          </a:xfrm>
          <a:prstGeom prst="rect">
            <a:avLst/>
          </a:prstGeom>
          <a:noFill/>
          <a:ln w="9525">
            <a:noFill/>
          </a:ln>
        </p:spPr>
        <p:txBody>
          <a:bodyPr anchor="b"/>
          <a:lstStyle>
            <a:lvl1pPr>
              <a:defRPr sz="1200" noProof="1"/>
            </a:lvl1pPr>
          </a:lstStyle>
          <a:p>
            <a:endParaRPr lang="zh-CN"/>
          </a:p>
        </p:txBody>
      </p:sp>
      <p:sp>
        <p:nvSpPr>
          <p:cNvPr id="3079" name="灯片编号占位符 3078">
            <a:extLst>
              <a:ext uri="{FF2B5EF4-FFF2-40B4-BE49-F238E27FC236}">
                <a16:creationId xmlns:a16="http://schemas.microsoft.com/office/drawing/2014/main" id="{2AE3F383-ECC2-45C2-9A0B-849AFFF68226}"/>
              </a:ext>
            </a:extLst>
          </p:cNvPr>
          <p:cNvSpPr>
            <a:spLocks noGrp="1"/>
          </p:cNvSpPr>
          <p:nvPr>
            <p:ph type="sldNum" sz="quarter" idx="5"/>
          </p:nvPr>
        </p:nvSpPr>
        <p:spPr>
          <a:xfrm>
            <a:off x="3884613" y="8685213"/>
            <a:ext cx="2971800" cy="457200"/>
          </a:xfrm>
          <a:prstGeom prst="rect">
            <a:avLst/>
          </a:prstGeom>
          <a:noFill/>
          <a:ln w="9525">
            <a:noFill/>
          </a:ln>
        </p:spPr>
        <p:txBody>
          <a:bodyPr anchor="b"/>
          <a:lstStyle>
            <a:lvl1pPr algn="r">
              <a:defRPr sz="1200" noProof="1">
                <a:cs typeface="+mn-ea"/>
              </a:defRPr>
            </a:lvl1pPr>
          </a:lstStyle>
          <a:p>
            <a:fld id="{3B1B40CA-3E04-4B7C-9C37-71FE8801875B}"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9A2CFEF-0093-4B81-8395-4E49E5DAF684}"/>
              </a:ext>
            </a:extLst>
          </p:cNvPr>
          <p:cNvGrpSpPr>
            <a:grpSpLocks/>
          </p:cNvGrpSpPr>
          <p:nvPr/>
        </p:nvGrpSpPr>
        <p:grpSpPr bwMode="auto">
          <a:xfrm>
            <a:off x="0" y="0"/>
            <a:ext cx="9142413" cy="6856413"/>
            <a:chOff x="0" y="0"/>
            <a:chExt cx="5759" cy="4319"/>
          </a:xfrm>
        </p:grpSpPr>
        <p:sp>
          <p:nvSpPr>
            <p:cNvPr id="5" name="任意多边形 2050">
              <a:extLst>
                <a:ext uri="{FF2B5EF4-FFF2-40B4-BE49-F238E27FC236}">
                  <a16:creationId xmlns:a16="http://schemas.microsoft.com/office/drawing/2014/main" id="{085A68FF-C1A5-43F6-82BE-AC300A20FABB}"/>
                </a:ext>
              </a:extLst>
            </p:cNvPr>
            <p:cNvSpPr>
              <a:spLocks noChangeArrowheads="1"/>
            </p:cNvSpPr>
            <p:nvPr/>
          </p:nvSpPr>
          <p:spPr bwMode="auto">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close/>
                </a:path>
              </a:pathLst>
            </a:custGeom>
            <a:gradFill rotWithShape="0">
              <a:gsLst>
                <a:gs pos="0">
                  <a:schemeClr val="bg1"/>
                </a:gs>
                <a:gs pos="100000">
                  <a:srgbClr val="0000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6" name="组合 5">
              <a:extLst>
                <a:ext uri="{FF2B5EF4-FFF2-40B4-BE49-F238E27FC236}">
                  <a16:creationId xmlns:a16="http://schemas.microsoft.com/office/drawing/2014/main" id="{7BC895E9-6803-4D22-9F27-DCE7E3B94546}"/>
                </a:ext>
              </a:extLst>
            </p:cNvPr>
            <p:cNvGrpSpPr>
              <a:grpSpLocks/>
            </p:cNvGrpSpPr>
            <p:nvPr userDrawn="1"/>
          </p:nvGrpSpPr>
          <p:grpSpPr bwMode="auto">
            <a:xfrm>
              <a:off x="0" y="0"/>
              <a:ext cx="5759" cy="4319"/>
              <a:chOff x="0" y="0"/>
              <a:chExt cx="5759" cy="4319"/>
            </a:xfrm>
          </p:grpSpPr>
          <p:sp>
            <p:nvSpPr>
              <p:cNvPr id="7" name="任意多边形 2052">
                <a:extLst>
                  <a:ext uri="{FF2B5EF4-FFF2-40B4-BE49-F238E27FC236}">
                    <a16:creationId xmlns:a16="http://schemas.microsoft.com/office/drawing/2014/main" id="{AB302149-95C1-4BE4-897D-754D86711C73}"/>
                  </a:ext>
                </a:extLst>
              </p:cNvPr>
              <p:cNvSpPr>
                <a:spLocks noChangeArrowheads="1"/>
              </p:cNvSpPr>
              <p:nvPr/>
            </p:nvSpPr>
            <p:spPr bwMode="auto">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任意多边形 2053">
                <a:extLst>
                  <a:ext uri="{FF2B5EF4-FFF2-40B4-BE49-F238E27FC236}">
                    <a16:creationId xmlns:a16="http://schemas.microsoft.com/office/drawing/2014/main" id="{E70981F5-A4B3-42D0-B14B-9D471000E320}"/>
                  </a:ext>
                </a:extLst>
              </p:cNvPr>
              <p:cNvSpPr>
                <a:spLocks noChangeArrowheads="1"/>
              </p:cNvSpPr>
              <p:nvPr/>
            </p:nvSpPr>
            <p:spPr bwMode="auto">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close/>
                  </a:path>
                </a:pathLst>
              </a:custGeom>
              <a:gradFill rotWithShape="0">
                <a:gsLst>
                  <a:gs pos="0">
                    <a:srgbClr val="010190"/>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任意多边形 2054">
                <a:extLst>
                  <a:ext uri="{FF2B5EF4-FFF2-40B4-BE49-F238E27FC236}">
                    <a16:creationId xmlns:a16="http://schemas.microsoft.com/office/drawing/2014/main" id="{44462B30-B72A-4ED9-B390-A2A621C868D7}"/>
                  </a:ext>
                </a:extLst>
              </p:cNvPr>
              <p:cNvSpPr>
                <a:spLocks noChangeArrowheads="1"/>
              </p:cNvSpPr>
              <p:nvPr/>
            </p:nvSpPr>
            <p:spPr bwMode="auto">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close/>
                  </a:path>
                </a:pathLst>
              </a:custGeom>
              <a:gradFill rotWithShape="0">
                <a:gsLst>
                  <a:gs pos="0">
                    <a:srgbClr val="010190"/>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任意多边形 2055">
                <a:extLst>
                  <a:ext uri="{FF2B5EF4-FFF2-40B4-BE49-F238E27FC236}">
                    <a16:creationId xmlns:a16="http://schemas.microsoft.com/office/drawing/2014/main" id="{2D3CB94D-A10D-4E30-914E-B392A9D683B1}"/>
                  </a:ext>
                </a:extLst>
              </p:cNvPr>
              <p:cNvSpPr>
                <a:spLocks noChangeArrowheads="1"/>
              </p:cNvSpPr>
              <p:nvPr/>
            </p:nvSpPr>
            <p:spPr bwMode="auto">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close/>
                  </a:path>
                </a:pathLst>
              </a:custGeom>
              <a:gradFill rotWithShape="0">
                <a:gsLst>
                  <a:gs pos="0">
                    <a:srgbClr val="01018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任意多边形 2056">
                <a:extLst>
                  <a:ext uri="{FF2B5EF4-FFF2-40B4-BE49-F238E27FC236}">
                    <a16:creationId xmlns:a16="http://schemas.microsoft.com/office/drawing/2014/main" id="{539DDAE6-A53C-4D60-BE4A-039C1A9C24D0}"/>
                  </a:ext>
                </a:extLst>
              </p:cNvPr>
              <p:cNvSpPr>
                <a:spLocks noChangeArrowheads="1"/>
              </p:cNvSpPr>
              <p:nvPr/>
            </p:nvSpPr>
            <p:spPr bwMode="auto">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close/>
                  </a:path>
                </a:pathLst>
              </a:custGeom>
              <a:gradFill rotWithShape="0">
                <a:gsLst>
                  <a:gs pos="0">
                    <a:srgbClr val="01018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任意多边形 2057">
                <a:extLst>
                  <a:ext uri="{FF2B5EF4-FFF2-40B4-BE49-F238E27FC236}">
                    <a16:creationId xmlns:a16="http://schemas.microsoft.com/office/drawing/2014/main" id="{EF270A8E-3B15-4097-8115-8E6422793197}"/>
                  </a:ext>
                </a:extLst>
              </p:cNvPr>
              <p:cNvSpPr>
                <a:spLocks noChangeArrowheads="1"/>
              </p:cNvSpPr>
              <p:nvPr/>
            </p:nvSpPr>
            <p:spPr bwMode="auto">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close/>
                  </a:path>
                </a:pathLst>
              </a:custGeom>
              <a:gradFill rotWithShape="0">
                <a:gsLst>
                  <a:gs pos="0">
                    <a:srgbClr val="010186"/>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任意多边形 2058">
                <a:extLst>
                  <a:ext uri="{FF2B5EF4-FFF2-40B4-BE49-F238E27FC236}">
                    <a16:creationId xmlns:a16="http://schemas.microsoft.com/office/drawing/2014/main" id="{9521C620-7371-4D0E-91B6-B5699A3C4219}"/>
                  </a:ext>
                </a:extLst>
              </p:cNvPr>
              <p:cNvSpPr>
                <a:spLocks noChangeArrowheads="1"/>
              </p:cNvSpPr>
              <p:nvPr/>
            </p:nvSpPr>
            <p:spPr bwMode="auto">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close/>
                  </a:path>
                </a:pathLst>
              </a:custGeom>
              <a:gradFill rotWithShape="0">
                <a:gsLst>
                  <a:gs pos="0">
                    <a:srgbClr val="010186"/>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任意多边形 2059">
                <a:extLst>
                  <a:ext uri="{FF2B5EF4-FFF2-40B4-BE49-F238E27FC236}">
                    <a16:creationId xmlns:a16="http://schemas.microsoft.com/office/drawing/2014/main" id="{55A9F5B1-C269-4B21-8FC6-37DA43683A6A}"/>
                  </a:ext>
                </a:extLst>
              </p:cNvPr>
              <p:cNvSpPr>
                <a:spLocks noChangeArrowheads="1"/>
              </p:cNvSpPr>
              <p:nvPr/>
            </p:nvSpPr>
            <p:spPr bwMode="auto">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close/>
                  </a:path>
                </a:pathLst>
              </a:custGeom>
              <a:gradFill rotWithShape="0">
                <a:gsLst>
                  <a:gs pos="0">
                    <a:srgbClr val="01018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任意多边形 2060">
                <a:extLst>
                  <a:ext uri="{FF2B5EF4-FFF2-40B4-BE49-F238E27FC236}">
                    <a16:creationId xmlns:a16="http://schemas.microsoft.com/office/drawing/2014/main" id="{EA755D61-D836-444D-A9BB-E6FE71AFE778}"/>
                  </a:ext>
                </a:extLst>
              </p:cNvPr>
              <p:cNvSpPr>
                <a:spLocks noChangeArrowheads="1"/>
              </p:cNvSpPr>
              <p:nvPr/>
            </p:nvSpPr>
            <p:spPr bwMode="auto">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8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任意多边形 2061">
                <a:extLst>
                  <a:ext uri="{FF2B5EF4-FFF2-40B4-BE49-F238E27FC236}">
                    <a16:creationId xmlns:a16="http://schemas.microsoft.com/office/drawing/2014/main" id="{4DD17714-0B8B-4DD6-8330-ED59D3F53433}"/>
                  </a:ext>
                </a:extLst>
              </p:cNvPr>
              <p:cNvSpPr>
                <a:spLocks noChangeArrowheads="1"/>
              </p:cNvSpPr>
              <p:nvPr/>
            </p:nvSpPr>
            <p:spPr bwMode="auto">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 name="任意多边形 2062">
                <a:extLst>
                  <a:ext uri="{FF2B5EF4-FFF2-40B4-BE49-F238E27FC236}">
                    <a16:creationId xmlns:a16="http://schemas.microsoft.com/office/drawing/2014/main" id="{3DE301BD-A195-433D-A92A-42F4DB5C70AE}"/>
                  </a:ext>
                </a:extLst>
              </p:cNvPr>
              <p:cNvSpPr>
                <a:spLocks noChangeArrowheads="1"/>
              </p:cNvSpPr>
              <p:nvPr/>
            </p:nvSpPr>
            <p:spPr bwMode="auto">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 name="任意多边形 2063">
                <a:extLst>
                  <a:ext uri="{FF2B5EF4-FFF2-40B4-BE49-F238E27FC236}">
                    <a16:creationId xmlns:a16="http://schemas.microsoft.com/office/drawing/2014/main" id="{DDF5C880-CE49-4F3A-8884-9381E87DE686}"/>
                  </a:ext>
                </a:extLst>
              </p:cNvPr>
              <p:cNvSpPr>
                <a:spLocks noChangeArrowheads="1"/>
              </p:cNvSpPr>
              <p:nvPr/>
            </p:nvSpPr>
            <p:spPr bwMode="auto">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9" name="任意多边形 2064">
                <a:extLst>
                  <a:ext uri="{FF2B5EF4-FFF2-40B4-BE49-F238E27FC236}">
                    <a16:creationId xmlns:a16="http://schemas.microsoft.com/office/drawing/2014/main" id="{533A5913-3E11-439B-B814-B989E515AF7D}"/>
                  </a:ext>
                </a:extLst>
              </p:cNvPr>
              <p:cNvSpPr>
                <a:spLocks noChangeArrowheads="1"/>
              </p:cNvSpPr>
              <p:nvPr/>
            </p:nvSpPr>
            <p:spPr bwMode="auto">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 name="任意多边形 2065">
                <a:extLst>
                  <a:ext uri="{FF2B5EF4-FFF2-40B4-BE49-F238E27FC236}">
                    <a16:creationId xmlns:a16="http://schemas.microsoft.com/office/drawing/2014/main" id="{C813D9C9-B6B7-4D50-8FCD-3A85C36156B9}"/>
                  </a:ext>
                </a:extLst>
              </p:cNvPr>
              <p:cNvSpPr>
                <a:spLocks noChangeArrowheads="1"/>
              </p:cNvSpPr>
              <p:nvPr/>
            </p:nvSpPr>
            <p:spPr bwMode="auto">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 name="任意多边形 2066">
                <a:extLst>
                  <a:ext uri="{FF2B5EF4-FFF2-40B4-BE49-F238E27FC236}">
                    <a16:creationId xmlns:a16="http://schemas.microsoft.com/office/drawing/2014/main" id="{0D050ACF-14F6-4584-8504-A8CA566E01C8}"/>
                  </a:ext>
                </a:extLst>
              </p:cNvPr>
              <p:cNvSpPr>
                <a:spLocks noChangeArrowheads="1"/>
              </p:cNvSpPr>
              <p:nvPr/>
            </p:nvSpPr>
            <p:spPr bwMode="auto">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 name="任意多边形 2067">
                <a:extLst>
                  <a:ext uri="{FF2B5EF4-FFF2-40B4-BE49-F238E27FC236}">
                    <a16:creationId xmlns:a16="http://schemas.microsoft.com/office/drawing/2014/main" id="{C2F44274-5FC1-4DAF-BD75-7A692CF5F729}"/>
                  </a:ext>
                </a:extLst>
              </p:cNvPr>
              <p:cNvSpPr>
                <a:spLocks noChangeArrowheads="1"/>
              </p:cNvSpPr>
              <p:nvPr/>
            </p:nvSpPr>
            <p:spPr bwMode="auto">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 name="任意多边形 2068">
                <a:extLst>
                  <a:ext uri="{FF2B5EF4-FFF2-40B4-BE49-F238E27FC236}">
                    <a16:creationId xmlns:a16="http://schemas.microsoft.com/office/drawing/2014/main" id="{D1752EBD-AF3C-4E08-B3F7-695C85F1EAD5}"/>
                  </a:ext>
                </a:extLst>
              </p:cNvPr>
              <p:cNvSpPr>
                <a:spLocks noChangeArrowheads="1"/>
              </p:cNvSpPr>
              <p:nvPr/>
            </p:nvSpPr>
            <p:spPr bwMode="auto">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 name="任意多边形 2069">
                <a:extLst>
                  <a:ext uri="{FF2B5EF4-FFF2-40B4-BE49-F238E27FC236}">
                    <a16:creationId xmlns:a16="http://schemas.microsoft.com/office/drawing/2014/main" id="{349111C4-059F-4DFC-A125-688B291CD0B7}"/>
                  </a:ext>
                </a:extLst>
              </p:cNvPr>
              <p:cNvSpPr>
                <a:spLocks noChangeArrowheads="1"/>
              </p:cNvSpPr>
              <p:nvPr/>
            </p:nvSpPr>
            <p:spPr bwMode="auto">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close/>
                  </a:path>
                </a:pathLst>
              </a:custGeom>
              <a:gradFill rotWithShape="0">
                <a:gsLst>
                  <a:gs pos="0">
                    <a:srgbClr val="010190"/>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 name="任意多边形 2070">
                <a:extLst>
                  <a:ext uri="{FF2B5EF4-FFF2-40B4-BE49-F238E27FC236}">
                    <a16:creationId xmlns:a16="http://schemas.microsoft.com/office/drawing/2014/main" id="{32C66FD8-D1C0-4FE3-B875-AF68CF91AC43}"/>
                  </a:ext>
                </a:extLst>
              </p:cNvPr>
              <p:cNvSpPr>
                <a:spLocks noChangeArrowheads="1"/>
              </p:cNvSpPr>
              <p:nvPr/>
            </p:nvSpPr>
            <p:spPr bwMode="auto">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90"/>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 name="任意多边形 2071">
                <a:extLst>
                  <a:ext uri="{FF2B5EF4-FFF2-40B4-BE49-F238E27FC236}">
                    <a16:creationId xmlns:a16="http://schemas.microsoft.com/office/drawing/2014/main" id="{939E7AF7-74E4-4566-A543-F9B58B76FB09}"/>
                  </a:ext>
                </a:extLst>
              </p:cNvPr>
              <p:cNvSpPr>
                <a:spLocks noChangeArrowheads="1"/>
              </p:cNvSpPr>
              <p:nvPr/>
            </p:nvSpPr>
            <p:spPr bwMode="auto">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86"/>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 name="任意多边形 2072">
                <a:extLst>
                  <a:ext uri="{FF2B5EF4-FFF2-40B4-BE49-F238E27FC236}">
                    <a16:creationId xmlns:a16="http://schemas.microsoft.com/office/drawing/2014/main" id="{42284E94-6053-4DD9-85DB-7EBF199E721C}"/>
                  </a:ext>
                </a:extLst>
              </p:cNvPr>
              <p:cNvSpPr>
                <a:spLocks noChangeArrowheads="1"/>
              </p:cNvSpPr>
              <p:nvPr/>
            </p:nvSpPr>
            <p:spPr bwMode="auto">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8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 name="任意多边形 2073">
                <a:extLst>
                  <a:ext uri="{FF2B5EF4-FFF2-40B4-BE49-F238E27FC236}">
                    <a16:creationId xmlns:a16="http://schemas.microsoft.com/office/drawing/2014/main" id="{C491A77E-006F-4DED-A353-4DB2231FB171}"/>
                  </a:ext>
                </a:extLst>
              </p:cNvPr>
              <p:cNvSpPr>
                <a:spLocks noChangeArrowheads="1"/>
              </p:cNvSpPr>
              <p:nvPr/>
            </p:nvSpPr>
            <p:spPr bwMode="auto">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 name="任意多边形 2074">
                <a:extLst>
                  <a:ext uri="{FF2B5EF4-FFF2-40B4-BE49-F238E27FC236}">
                    <a16:creationId xmlns:a16="http://schemas.microsoft.com/office/drawing/2014/main" id="{1F4FA512-45DB-402D-9E9D-48F1E0DC898C}"/>
                  </a:ext>
                </a:extLst>
              </p:cNvPr>
              <p:cNvSpPr>
                <a:spLocks noChangeArrowheads="1"/>
              </p:cNvSpPr>
              <p:nvPr/>
            </p:nvSpPr>
            <p:spPr bwMode="auto">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 name="任意多边形 2075">
                <a:extLst>
                  <a:ext uri="{FF2B5EF4-FFF2-40B4-BE49-F238E27FC236}">
                    <a16:creationId xmlns:a16="http://schemas.microsoft.com/office/drawing/2014/main" id="{E78EF3E7-DF32-48DA-A1F7-68BA65E31FA3}"/>
                  </a:ext>
                </a:extLst>
              </p:cNvPr>
              <p:cNvSpPr>
                <a:spLocks noChangeArrowheads="1"/>
              </p:cNvSpPr>
              <p:nvPr/>
            </p:nvSpPr>
            <p:spPr bwMode="auto">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 name="任意多边形 2076">
                <a:extLst>
                  <a:ext uri="{FF2B5EF4-FFF2-40B4-BE49-F238E27FC236}">
                    <a16:creationId xmlns:a16="http://schemas.microsoft.com/office/drawing/2014/main" id="{B5671978-F795-4774-95BB-43DFFCBB6063}"/>
                  </a:ext>
                </a:extLst>
              </p:cNvPr>
              <p:cNvSpPr>
                <a:spLocks noChangeArrowheads="1"/>
              </p:cNvSpPr>
              <p:nvPr/>
            </p:nvSpPr>
            <p:spPr bwMode="auto">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32" name="组合 31">
                <a:extLst>
                  <a:ext uri="{FF2B5EF4-FFF2-40B4-BE49-F238E27FC236}">
                    <a16:creationId xmlns:a16="http://schemas.microsoft.com/office/drawing/2014/main" id="{0F304FF0-FE6A-4A3F-A3A7-6704E8250200}"/>
                  </a:ext>
                </a:extLst>
              </p:cNvPr>
              <p:cNvGrpSpPr>
                <a:grpSpLocks/>
              </p:cNvGrpSpPr>
              <p:nvPr/>
            </p:nvGrpSpPr>
            <p:grpSpPr bwMode="auto">
              <a:xfrm>
                <a:off x="0" y="0"/>
                <a:ext cx="5758" cy="1045"/>
                <a:chOff x="0" y="0"/>
                <a:chExt cx="5758" cy="1045"/>
              </a:xfrm>
            </p:grpSpPr>
            <p:sp>
              <p:nvSpPr>
                <p:cNvPr id="54" name="任意多边形 2078">
                  <a:extLst>
                    <a:ext uri="{FF2B5EF4-FFF2-40B4-BE49-F238E27FC236}">
                      <a16:creationId xmlns:a16="http://schemas.microsoft.com/office/drawing/2014/main" id="{E83DEF21-7996-47B8-AF36-0C676B818D23}"/>
                    </a:ext>
                  </a:extLst>
                </p:cNvPr>
                <p:cNvSpPr>
                  <a:spLocks noChangeArrowheads="1"/>
                </p:cNvSpPr>
                <p:nvPr/>
              </p:nvSpPr>
              <p:spPr bwMode="auto">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5" name="任意多边形 2079">
                  <a:extLst>
                    <a:ext uri="{FF2B5EF4-FFF2-40B4-BE49-F238E27FC236}">
                      <a16:creationId xmlns:a16="http://schemas.microsoft.com/office/drawing/2014/main" id="{2B7AED56-7FF1-447D-8D75-8DE9C4EC8593}"/>
                    </a:ext>
                  </a:extLst>
                </p:cNvPr>
                <p:cNvSpPr>
                  <a:spLocks noChangeArrowheads="1"/>
                </p:cNvSpPr>
                <p:nvPr/>
              </p:nvSpPr>
              <p:spPr bwMode="auto">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6" name="任意多边形 2080">
                  <a:extLst>
                    <a:ext uri="{FF2B5EF4-FFF2-40B4-BE49-F238E27FC236}">
                      <a16:creationId xmlns:a16="http://schemas.microsoft.com/office/drawing/2014/main" id="{F3835C78-CF89-4096-B456-9D6D45290055}"/>
                    </a:ext>
                  </a:extLst>
                </p:cNvPr>
                <p:cNvSpPr>
                  <a:spLocks noChangeArrowheads="1"/>
                </p:cNvSpPr>
                <p:nvPr/>
              </p:nvSpPr>
              <p:spPr bwMode="auto">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7" name="任意多边形 2081">
                  <a:extLst>
                    <a:ext uri="{FF2B5EF4-FFF2-40B4-BE49-F238E27FC236}">
                      <a16:creationId xmlns:a16="http://schemas.microsoft.com/office/drawing/2014/main" id="{89168F1D-1B43-46D1-9416-A952FCEA87CC}"/>
                    </a:ext>
                  </a:extLst>
                </p:cNvPr>
                <p:cNvSpPr>
                  <a:spLocks noChangeArrowheads="1"/>
                </p:cNvSpPr>
                <p:nvPr/>
              </p:nvSpPr>
              <p:spPr bwMode="auto">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8" name="任意多边形 2082">
                  <a:extLst>
                    <a:ext uri="{FF2B5EF4-FFF2-40B4-BE49-F238E27FC236}">
                      <a16:creationId xmlns:a16="http://schemas.microsoft.com/office/drawing/2014/main" id="{39349C35-3AC5-470C-867D-2DA571EC74FD}"/>
                    </a:ext>
                  </a:extLst>
                </p:cNvPr>
                <p:cNvSpPr>
                  <a:spLocks noChangeArrowheads="1"/>
                </p:cNvSpPr>
                <p:nvPr/>
              </p:nvSpPr>
              <p:spPr bwMode="auto">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 name="任意多边形 2083">
                  <a:extLst>
                    <a:ext uri="{FF2B5EF4-FFF2-40B4-BE49-F238E27FC236}">
                      <a16:creationId xmlns:a16="http://schemas.microsoft.com/office/drawing/2014/main" id="{385DDDDB-B7F7-4AF5-874C-4761AFF19FA3}"/>
                    </a:ext>
                  </a:extLst>
                </p:cNvPr>
                <p:cNvSpPr>
                  <a:spLocks noChangeArrowheads="1"/>
                </p:cNvSpPr>
                <p:nvPr/>
              </p:nvSpPr>
              <p:spPr bwMode="auto">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0" name="任意多边形 2084">
                  <a:extLst>
                    <a:ext uri="{FF2B5EF4-FFF2-40B4-BE49-F238E27FC236}">
                      <a16:creationId xmlns:a16="http://schemas.microsoft.com/office/drawing/2014/main" id="{75AB6539-1B5E-42E7-B73A-C4BBDC380569}"/>
                    </a:ext>
                  </a:extLst>
                </p:cNvPr>
                <p:cNvSpPr>
                  <a:spLocks noChangeArrowheads="1"/>
                </p:cNvSpPr>
                <p:nvPr/>
              </p:nvSpPr>
              <p:spPr bwMode="auto">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 name="任意多边形 2085">
                  <a:extLst>
                    <a:ext uri="{FF2B5EF4-FFF2-40B4-BE49-F238E27FC236}">
                      <a16:creationId xmlns:a16="http://schemas.microsoft.com/office/drawing/2014/main" id="{47DF10AC-A018-4A6A-9BCC-B12642B4E52F}"/>
                    </a:ext>
                  </a:extLst>
                </p:cNvPr>
                <p:cNvSpPr>
                  <a:spLocks noChangeArrowheads="1"/>
                </p:cNvSpPr>
                <p:nvPr/>
              </p:nvSpPr>
              <p:spPr bwMode="auto">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 name="任意多边形 2086">
                  <a:extLst>
                    <a:ext uri="{FF2B5EF4-FFF2-40B4-BE49-F238E27FC236}">
                      <a16:creationId xmlns:a16="http://schemas.microsoft.com/office/drawing/2014/main" id="{DB0FB895-CC31-4F05-8446-16F9E03D0868}"/>
                    </a:ext>
                  </a:extLst>
                </p:cNvPr>
                <p:cNvSpPr>
                  <a:spLocks noChangeArrowheads="1"/>
                </p:cNvSpPr>
                <p:nvPr/>
              </p:nvSpPr>
              <p:spPr bwMode="auto">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3" name="任意多边形 2087">
                  <a:extLst>
                    <a:ext uri="{FF2B5EF4-FFF2-40B4-BE49-F238E27FC236}">
                      <a16:creationId xmlns:a16="http://schemas.microsoft.com/office/drawing/2014/main" id="{1D017EC0-5E3B-4F3C-896D-19DFBEDE23BD}"/>
                    </a:ext>
                  </a:extLst>
                </p:cNvPr>
                <p:cNvSpPr>
                  <a:spLocks noChangeArrowheads="1"/>
                </p:cNvSpPr>
                <p:nvPr/>
              </p:nvSpPr>
              <p:spPr bwMode="auto">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4" name="任意多边形 2088">
                  <a:extLst>
                    <a:ext uri="{FF2B5EF4-FFF2-40B4-BE49-F238E27FC236}">
                      <a16:creationId xmlns:a16="http://schemas.microsoft.com/office/drawing/2014/main" id="{2743E664-E9D5-492F-BAD4-7368E54E8354}"/>
                    </a:ext>
                  </a:extLst>
                </p:cNvPr>
                <p:cNvSpPr>
                  <a:spLocks noChangeArrowheads="1"/>
                </p:cNvSpPr>
                <p:nvPr/>
              </p:nvSpPr>
              <p:spPr bwMode="auto">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5" name="任意多边形 2089">
                  <a:extLst>
                    <a:ext uri="{FF2B5EF4-FFF2-40B4-BE49-F238E27FC236}">
                      <a16:creationId xmlns:a16="http://schemas.microsoft.com/office/drawing/2014/main" id="{24AB217D-2075-4AD2-91C2-09CA7ACC33FA}"/>
                    </a:ext>
                  </a:extLst>
                </p:cNvPr>
                <p:cNvSpPr>
                  <a:spLocks noChangeArrowheads="1"/>
                </p:cNvSpPr>
                <p:nvPr/>
              </p:nvSpPr>
              <p:spPr bwMode="auto">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 name="任意多边形 2090">
                  <a:extLst>
                    <a:ext uri="{FF2B5EF4-FFF2-40B4-BE49-F238E27FC236}">
                      <a16:creationId xmlns:a16="http://schemas.microsoft.com/office/drawing/2014/main" id="{40D04DA8-8CC1-4649-800C-53C51265CA87}"/>
                    </a:ext>
                  </a:extLst>
                </p:cNvPr>
                <p:cNvSpPr>
                  <a:spLocks noChangeArrowheads="1"/>
                </p:cNvSpPr>
                <p:nvPr/>
              </p:nvSpPr>
              <p:spPr bwMode="auto">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7" name="任意多边形 2091">
                  <a:extLst>
                    <a:ext uri="{FF2B5EF4-FFF2-40B4-BE49-F238E27FC236}">
                      <a16:creationId xmlns:a16="http://schemas.microsoft.com/office/drawing/2014/main" id="{46819CC2-CA9A-4BD4-A927-83A20CDE3490}"/>
                    </a:ext>
                  </a:extLst>
                </p:cNvPr>
                <p:cNvSpPr>
                  <a:spLocks noChangeArrowheads="1"/>
                </p:cNvSpPr>
                <p:nvPr/>
              </p:nvSpPr>
              <p:spPr bwMode="auto">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8" name="任意多边形 2092">
                  <a:extLst>
                    <a:ext uri="{FF2B5EF4-FFF2-40B4-BE49-F238E27FC236}">
                      <a16:creationId xmlns:a16="http://schemas.microsoft.com/office/drawing/2014/main" id="{3C0DE6D0-FD4F-462F-98C1-4E903003AFAB}"/>
                    </a:ext>
                  </a:extLst>
                </p:cNvPr>
                <p:cNvSpPr>
                  <a:spLocks noChangeArrowheads="1"/>
                </p:cNvSpPr>
                <p:nvPr/>
              </p:nvSpPr>
              <p:spPr bwMode="auto">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3" name="组合 32">
                <a:extLst>
                  <a:ext uri="{FF2B5EF4-FFF2-40B4-BE49-F238E27FC236}">
                    <a16:creationId xmlns:a16="http://schemas.microsoft.com/office/drawing/2014/main" id="{3FA3320A-F5EB-4A8D-AFB7-5C28874BCDE5}"/>
                  </a:ext>
                </a:extLst>
              </p:cNvPr>
              <p:cNvGrpSpPr>
                <a:grpSpLocks/>
              </p:cNvGrpSpPr>
              <p:nvPr/>
            </p:nvGrpSpPr>
            <p:grpSpPr bwMode="auto">
              <a:xfrm>
                <a:off x="0" y="558"/>
                <a:ext cx="5758" cy="487"/>
                <a:chOff x="0" y="0"/>
                <a:chExt cx="5758" cy="487"/>
              </a:xfrm>
            </p:grpSpPr>
            <p:sp>
              <p:nvSpPr>
                <p:cNvPr id="52" name="任意多边形 2094">
                  <a:extLst>
                    <a:ext uri="{FF2B5EF4-FFF2-40B4-BE49-F238E27FC236}">
                      <a16:creationId xmlns:a16="http://schemas.microsoft.com/office/drawing/2014/main" id="{93D45E3C-F8DD-412E-80DF-DDDADB6AEEE4}"/>
                    </a:ext>
                  </a:extLst>
                </p:cNvPr>
                <p:cNvSpPr>
                  <a:spLocks noChangeArrowheads="1"/>
                </p:cNvSpPr>
                <p:nvPr/>
              </p:nvSpPr>
              <p:spPr bwMode="auto">
                <a:xfrm>
                  <a:off x="0" y="60"/>
                  <a:ext cx="306" cy="427"/>
                </a:xfrm>
                <a:custGeom>
                  <a:avLst/>
                  <a:gdLst>
                    <a:gd name="T0" fmla="*/ 281 w 305"/>
                    <a:gd name="T1" fmla="*/ 426 h 426"/>
                    <a:gd name="T2" fmla="*/ 305 w 305"/>
                    <a:gd name="T3" fmla="*/ 426 h 426"/>
                    <a:gd name="T4" fmla="*/ 0 w 305"/>
                    <a:gd name="T5" fmla="*/ 0 h 426"/>
                    <a:gd name="T6" fmla="*/ 0 w 305"/>
                    <a:gd name="T7" fmla="*/ 66 h 426"/>
                    <a:gd name="T8" fmla="*/ 251 w 305"/>
                    <a:gd name="T9" fmla="*/ 426 h 426"/>
                    <a:gd name="T10" fmla="*/ 281 w 305"/>
                    <a:gd name="T11" fmla="*/ 426 h 426"/>
                    <a:gd name="T12" fmla="*/ 281 w 305"/>
                    <a:gd name="T13" fmla="*/ 426 h 426"/>
                  </a:gdLst>
                  <a:ahLst/>
                  <a:cxnLst>
                    <a:cxn ang="0">
                      <a:pos x="T0" y="T1"/>
                    </a:cxn>
                    <a:cxn ang="0">
                      <a:pos x="T2" y="T3"/>
                    </a:cxn>
                    <a:cxn ang="0">
                      <a:pos x="T4" y="T5"/>
                    </a:cxn>
                    <a:cxn ang="0">
                      <a:pos x="T6" y="T7"/>
                    </a:cxn>
                    <a:cxn ang="0">
                      <a:pos x="T8" y="T9"/>
                    </a:cxn>
                    <a:cxn ang="0">
                      <a:pos x="T10" y="T11"/>
                    </a:cxn>
                    <a:cxn ang="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 name="任意多边形 2095">
                  <a:extLst>
                    <a:ext uri="{FF2B5EF4-FFF2-40B4-BE49-F238E27FC236}">
                      <a16:creationId xmlns:a16="http://schemas.microsoft.com/office/drawing/2014/main" id="{7A8480E6-2192-470C-83B4-28F7DA512D74}"/>
                    </a:ext>
                  </a:extLst>
                </p:cNvPr>
                <p:cNvSpPr>
                  <a:spLocks noChangeArrowheads="1"/>
                </p:cNvSpPr>
                <p:nvPr/>
              </p:nvSpPr>
              <p:spPr bwMode="auto">
                <a:xfrm>
                  <a:off x="5410" y="0"/>
                  <a:ext cx="348" cy="487"/>
                </a:xfrm>
                <a:custGeom>
                  <a:avLst/>
                  <a:gdLst>
                    <a:gd name="T0" fmla="*/ 24 w 347"/>
                    <a:gd name="T1" fmla="*/ 486 h 486"/>
                    <a:gd name="T2" fmla="*/ 48 w 347"/>
                    <a:gd name="T3" fmla="*/ 486 h 486"/>
                    <a:gd name="T4" fmla="*/ 347 w 347"/>
                    <a:gd name="T5" fmla="*/ 72 h 486"/>
                    <a:gd name="T6" fmla="*/ 347 w 347"/>
                    <a:gd name="T7" fmla="*/ 0 h 486"/>
                    <a:gd name="T8" fmla="*/ 0 w 347"/>
                    <a:gd name="T9" fmla="*/ 486 h 486"/>
                    <a:gd name="T10" fmla="*/ 24 w 347"/>
                    <a:gd name="T11" fmla="*/ 486 h 486"/>
                    <a:gd name="T12" fmla="*/ 24 w 347"/>
                    <a:gd name="T13" fmla="*/ 486 h 486"/>
                  </a:gdLst>
                  <a:ahLst/>
                  <a:cxnLst>
                    <a:cxn ang="0">
                      <a:pos x="T0" y="T1"/>
                    </a:cxn>
                    <a:cxn ang="0">
                      <a:pos x="T2" y="T3"/>
                    </a:cxn>
                    <a:cxn ang="0">
                      <a:pos x="T4" y="T5"/>
                    </a:cxn>
                    <a:cxn ang="0">
                      <a:pos x="T6" y="T7"/>
                    </a:cxn>
                    <a:cxn ang="0">
                      <a:pos x="T8" y="T9"/>
                    </a:cxn>
                    <a:cxn ang="0">
                      <a:pos x="T10" y="T11"/>
                    </a:cxn>
                    <a:cxn ang="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4" name="组合 33">
                <a:extLst>
                  <a:ext uri="{FF2B5EF4-FFF2-40B4-BE49-F238E27FC236}">
                    <a16:creationId xmlns:a16="http://schemas.microsoft.com/office/drawing/2014/main" id="{2074A5B2-5D6C-40DC-AFD9-45823A13A6A5}"/>
                  </a:ext>
                </a:extLst>
              </p:cNvPr>
              <p:cNvGrpSpPr>
                <a:grpSpLocks/>
              </p:cNvGrpSpPr>
              <p:nvPr/>
            </p:nvGrpSpPr>
            <p:grpSpPr bwMode="auto">
              <a:xfrm>
                <a:off x="264" y="1039"/>
                <a:ext cx="5200" cy="3280"/>
                <a:chOff x="0" y="0"/>
                <a:chExt cx="5200" cy="3280"/>
              </a:xfrm>
            </p:grpSpPr>
            <p:sp>
              <p:nvSpPr>
                <p:cNvPr id="43" name="任意多边形 2097">
                  <a:extLst>
                    <a:ext uri="{FF2B5EF4-FFF2-40B4-BE49-F238E27FC236}">
                      <a16:creationId xmlns:a16="http://schemas.microsoft.com/office/drawing/2014/main" id="{6358A40C-B22F-4C78-A489-AF6CBF57065E}"/>
                    </a:ext>
                  </a:extLst>
                </p:cNvPr>
                <p:cNvSpPr>
                  <a:spLocks noChangeArrowheads="1"/>
                </p:cNvSpPr>
                <p:nvPr/>
              </p:nvSpPr>
              <p:spPr bwMode="auto">
                <a:xfrm>
                  <a:off x="2585" y="0"/>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4" name="任意多边形 2098">
                  <a:extLst>
                    <a:ext uri="{FF2B5EF4-FFF2-40B4-BE49-F238E27FC236}">
                      <a16:creationId xmlns:a16="http://schemas.microsoft.com/office/drawing/2014/main" id="{CC09E5E3-E860-4FDE-8EE0-680CD86DC4C1}"/>
                    </a:ext>
                  </a:extLst>
                </p:cNvPr>
                <p:cNvSpPr>
                  <a:spLocks noChangeArrowheads="1"/>
                </p:cNvSpPr>
                <p:nvPr/>
              </p:nvSpPr>
              <p:spPr bwMode="auto">
                <a:xfrm>
                  <a:off x="1890" y="0"/>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 name="任意多边形 2099">
                  <a:extLst>
                    <a:ext uri="{FF2B5EF4-FFF2-40B4-BE49-F238E27FC236}">
                      <a16:creationId xmlns:a16="http://schemas.microsoft.com/office/drawing/2014/main" id="{635D6695-44CE-4DD8-BA4D-23BFFCADF750}"/>
                    </a:ext>
                  </a:extLst>
                </p:cNvPr>
                <p:cNvSpPr>
                  <a:spLocks noChangeArrowheads="1"/>
                </p:cNvSpPr>
                <p:nvPr/>
              </p:nvSpPr>
              <p:spPr bwMode="auto">
                <a:xfrm>
                  <a:off x="1266" y="0"/>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6" name="任意多边形 2100">
                  <a:extLst>
                    <a:ext uri="{FF2B5EF4-FFF2-40B4-BE49-F238E27FC236}">
                      <a16:creationId xmlns:a16="http://schemas.microsoft.com/office/drawing/2014/main" id="{D49FB3C8-658C-4F39-B0FC-0A351D626C14}"/>
                    </a:ext>
                  </a:extLst>
                </p:cNvPr>
                <p:cNvSpPr>
                  <a:spLocks noChangeArrowheads="1"/>
                </p:cNvSpPr>
                <p:nvPr/>
              </p:nvSpPr>
              <p:spPr bwMode="auto">
                <a:xfrm>
                  <a:off x="612" y="0"/>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 name="任意多边形 2101">
                  <a:extLst>
                    <a:ext uri="{FF2B5EF4-FFF2-40B4-BE49-F238E27FC236}">
                      <a16:creationId xmlns:a16="http://schemas.microsoft.com/office/drawing/2014/main" id="{863431A5-39B4-4ECA-8397-AECBB0329BC6}"/>
                    </a:ext>
                  </a:extLst>
                </p:cNvPr>
                <p:cNvSpPr>
                  <a:spLocks noChangeArrowheads="1"/>
                </p:cNvSpPr>
                <p:nvPr/>
              </p:nvSpPr>
              <p:spPr bwMode="auto">
                <a:xfrm>
                  <a:off x="0" y="0"/>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 name="任意多边形 2102">
                  <a:extLst>
                    <a:ext uri="{FF2B5EF4-FFF2-40B4-BE49-F238E27FC236}">
                      <a16:creationId xmlns:a16="http://schemas.microsoft.com/office/drawing/2014/main" id="{D99AD2C4-0919-4F5A-B84A-CAD39926BA50}"/>
                    </a:ext>
                  </a:extLst>
                </p:cNvPr>
                <p:cNvSpPr>
                  <a:spLocks noChangeArrowheads="1"/>
                </p:cNvSpPr>
                <p:nvPr/>
              </p:nvSpPr>
              <p:spPr bwMode="auto">
                <a:xfrm>
                  <a:off x="2927" y="0"/>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 name="任意多边形 2103">
                  <a:extLst>
                    <a:ext uri="{FF2B5EF4-FFF2-40B4-BE49-F238E27FC236}">
                      <a16:creationId xmlns:a16="http://schemas.microsoft.com/office/drawing/2014/main" id="{1FF5DF0E-5984-4BB8-9419-8CB3F72A08A3}"/>
                    </a:ext>
                  </a:extLst>
                </p:cNvPr>
                <p:cNvSpPr>
                  <a:spLocks noChangeArrowheads="1"/>
                </p:cNvSpPr>
                <p:nvPr/>
              </p:nvSpPr>
              <p:spPr bwMode="auto">
                <a:xfrm>
                  <a:off x="3269" y="0"/>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 name="任意多边形 2104">
                  <a:extLst>
                    <a:ext uri="{FF2B5EF4-FFF2-40B4-BE49-F238E27FC236}">
                      <a16:creationId xmlns:a16="http://schemas.microsoft.com/office/drawing/2014/main" id="{AA7CC63C-708C-481A-BF57-0D5587200637}"/>
                    </a:ext>
                  </a:extLst>
                </p:cNvPr>
                <p:cNvSpPr>
                  <a:spLocks noChangeArrowheads="1"/>
                </p:cNvSpPr>
                <p:nvPr/>
              </p:nvSpPr>
              <p:spPr bwMode="auto">
                <a:xfrm>
                  <a:off x="3558" y="0"/>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 name="任意多边形 2105">
                  <a:extLst>
                    <a:ext uri="{FF2B5EF4-FFF2-40B4-BE49-F238E27FC236}">
                      <a16:creationId xmlns:a16="http://schemas.microsoft.com/office/drawing/2014/main" id="{BA6DDE5A-F784-4787-A8B6-49EEEB90EA4E}"/>
                    </a:ext>
                  </a:extLst>
                </p:cNvPr>
                <p:cNvSpPr>
                  <a:spLocks noChangeArrowheads="1"/>
                </p:cNvSpPr>
                <p:nvPr/>
              </p:nvSpPr>
              <p:spPr bwMode="auto">
                <a:xfrm>
                  <a:off x="3873" y="0"/>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35" name="任意多边形 2106">
                <a:extLst>
                  <a:ext uri="{FF2B5EF4-FFF2-40B4-BE49-F238E27FC236}">
                    <a16:creationId xmlns:a16="http://schemas.microsoft.com/office/drawing/2014/main" id="{35724BBC-4842-4D30-9E9C-23025F79A07C}"/>
                  </a:ext>
                </a:extLst>
              </p:cNvPr>
              <p:cNvSpPr>
                <a:spLocks noChangeArrowheads="1"/>
              </p:cNvSpPr>
              <p:nvPr/>
            </p:nvSpPr>
            <p:spPr bwMode="auto">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 name="任意多边形 2107">
                <a:extLst>
                  <a:ext uri="{FF2B5EF4-FFF2-40B4-BE49-F238E27FC236}">
                    <a16:creationId xmlns:a16="http://schemas.microsoft.com/office/drawing/2014/main" id="{ADD0B506-C628-4A82-A89C-99EF6F930796}"/>
                  </a:ext>
                </a:extLst>
              </p:cNvPr>
              <p:cNvSpPr>
                <a:spLocks noChangeArrowheads="1"/>
              </p:cNvSpPr>
              <p:nvPr/>
            </p:nvSpPr>
            <p:spPr bwMode="auto">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Lst>
                <a:ahLst/>
                <a:cxnLst>
                  <a:cxn ang="0">
                    <a:pos x="T0" y="T1"/>
                  </a:cxn>
                  <a:cxn ang="0">
                    <a:pos x="T2" y="T3"/>
                  </a:cxn>
                  <a:cxn ang="0">
                    <a:pos x="T4" y="T5"/>
                  </a:cxn>
                  <a:cxn ang="0">
                    <a:pos x="T6" y="T7"/>
                  </a:cxn>
                  <a:cxn ang="0">
                    <a:pos x="T8" y="T9"/>
                  </a:cxn>
                  <a:cxn ang="0">
                    <a:pos x="T10" y="T11"/>
                  </a:cxn>
                  <a:cxn ang="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 name="任意多边形 2108">
                <a:extLst>
                  <a:ext uri="{FF2B5EF4-FFF2-40B4-BE49-F238E27FC236}">
                    <a16:creationId xmlns:a16="http://schemas.microsoft.com/office/drawing/2014/main" id="{D6F59672-4269-428F-90FD-CF0CDA24DAAA}"/>
                  </a:ext>
                </a:extLst>
              </p:cNvPr>
              <p:cNvSpPr>
                <a:spLocks noChangeArrowheads="1"/>
              </p:cNvSpPr>
              <p:nvPr/>
            </p:nvSpPr>
            <p:spPr bwMode="auto">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Lst>
                <a:ahLst/>
                <a:cxnLst>
                  <a:cxn ang="0">
                    <a:pos x="T0" y="T1"/>
                  </a:cxn>
                  <a:cxn ang="0">
                    <a:pos x="T2" y="T3"/>
                  </a:cxn>
                  <a:cxn ang="0">
                    <a:pos x="T4" y="T5"/>
                  </a:cxn>
                  <a:cxn ang="0">
                    <a:pos x="T6" y="T7"/>
                  </a:cxn>
                  <a:cxn ang="0">
                    <a:pos x="T8" y="T9"/>
                  </a:cxn>
                  <a:cxn ang="0">
                    <a:pos x="T10" y="T11"/>
                  </a:cxn>
                  <a:cxn ang="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 name="任意多边形 2109">
                <a:extLst>
                  <a:ext uri="{FF2B5EF4-FFF2-40B4-BE49-F238E27FC236}">
                    <a16:creationId xmlns:a16="http://schemas.microsoft.com/office/drawing/2014/main" id="{A7F2518C-0D67-45EC-A3B2-7BC7F387F919}"/>
                  </a:ext>
                </a:extLst>
              </p:cNvPr>
              <p:cNvSpPr>
                <a:spLocks noChangeArrowheads="1"/>
              </p:cNvSpPr>
              <p:nvPr/>
            </p:nvSpPr>
            <p:spPr bwMode="auto">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 name="任意多边形 2110">
                <a:extLst>
                  <a:ext uri="{FF2B5EF4-FFF2-40B4-BE49-F238E27FC236}">
                    <a16:creationId xmlns:a16="http://schemas.microsoft.com/office/drawing/2014/main" id="{0995ABD5-FCDD-4BE7-8F04-B80424158EC6}"/>
                  </a:ext>
                </a:extLst>
              </p:cNvPr>
              <p:cNvSpPr>
                <a:spLocks noChangeArrowheads="1"/>
              </p:cNvSpPr>
              <p:nvPr/>
            </p:nvSpPr>
            <p:spPr bwMode="auto">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 name="任意多边形 2111">
                <a:extLst>
                  <a:ext uri="{FF2B5EF4-FFF2-40B4-BE49-F238E27FC236}">
                    <a16:creationId xmlns:a16="http://schemas.microsoft.com/office/drawing/2014/main" id="{EA009191-0ECB-4ED9-9084-4D7787E7FD5D}"/>
                  </a:ext>
                </a:extLst>
              </p:cNvPr>
              <p:cNvSpPr>
                <a:spLocks noChangeArrowheads="1"/>
              </p:cNvSpPr>
              <p:nvPr/>
            </p:nvSpPr>
            <p:spPr bwMode="auto">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Lst>
                <a:ahLst/>
                <a:cxnLst>
                  <a:cxn ang="0">
                    <a:pos x="T0" y="T1"/>
                  </a:cxn>
                  <a:cxn ang="0">
                    <a:pos x="T2" y="T3"/>
                  </a:cxn>
                  <a:cxn ang="0">
                    <a:pos x="T4" y="T5"/>
                  </a:cxn>
                  <a:cxn ang="0">
                    <a:pos x="T6" y="T7"/>
                  </a:cxn>
                  <a:cxn ang="0">
                    <a:pos x="T8" y="T9"/>
                  </a:cxn>
                  <a:cxn ang="0">
                    <a:pos x="T10" y="T11"/>
                  </a:cxn>
                  <a:cxn ang="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 name="任意多边形 2112">
                <a:extLst>
                  <a:ext uri="{FF2B5EF4-FFF2-40B4-BE49-F238E27FC236}">
                    <a16:creationId xmlns:a16="http://schemas.microsoft.com/office/drawing/2014/main" id="{5B2D8E4F-FBB0-49C0-B027-9E452B207210}"/>
                  </a:ext>
                </a:extLst>
              </p:cNvPr>
              <p:cNvSpPr>
                <a:spLocks noChangeArrowheads="1"/>
              </p:cNvSpPr>
              <p:nvPr/>
            </p:nvSpPr>
            <p:spPr bwMode="auto">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Lst>
                <a:ahLst/>
                <a:cxnLst>
                  <a:cxn ang="0">
                    <a:pos x="T0" y="T1"/>
                  </a:cxn>
                  <a:cxn ang="0">
                    <a:pos x="T2" y="T3"/>
                  </a:cxn>
                  <a:cxn ang="0">
                    <a:pos x="T4" y="T5"/>
                  </a:cxn>
                  <a:cxn ang="0">
                    <a:pos x="T6" y="T7"/>
                  </a:cxn>
                  <a:cxn ang="0">
                    <a:pos x="T8" y="T9"/>
                  </a:cxn>
                  <a:cxn ang="0">
                    <a:pos x="T10" y="T11"/>
                  </a:cxn>
                  <a:cxn ang="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 name="任意多边形 2113">
                <a:extLst>
                  <a:ext uri="{FF2B5EF4-FFF2-40B4-BE49-F238E27FC236}">
                    <a16:creationId xmlns:a16="http://schemas.microsoft.com/office/drawing/2014/main" id="{B7683683-613A-470F-8A56-BF9833330C66}"/>
                  </a:ext>
                </a:extLst>
              </p:cNvPr>
              <p:cNvSpPr>
                <a:spLocks noChangeArrowheads="1"/>
              </p:cNvSpPr>
              <p:nvPr/>
            </p:nvSpPr>
            <p:spPr bwMode="auto">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Lst>
                <a:ahLst/>
                <a:cxnLst>
                  <a:cxn ang="0">
                    <a:pos x="T0" y="T1"/>
                  </a:cxn>
                  <a:cxn ang="0">
                    <a:pos x="T2" y="T3"/>
                  </a:cxn>
                  <a:cxn ang="0">
                    <a:pos x="T4" y="T5"/>
                  </a:cxn>
                  <a:cxn ang="0">
                    <a:pos x="T6" y="T7"/>
                  </a:cxn>
                  <a:cxn ang="0">
                    <a:pos x="T8" y="T9"/>
                  </a:cxn>
                  <a:cxn ang="0">
                    <a:pos x="T10" y="T11"/>
                  </a:cxn>
                  <a:cxn ang="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2115" name="标题 2114"/>
          <p:cNvSpPr>
            <a:spLocks noGrp="1"/>
          </p:cNvSpPr>
          <p:nvPr>
            <p:ph type="ctrTitle" sz="quarter"/>
          </p:nvPr>
        </p:nvSpPr>
        <p:spPr>
          <a:xfrm>
            <a:off x="455613" y="1920875"/>
            <a:ext cx="8226425" cy="1736725"/>
          </a:xfrm>
          <a:prstGeom prst="rect">
            <a:avLst/>
          </a:prstGeom>
          <a:noFill/>
          <a:ln w="9525">
            <a:noFill/>
          </a:ln>
        </p:spPr>
        <p:txBody>
          <a:bodyPr anchor="b"/>
          <a:lstStyle>
            <a:lvl1pPr lvl="0">
              <a:defRPr sz="5400" kern="1200"/>
            </a:lvl1pPr>
          </a:lstStyle>
          <a:p>
            <a:pPr lvl="0"/>
            <a:r>
              <a:rPr lang="zh-CN" altLang="en-US" noProof="1"/>
              <a:t>单击此处编辑母版标题样式</a:t>
            </a:r>
          </a:p>
        </p:txBody>
      </p:sp>
      <p:sp>
        <p:nvSpPr>
          <p:cNvPr id="2116" name="副标题 2115"/>
          <p:cNvSpPr>
            <a:spLocks noGrp="1"/>
          </p:cNvSpPr>
          <p:nvPr>
            <p:ph type="subTitle" sz="quarter" idx="1"/>
          </p:nvPr>
        </p:nvSpPr>
        <p:spPr>
          <a:xfrm>
            <a:off x="1371600" y="3886200"/>
            <a:ext cx="6400800" cy="1752600"/>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noProof="1"/>
              <a:t>单击此处编辑母版副标题样式</a:t>
            </a:r>
          </a:p>
        </p:txBody>
      </p:sp>
      <p:sp>
        <p:nvSpPr>
          <p:cNvPr id="69" name="日期占位符 2116">
            <a:extLst>
              <a:ext uri="{FF2B5EF4-FFF2-40B4-BE49-F238E27FC236}">
                <a16:creationId xmlns:a16="http://schemas.microsoft.com/office/drawing/2014/main" id="{8D9FCCCB-F9C0-48AB-897D-011CDD6690F3}"/>
              </a:ext>
            </a:extLst>
          </p:cNvPr>
          <p:cNvSpPr>
            <a:spLocks noGrp="1"/>
          </p:cNvSpPr>
          <p:nvPr>
            <p:ph type="dt" sz="quarter" idx="10"/>
          </p:nvPr>
        </p:nvSpPr>
        <p:spPr/>
        <p:txBody>
          <a:bodyPr anchor="t"/>
          <a:lstStyle>
            <a:lvl1pPr>
              <a:defRPr/>
            </a:lvl1pPr>
          </a:lstStyle>
          <a:p>
            <a:endParaRPr lang="zh-CN" altLang="en-US"/>
          </a:p>
        </p:txBody>
      </p:sp>
      <p:sp>
        <p:nvSpPr>
          <p:cNvPr id="70" name="页脚占位符 2117">
            <a:extLst>
              <a:ext uri="{FF2B5EF4-FFF2-40B4-BE49-F238E27FC236}">
                <a16:creationId xmlns:a16="http://schemas.microsoft.com/office/drawing/2014/main" id="{AEDFF9DD-C914-45DE-BF0D-A97213A5F4D2}"/>
              </a:ext>
            </a:extLst>
          </p:cNvPr>
          <p:cNvSpPr>
            <a:spLocks noGrp="1"/>
          </p:cNvSpPr>
          <p:nvPr>
            <p:ph type="ftr" sz="quarter" idx="11"/>
          </p:nvPr>
        </p:nvSpPr>
        <p:spPr/>
        <p:txBody>
          <a:bodyPr anchor="t"/>
          <a:lstStyle>
            <a:lvl1pPr>
              <a:defRPr/>
            </a:lvl1pPr>
          </a:lstStyle>
          <a:p>
            <a:endParaRPr lang="zh-CN"/>
          </a:p>
        </p:txBody>
      </p:sp>
      <p:sp>
        <p:nvSpPr>
          <p:cNvPr id="71" name="灯片编号占位符 2118">
            <a:extLst>
              <a:ext uri="{FF2B5EF4-FFF2-40B4-BE49-F238E27FC236}">
                <a16:creationId xmlns:a16="http://schemas.microsoft.com/office/drawing/2014/main" id="{E221C40C-20E3-4FAE-8B57-E9FC178E64F8}"/>
              </a:ext>
            </a:extLst>
          </p:cNvPr>
          <p:cNvSpPr>
            <a:spLocks noGrp="1"/>
          </p:cNvSpPr>
          <p:nvPr>
            <p:ph type="sldNum" sz="quarter" idx="12"/>
          </p:nvPr>
        </p:nvSpPr>
        <p:spPr/>
        <p:txBody>
          <a:bodyPr anchor="t"/>
          <a:lstStyle>
            <a:lvl1pPr>
              <a:defRPr/>
            </a:lvl1pPr>
          </a:lstStyle>
          <a:p>
            <a:fld id="{E2DAB290-0F3F-4284-8D67-B663D482621C}" type="slidenum">
              <a:rPr lang="en-US" altLang="zh-CN"/>
              <a:pPr/>
              <a:t>‹#›</a:t>
            </a:fld>
            <a:endParaRPr lang="zh-CN"/>
          </a:p>
        </p:txBody>
      </p:sp>
    </p:spTree>
    <p:extLst>
      <p:ext uri="{BB962C8B-B14F-4D97-AF65-F5344CB8AC3E}">
        <p14:creationId xmlns:p14="http://schemas.microsoft.com/office/powerpoint/2010/main" val="27353363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91">
            <a:extLst>
              <a:ext uri="{FF2B5EF4-FFF2-40B4-BE49-F238E27FC236}">
                <a16:creationId xmlns:a16="http://schemas.microsoft.com/office/drawing/2014/main" id="{CB0B72B8-71DB-4FA9-9254-DED595592044}"/>
              </a:ext>
            </a:extLst>
          </p:cNvPr>
          <p:cNvSpPr>
            <a:spLocks noGrp="1"/>
          </p:cNvSpPr>
          <p:nvPr>
            <p:ph type="dt" sz="half" idx="10"/>
          </p:nvPr>
        </p:nvSpPr>
        <p:spPr>
          <a:ln/>
        </p:spPr>
        <p:txBody>
          <a:bodyPr/>
          <a:lstStyle>
            <a:lvl1pPr>
              <a:defRPr/>
            </a:lvl1pPr>
          </a:lstStyle>
          <a:p>
            <a:endParaRPr lang="zh-CN" altLang="en-US"/>
          </a:p>
        </p:txBody>
      </p:sp>
      <p:sp>
        <p:nvSpPr>
          <p:cNvPr id="5" name="页脚占位符 1092">
            <a:extLst>
              <a:ext uri="{FF2B5EF4-FFF2-40B4-BE49-F238E27FC236}">
                <a16:creationId xmlns:a16="http://schemas.microsoft.com/office/drawing/2014/main" id="{EADDEFD3-0126-4DE6-9890-8E75CD3B781F}"/>
              </a:ext>
            </a:extLst>
          </p:cNvPr>
          <p:cNvSpPr>
            <a:spLocks noGrp="1"/>
          </p:cNvSpPr>
          <p:nvPr>
            <p:ph type="ftr" sz="quarter" idx="11"/>
          </p:nvPr>
        </p:nvSpPr>
        <p:spPr>
          <a:ln/>
        </p:spPr>
        <p:txBody>
          <a:bodyPr/>
          <a:lstStyle>
            <a:lvl1pPr>
              <a:defRPr/>
            </a:lvl1pPr>
          </a:lstStyle>
          <a:p>
            <a:endParaRPr lang="zh-CN"/>
          </a:p>
        </p:txBody>
      </p:sp>
      <p:sp>
        <p:nvSpPr>
          <p:cNvPr id="6" name="灯片编号占位符 1093">
            <a:extLst>
              <a:ext uri="{FF2B5EF4-FFF2-40B4-BE49-F238E27FC236}">
                <a16:creationId xmlns:a16="http://schemas.microsoft.com/office/drawing/2014/main" id="{C7D572D8-68F4-4F76-B925-E902C716213B}"/>
              </a:ext>
            </a:extLst>
          </p:cNvPr>
          <p:cNvSpPr>
            <a:spLocks noGrp="1"/>
          </p:cNvSpPr>
          <p:nvPr>
            <p:ph type="sldNum" sz="quarter" idx="12"/>
          </p:nvPr>
        </p:nvSpPr>
        <p:spPr>
          <a:ln/>
        </p:spPr>
        <p:txBody>
          <a:bodyPr/>
          <a:lstStyle>
            <a:lvl1pPr>
              <a:defRPr/>
            </a:lvl1pPr>
          </a:lstStyle>
          <a:p>
            <a:fld id="{C94ABED3-395B-419A-9C1A-5108559D824A}" type="slidenum">
              <a:rPr lang="en-US" altLang="zh-CN"/>
              <a:pPr/>
              <a:t>‹#›</a:t>
            </a:fld>
            <a:endParaRPr lang="zh-CN"/>
          </a:p>
        </p:txBody>
      </p:sp>
    </p:spTree>
    <p:extLst>
      <p:ext uri="{BB962C8B-B14F-4D97-AF65-F5344CB8AC3E}">
        <p14:creationId xmlns:p14="http://schemas.microsoft.com/office/powerpoint/2010/main" val="377333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432" y="273050"/>
            <a:ext cx="2056606" cy="58229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5613" y="273050"/>
            <a:ext cx="6050595" cy="58229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91">
            <a:extLst>
              <a:ext uri="{FF2B5EF4-FFF2-40B4-BE49-F238E27FC236}">
                <a16:creationId xmlns:a16="http://schemas.microsoft.com/office/drawing/2014/main" id="{D95668A4-BBEA-476A-87F6-4A581E56C146}"/>
              </a:ext>
            </a:extLst>
          </p:cNvPr>
          <p:cNvSpPr>
            <a:spLocks noGrp="1"/>
          </p:cNvSpPr>
          <p:nvPr>
            <p:ph type="dt" sz="half" idx="10"/>
          </p:nvPr>
        </p:nvSpPr>
        <p:spPr>
          <a:ln/>
        </p:spPr>
        <p:txBody>
          <a:bodyPr/>
          <a:lstStyle>
            <a:lvl1pPr>
              <a:defRPr/>
            </a:lvl1pPr>
          </a:lstStyle>
          <a:p>
            <a:endParaRPr lang="zh-CN" altLang="en-US"/>
          </a:p>
        </p:txBody>
      </p:sp>
      <p:sp>
        <p:nvSpPr>
          <p:cNvPr id="5" name="页脚占位符 1092">
            <a:extLst>
              <a:ext uri="{FF2B5EF4-FFF2-40B4-BE49-F238E27FC236}">
                <a16:creationId xmlns:a16="http://schemas.microsoft.com/office/drawing/2014/main" id="{770BEC0E-7255-4E6B-921C-AC36C580F354}"/>
              </a:ext>
            </a:extLst>
          </p:cNvPr>
          <p:cNvSpPr>
            <a:spLocks noGrp="1"/>
          </p:cNvSpPr>
          <p:nvPr>
            <p:ph type="ftr" sz="quarter" idx="11"/>
          </p:nvPr>
        </p:nvSpPr>
        <p:spPr>
          <a:ln/>
        </p:spPr>
        <p:txBody>
          <a:bodyPr/>
          <a:lstStyle>
            <a:lvl1pPr>
              <a:defRPr/>
            </a:lvl1pPr>
          </a:lstStyle>
          <a:p>
            <a:endParaRPr lang="zh-CN"/>
          </a:p>
        </p:txBody>
      </p:sp>
      <p:sp>
        <p:nvSpPr>
          <p:cNvPr id="6" name="灯片编号占位符 1093">
            <a:extLst>
              <a:ext uri="{FF2B5EF4-FFF2-40B4-BE49-F238E27FC236}">
                <a16:creationId xmlns:a16="http://schemas.microsoft.com/office/drawing/2014/main" id="{DE40D469-EF12-45C9-826B-2A4E39FFD2D8}"/>
              </a:ext>
            </a:extLst>
          </p:cNvPr>
          <p:cNvSpPr>
            <a:spLocks noGrp="1"/>
          </p:cNvSpPr>
          <p:nvPr>
            <p:ph type="sldNum" sz="quarter" idx="12"/>
          </p:nvPr>
        </p:nvSpPr>
        <p:spPr>
          <a:ln/>
        </p:spPr>
        <p:txBody>
          <a:bodyPr/>
          <a:lstStyle>
            <a:lvl1pPr>
              <a:defRPr/>
            </a:lvl1pPr>
          </a:lstStyle>
          <a:p>
            <a:fld id="{1B3D813C-C849-4F1F-B504-5094163C6D94}" type="slidenum">
              <a:rPr lang="en-US" altLang="zh-CN"/>
              <a:pPr/>
              <a:t>‹#›</a:t>
            </a:fld>
            <a:endParaRPr lang="zh-CN"/>
          </a:p>
        </p:txBody>
      </p:sp>
    </p:spTree>
    <p:extLst>
      <p:ext uri="{BB962C8B-B14F-4D97-AF65-F5344CB8AC3E}">
        <p14:creationId xmlns:p14="http://schemas.microsoft.com/office/powerpoint/2010/main" val="3396741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noProof="1"/>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6286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91">
            <a:extLst>
              <a:ext uri="{FF2B5EF4-FFF2-40B4-BE49-F238E27FC236}">
                <a16:creationId xmlns:a16="http://schemas.microsoft.com/office/drawing/2014/main" id="{BE3FC426-82B6-43DC-A32D-4CD44EBED047}"/>
              </a:ext>
            </a:extLst>
          </p:cNvPr>
          <p:cNvSpPr>
            <a:spLocks noGrp="1"/>
          </p:cNvSpPr>
          <p:nvPr>
            <p:ph type="dt" sz="half" idx="10"/>
          </p:nvPr>
        </p:nvSpPr>
        <p:spPr>
          <a:ln/>
        </p:spPr>
        <p:txBody>
          <a:bodyPr/>
          <a:lstStyle>
            <a:lvl1pPr>
              <a:defRPr/>
            </a:lvl1pPr>
          </a:lstStyle>
          <a:p>
            <a:endParaRPr lang="zh-CN" altLang="en-US"/>
          </a:p>
        </p:txBody>
      </p:sp>
      <p:sp>
        <p:nvSpPr>
          <p:cNvPr id="8" name="页脚占位符 1092">
            <a:extLst>
              <a:ext uri="{FF2B5EF4-FFF2-40B4-BE49-F238E27FC236}">
                <a16:creationId xmlns:a16="http://schemas.microsoft.com/office/drawing/2014/main" id="{7B49DE69-0467-4E88-A8D7-03EF5EBC20E5}"/>
              </a:ext>
            </a:extLst>
          </p:cNvPr>
          <p:cNvSpPr>
            <a:spLocks noGrp="1"/>
          </p:cNvSpPr>
          <p:nvPr>
            <p:ph type="ftr" sz="quarter" idx="11"/>
          </p:nvPr>
        </p:nvSpPr>
        <p:spPr>
          <a:ln/>
        </p:spPr>
        <p:txBody>
          <a:bodyPr/>
          <a:lstStyle>
            <a:lvl1pPr>
              <a:defRPr/>
            </a:lvl1pPr>
          </a:lstStyle>
          <a:p>
            <a:endParaRPr lang="zh-CN"/>
          </a:p>
        </p:txBody>
      </p:sp>
      <p:sp>
        <p:nvSpPr>
          <p:cNvPr id="9" name="灯片编号占位符 1093">
            <a:extLst>
              <a:ext uri="{FF2B5EF4-FFF2-40B4-BE49-F238E27FC236}">
                <a16:creationId xmlns:a16="http://schemas.microsoft.com/office/drawing/2014/main" id="{8A5ACFC1-6C3A-49B0-916E-D928F6281114}"/>
              </a:ext>
            </a:extLst>
          </p:cNvPr>
          <p:cNvSpPr>
            <a:spLocks noGrp="1"/>
          </p:cNvSpPr>
          <p:nvPr>
            <p:ph type="sldNum" sz="quarter" idx="12"/>
          </p:nvPr>
        </p:nvSpPr>
        <p:spPr>
          <a:ln/>
        </p:spPr>
        <p:txBody>
          <a:bodyPr/>
          <a:lstStyle>
            <a:lvl1pPr>
              <a:defRPr/>
            </a:lvl1pPr>
          </a:lstStyle>
          <a:p>
            <a:fld id="{C3F08EC8-BAD7-4218-98B4-BF6E49A5945C}" type="slidenum">
              <a:rPr lang="en-US" altLang="zh-CN"/>
              <a:pPr/>
              <a:t>‹#›</a:t>
            </a:fld>
            <a:endParaRPr lang="zh-CN"/>
          </a:p>
        </p:txBody>
      </p:sp>
    </p:spTree>
    <p:extLst>
      <p:ext uri="{BB962C8B-B14F-4D97-AF65-F5344CB8AC3E}">
        <p14:creationId xmlns:p14="http://schemas.microsoft.com/office/powerpoint/2010/main" val="195244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91">
            <a:extLst>
              <a:ext uri="{FF2B5EF4-FFF2-40B4-BE49-F238E27FC236}">
                <a16:creationId xmlns:a16="http://schemas.microsoft.com/office/drawing/2014/main" id="{D0B95E57-F06D-47DE-B459-B9A5307297F4}"/>
              </a:ext>
            </a:extLst>
          </p:cNvPr>
          <p:cNvSpPr>
            <a:spLocks noGrp="1"/>
          </p:cNvSpPr>
          <p:nvPr>
            <p:ph type="dt" sz="half" idx="10"/>
          </p:nvPr>
        </p:nvSpPr>
        <p:spPr>
          <a:ln/>
        </p:spPr>
        <p:txBody>
          <a:bodyPr/>
          <a:lstStyle>
            <a:lvl1pPr>
              <a:defRPr/>
            </a:lvl1pPr>
          </a:lstStyle>
          <a:p>
            <a:endParaRPr lang="zh-CN" altLang="en-US"/>
          </a:p>
        </p:txBody>
      </p:sp>
      <p:sp>
        <p:nvSpPr>
          <p:cNvPr id="5" name="页脚占位符 1092">
            <a:extLst>
              <a:ext uri="{FF2B5EF4-FFF2-40B4-BE49-F238E27FC236}">
                <a16:creationId xmlns:a16="http://schemas.microsoft.com/office/drawing/2014/main" id="{CDE5DF20-9B7B-4607-B76B-AFA079F06C7C}"/>
              </a:ext>
            </a:extLst>
          </p:cNvPr>
          <p:cNvSpPr>
            <a:spLocks noGrp="1"/>
          </p:cNvSpPr>
          <p:nvPr>
            <p:ph type="ftr" sz="quarter" idx="11"/>
          </p:nvPr>
        </p:nvSpPr>
        <p:spPr>
          <a:ln/>
        </p:spPr>
        <p:txBody>
          <a:bodyPr/>
          <a:lstStyle>
            <a:lvl1pPr>
              <a:defRPr/>
            </a:lvl1pPr>
          </a:lstStyle>
          <a:p>
            <a:endParaRPr lang="zh-CN"/>
          </a:p>
        </p:txBody>
      </p:sp>
      <p:sp>
        <p:nvSpPr>
          <p:cNvPr id="6" name="灯片编号占位符 1093">
            <a:extLst>
              <a:ext uri="{FF2B5EF4-FFF2-40B4-BE49-F238E27FC236}">
                <a16:creationId xmlns:a16="http://schemas.microsoft.com/office/drawing/2014/main" id="{6AF6E26C-2A85-48C8-B152-2BA100CF3773}"/>
              </a:ext>
            </a:extLst>
          </p:cNvPr>
          <p:cNvSpPr>
            <a:spLocks noGrp="1"/>
          </p:cNvSpPr>
          <p:nvPr>
            <p:ph type="sldNum" sz="quarter" idx="12"/>
          </p:nvPr>
        </p:nvSpPr>
        <p:spPr>
          <a:ln/>
        </p:spPr>
        <p:txBody>
          <a:bodyPr/>
          <a:lstStyle>
            <a:lvl1pPr>
              <a:defRPr/>
            </a:lvl1pPr>
          </a:lstStyle>
          <a:p>
            <a:fld id="{4D9329C9-8BD6-4B5E-89E7-5FA894A7EEFA}" type="slidenum">
              <a:rPr lang="en-US" altLang="zh-CN"/>
              <a:pPr/>
              <a:t>‹#›</a:t>
            </a:fld>
            <a:endParaRPr lang="zh-CN"/>
          </a:p>
        </p:txBody>
      </p:sp>
    </p:spTree>
    <p:extLst>
      <p:ext uri="{BB962C8B-B14F-4D97-AF65-F5344CB8AC3E}">
        <p14:creationId xmlns:p14="http://schemas.microsoft.com/office/powerpoint/2010/main" val="243174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91">
            <a:extLst>
              <a:ext uri="{FF2B5EF4-FFF2-40B4-BE49-F238E27FC236}">
                <a16:creationId xmlns:a16="http://schemas.microsoft.com/office/drawing/2014/main" id="{3168FED7-56B1-4A61-8C11-19D3B822FCA9}"/>
              </a:ext>
            </a:extLst>
          </p:cNvPr>
          <p:cNvSpPr>
            <a:spLocks noGrp="1"/>
          </p:cNvSpPr>
          <p:nvPr>
            <p:ph type="dt" sz="half" idx="10"/>
          </p:nvPr>
        </p:nvSpPr>
        <p:spPr>
          <a:ln/>
        </p:spPr>
        <p:txBody>
          <a:bodyPr/>
          <a:lstStyle>
            <a:lvl1pPr>
              <a:defRPr/>
            </a:lvl1pPr>
          </a:lstStyle>
          <a:p>
            <a:endParaRPr lang="zh-CN" altLang="en-US"/>
          </a:p>
        </p:txBody>
      </p:sp>
      <p:sp>
        <p:nvSpPr>
          <p:cNvPr id="5" name="页脚占位符 1092">
            <a:extLst>
              <a:ext uri="{FF2B5EF4-FFF2-40B4-BE49-F238E27FC236}">
                <a16:creationId xmlns:a16="http://schemas.microsoft.com/office/drawing/2014/main" id="{0D876AD1-8518-4806-B1C3-502B828896DF}"/>
              </a:ext>
            </a:extLst>
          </p:cNvPr>
          <p:cNvSpPr>
            <a:spLocks noGrp="1"/>
          </p:cNvSpPr>
          <p:nvPr>
            <p:ph type="ftr" sz="quarter" idx="11"/>
          </p:nvPr>
        </p:nvSpPr>
        <p:spPr>
          <a:ln/>
        </p:spPr>
        <p:txBody>
          <a:bodyPr/>
          <a:lstStyle>
            <a:lvl1pPr>
              <a:defRPr/>
            </a:lvl1pPr>
          </a:lstStyle>
          <a:p>
            <a:endParaRPr lang="zh-CN"/>
          </a:p>
        </p:txBody>
      </p:sp>
      <p:sp>
        <p:nvSpPr>
          <p:cNvPr id="6" name="灯片编号占位符 1093">
            <a:extLst>
              <a:ext uri="{FF2B5EF4-FFF2-40B4-BE49-F238E27FC236}">
                <a16:creationId xmlns:a16="http://schemas.microsoft.com/office/drawing/2014/main" id="{CAA116E9-5B17-4B80-9407-B1C05F3CBC50}"/>
              </a:ext>
            </a:extLst>
          </p:cNvPr>
          <p:cNvSpPr>
            <a:spLocks noGrp="1"/>
          </p:cNvSpPr>
          <p:nvPr>
            <p:ph type="sldNum" sz="quarter" idx="12"/>
          </p:nvPr>
        </p:nvSpPr>
        <p:spPr>
          <a:ln/>
        </p:spPr>
        <p:txBody>
          <a:bodyPr/>
          <a:lstStyle>
            <a:lvl1pPr>
              <a:defRPr/>
            </a:lvl1pPr>
          </a:lstStyle>
          <a:p>
            <a:fld id="{5E8A2959-30D4-419C-9374-4F73DA62568E}" type="slidenum">
              <a:rPr lang="en-US" altLang="zh-CN"/>
              <a:pPr/>
              <a:t>‹#›</a:t>
            </a:fld>
            <a:endParaRPr lang="zh-CN"/>
          </a:p>
        </p:txBody>
      </p:sp>
    </p:spTree>
    <p:extLst>
      <p:ext uri="{BB962C8B-B14F-4D97-AF65-F5344CB8AC3E}">
        <p14:creationId xmlns:p14="http://schemas.microsoft.com/office/powerpoint/2010/main" val="132534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5613" y="1598613"/>
            <a:ext cx="4030948" cy="44973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1090" y="1598613"/>
            <a:ext cx="4030948" cy="44973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91">
            <a:extLst>
              <a:ext uri="{FF2B5EF4-FFF2-40B4-BE49-F238E27FC236}">
                <a16:creationId xmlns:a16="http://schemas.microsoft.com/office/drawing/2014/main" id="{BDA7EF62-32CC-4A36-8A9E-AC0E7F3F9C5C}"/>
              </a:ext>
            </a:extLst>
          </p:cNvPr>
          <p:cNvSpPr>
            <a:spLocks noGrp="1"/>
          </p:cNvSpPr>
          <p:nvPr>
            <p:ph type="dt" sz="half" idx="10"/>
          </p:nvPr>
        </p:nvSpPr>
        <p:spPr>
          <a:ln/>
        </p:spPr>
        <p:txBody>
          <a:bodyPr/>
          <a:lstStyle>
            <a:lvl1pPr>
              <a:defRPr/>
            </a:lvl1pPr>
          </a:lstStyle>
          <a:p>
            <a:endParaRPr lang="zh-CN" altLang="en-US"/>
          </a:p>
        </p:txBody>
      </p:sp>
      <p:sp>
        <p:nvSpPr>
          <p:cNvPr id="6" name="页脚占位符 1092">
            <a:extLst>
              <a:ext uri="{FF2B5EF4-FFF2-40B4-BE49-F238E27FC236}">
                <a16:creationId xmlns:a16="http://schemas.microsoft.com/office/drawing/2014/main" id="{27779228-90A8-4917-8334-1B2E136AACCC}"/>
              </a:ext>
            </a:extLst>
          </p:cNvPr>
          <p:cNvSpPr>
            <a:spLocks noGrp="1"/>
          </p:cNvSpPr>
          <p:nvPr>
            <p:ph type="ftr" sz="quarter" idx="11"/>
          </p:nvPr>
        </p:nvSpPr>
        <p:spPr>
          <a:ln/>
        </p:spPr>
        <p:txBody>
          <a:bodyPr/>
          <a:lstStyle>
            <a:lvl1pPr>
              <a:defRPr/>
            </a:lvl1pPr>
          </a:lstStyle>
          <a:p>
            <a:endParaRPr lang="zh-CN"/>
          </a:p>
        </p:txBody>
      </p:sp>
      <p:sp>
        <p:nvSpPr>
          <p:cNvPr id="7" name="灯片编号占位符 1093">
            <a:extLst>
              <a:ext uri="{FF2B5EF4-FFF2-40B4-BE49-F238E27FC236}">
                <a16:creationId xmlns:a16="http://schemas.microsoft.com/office/drawing/2014/main" id="{87BE735E-54DB-4492-AFE1-89114E8F8EEA}"/>
              </a:ext>
            </a:extLst>
          </p:cNvPr>
          <p:cNvSpPr>
            <a:spLocks noGrp="1"/>
          </p:cNvSpPr>
          <p:nvPr>
            <p:ph type="sldNum" sz="quarter" idx="12"/>
          </p:nvPr>
        </p:nvSpPr>
        <p:spPr>
          <a:ln/>
        </p:spPr>
        <p:txBody>
          <a:bodyPr/>
          <a:lstStyle>
            <a:lvl1pPr>
              <a:defRPr/>
            </a:lvl1pPr>
          </a:lstStyle>
          <a:p>
            <a:fld id="{D3B4E1D8-7984-4C5D-AE41-0019C49C0343}" type="slidenum">
              <a:rPr lang="en-US" altLang="zh-CN"/>
              <a:pPr/>
              <a:t>‹#›</a:t>
            </a:fld>
            <a:endParaRPr lang="zh-CN"/>
          </a:p>
        </p:txBody>
      </p:sp>
    </p:spTree>
    <p:extLst>
      <p:ext uri="{BB962C8B-B14F-4D97-AF65-F5344CB8AC3E}">
        <p14:creationId xmlns:p14="http://schemas.microsoft.com/office/powerpoint/2010/main" val="140926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91">
            <a:extLst>
              <a:ext uri="{FF2B5EF4-FFF2-40B4-BE49-F238E27FC236}">
                <a16:creationId xmlns:a16="http://schemas.microsoft.com/office/drawing/2014/main" id="{28C7BE08-D484-439F-B993-2CAC6996B4A5}"/>
              </a:ext>
            </a:extLst>
          </p:cNvPr>
          <p:cNvSpPr>
            <a:spLocks noGrp="1"/>
          </p:cNvSpPr>
          <p:nvPr>
            <p:ph type="dt" sz="half" idx="10"/>
          </p:nvPr>
        </p:nvSpPr>
        <p:spPr>
          <a:ln/>
        </p:spPr>
        <p:txBody>
          <a:bodyPr/>
          <a:lstStyle>
            <a:lvl1pPr>
              <a:defRPr/>
            </a:lvl1pPr>
          </a:lstStyle>
          <a:p>
            <a:endParaRPr lang="zh-CN" altLang="en-US"/>
          </a:p>
        </p:txBody>
      </p:sp>
      <p:sp>
        <p:nvSpPr>
          <p:cNvPr id="8" name="页脚占位符 1092">
            <a:extLst>
              <a:ext uri="{FF2B5EF4-FFF2-40B4-BE49-F238E27FC236}">
                <a16:creationId xmlns:a16="http://schemas.microsoft.com/office/drawing/2014/main" id="{839EE124-20DA-43D0-B669-4BE1965E481A}"/>
              </a:ext>
            </a:extLst>
          </p:cNvPr>
          <p:cNvSpPr>
            <a:spLocks noGrp="1"/>
          </p:cNvSpPr>
          <p:nvPr>
            <p:ph type="ftr" sz="quarter" idx="11"/>
          </p:nvPr>
        </p:nvSpPr>
        <p:spPr>
          <a:ln/>
        </p:spPr>
        <p:txBody>
          <a:bodyPr/>
          <a:lstStyle>
            <a:lvl1pPr>
              <a:defRPr/>
            </a:lvl1pPr>
          </a:lstStyle>
          <a:p>
            <a:endParaRPr lang="zh-CN"/>
          </a:p>
        </p:txBody>
      </p:sp>
      <p:sp>
        <p:nvSpPr>
          <p:cNvPr id="9" name="灯片编号占位符 1093">
            <a:extLst>
              <a:ext uri="{FF2B5EF4-FFF2-40B4-BE49-F238E27FC236}">
                <a16:creationId xmlns:a16="http://schemas.microsoft.com/office/drawing/2014/main" id="{7A8C031D-83CE-4D19-975B-37BA2D881D61}"/>
              </a:ext>
            </a:extLst>
          </p:cNvPr>
          <p:cNvSpPr>
            <a:spLocks noGrp="1"/>
          </p:cNvSpPr>
          <p:nvPr>
            <p:ph type="sldNum" sz="quarter" idx="12"/>
          </p:nvPr>
        </p:nvSpPr>
        <p:spPr>
          <a:ln/>
        </p:spPr>
        <p:txBody>
          <a:bodyPr/>
          <a:lstStyle>
            <a:lvl1pPr>
              <a:defRPr/>
            </a:lvl1pPr>
          </a:lstStyle>
          <a:p>
            <a:fld id="{A43C6443-7CB3-45B1-AA17-74DCA3D01535}" type="slidenum">
              <a:rPr lang="en-US" altLang="zh-CN"/>
              <a:pPr/>
              <a:t>‹#›</a:t>
            </a:fld>
            <a:endParaRPr lang="zh-CN"/>
          </a:p>
        </p:txBody>
      </p:sp>
    </p:spTree>
    <p:extLst>
      <p:ext uri="{BB962C8B-B14F-4D97-AF65-F5344CB8AC3E}">
        <p14:creationId xmlns:p14="http://schemas.microsoft.com/office/powerpoint/2010/main" val="326708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91">
            <a:extLst>
              <a:ext uri="{FF2B5EF4-FFF2-40B4-BE49-F238E27FC236}">
                <a16:creationId xmlns:a16="http://schemas.microsoft.com/office/drawing/2014/main" id="{22272C60-E6E5-4DFA-A083-0789B87BDFFC}"/>
              </a:ext>
            </a:extLst>
          </p:cNvPr>
          <p:cNvSpPr>
            <a:spLocks noGrp="1"/>
          </p:cNvSpPr>
          <p:nvPr>
            <p:ph type="dt" sz="half" idx="10"/>
          </p:nvPr>
        </p:nvSpPr>
        <p:spPr>
          <a:ln/>
        </p:spPr>
        <p:txBody>
          <a:bodyPr/>
          <a:lstStyle>
            <a:lvl1pPr>
              <a:defRPr/>
            </a:lvl1pPr>
          </a:lstStyle>
          <a:p>
            <a:endParaRPr lang="zh-CN" altLang="en-US"/>
          </a:p>
        </p:txBody>
      </p:sp>
      <p:sp>
        <p:nvSpPr>
          <p:cNvPr id="4" name="页脚占位符 1092">
            <a:extLst>
              <a:ext uri="{FF2B5EF4-FFF2-40B4-BE49-F238E27FC236}">
                <a16:creationId xmlns:a16="http://schemas.microsoft.com/office/drawing/2014/main" id="{A87B2AA8-8D2D-4CB6-9D84-512FDACD3358}"/>
              </a:ext>
            </a:extLst>
          </p:cNvPr>
          <p:cNvSpPr>
            <a:spLocks noGrp="1"/>
          </p:cNvSpPr>
          <p:nvPr>
            <p:ph type="ftr" sz="quarter" idx="11"/>
          </p:nvPr>
        </p:nvSpPr>
        <p:spPr>
          <a:ln/>
        </p:spPr>
        <p:txBody>
          <a:bodyPr/>
          <a:lstStyle>
            <a:lvl1pPr>
              <a:defRPr/>
            </a:lvl1pPr>
          </a:lstStyle>
          <a:p>
            <a:endParaRPr lang="zh-CN"/>
          </a:p>
        </p:txBody>
      </p:sp>
      <p:sp>
        <p:nvSpPr>
          <p:cNvPr id="5" name="灯片编号占位符 1093">
            <a:extLst>
              <a:ext uri="{FF2B5EF4-FFF2-40B4-BE49-F238E27FC236}">
                <a16:creationId xmlns:a16="http://schemas.microsoft.com/office/drawing/2014/main" id="{B3BCB3FB-D42A-4A3E-A569-978CFF8C37BC}"/>
              </a:ext>
            </a:extLst>
          </p:cNvPr>
          <p:cNvSpPr>
            <a:spLocks noGrp="1"/>
          </p:cNvSpPr>
          <p:nvPr>
            <p:ph type="sldNum" sz="quarter" idx="12"/>
          </p:nvPr>
        </p:nvSpPr>
        <p:spPr>
          <a:ln/>
        </p:spPr>
        <p:txBody>
          <a:bodyPr/>
          <a:lstStyle>
            <a:lvl1pPr>
              <a:defRPr/>
            </a:lvl1pPr>
          </a:lstStyle>
          <a:p>
            <a:fld id="{31C81CCF-D752-422A-8AE4-3AF1B98B355F}" type="slidenum">
              <a:rPr lang="en-US" altLang="zh-CN"/>
              <a:pPr/>
              <a:t>‹#›</a:t>
            </a:fld>
            <a:endParaRPr lang="zh-CN"/>
          </a:p>
        </p:txBody>
      </p:sp>
    </p:spTree>
    <p:extLst>
      <p:ext uri="{BB962C8B-B14F-4D97-AF65-F5344CB8AC3E}">
        <p14:creationId xmlns:p14="http://schemas.microsoft.com/office/powerpoint/2010/main" val="27714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91">
            <a:extLst>
              <a:ext uri="{FF2B5EF4-FFF2-40B4-BE49-F238E27FC236}">
                <a16:creationId xmlns:a16="http://schemas.microsoft.com/office/drawing/2014/main" id="{BEF31B92-DB80-41D9-9BB4-C2417C85A9D9}"/>
              </a:ext>
            </a:extLst>
          </p:cNvPr>
          <p:cNvSpPr>
            <a:spLocks noGrp="1"/>
          </p:cNvSpPr>
          <p:nvPr>
            <p:ph type="dt" sz="half" idx="10"/>
          </p:nvPr>
        </p:nvSpPr>
        <p:spPr>
          <a:ln/>
        </p:spPr>
        <p:txBody>
          <a:bodyPr/>
          <a:lstStyle>
            <a:lvl1pPr>
              <a:defRPr/>
            </a:lvl1pPr>
          </a:lstStyle>
          <a:p>
            <a:endParaRPr lang="zh-CN" altLang="en-US"/>
          </a:p>
        </p:txBody>
      </p:sp>
      <p:sp>
        <p:nvSpPr>
          <p:cNvPr id="3" name="页脚占位符 1092">
            <a:extLst>
              <a:ext uri="{FF2B5EF4-FFF2-40B4-BE49-F238E27FC236}">
                <a16:creationId xmlns:a16="http://schemas.microsoft.com/office/drawing/2014/main" id="{7703EB28-C0CF-47AD-BCE0-77A7ECFD1BC1}"/>
              </a:ext>
            </a:extLst>
          </p:cNvPr>
          <p:cNvSpPr>
            <a:spLocks noGrp="1"/>
          </p:cNvSpPr>
          <p:nvPr>
            <p:ph type="ftr" sz="quarter" idx="11"/>
          </p:nvPr>
        </p:nvSpPr>
        <p:spPr>
          <a:ln/>
        </p:spPr>
        <p:txBody>
          <a:bodyPr/>
          <a:lstStyle>
            <a:lvl1pPr>
              <a:defRPr/>
            </a:lvl1pPr>
          </a:lstStyle>
          <a:p>
            <a:endParaRPr lang="zh-CN"/>
          </a:p>
        </p:txBody>
      </p:sp>
      <p:sp>
        <p:nvSpPr>
          <p:cNvPr id="4" name="灯片编号占位符 1093">
            <a:extLst>
              <a:ext uri="{FF2B5EF4-FFF2-40B4-BE49-F238E27FC236}">
                <a16:creationId xmlns:a16="http://schemas.microsoft.com/office/drawing/2014/main" id="{34EBDAB5-9F62-44F4-893E-2FE65E0D28B6}"/>
              </a:ext>
            </a:extLst>
          </p:cNvPr>
          <p:cNvSpPr>
            <a:spLocks noGrp="1"/>
          </p:cNvSpPr>
          <p:nvPr>
            <p:ph type="sldNum" sz="quarter" idx="12"/>
          </p:nvPr>
        </p:nvSpPr>
        <p:spPr>
          <a:ln/>
        </p:spPr>
        <p:txBody>
          <a:bodyPr/>
          <a:lstStyle>
            <a:lvl1pPr>
              <a:defRPr/>
            </a:lvl1pPr>
          </a:lstStyle>
          <a:p>
            <a:fld id="{230B0DF6-4591-42AC-A2FB-A610F52A1928}" type="slidenum">
              <a:rPr lang="en-US" altLang="zh-CN"/>
              <a:pPr/>
              <a:t>‹#›</a:t>
            </a:fld>
            <a:endParaRPr lang="zh-CN"/>
          </a:p>
        </p:txBody>
      </p:sp>
    </p:spTree>
    <p:extLst>
      <p:ext uri="{BB962C8B-B14F-4D97-AF65-F5344CB8AC3E}">
        <p14:creationId xmlns:p14="http://schemas.microsoft.com/office/powerpoint/2010/main" val="53030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91">
            <a:extLst>
              <a:ext uri="{FF2B5EF4-FFF2-40B4-BE49-F238E27FC236}">
                <a16:creationId xmlns:a16="http://schemas.microsoft.com/office/drawing/2014/main" id="{C2D52720-45EF-4D57-827A-01F77390FF41}"/>
              </a:ext>
            </a:extLst>
          </p:cNvPr>
          <p:cNvSpPr>
            <a:spLocks noGrp="1"/>
          </p:cNvSpPr>
          <p:nvPr>
            <p:ph type="dt" sz="half" idx="10"/>
          </p:nvPr>
        </p:nvSpPr>
        <p:spPr>
          <a:ln/>
        </p:spPr>
        <p:txBody>
          <a:bodyPr/>
          <a:lstStyle>
            <a:lvl1pPr>
              <a:defRPr/>
            </a:lvl1pPr>
          </a:lstStyle>
          <a:p>
            <a:endParaRPr lang="zh-CN" altLang="en-US"/>
          </a:p>
        </p:txBody>
      </p:sp>
      <p:sp>
        <p:nvSpPr>
          <p:cNvPr id="6" name="页脚占位符 1092">
            <a:extLst>
              <a:ext uri="{FF2B5EF4-FFF2-40B4-BE49-F238E27FC236}">
                <a16:creationId xmlns:a16="http://schemas.microsoft.com/office/drawing/2014/main" id="{A57F2C42-9F6A-4A6B-B60F-13F95C7ED11F}"/>
              </a:ext>
            </a:extLst>
          </p:cNvPr>
          <p:cNvSpPr>
            <a:spLocks noGrp="1"/>
          </p:cNvSpPr>
          <p:nvPr>
            <p:ph type="ftr" sz="quarter" idx="11"/>
          </p:nvPr>
        </p:nvSpPr>
        <p:spPr>
          <a:ln/>
        </p:spPr>
        <p:txBody>
          <a:bodyPr/>
          <a:lstStyle>
            <a:lvl1pPr>
              <a:defRPr/>
            </a:lvl1pPr>
          </a:lstStyle>
          <a:p>
            <a:endParaRPr lang="zh-CN"/>
          </a:p>
        </p:txBody>
      </p:sp>
      <p:sp>
        <p:nvSpPr>
          <p:cNvPr id="7" name="灯片编号占位符 1093">
            <a:extLst>
              <a:ext uri="{FF2B5EF4-FFF2-40B4-BE49-F238E27FC236}">
                <a16:creationId xmlns:a16="http://schemas.microsoft.com/office/drawing/2014/main" id="{AD99021D-78E0-4111-A225-92252B02851A}"/>
              </a:ext>
            </a:extLst>
          </p:cNvPr>
          <p:cNvSpPr>
            <a:spLocks noGrp="1"/>
          </p:cNvSpPr>
          <p:nvPr>
            <p:ph type="sldNum" sz="quarter" idx="12"/>
          </p:nvPr>
        </p:nvSpPr>
        <p:spPr>
          <a:ln/>
        </p:spPr>
        <p:txBody>
          <a:bodyPr/>
          <a:lstStyle>
            <a:lvl1pPr>
              <a:defRPr/>
            </a:lvl1pPr>
          </a:lstStyle>
          <a:p>
            <a:fld id="{A7E3E951-C61C-4582-8875-1F016EAC79FE}" type="slidenum">
              <a:rPr lang="en-US" altLang="zh-CN"/>
              <a:pPr/>
              <a:t>‹#›</a:t>
            </a:fld>
            <a:endParaRPr lang="zh-CN"/>
          </a:p>
        </p:txBody>
      </p:sp>
    </p:spTree>
    <p:extLst>
      <p:ext uri="{BB962C8B-B14F-4D97-AF65-F5344CB8AC3E}">
        <p14:creationId xmlns:p14="http://schemas.microsoft.com/office/powerpoint/2010/main" val="124589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91">
            <a:extLst>
              <a:ext uri="{FF2B5EF4-FFF2-40B4-BE49-F238E27FC236}">
                <a16:creationId xmlns:a16="http://schemas.microsoft.com/office/drawing/2014/main" id="{60F00171-F26A-4C5E-90DC-E39D36599C4F}"/>
              </a:ext>
            </a:extLst>
          </p:cNvPr>
          <p:cNvSpPr>
            <a:spLocks noGrp="1"/>
          </p:cNvSpPr>
          <p:nvPr>
            <p:ph type="dt" sz="half" idx="10"/>
          </p:nvPr>
        </p:nvSpPr>
        <p:spPr>
          <a:ln/>
        </p:spPr>
        <p:txBody>
          <a:bodyPr/>
          <a:lstStyle>
            <a:lvl1pPr>
              <a:defRPr/>
            </a:lvl1pPr>
          </a:lstStyle>
          <a:p>
            <a:endParaRPr lang="zh-CN" altLang="en-US"/>
          </a:p>
        </p:txBody>
      </p:sp>
      <p:sp>
        <p:nvSpPr>
          <p:cNvPr id="6" name="页脚占位符 1092">
            <a:extLst>
              <a:ext uri="{FF2B5EF4-FFF2-40B4-BE49-F238E27FC236}">
                <a16:creationId xmlns:a16="http://schemas.microsoft.com/office/drawing/2014/main" id="{CB71928A-FDE6-4606-9759-03C69DBC8D0E}"/>
              </a:ext>
            </a:extLst>
          </p:cNvPr>
          <p:cNvSpPr>
            <a:spLocks noGrp="1"/>
          </p:cNvSpPr>
          <p:nvPr>
            <p:ph type="ftr" sz="quarter" idx="11"/>
          </p:nvPr>
        </p:nvSpPr>
        <p:spPr>
          <a:ln/>
        </p:spPr>
        <p:txBody>
          <a:bodyPr/>
          <a:lstStyle>
            <a:lvl1pPr>
              <a:defRPr/>
            </a:lvl1pPr>
          </a:lstStyle>
          <a:p>
            <a:endParaRPr lang="zh-CN"/>
          </a:p>
        </p:txBody>
      </p:sp>
      <p:sp>
        <p:nvSpPr>
          <p:cNvPr id="7" name="灯片编号占位符 1093">
            <a:extLst>
              <a:ext uri="{FF2B5EF4-FFF2-40B4-BE49-F238E27FC236}">
                <a16:creationId xmlns:a16="http://schemas.microsoft.com/office/drawing/2014/main" id="{51C0EFF6-1184-4043-B037-06C5211DB31A}"/>
              </a:ext>
            </a:extLst>
          </p:cNvPr>
          <p:cNvSpPr>
            <a:spLocks noGrp="1"/>
          </p:cNvSpPr>
          <p:nvPr>
            <p:ph type="sldNum" sz="quarter" idx="12"/>
          </p:nvPr>
        </p:nvSpPr>
        <p:spPr>
          <a:ln/>
        </p:spPr>
        <p:txBody>
          <a:bodyPr/>
          <a:lstStyle>
            <a:lvl1pPr>
              <a:defRPr/>
            </a:lvl1pPr>
          </a:lstStyle>
          <a:p>
            <a:fld id="{7E995E50-1095-4924-95E5-9CE4D7165384}" type="slidenum">
              <a:rPr lang="en-US" altLang="zh-CN"/>
              <a:pPr/>
              <a:t>‹#›</a:t>
            </a:fld>
            <a:endParaRPr lang="zh-CN"/>
          </a:p>
        </p:txBody>
      </p:sp>
    </p:spTree>
    <p:extLst>
      <p:ext uri="{BB962C8B-B14F-4D97-AF65-F5344CB8AC3E}">
        <p14:creationId xmlns:p14="http://schemas.microsoft.com/office/powerpoint/2010/main" val="90633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2"/>
        </a:solidFill>
        <a:effectLst/>
      </p:bgPr>
    </p:bg>
    <p:spTree>
      <p:nvGrpSpPr>
        <p:cNvPr id="1" name=""/>
        <p:cNvGrpSpPr/>
        <p:nvPr/>
      </p:nvGrpSpPr>
      <p:grpSpPr>
        <a:xfrm>
          <a:off x="0" y="0"/>
          <a:ext cx="0" cy="0"/>
          <a:chOff x="0" y="0"/>
          <a:chExt cx="0" cy="0"/>
        </a:xfrm>
      </p:grpSpPr>
      <p:grpSp>
        <p:nvGrpSpPr>
          <p:cNvPr id="1026" name="组合 1025">
            <a:extLst>
              <a:ext uri="{FF2B5EF4-FFF2-40B4-BE49-F238E27FC236}">
                <a16:creationId xmlns:a16="http://schemas.microsoft.com/office/drawing/2014/main" id="{48C54F5E-D12D-461C-9306-EB0D307E114D}"/>
              </a:ext>
            </a:extLst>
          </p:cNvPr>
          <p:cNvGrpSpPr>
            <a:grpSpLocks/>
          </p:cNvGrpSpPr>
          <p:nvPr/>
        </p:nvGrpSpPr>
        <p:grpSpPr bwMode="auto">
          <a:xfrm>
            <a:off x="0" y="0"/>
            <a:ext cx="9142413" cy="6856413"/>
            <a:chOff x="0" y="0"/>
            <a:chExt cx="5759" cy="4319"/>
          </a:xfrm>
        </p:grpSpPr>
        <p:sp>
          <p:nvSpPr>
            <p:cNvPr id="1027" name="任意多边形 1026">
              <a:extLst>
                <a:ext uri="{FF2B5EF4-FFF2-40B4-BE49-F238E27FC236}">
                  <a16:creationId xmlns:a16="http://schemas.microsoft.com/office/drawing/2014/main" id="{894E7998-3EDD-4EC3-A13D-F264B5609FD1}"/>
                </a:ext>
              </a:extLst>
            </p:cNvPr>
            <p:cNvSpPr>
              <a:spLocks noChangeArrowheads="1"/>
            </p:cNvSpPr>
            <p:nvPr userDrawn="1"/>
          </p:nvSpPr>
          <p:spPr bwMode="auto">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close/>
                </a:path>
              </a:pathLst>
            </a:custGeom>
            <a:gradFill rotWithShape="0">
              <a:gsLst>
                <a:gs pos="0">
                  <a:schemeClr val="bg1"/>
                </a:gs>
                <a:gs pos="100000">
                  <a:srgbClr val="0000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028" name="组合 1027">
              <a:extLst>
                <a:ext uri="{FF2B5EF4-FFF2-40B4-BE49-F238E27FC236}">
                  <a16:creationId xmlns:a16="http://schemas.microsoft.com/office/drawing/2014/main" id="{089CC647-F6E0-4F31-A629-DD7EBC4CBCBD}"/>
                </a:ext>
              </a:extLst>
            </p:cNvPr>
            <p:cNvGrpSpPr>
              <a:grpSpLocks/>
            </p:cNvGrpSpPr>
            <p:nvPr userDrawn="1"/>
          </p:nvGrpSpPr>
          <p:grpSpPr bwMode="auto">
            <a:xfrm>
              <a:off x="0" y="0"/>
              <a:ext cx="5759" cy="4319"/>
              <a:chOff x="0" y="0"/>
              <a:chExt cx="5759" cy="4319"/>
            </a:xfrm>
          </p:grpSpPr>
          <p:sp>
            <p:nvSpPr>
              <p:cNvPr id="1029" name="任意多边形 1028">
                <a:extLst>
                  <a:ext uri="{FF2B5EF4-FFF2-40B4-BE49-F238E27FC236}">
                    <a16:creationId xmlns:a16="http://schemas.microsoft.com/office/drawing/2014/main" id="{029F3E0A-0475-4423-9987-C8C88762FEB8}"/>
                  </a:ext>
                </a:extLst>
              </p:cNvPr>
              <p:cNvSpPr>
                <a:spLocks noChangeArrowheads="1"/>
              </p:cNvSpPr>
              <p:nvPr userDrawn="1"/>
            </p:nvSpPr>
            <p:spPr bwMode="auto">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0" name="任意多边形 1029">
                <a:extLst>
                  <a:ext uri="{FF2B5EF4-FFF2-40B4-BE49-F238E27FC236}">
                    <a16:creationId xmlns:a16="http://schemas.microsoft.com/office/drawing/2014/main" id="{7C395048-892D-4FF9-8114-1C211816E788}"/>
                  </a:ext>
                </a:extLst>
              </p:cNvPr>
              <p:cNvSpPr>
                <a:spLocks noChangeArrowheads="1"/>
              </p:cNvSpPr>
              <p:nvPr userDrawn="1"/>
            </p:nvSpPr>
            <p:spPr bwMode="auto">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close/>
                  </a:path>
                </a:pathLst>
              </a:custGeom>
              <a:gradFill rotWithShape="0">
                <a:gsLst>
                  <a:gs pos="0">
                    <a:srgbClr val="010190"/>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1" name="任意多边形 1030">
                <a:extLst>
                  <a:ext uri="{FF2B5EF4-FFF2-40B4-BE49-F238E27FC236}">
                    <a16:creationId xmlns:a16="http://schemas.microsoft.com/office/drawing/2014/main" id="{0FB04D34-5C84-4E94-919D-7EEBED19A99E}"/>
                  </a:ext>
                </a:extLst>
              </p:cNvPr>
              <p:cNvSpPr>
                <a:spLocks noChangeArrowheads="1"/>
              </p:cNvSpPr>
              <p:nvPr userDrawn="1"/>
            </p:nvSpPr>
            <p:spPr bwMode="auto">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close/>
                  </a:path>
                </a:pathLst>
              </a:custGeom>
              <a:gradFill rotWithShape="0">
                <a:gsLst>
                  <a:gs pos="0">
                    <a:srgbClr val="010190"/>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2" name="任意多边形 1031">
                <a:extLst>
                  <a:ext uri="{FF2B5EF4-FFF2-40B4-BE49-F238E27FC236}">
                    <a16:creationId xmlns:a16="http://schemas.microsoft.com/office/drawing/2014/main" id="{A719F8AC-A8F5-4A87-B4E3-9C4787C3DF06}"/>
                  </a:ext>
                </a:extLst>
              </p:cNvPr>
              <p:cNvSpPr>
                <a:spLocks noChangeArrowheads="1"/>
              </p:cNvSpPr>
              <p:nvPr userDrawn="1"/>
            </p:nvSpPr>
            <p:spPr bwMode="auto">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close/>
                  </a:path>
                </a:pathLst>
              </a:custGeom>
              <a:gradFill rotWithShape="0">
                <a:gsLst>
                  <a:gs pos="0">
                    <a:srgbClr val="01018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3" name="任意多边形 1032">
                <a:extLst>
                  <a:ext uri="{FF2B5EF4-FFF2-40B4-BE49-F238E27FC236}">
                    <a16:creationId xmlns:a16="http://schemas.microsoft.com/office/drawing/2014/main" id="{0A88F65F-BEB5-4A65-B2F2-5A2632E42173}"/>
                  </a:ext>
                </a:extLst>
              </p:cNvPr>
              <p:cNvSpPr>
                <a:spLocks noChangeArrowheads="1"/>
              </p:cNvSpPr>
              <p:nvPr userDrawn="1"/>
            </p:nvSpPr>
            <p:spPr bwMode="auto">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close/>
                  </a:path>
                </a:pathLst>
              </a:custGeom>
              <a:gradFill rotWithShape="0">
                <a:gsLst>
                  <a:gs pos="0">
                    <a:srgbClr val="01018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4" name="任意多边形 1033">
                <a:extLst>
                  <a:ext uri="{FF2B5EF4-FFF2-40B4-BE49-F238E27FC236}">
                    <a16:creationId xmlns:a16="http://schemas.microsoft.com/office/drawing/2014/main" id="{94D3E294-226D-4577-B340-FD7E88C16FC6}"/>
                  </a:ext>
                </a:extLst>
              </p:cNvPr>
              <p:cNvSpPr>
                <a:spLocks noChangeArrowheads="1"/>
              </p:cNvSpPr>
              <p:nvPr userDrawn="1"/>
            </p:nvSpPr>
            <p:spPr bwMode="auto">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close/>
                  </a:path>
                </a:pathLst>
              </a:custGeom>
              <a:gradFill rotWithShape="0">
                <a:gsLst>
                  <a:gs pos="0">
                    <a:srgbClr val="010186"/>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5" name="任意多边形 1034">
                <a:extLst>
                  <a:ext uri="{FF2B5EF4-FFF2-40B4-BE49-F238E27FC236}">
                    <a16:creationId xmlns:a16="http://schemas.microsoft.com/office/drawing/2014/main" id="{4AA518D5-0180-4215-9F49-0FFF373218C5}"/>
                  </a:ext>
                </a:extLst>
              </p:cNvPr>
              <p:cNvSpPr>
                <a:spLocks noChangeArrowheads="1"/>
              </p:cNvSpPr>
              <p:nvPr userDrawn="1"/>
            </p:nvSpPr>
            <p:spPr bwMode="auto">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close/>
                  </a:path>
                </a:pathLst>
              </a:custGeom>
              <a:gradFill rotWithShape="0">
                <a:gsLst>
                  <a:gs pos="0">
                    <a:srgbClr val="010186"/>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6" name="任意多边形 1035">
                <a:extLst>
                  <a:ext uri="{FF2B5EF4-FFF2-40B4-BE49-F238E27FC236}">
                    <a16:creationId xmlns:a16="http://schemas.microsoft.com/office/drawing/2014/main" id="{6E99A3B9-013D-483D-A26A-3893DCFDC5E2}"/>
                  </a:ext>
                </a:extLst>
              </p:cNvPr>
              <p:cNvSpPr>
                <a:spLocks noChangeArrowheads="1"/>
              </p:cNvSpPr>
              <p:nvPr userDrawn="1"/>
            </p:nvSpPr>
            <p:spPr bwMode="auto">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close/>
                  </a:path>
                </a:pathLst>
              </a:custGeom>
              <a:gradFill rotWithShape="0">
                <a:gsLst>
                  <a:gs pos="0">
                    <a:srgbClr val="01018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7" name="任意多边形 1036">
                <a:extLst>
                  <a:ext uri="{FF2B5EF4-FFF2-40B4-BE49-F238E27FC236}">
                    <a16:creationId xmlns:a16="http://schemas.microsoft.com/office/drawing/2014/main" id="{623D96CE-CBF6-4A55-9A19-466425C73DEF}"/>
                  </a:ext>
                </a:extLst>
              </p:cNvPr>
              <p:cNvSpPr>
                <a:spLocks noChangeArrowheads="1"/>
              </p:cNvSpPr>
              <p:nvPr userDrawn="1"/>
            </p:nvSpPr>
            <p:spPr bwMode="auto">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8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8" name="任意多边形 1037">
                <a:extLst>
                  <a:ext uri="{FF2B5EF4-FFF2-40B4-BE49-F238E27FC236}">
                    <a16:creationId xmlns:a16="http://schemas.microsoft.com/office/drawing/2014/main" id="{14474EA4-7F39-46BE-9B85-2D03F1AA09EE}"/>
                  </a:ext>
                </a:extLst>
              </p:cNvPr>
              <p:cNvSpPr>
                <a:spLocks noChangeArrowheads="1"/>
              </p:cNvSpPr>
              <p:nvPr userDrawn="1"/>
            </p:nvSpPr>
            <p:spPr bwMode="auto">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9" name="任意多边形 1038">
                <a:extLst>
                  <a:ext uri="{FF2B5EF4-FFF2-40B4-BE49-F238E27FC236}">
                    <a16:creationId xmlns:a16="http://schemas.microsoft.com/office/drawing/2014/main" id="{25840E2F-A797-4C72-A251-2DF641E7B9B3}"/>
                  </a:ext>
                </a:extLst>
              </p:cNvPr>
              <p:cNvSpPr>
                <a:spLocks noChangeArrowheads="1"/>
              </p:cNvSpPr>
              <p:nvPr userDrawn="1"/>
            </p:nvSpPr>
            <p:spPr bwMode="auto">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0" name="任意多边形 1039">
                <a:extLst>
                  <a:ext uri="{FF2B5EF4-FFF2-40B4-BE49-F238E27FC236}">
                    <a16:creationId xmlns:a16="http://schemas.microsoft.com/office/drawing/2014/main" id="{62EA3192-D134-4B5F-B64B-FFB50B67F5D1}"/>
                  </a:ext>
                </a:extLst>
              </p:cNvPr>
              <p:cNvSpPr>
                <a:spLocks noChangeArrowheads="1"/>
              </p:cNvSpPr>
              <p:nvPr userDrawn="1"/>
            </p:nvSpPr>
            <p:spPr bwMode="auto">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1" name="任意多边形 1040">
                <a:extLst>
                  <a:ext uri="{FF2B5EF4-FFF2-40B4-BE49-F238E27FC236}">
                    <a16:creationId xmlns:a16="http://schemas.microsoft.com/office/drawing/2014/main" id="{D7B5B0BB-1D72-47A9-AF40-16C376BE5549}"/>
                  </a:ext>
                </a:extLst>
              </p:cNvPr>
              <p:cNvSpPr>
                <a:spLocks noChangeArrowheads="1"/>
              </p:cNvSpPr>
              <p:nvPr userDrawn="1"/>
            </p:nvSpPr>
            <p:spPr bwMode="auto">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2" name="任意多边形 1041">
                <a:extLst>
                  <a:ext uri="{FF2B5EF4-FFF2-40B4-BE49-F238E27FC236}">
                    <a16:creationId xmlns:a16="http://schemas.microsoft.com/office/drawing/2014/main" id="{2E0FB9CB-44C9-4840-BE6E-5CCF10D53F6D}"/>
                  </a:ext>
                </a:extLst>
              </p:cNvPr>
              <p:cNvSpPr>
                <a:spLocks noChangeArrowheads="1"/>
              </p:cNvSpPr>
              <p:nvPr userDrawn="1"/>
            </p:nvSpPr>
            <p:spPr bwMode="auto">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3" name="任意多边形 1042">
                <a:extLst>
                  <a:ext uri="{FF2B5EF4-FFF2-40B4-BE49-F238E27FC236}">
                    <a16:creationId xmlns:a16="http://schemas.microsoft.com/office/drawing/2014/main" id="{77538D5D-8508-470B-9BE2-C83864713308}"/>
                  </a:ext>
                </a:extLst>
              </p:cNvPr>
              <p:cNvSpPr>
                <a:spLocks noChangeArrowheads="1"/>
              </p:cNvSpPr>
              <p:nvPr userDrawn="1"/>
            </p:nvSpPr>
            <p:spPr bwMode="auto">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4" name="任意多边形 1043">
                <a:extLst>
                  <a:ext uri="{FF2B5EF4-FFF2-40B4-BE49-F238E27FC236}">
                    <a16:creationId xmlns:a16="http://schemas.microsoft.com/office/drawing/2014/main" id="{AA20D07E-3082-4A6D-B70D-B3B59923F647}"/>
                  </a:ext>
                </a:extLst>
              </p:cNvPr>
              <p:cNvSpPr>
                <a:spLocks noChangeArrowheads="1"/>
              </p:cNvSpPr>
              <p:nvPr userDrawn="1"/>
            </p:nvSpPr>
            <p:spPr bwMode="auto">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5" name="任意多边形 1044">
                <a:extLst>
                  <a:ext uri="{FF2B5EF4-FFF2-40B4-BE49-F238E27FC236}">
                    <a16:creationId xmlns:a16="http://schemas.microsoft.com/office/drawing/2014/main" id="{A8DC6014-501E-4D6B-9DEF-45B65B202A3D}"/>
                  </a:ext>
                </a:extLst>
              </p:cNvPr>
              <p:cNvSpPr>
                <a:spLocks noChangeArrowheads="1"/>
              </p:cNvSpPr>
              <p:nvPr userDrawn="1"/>
            </p:nvSpPr>
            <p:spPr bwMode="auto">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6" name="任意多边形 1045">
                <a:extLst>
                  <a:ext uri="{FF2B5EF4-FFF2-40B4-BE49-F238E27FC236}">
                    <a16:creationId xmlns:a16="http://schemas.microsoft.com/office/drawing/2014/main" id="{6A5A7599-C2B2-4E08-B4FC-0336F1CB3CF5}"/>
                  </a:ext>
                </a:extLst>
              </p:cNvPr>
              <p:cNvSpPr>
                <a:spLocks noChangeArrowheads="1"/>
              </p:cNvSpPr>
              <p:nvPr userDrawn="1"/>
            </p:nvSpPr>
            <p:spPr bwMode="auto">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close/>
                  </a:path>
                </a:pathLst>
              </a:custGeom>
              <a:gradFill rotWithShape="0">
                <a:gsLst>
                  <a:gs pos="0">
                    <a:srgbClr val="010190"/>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7" name="任意多边形 1046">
                <a:extLst>
                  <a:ext uri="{FF2B5EF4-FFF2-40B4-BE49-F238E27FC236}">
                    <a16:creationId xmlns:a16="http://schemas.microsoft.com/office/drawing/2014/main" id="{5FDD0A40-F170-43B7-935C-07F2BA80BEC8}"/>
                  </a:ext>
                </a:extLst>
              </p:cNvPr>
              <p:cNvSpPr>
                <a:spLocks noChangeArrowheads="1"/>
              </p:cNvSpPr>
              <p:nvPr userDrawn="1"/>
            </p:nvSpPr>
            <p:spPr bwMode="auto">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90"/>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8" name="任意多边形 1047">
                <a:extLst>
                  <a:ext uri="{FF2B5EF4-FFF2-40B4-BE49-F238E27FC236}">
                    <a16:creationId xmlns:a16="http://schemas.microsoft.com/office/drawing/2014/main" id="{C0B15E08-F4C4-4955-8A11-F0E0F446273E}"/>
                  </a:ext>
                </a:extLst>
              </p:cNvPr>
              <p:cNvSpPr>
                <a:spLocks noChangeArrowheads="1"/>
              </p:cNvSpPr>
              <p:nvPr userDrawn="1"/>
            </p:nvSpPr>
            <p:spPr bwMode="auto">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86"/>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9" name="任意多边形 1048">
                <a:extLst>
                  <a:ext uri="{FF2B5EF4-FFF2-40B4-BE49-F238E27FC236}">
                    <a16:creationId xmlns:a16="http://schemas.microsoft.com/office/drawing/2014/main" id="{E635439C-26F6-4596-BAA8-6042A2CF340F}"/>
                  </a:ext>
                </a:extLst>
              </p:cNvPr>
              <p:cNvSpPr>
                <a:spLocks noChangeArrowheads="1"/>
              </p:cNvSpPr>
              <p:nvPr userDrawn="1"/>
            </p:nvSpPr>
            <p:spPr bwMode="auto">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8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0" name="任意多边形 1049">
                <a:extLst>
                  <a:ext uri="{FF2B5EF4-FFF2-40B4-BE49-F238E27FC236}">
                    <a16:creationId xmlns:a16="http://schemas.microsoft.com/office/drawing/2014/main" id="{347C3C9E-1F85-4D88-8132-12EE1CA857DB}"/>
                  </a:ext>
                </a:extLst>
              </p:cNvPr>
              <p:cNvSpPr>
                <a:spLocks noChangeArrowheads="1"/>
              </p:cNvSpPr>
              <p:nvPr userDrawn="1"/>
            </p:nvSpPr>
            <p:spPr bwMode="auto">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close/>
                  </a:path>
                </a:pathLst>
              </a:custGeom>
              <a:gradFill rotWithShape="0">
                <a:gsLst>
                  <a:gs pos="0">
                    <a:srgbClr val="010179"/>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1" name="任意多边形 1050">
                <a:extLst>
                  <a:ext uri="{FF2B5EF4-FFF2-40B4-BE49-F238E27FC236}">
                    <a16:creationId xmlns:a16="http://schemas.microsoft.com/office/drawing/2014/main" id="{55B77211-0AF9-48B5-98FA-7121D4E46527}"/>
                  </a:ext>
                </a:extLst>
              </p:cNvPr>
              <p:cNvSpPr>
                <a:spLocks noChangeArrowheads="1"/>
              </p:cNvSpPr>
              <p:nvPr userDrawn="1"/>
            </p:nvSpPr>
            <p:spPr bwMode="auto">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2" name="任意多边形 1051">
                <a:extLst>
                  <a:ext uri="{FF2B5EF4-FFF2-40B4-BE49-F238E27FC236}">
                    <a16:creationId xmlns:a16="http://schemas.microsoft.com/office/drawing/2014/main" id="{A987C03C-B8F7-446B-9896-82AD12D2EF21}"/>
                  </a:ext>
                </a:extLst>
              </p:cNvPr>
              <p:cNvSpPr>
                <a:spLocks noChangeArrowheads="1"/>
              </p:cNvSpPr>
              <p:nvPr userDrawn="1"/>
            </p:nvSpPr>
            <p:spPr bwMode="auto">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3" name="任意多边形 1052">
                <a:extLst>
                  <a:ext uri="{FF2B5EF4-FFF2-40B4-BE49-F238E27FC236}">
                    <a16:creationId xmlns:a16="http://schemas.microsoft.com/office/drawing/2014/main" id="{D46F9A8B-11E6-47FD-B2AF-A36B43074CEA}"/>
                  </a:ext>
                </a:extLst>
              </p:cNvPr>
              <p:cNvSpPr>
                <a:spLocks noChangeArrowheads="1"/>
              </p:cNvSpPr>
              <p:nvPr userDrawn="1"/>
            </p:nvSpPr>
            <p:spPr bwMode="auto">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close/>
                  </a:path>
                </a:pathLst>
              </a:custGeom>
              <a:gradFill rotWithShape="0">
                <a:gsLst>
                  <a:gs pos="0">
                    <a:srgbClr val="01017D"/>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054" name="组合 1053">
                <a:extLst>
                  <a:ext uri="{FF2B5EF4-FFF2-40B4-BE49-F238E27FC236}">
                    <a16:creationId xmlns:a16="http://schemas.microsoft.com/office/drawing/2014/main" id="{0BDC8EDA-FE4E-4E12-81A3-5D7F0AB27339}"/>
                  </a:ext>
                </a:extLst>
              </p:cNvPr>
              <p:cNvGrpSpPr>
                <a:grpSpLocks/>
              </p:cNvGrpSpPr>
              <p:nvPr userDrawn="1"/>
            </p:nvGrpSpPr>
            <p:grpSpPr bwMode="auto">
              <a:xfrm>
                <a:off x="0" y="0"/>
                <a:ext cx="5758" cy="1045"/>
                <a:chOff x="0" y="0"/>
                <a:chExt cx="5758" cy="1045"/>
              </a:xfrm>
            </p:grpSpPr>
            <p:sp>
              <p:nvSpPr>
                <p:cNvPr id="1055" name="任意多边形 1054">
                  <a:extLst>
                    <a:ext uri="{FF2B5EF4-FFF2-40B4-BE49-F238E27FC236}">
                      <a16:creationId xmlns:a16="http://schemas.microsoft.com/office/drawing/2014/main" id="{8FA5B1AD-1852-4715-8C3E-878B4742CCAE}"/>
                    </a:ext>
                  </a:extLst>
                </p:cNvPr>
                <p:cNvSpPr>
                  <a:spLocks noChangeArrowheads="1"/>
                </p:cNvSpPr>
                <p:nvPr/>
              </p:nvSpPr>
              <p:spPr bwMode="auto">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6" name="任意多边形 1055">
                  <a:extLst>
                    <a:ext uri="{FF2B5EF4-FFF2-40B4-BE49-F238E27FC236}">
                      <a16:creationId xmlns:a16="http://schemas.microsoft.com/office/drawing/2014/main" id="{D59D68A0-35F2-4C5C-B25D-DC497AC18B5D}"/>
                    </a:ext>
                  </a:extLst>
                </p:cNvPr>
                <p:cNvSpPr>
                  <a:spLocks noChangeArrowheads="1"/>
                </p:cNvSpPr>
                <p:nvPr/>
              </p:nvSpPr>
              <p:spPr bwMode="auto">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7" name="任意多边形 1056">
                  <a:extLst>
                    <a:ext uri="{FF2B5EF4-FFF2-40B4-BE49-F238E27FC236}">
                      <a16:creationId xmlns:a16="http://schemas.microsoft.com/office/drawing/2014/main" id="{74278DF4-E032-43ED-BF1F-54578D72FD73}"/>
                    </a:ext>
                  </a:extLst>
                </p:cNvPr>
                <p:cNvSpPr>
                  <a:spLocks noChangeArrowheads="1"/>
                </p:cNvSpPr>
                <p:nvPr/>
              </p:nvSpPr>
              <p:spPr bwMode="auto">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8" name="任意多边形 1057">
                  <a:extLst>
                    <a:ext uri="{FF2B5EF4-FFF2-40B4-BE49-F238E27FC236}">
                      <a16:creationId xmlns:a16="http://schemas.microsoft.com/office/drawing/2014/main" id="{D8313316-919E-43FE-9A36-3666D46225E2}"/>
                    </a:ext>
                  </a:extLst>
                </p:cNvPr>
                <p:cNvSpPr>
                  <a:spLocks noChangeArrowheads="1"/>
                </p:cNvSpPr>
                <p:nvPr/>
              </p:nvSpPr>
              <p:spPr bwMode="auto">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9" name="任意多边形 1058">
                  <a:extLst>
                    <a:ext uri="{FF2B5EF4-FFF2-40B4-BE49-F238E27FC236}">
                      <a16:creationId xmlns:a16="http://schemas.microsoft.com/office/drawing/2014/main" id="{F22CB4B7-6816-49A0-86BF-94FBD7688429}"/>
                    </a:ext>
                  </a:extLst>
                </p:cNvPr>
                <p:cNvSpPr>
                  <a:spLocks noChangeArrowheads="1"/>
                </p:cNvSpPr>
                <p:nvPr/>
              </p:nvSpPr>
              <p:spPr bwMode="auto">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0" name="任意多边形 1059">
                  <a:extLst>
                    <a:ext uri="{FF2B5EF4-FFF2-40B4-BE49-F238E27FC236}">
                      <a16:creationId xmlns:a16="http://schemas.microsoft.com/office/drawing/2014/main" id="{99C2EE78-2EBC-4754-ABFE-1F53638360C7}"/>
                    </a:ext>
                  </a:extLst>
                </p:cNvPr>
                <p:cNvSpPr>
                  <a:spLocks noChangeArrowheads="1"/>
                </p:cNvSpPr>
                <p:nvPr/>
              </p:nvSpPr>
              <p:spPr bwMode="auto">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1" name="任意多边形 1060">
                  <a:extLst>
                    <a:ext uri="{FF2B5EF4-FFF2-40B4-BE49-F238E27FC236}">
                      <a16:creationId xmlns:a16="http://schemas.microsoft.com/office/drawing/2014/main" id="{B4B82734-A584-4F13-8B47-A14EAC525E0A}"/>
                    </a:ext>
                  </a:extLst>
                </p:cNvPr>
                <p:cNvSpPr>
                  <a:spLocks noChangeArrowheads="1"/>
                </p:cNvSpPr>
                <p:nvPr/>
              </p:nvSpPr>
              <p:spPr bwMode="auto">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2" name="任意多边形 1061">
                  <a:extLst>
                    <a:ext uri="{FF2B5EF4-FFF2-40B4-BE49-F238E27FC236}">
                      <a16:creationId xmlns:a16="http://schemas.microsoft.com/office/drawing/2014/main" id="{6D788EE9-087E-44A0-829F-CB2F1E7177E9}"/>
                    </a:ext>
                  </a:extLst>
                </p:cNvPr>
                <p:cNvSpPr>
                  <a:spLocks noChangeArrowheads="1"/>
                </p:cNvSpPr>
                <p:nvPr/>
              </p:nvSpPr>
              <p:spPr bwMode="auto">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3" name="任意多边形 1062">
                  <a:extLst>
                    <a:ext uri="{FF2B5EF4-FFF2-40B4-BE49-F238E27FC236}">
                      <a16:creationId xmlns:a16="http://schemas.microsoft.com/office/drawing/2014/main" id="{27F234FF-E1A7-4ED8-A4DC-8A017A55B049}"/>
                    </a:ext>
                  </a:extLst>
                </p:cNvPr>
                <p:cNvSpPr>
                  <a:spLocks noChangeArrowheads="1"/>
                </p:cNvSpPr>
                <p:nvPr/>
              </p:nvSpPr>
              <p:spPr bwMode="auto">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4" name="任意多边形 1063">
                  <a:extLst>
                    <a:ext uri="{FF2B5EF4-FFF2-40B4-BE49-F238E27FC236}">
                      <a16:creationId xmlns:a16="http://schemas.microsoft.com/office/drawing/2014/main" id="{98F26251-8A4A-4B58-B374-BAEC347CADD0}"/>
                    </a:ext>
                  </a:extLst>
                </p:cNvPr>
                <p:cNvSpPr>
                  <a:spLocks noChangeArrowheads="1"/>
                </p:cNvSpPr>
                <p:nvPr/>
              </p:nvSpPr>
              <p:spPr bwMode="auto">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5" name="任意多边形 1064">
                  <a:extLst>
                    <a:ext uri="{FF2B5EF4-FFF2-40B4-BE49-F238E27FC236}">
                      <a16:creationId xmlns:a16="http://schemas.microsoft.com/office/drawing/2014/main" id="{92E95F26-43CC-4582-BD3C-DBC417BAFFA5}"/>
                    </a:ext>
                  </a:extLst>
                </p:cNvPr>
                <p:cNvSpPr>
                  <a:spLocks noChangeArrowheads="1"/>
                </p:cNvSpPr>
                <p:nvPr/>
              </p:nvSpPr>
              <p:spPr bwMode="auto">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6" name="任意多边形 1065">
                  <a:extLst>
                    <a:ext uri="{FF2B5EF4-FFF2-40B4-BE49-F238E27FC236}">
                      <a16:creationId xmlns:a16="http://schemas.microsoft.com/office/drawing/2014/main" id="{D9BFD63A-18BC-4D35-B338-6100A6EE8BED}"/>
                    </a:ext>
                  </a:extLst>
                </p:cNvPr>
                <p:cNvSpPr>
                  <a:spLocks noChangeArrowheads="1"/>
                </p:cNvSpPr>
                <p:nvPr/>
              </p:nvSpPr>
              <p:spPr bwMode="auto">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7" name="任意多边形 1066">
                  <a:extLst>
                    <a:ext uri="{FF2B5EF4-FFF2-40B4-BE49-F238E27FC236}">
                      <a16:creationId xmlns:a16="http://schemas.microsoft.com/office/drawing/2014/main" id="{FEE3F29B-CDFC-487A-8DE4-36E51D219DF3}"/>
                    </a:ext>
                  </a:extLst>
                </p:cNvPr>
                <p:cNvSpPr>
                  <a:spLocks noChangeArrowheads="1"/>
                </p:cNvSpPr>
                <p:nvPr/>
              </p:nvSpPr>
              <p:spPr bwMode="auto">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8" name="任意多边形 1067">
                  <a:extLst>
                    <a:ext uri="{FF2B5EF4-FFF2-40B4-BE49-F238E27FC236}">
                      <a16:creationId xmlns:a16="http://schemas.microsoft.com/office/drawing/2014/main" id="{A43A578C-813D-47DD-85E7-39D27667CEB7}"/>
                    </a:ext>
                  </a:extLst>
                </p:cNvPr>
                <p:cNvSpPr>
                  <a:spLocks noChangeArrowheads="1"/>
                </p:cNvSpPr>
                <p:nvPr/>
              </p:nvSpPr>
              <p:spPr bwMode="auto">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9" name="任意多边形 1068">
                  <a:extLst>
                    <a:ext uri="{FF2B5EF4-FFF2-40B4-BE49-F238E27FC236}">
                      <a16:creationId xmlns:a16="http://schemas.microsoft.com/office/drawing/2014/main" id="{A459EAC4-81B2-4E4A-8B20-4C8E390DC18C}"/>
                    </a:ext>
                  </a:extLst>
                </p:cNvPr>
                <p:cNvSpPr>
                  <a:spLocks noChangeArrowheads="1"/>
                </p:cNvSpPr>
                <p:nvPr/>
              </p:nvSpPr>
              <p:spPr bwMode="auto">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close/>
                    </a:path>
                  </a:pathLst>
                </a:custGeom>
                <a:gradFill rotWithShape="0">
                  <a:gsLst>
                    <a:gs pos="0">
                      <a:schemeClr val="bg2"/>
                    </a:gs>
                    <a:gs pos="100000">
                      <a:srgbClr val="0101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070" name="组合 1069">
                <a:extLst>
                  <a:ext uri="{FF2B5EF4-FFF2-40B4-BE49-F238E27FC236}">
                    <a16:creationId xmlns:a16="http://schemas.microsoft.com/office/drawing/2014/main" id="{8353B836-FDB6-4C45-AA8E-55346D171E69}"/>
                  </a:ext>
                </a:extLst>
              </p:cNvPr>
              <p:cNvGrpSpPr>
                <a:grpSpLocks/>
              </p:cNvGrpSpPr>
              <p:nvPr userDrawn="1"/>
            </p:nvGrpSpPr>
            <p:grpSpPr bwMode="auto">
              <a:xfrm>
                <a:off x="0" y="558"/>
                <a:ext cx="5758" cy="487"/>
                <a:chOff x="0" y="0"/>
                <a:chExt cx="5758" cy="487"/>
              </a:xfrm>
            </p:grpSpPr>
            <p:sp>
              <p:nvSpPr>
                <p:cNvPr id="1071" name="任意多边形 1070">
                  <a:extLst>
                    <a:ext uri="{FF2B5EF4-FFF2-40B4-BE49-F238E27FC236}">
                      <a16:creationId xmlns:a16="http://schemas.microsoft.com/office/drawing/2014/main" id="{4B9F44A9-92FE-4E47-AAA3-3793FC93E052}"/>
                    </a:ext>
                  </a:extLst>
                </p:cNvPr>
                <p:cNvSpPr>
                  <a:spLocks noChangeArrowheads="1"/>
                </p:cNvSpPr>
                <p:nvPr/>
              </p:nvSpPr>
              <p:spPr bwMode="auto">
                <a:xfrm>
                  <a:off x="0" y="60"/>
                  <a:ext cx="306" cy="427"/>
                </a:xfrm>
                <a:custGeom>
                  <a:avLst/>
                  <a:gdLst>
                    <a:gd name="T0" fmla="*/ 281 w 305"/>
                    <a:gd name="T1" fmla="*/ 426 h 426"/>
                    <a:gd name="T2" fmla="*/ 305 w 305"/>
                    <a:gd name="T3" fmla="*/ 426 h 426"/>
                    <a:gd name="T4" fmla="*/ 0 w 305"/>
                    <a:gd name="T5" fmla="*/ 0 h 426"/>
                    <a:gd name="T6" fmla="*/ 0 w 305"/>
                    <a:gd name="T7" fmla="*/ 66 h 426"/>
                    <a:gd name="T8" fmla="*/ 251 w 305"/>
                    <a:gd name="T9" fmla="*/ 426 h 426"/>
                    <a:gd name="T10" fmla="*/ 281 w 305"/>
                    <a:gd name="T11" fmla="*/ 426 h 426"/>
                    <a:gd name="T12" fmla="*/ 281 w 305"/>
                    <a:gd name="T13" fmla="*/ 426 h 426"/>
                  </a:gdLst>
                  <a:ahLst/>
                  <a:cxnLst>
                    <a:cxn ang="0">
                      <a:pos x="T0" y="T1"/>
                    </a:cxn>
                    <a:cxn ang="0">
                      <a:pos x="T2" y="T3"/>
                    </a:cxn>
                    <a:cxn ang="0">
                      <a:pos x="T4" y="T5"/>
                    </a:cxn>
                    <a:cxn ang="0">
                      <a:pos x="T6" y="T7"/>
                    </a:cxn>
                    <a:cxn ang="0">
                      <a:pos x="T8" y="T9"/>
                    </a:cxn>
                    <a:cxn ang="0">
                      <a:pos x="T10" y="T11"/>
                    </a:cxn>
                    <a:cxn ang="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72" name="任意多边形 1071">
                  <a:extLst>
                    <a:ext uri="{FF2B5EF4-FFF2-40B4-BE49-F238E27FC236}">
                      <a16:creationId xmlns:a16="http://schemas.microsoft.com/office/drawing/2014/main" id="{E86F9F94-EEFE-4D94-B943-2AA3F5AA9770}"/>
                    </a:ext>
                  </a:extLst>
                </p:cNvPr>
                <p:cNvSpPr>
                  <a:spLocks noChangeArrowheads="1"/>
                </p:cNvSpPr>
                <p:nvPr/>
              </p:nvSpPr>
              <p:spPr bwMode="auto">
                <a:xfrm>
                  <a:off x="5410" y="0"/>
                  <a:ext cx="348" cy="487"/>
                </a:xfrm>
                <a:custGeom>
                  <a:avLst/>
                  <a:gdLst>
                    <a:gd name="T0" fmla="*/ 24 w 347"/>
                    <a:gd name="T1" fmla="*/ 486 h 486"/>
                    <a:gd name="T2" fmla="*/ 48 w 347"/>
                    <a:gd name="T3" fmla="*/ 486 h 486"/>
                    <a:gd name="T4" fmla="*/ 347 w 347"/>
                    <a:gd name="T5" fmla="*/ 72 h 486"/>
                    <a:gd name="T6" fmla="*/ 347 w 347"/>
                    <a:gd name="T7" fmla="*/ 0 h 486"/>
                    <a:gd name="T8" fmla="*/ 0 w 347"/>
                    <a:gd name="T9" fmla="*/ 486 h 486"/>
                    <a:gd name="T10" fmla="*/ 24 w 347"/>
                    <a:gd name="T11" fmla="*/ 486 h 486"/>
                    <a:gd name="T12" fmla="*/ 24 w 347"/>
                    <a:gd name="T13" fmla="*/ 486 h 486"/>
                  </a:gdLst>
                  <a:ahLst/>
                  <a:cxnLst>
                    <a:cxn ang="0">
                      <a:pos x="T0" y="T1"/>
                    </a:cxn>
                    <a:cxn ang="0">
                      <a:pos x="T2" y="T3"/>
                    </a:cxn>
                    <a:cxn ang="0">
                      <a:pos x="T4" y="T5"/>
                    </a:cxn>
                    <a:cxn ang="0">
                      <a:pos x="T6" y="T7"/>
                    </a:cxn>
                    <a:cxn ang="0">
                      <a:pos x="T8" y="T9"/>
                    </a:cxn>
                    <a:cxn ang="0">
                      <a:pos x="T10" y="T11"/>
                    </a:cxn>
                    <a:cxn ang="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073" name="组合 1072">
                <a:extLst>
                  <a:ext uri="{FF2B5EF4-FFF2-40B4-BE49-F238E27FC236}">
                    <a16:creationId xmlns:a16="http://schemas.microsoft.com/office/drawing/2014/main" id="{DA0A8D93-B41F-41C9-8B6F-83F1C0377D96}"/>
                  </a:ext>
                </a:extLst>
              </p:cNvPr>
              <p:cNvGrpSpPr>
                <a:grpSpLocks/>
              </p:cNvGrpSpPr>
              <p:nvPr userDrawn="1"/>
            </p:nvGrpSpPr>
            <p:grpSpPr bwMode="auto">
              <a:xfrm>
                <a:off x="264" y="1039"/>
                <a:ext cx="5200" cy="3280"/>
                <a:chOff x="0" y="0"/>
                <a:chExt cx="5200" cy="3280"/>
              </a:xfrm>
            </p:grpSpPr>
            <p:sp>
              <p:nvSpPr>
                <p:cNvPr id="1074" name="任意多边形 1073">
                  <a:extLst>
                    <a:ext uri="{FF2B5EF4-FFF2-40B4-BE49-F238E27FC236}">
                      <a16:creationId xmlns:a16="http://schemas.microsoft.com/office/drawing/2014/main" id="{FEC92233-93FB-4E82-895A-067D2EC1EA0B}"/>
                    </a:ext>
                  </a:extLst>
                </p:cNvPr>
                <p:cNvSpPr>
                  <a:spLocks noChangeArrowheads="1"/>
                </p:cNvSpPr>
                <p:nvPr/>
              </p:nvSpPr>
              <p:spPr bwMode="auto">
                <a:xfrm>
                  <a:off x="2585" y="0"/>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75" name="任意多边形 1074">
                  <a:extLst>
                    <a:ext uri="{FF2B5EF4-FFF2-40B4-BE49-F238E27FC236}">
                      <a16:creationId xmlns:a16="http://schemas.microsoft.com/office/drawing/2014/main" id="{4F059C1B-900B-4781-8ED0-AD2E6AE1C2F9}"/>
                    </a:ext>
                  </a:extLst>
                </p:cNvPr>
                <p:cNvSpPr>
                  <a:spLocks noChangeArrowheads="1"/>
                </p:cNvSpPr>
                <p:nvPr/>
              </p:nvSpPr>
              <p:spPr bwMode="auto">
                <a:xfrm>
                  <a:off x="1890" y="0"/>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76" name="任意多边形 1075">
                  <a:extLst>
                    <a:ext uri="{FF2B5EF4-FFF2-40B4-BE49-F238E27FC236}">
                      <a16:creationId xmlns:a16="http://schemas.microsoft.com/office/drawing/2014/main" id="{18032E6F-B4E7-4D7A-9700-1A38995EB17D}"/>
                    </a:ext>
                  </a:extLst>
                </p:cNvPr>
                <p:cNvSpPr>
                  <a:spLocks noChangeArrowheads="1"/>
                </p:cNvSpPr>
                <p:nvPr/>
              </p:nvSpPr>
              <p:spPr bwMode="auto">
                <a:xfrm>
                  <a:off x="1266" y="0"/>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77" name="任意多边形 1076">
                  <a:extLst>
                    <a:ext uri="{FF2B5EF4-FFF2-40B4-BE49-F238E27FC236}">
                      <a16:creationId xmlns:a16="http://schemas.microsoft.com/office/drawing/2014/main" id="{AB377606-62F5-428E-B9C2-049255E8820A}"/>
                    </a:ext>
                  </a:extLst>
                </p:cNvPr>
                <p:cNvSpPr>
                  <a:spLocks noChangeArrowheads="1"/>
                </p:cNvSpPr>
                <p:nvPr/>
              </p:nvSpPr>
              <p:spPr bwMode="auto">
                <a:xfrm>
                  <a:off x="612" y="0"/>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78" name="任意多边形 1077">
                  <a:extLst>
                    <a:ext uri="{FF2B5EF4-FFF2-40B4-BE49-F238E27FC236}">
                      <a16:creationId xmlns:a16="http://schemas.microsoft.com/office/drawing/2014/main" id="{E39B1A2F-FAA5-487D-A1A9-7823ED863E6F}"/>
                    </a:ext>
                  </a:extLst>
                </p:cNvPr>
                <p:cNvSpPr>
                  <a:spLocks noChangeArrowheads="1"/>
                </p:cNvSpPr>
                <p:nvPr/>
              </p:nvSpPr>
              <p:spPr bwMode="auto">
                <a:xfrm>
                  <a:off x="0" y="0"/>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79" name="任意多边形 1078">
                  <a:extLst>
                    <a:ext uri="{FF2B5EF4-FFF2-40B4-BE49-F238E27FC236}">
                      <a16:creationId xmlns:a16="http://schemas.microsoft.com/office/drawing/2014/main" id="{8F8B0566-9083-4331-AB28-50C58A61C6D2}"/>
                    </a:ext>
                  </a:extLst>
                </p:cNvPr>
                <p:cNvSpPr>
                  <a:spLocks noChangeArrowheads="1"/>
                </p:cNvSpPr>
                <p:nvPr/>
              </p:nvSpPr>
              <p:spPr bwMode="auto">
                <a:xfrm>
                  <a:off x="2927" y="0"/>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0" name="任意多边形 1079">
                  <a:extLst>
                    <a:ext uri="{FF2B5EF4-FFF2-40B4-BE49-F238E27FC236}">
                      <a16:creationId xmlns:a16="http://schemas.microsoft.com/office/drawing/2014/main" id="{3EA6871E-5036-4F27-BFB1-EFC451015489}"/>
                    </a:ext>
                  </a:extLst>
                </p:cNvPr>
                <p:cNvSpPr>
                  <a:spLocks noChangeArrowheads="1"/>
                </p:cNvSpPr>
                <p:nvPr/>
              </p:nvSpPr>
              <p:spPr bwMode="auto">
                <a:xfrm>
                  <a:off x="3269" y="0"/>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1" name="任意多边形 1080">
                  <a:extLst>
                    <a:ext uri="{FF2B5EF4-FFF2-40B4-BE49-F238E27FC236}">
                      <a16:creationId xmlns:a16="http://schemas.microsoft.com/office/drawing/2014/main" id="{238265A1-73F6-4103-A030-0A4BA7789B16}"/>
                    </a:ext>
                  </a:extLst>
                </p:cNvPr>
                <p:cNvSpPr>
                  <a:spLocks noChangeArrowheads="1"/>
                </p:cNvSpPr>
                <p:nvPr/>
              </p:nvSpPr>
              <p:spPr bwMode="auto">
                <a:xfrm>
                  <a:off x="3558" y="0"/>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2" name="任意多边形 1081">
                  <a:extLst>
                    <a:ext uri="{FF2B5EF4-FFF2-40B4-BE49-F238E27FC236}">
                      <a16:creationId xmlns:a16="http://schemas.microsoft.com/office/drawing/2014/main" id="{A4113421-2D08-47DD-B470-71A396740277}"/>
                    </a:ext>
                  </a:extLst>
                </p:cNvPr>
                <p:cNvSpPr>
                  <a:spLocks noChangeArrowheads="1"/>
                </p:cNvSpPr>
                <p:nvPr/>
              </p:nvSpPr>
              <p:spPr bwMode="auto">
                <a:xfrm>
                  <a:off x="3873" y="0"/>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083" name="任意多边形 1082">
                <a:extLst>
                  <a:ext uri="{FF2B5EF4-FFF2-40B4-BE49-F238E27FC236}">
                    <a16:creationId xmlns:a16="http://schemas.microsoft.com/office/drawing/2014/main" id="{EA835E28-2400-4E75-8D71-C607B5960424}"/>
                  </a:ext>
                </a:extLst>
              </p:cNvPr>
              <p:cNvSpPr>
                <a:spLocks noChangeArrowheads="1"/>
              </p:cNvSpPr>
              <p:nvPr userDrawn="1"/>
            </p:nvSpPr>
            <p:spPr bwMode="auto">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4" name="任意多边形 1083">
                <a:extLst>
                  <a:ext uri="{FF2B5EF4-FFF2-40B4-BE49-F238E27FC236}">
                    <a16:creationId xmlns:a16="http://schemas.microsoft.com/office/drawing/2014/main" id="{D863A523-65BB-4DAF-89A1-E68A0760FEC3}"/>
                  </a:ext>
                </a:extLst>
              </p:cNvPr>
              <p:cNvSpPr>
                <a:spLocks noChangeArrowheads="1"/>
              </p:cNvSpPr>
              <p:nvPr userDrawn="1"/>
            </p:nvSpPr>
            <p:spPr bwMode="auto">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Lst>
                <a:ahLst/>
                <a:cxnLst>
                  <a:cxn ang="0">
                    <a:pos x="T0" y="T1"/>
                  </a:cxn>
                  <a:cxn ang="0">
                    <a:pos x="T2" y="T3"/>
                  </a:cxn>
                  <a:cxn ang="0">
                    <a:pos x="T4" y="T5"/>
                  </a:cxn>
                  <a:cxn ang="0">
                    <a:pos x="T6" y="T7"/>
                  </a:cxn>
                  <a:cxn ang="0">
                    <a:pos x="T8" y="T9"/>
                  </a:cxn>
                  <a:cxn ang="0">
                    <a:pos x="T10" y="T11"/>
                  </a:cxn>
                  <a:cxn ang="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 name="任意多边形 1084">
                <a:extLst>
                  <a:ext uri="{FF2B5EF4-FFF2-40B4-BE49-F238E27FC236}">
                    <a16:creationId xmlns:a16="http://schemas.microsoft.com/office/drawing/2014/main" id="{12AC1BC9-8083-41D4-96ED-F41306BB8A07}"/>
                  </a:ext>
                </a:extLst>
              </p:cNvPr>
              <p:cNvSpPr>
                <a:spLocks noChangeArrowheads="1"/>
              </p:cNvSpPr>
              <p:nvPr userDrawn="1"/>
            </p:nvSpPr>
            <p:spPr bwMode="auto">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Lst>
                <a:ahLst/>
                <a:cxnLst>
                  <a:cxn ang="0">
                    <a:pos x="T0" y="T1"/>
                  </a:cxn>
                  <a:cxn ang="0">
                    <a:pos x="T2" y="T3"/>
                  </a:cxn>
                  <a:cxn ang="0">
                    <a:pos x="T4" y="T5"/>
                  </a:cxn>
                  <a:cxn ang="0">
                    <a:pos x="T6" y="T7"/>
                  </a:cxn>
                  <a:cxn ang="0">
                    <a:pos x="T8" y="T9"/>
                  </a:cxn>
                  <a:cxn ang="0">
                    <a:pos x="T10" y="T11"/>
                  </a:cxn>
                  <a:cxn ang="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6" name="任意多边形 1085">
                <a:extLst>
                  <a:ext uri="{FF2B5EF4-FFF2-40B4-BE49-F238E27FC236}">
                    <a16:creationId xmlns:a16="http://schemas.microsoft.com/office/drawing/2014/main" id="{32C7AE61-070A-44E4-8B5E-C7FE1A02FDC6}"/>
                  </a:ext>
                </a:extLst>
              </p:cNvPr>
              <p:cNvSpPr>
                <a:spLocks noChangeArrowheads="1"/>
              </p:cNvSpPr>
              <p:nvPr userDrawn="1"/>
            </p:nvSpPr>
            <p:spPr bwMode="auto">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7" name="任意多边形 1086">
                <a:extLst>
                  <a:ext uri="{FF2B5EF4-FFF2-40B4-BE49-F238E27FC236}">
                    <a16:creationId xmlns:a16="http://schemas.microsoft.com/office/drawing/2014/main" id="{B786E99B-EE7A-4324-89A9-D984CCE360E7}"/>
                  </a:ext>
                </a:extLst>
              </p:cNvPr>
              <p:cNvSpPr>
                <a:spLocks noChangeArrowheads="1"/>
              </p:cNvSpPr>
              <p:nvPr userDrawn="1"/>
            </p:nvSpPr>
            <p:spPr bwMode="auto">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close/>
                  </a:path>
                </a:pathLst>
              </a:custGeom>
              <a:gradFill rotWithShape="0">
                <a:gsLst>
                  <a:gs pos="0">
                    <a:srgbClr val="01016B"/>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8" name="任意多边形 1087">
                <a:extLst>
                  <a:ext uri="{FF2B5EF4-FFF2-40B4-BE49-F238E27FC236}">
                    <a16:creationId xmlns:a16="http://schemas.microsoft.com/office/drawing/2014/main" id="{DDA1312C-B6C7-4ECF-8040-655A8703AC04}"/>
                  </a:ext>
                </a:extLst>
              </p:cNvPr>
              <p:cNvSpPr>
                <a:spLocks noChangeArrowheads="1"/>
              </p:cNvSpPr>
              <p:nvPr userDrawn="1"/>
            </p:nvSpPr>
            <p:spPr bwMode="auto">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Lst>
                <a:ahLst/>
                <a:cxnLst>
                  <a:cxn ang="0">
                    <a:pos x="T0" y="T1"/>
                  </a:cxn>
                  <a:cxn ang="0">
                    <a:pos x="T2" y="T3"/>
                  </a:cxn>
                  <a:cxn ang="0">
                    <a:pos x="T4" y="T5"/>
                  </a:cxn>
                  <a:cxn ang="0">
                    <a:pos x="T6" y="T7"/>
                  </a:cxn>
                  <a:cxn ang="0">
                    <a:pos x="T8" y="T9"/>
                  </a:cxn>
                  <a:cxn ang="0">
                    <a:pos x="T10" y="T11"/>
                  </a:cxn>
                  <a:cxn ang="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9" name="任意多边形 1088">
                <a:extLst>
                  <a:ext uri="{FF2B5EF4-FFF2-40B4-BE49-F238E27FC236}">
                    <a16:creationId xmlns:a16="http://schemas.microsoft.com/office/drawing/2014/main" id="{700C8739-3BE9-41DA-8767-D10525C3449C}"/>
                  </a:ext>
                </a:extLst>
              </p:cNvPr>
              <p:cNvSpPr>
                <a:spLocks noChangeArrowheads="1"/>
              </p:cNvSpPr>
              <p:nvPr userDrawn="1"/>
            </p:nvSpPr>
            <p:spPr bwMode="auto">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Lst>
                <a:ahLst/>
                <a:cxnLst>
                  <a:cxn ang="0">
                    <a:pos x="T0" y="T1"/>
                  </a:cxn>
                  <a:cxn ang="0">
                    <a:pos x="T2" y="T3"/>
                  </a:cxn>
                  <a:cxn ang="0">
                    <a:pos x="T4" y="T5"/>
                  </a:cxn>
                  <a:cxn ang="0">
                    <a:pos x="T6" y="T7"/>
                  </a:cxn>
                  <a:cxn ang="0">
                    <a:pos x="T8" y="T9"/>
                  </a:cxn>
                  <a:cxn ang="0">
                    <a:pos x="T10" y="T11"/>
                  </a:cxn>
                  <a:cxn ang="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90" name="任意多边形 1089">
                <a:extLst>
                  <a:ext uri="{FF2B5EF4-FFF2-40B4-BE49-F238E27FC236}">
                    <a16:creationId xmlns:a16="http://schemas.microsoft.com/office/drawing/2014/main" id="{656F50C5-1504-4A03-8BBB-5AD12CA5E896}"/>
                  </a:ext>
                </a:extLst>
              </p:cNvPr>
              <p:cNvSpPr>
                <a:spLocks noChangeArrowheads="1"/>
              </p:cNvSpPr>
              <p:nvPr userDrawn="1"/>
            </p:nvSpPr>
            <p:spPr bwMode="auto">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Lst>
                <a:ahLst/>
                <a:cxnLst>
                  <a:cxn ang="0">
                    <a:pos x="T0" y="T1"/>
                  </a:cxn>
                  <a:cxn ang="0">
                    <a:pos x="T2" y="T3"/>
                  </a:cxn>
                  <a:cxn ang="0">
                    <a:pos x="T4" y="T5"/>
                  </a:cxn>
                  <a:cxn ang="0">
                    <a:pos x="T6" y="T7"/>
                  </a:cxn>
                  <a:cxn ang="0">
                    <a:pos x="T8" y="T9"/>
                  </a:cxn>
                  <a:cxn ang="0">
                    <a:pos x="T10" y="T11"/>
                  </a:cxn>
                  <a:cxn ang="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1091" name="标题 1090">
            <a:extLst>
              <a:ext uri="{FF2B5EF4-FFF2-40B4-BE49-F238E27FC236}">
                <a16:creationId xmlns:a16="http://schemas.microsoft.com/office/drawing/2014/main" id="{5CCEAE6F-5F86-4017-9B34-578FDA03EC78}"/>
              </a:ext>
            </a:extLst>
          </p:cNvPr>
          <p:cNvSpPr>
            <a:spLocks noGrp="1"/>
          </p:cNvSpPr>
          <p:nvPr>
            <p:ph type="title"/>
          </p:nvPr>
        </p:nvSpPr>
        <p:spPr>
          <a:xfrm>
            <a:off x="455613" y="273050"/>
            <a:ext cx="8226425" cy="1143000"/>
          </a:xfrm>
          <a:prstGeom prst="rect">
            <a:avLst/>
          </a:prstGeom>
          <a:noFill/>
          <a:ln w="9525">
            <a:noFill/>
          </a:ln>
        </p:spPr>
        <p:txBody>
          <a:bodyPr anchor="ctr" anchorCtr="1"/>
          <a:lstStyle/>
          <a:p>
            <a:pPr lvl="0"/>
            <a:r>
              <a:rPr lang="zh-CN" altLang="en-US" noProof="1"/>
              <a:t>单击此处编辑母版标题样式</a:t>
            </a:r>
          </a:p>
        </p:txBody>
      </p:sp>
      <p:sp>
        <p:nvSpPr>
          <p:cNvPr id="1092" name="日期占位符 1091">
            <a:extLst>
              <a:ext uri="{FF2B5EF4-FFF2-40B4-BE49-F238E27FC236}">
                <a16:creationId xmlns:a16="http://schemas.microsoft.com/office/drawing/2014/main" id="{690BFD6F-621D-4165-9EC3-07065C3C2550}"/>
              </a:ext>
            </a:extLst>
          </p:cNvPr>
          <p:cNvSpPr>
            <a:spLocks noGrp="1"/>
          </p:cNvSpPr>
          <p:nvPr>
            <p:ph type="dt" sz="half" idx="2"/>
          </p:nvPr>
        </p:nvSpPr>
        <p:spPr>
          <a:xfrm>
            <a:off x="455613" y="6242050"/>
            <a:ext cx="2130425" cy="474663"/>
          </a:xfrm>
          <a:prstGeom prst="rect">
            <a:avLst/>
          </a:prstGeom>
          <a:noFill/>
          <a:ln w="9525">
            <a:noFill/>
          </a:ln>
        </p:spPr>
        <p:txBody>
          <a:bodyPr/>
          <a:lstStyle>
            <a:lvl1pPr>
              <a:defRPr sz="1000" noProof="1"/>
            </a:lvl1pPr>
          </a:lstStyle>
          <a:p>
            <a:endParaRPr lang="zh-CN" altLang="en-US"/>
          </a:p>
        </p:txBody>
      </p:sp>
      <p:sp>
        <p:nvSpPr>
          <p:cNvPr id="1093" name="页脚占位符 1092">
            <a:extLst>
              <a:ext uri="{FF2B5EF4-FFF2-40B4-BE49-F238E27FC236}">
                <a16:creationId xmlns:a16="http://schemas.microsoft.com/office/drawing/2014/main" id="{2ED788D5-CA0F-4BC6-B152-D31B414BF462}"/>
              </a:ext>
            </a:extLst>
          </p:cNvPr>
          <p:cNvSpPr>
            <a:spLocks noGrp="1"/>
          </p:cNvSpPr>
          <p:nvPr>
            <p:ph type="ftr" sz="quarter" idx="3"/>
          </p:nvPr>
        </p:nvSpPr>
        <p:spPr>
          <a:xfrm>
            <a:off x="3124200" y="6242050"/>
            <a:ext cx="2895600" cy="474663"/>
          </a:xfrm>
          <a:prstGeom prst="rect">
            <a:avLst/>
          </a:prstGeom>
          <a:noFill/>
          <a:ln w="9525">
            <a:noFill/>
          </a:ln>
        </p:spPr>
        <p:txBody>
          <a:bodyPr/>
          <a:lstStyle>
            <a:lvl1pPr algn="ctr">
              <a:defRPr sz="1000" noProof="1"/>
            </a:lvl1pPr>
          </a:lstStyle>
          <a:p>
            <a:endParaRPr lang="zh-CN"/>
          </a:p>
        </p:txBody>
      </p:sp>
      <p:sp>
        <p:nvSpPr>
          <p:cNvPr id="1094" name="灯片编号占位符 1093">
            <a:extLst>
              <a:ext uri="{FF2B5EF4-FFF2-40B4-BE49-F238E27FC236}">
                <a16:creationId xmlns:a16="http://schemas.microsoft.com/office/drawing/2014/main" id="{F5765608-4B80-43E9-99AC-D32EA161D96E}"/>
              </a:ext>
            </a:extLst>
          </p:cNvPr>
          <p:cNvSpPr>
            <a:spLocks noGrp="1"/>
          </p:cNvSpPr>
          <p:nvPr>
            <p:ph type="sldNum" sz="quarter" idx="4"/>
          </p:nvPr>
        </p:nvSpPr>
        <p:spPr>
          <a:xfrm>
            <a:off x="6553200" y="6242050"/>
            <a:ext cx="2130425" cy="474663"/>
          </a:xfrm>
          <a:prstGeom prst="rect">
            <a:avLst/>
          </a:prstGeom>
          <a:noFill/>
          <a:ln w="9525">
            <a:noFill/>
          </a:ln>
        </p:spPr>
        <p:txBody>
          <a:bodyPr/>
          <a:lstStyle>
            <a:lvl1pPr algn="r">
              <a:defRPr sz="1000" noProof="1">
                <a:cs typeface="+mn-ea"/>
              </a:defRPr>
            </a:lvl1pPr>
          </a:lstStyle>
          <a:p>
            <a:fld id="{A1DE33E7-AFD0-4F91-BA01-E114D41EE055}" type="slidenum">
              <a:rPr lang="en-US" altLang="zh-CN"/>
              <a:pPr/>
              <a:t>‹#›</a:t>
            </a:fld>
            <a:endParaRPr lang="zh-CN">
              <a:cs typeface="+mn-cs"/>
            </a:endParaRPr>
          </a:p>
        </p:txBody>
      </p:sp>
      <p:sp>
        <p:nvSpPr>
          <p:cNvPr id="1095" name="文本占位符 1094">
            <a:extLst>
              <a:ext uri="{FF2B5EF4-FFF2-40B4-BE49-F238E27FC236}">
                <a16:creationId xmlns:a16="http://schemas.microsoft.com/office/drawing/2014/main" id="{706358C2-0799-4869-AAF5-EC52C1400CD3}"/>
              </a:ext>
            </a:extLst>
          </p:cNvPr>
          <p:cNvSpPr>
            <a:spLocks noGrp="1"/>
          </p:cNvSpPr>
          <p:nvPr>
            <p:ph type="body" idx="1"/>
          </p:nvPr>
        </p:nvSpPr>
        <p:spPr>
          <a:xfrm>
            <a:off x="455613" y="1598613"/>
            <a:ext cx="8226425" cy="4497387"/>
          </a:xfrm>
          <a:prstGeom prst="rect">
            <a:avLst/>
          </a:prstGeom>
          <a:noFill/>
          <a:ln w="9525">
            <a:noFill/>
          </a:ln>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ctr" rtl="0" fontAlgn="base">
        <a:spcBef>
          <a:spcPct val="0"/>
        </a:spcBef>
        <a:spcAft>
          <a:spcPct val="0"/>
        </a:spcAft>
        <a:defRPr sz="4400" kern="1200">
          <a:solidFill>
            <a:schemeClr val="tx2"/>
          </a:solidFill>
          <a:effectLst>
            <a:outerShdw blurRad="38100" dist="38100" dir="2700000">
              <a:srgbClr val="00000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2"/>
        </a:buClr>
        <a:buSzPct val="115000"/>
        <a:buFont typeface="Wingdings" panose="05000000000000000000" pitchFamily="2" charset="2"/>
        <a:buChar char="§"/>
        <a:defRPr sz="3200" kern="1200">
          <a:solidFill>
            <a:schemeClr val="tx1"/>
          </a:solidFill>
          <a:effectLst>
            <a:outerShdw blurRad="38100" dist="38100" dir="2700000">
              <a:srgbClr val="000000"/>
            </a:outerShdw>
          </a:effectLst>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
        <a:defRPr sz="2800" kern="1200">
          <a:solidFill>
            <a:schemeClr val="tx1"/>
          </a:solidFill>
          <a:effectLst>
            <a:outerShdw blurRad="38100" dist="38100" dir="2700000">
              <a:srgbClr val="000000"/>
            </a:outerShdw>
          </a:effectLst>
          <a:latin typeface="+mn-lt"/>
          <a:ea typeface="+mn-ea"/>
          <a:cs typeface="+mn-cs"/>
        </a:defRPr>
      </a:lvl2pPr>
      <a:lvl3pPr marL="1143000" lvl="2" indent="-228600" algn="l" rtl="0" fontAlgn="base">
        <a:spcBef>
          <a:spcPct val="20000"/>
        </a:spcBef>
        <a:spcAft>
          <a:spcPct val="0"/>
        </a:spcAft>
        <a:buClr>
          <a:schemeClr val="tx2"/>
        </a:buClr>
        <a:buSzPct val="115000"/>
        <a:buFont typeface="Wingdings" panose="05000000000000000000" pitchFamily="2" charset="2"/>
        <a:buChar char="§"/>
        <a:defRPr sz="2400" kern="1200">
          <a:solidFill>
            <a:schemeClr val="tx1"/>
          </a:solidFill>
          <a:effectLst>
            <a:outerShdw blurRad="38100" dist="38100" dir="2700000">
              <a:srgbClr val="000000"/>
            </a:outerShdw>
          </a:effectLst>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
        <a:defRPr sz="2000" kern="1200">
          <a:solidFill>
            <a:schemeClr val="tx1"/>
          </a:solidFill>
          <a:effectLst>
            <a:outerShdw blurRad="38100" dist="38100" dir="2700000">
              <a:srgbClr val="000000"/>
            </a:outerShdw>
          </a:effectLst>
          <a:latin typeface="+mn-lt"/>
          <a:ea typeface="+mn-ea"/>
          <a:cs typeface="+mn-cs"/>
        </a:defRPr>
      </a:lvl4pPr>
      <a:lvl5pPr marL="2057400" lvl="4" indent="-228600" algn="l" rtl="0" fontAlgn="base">
        <a:spcBef>
          <a:spcPct val="20000"/>
        </a:spcBef>
        <a:spcAft>
          <a:spcPct val="0"/>
        </a:spcAft>
        <a:buClr>
          <a:schemeClr val="tx2"/>
        </a:buClr>
        <a:buSzPct val="115000"/>
        <a:buFont typeface="Wingdings" panose="05000000000000000000" pitchFamily="2" charset="2"/>
        <a:buChar char="§"/>
        <a:defRPr sz="2000" kern="120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emf"/><Relationship Id="rId5" Type="http://schemas.openxmlformats.org/officeDocument/2006/relationships/oleObject" Target="../embeddings/oleObject18.bin"/><Relationship Id="rId4" Type="http://schemas.openxmlformats.org/officeDocument/2006/relationships/image" Target="../media/image30.emf"/></Relationships>
</file>

<file path=ppt/slides/_rels/slide14.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5.bin"/><Relationship Id="rId18" Type="http://schemas.openxmlformats.org/officeDocument/2006/relationships/image" Target="../media/image40.emf"/><Relationship Id="rId3" Type="http://schemas.openxmlformats.org/officeDocument/2006/relationships/oleObject" Target="../embeddings/oleObject20.bin"/><Relationship Id="rId21" Type="http://schemas.openxmlformats.org/officeDocument/2006/relationships/oleObject" Target="../embeddings/oleObject29.bin"/><Relationship Id="rId7" Type="http://schemas.openxmlformats.org/officeDocument/2006/relationships/oleObject" Target="../embeddings/oleObject22.bin"/><Relationship Id="rId12" Type="http://schemas.openxmlformats.org/officeDocument/2006/relationships/image" Target="../media/image37.wmf"/><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39.emf"/><Relationship Id="rId20" Type="http://schemas.openxmlformats.org/officeDocument/2006/relationships/image" Target="../media/image41.emf"/><Relationship Id="rId1" Type="http://schemas.openxmlformats.org/officeDocument/2006/relationships/vmlDrawing" Target="../drawings/vmlDrawing7.vml"/><Relationship Id="rId6" Type="http://schemas.openxmlformats.org/officeDocument/2006/relationships/image" Target="../media/image34.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image" Target="../media/image27.jpeg"/><Relationship Id="rId10" Type="http://schemas.openxmlformats.org/officeDocument/2006/relationships/image" Target="../media/image36.wmf"/><Relationship Id="rId19" Type="http://schemas.openxmlformats.org/officeDocument/2006/relationships/oleObject" Target="../embeddings/oleObject28.bin"/><Relationship Id="rId4" Type="http://schemas.openxmlformats.org/officeDocument/2006/relationships/image" Target="../media/image33.emf"/><Relationship Id="rId9" Type="http://schemas.openxmlformats.org/officeDocument/2006/relationships/oleObject" Target="../embeddings/oleObject23.bin"/><Relationship Id="rId14" Type="http://schemas.openxmlformats.org/officeDocument/2006/relationships/image" Target="../media/image38.emf"/><Relationship Id="rId22" Type="http://schemas.openxmlformats.org/officeDocument/2006/relationships/image" Target="../media/image4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3.emf"/></Relationships>
</file>

<file path=ppt/slides/_rels/slide16.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36.bin"/><Relationship Id="rId18" Type="http://schemas.openxmlformats.org/officeDocument/2006/relationships/image" Target="../media/image51.e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8.emf"/><Relationship Id="rId17" Type="http://schemas.openxmlformats.org/officeDocument/2006/relationships/oleObject" Target="../embeddings/oleObject38.bin"/><Relationship Id="rId2" Type="http://schemas.openxmlformats.org/officeDocument/2006/relationships/slideLayout" Target="../slideLayouts/slideLayout7.xml"/><Relationship Id="rId16" Type="http://schemas.openxmlformats.org/officeDocument/2006/relationships/image" Target="../media/image50.emf"/><Relationship Id="rId20" Type="http://schemas.openxmlformats.org/officeDocument/2006/relationships/image" Target="../media/image52.emf"/><Relationship Id="rId1" Type="http://schemas.openxmlformats.org/officeDocument/2006/relationships/vmlDrawing" Target="../drawings/vmlDrawing9.vml"/><Relationship Id="rId6" Type="http://schemas.openxmlformats.org/officeDocument/2006/relationships/image" Target="../media/image45.e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47.emf"/><Relationship Id="rId19" Type="http://schemas.openxmlformats.org/officeDocument/2006/relationships/oleObject" Target="../embeddings/oleObject39.bin"/><Relationship Id="rId4" Type="http://schemas.openxmlformats.org/officeDocument/2006/relationships/image" Target="../media/image44.emf"/><Relationship Id="rId9" Type="http://schemas.openxmlformats.org/officeDocument/2006/relationships/oleObject" Target="../embeddings/oleObject34.bin"/><Relationship Id="rId14" Type="http://schemas.openxmlformats.org/officeDocument/2006/relationships/image" Target="../media/image49.emf"/></Relationships>
</file>

<file path=ppt/slides/_rels/slide17.x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oleObject" Target="../embeddings/oleObject45.bin"/><Relationship Id="rId18" Type="http://schemas.openxmlformats.org/officeDocument/2006/relationships/image" Target="../media/image60.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7.e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59.emf"/><Relationship Id="rId1" Type="http://schemas.openxmlformats.org/officeDocument/2006/relationships/vmlDrawing" Target="../drawings/vmlDrawing10.vml"/><Relationship Id="rId6" Type="http://schemas.openxmlformats.org/officeDocument/2006/relationships/image" Target="../media/image54.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56.emf"/><Relationship Id="rId4" Type="http://schemas.openxmlformats.org/officeDocument/2006/relationships/image" Target="../media/image53.emf"/><Relationship Id="rId9" Type="http://schemas.openxmlformats.org/officeDocument/2006/relationships/oleObject" Target="../embeddings/oleObject43.bin"/><Relationship Id="rId14" Type="http://schemas.openxmlformats.org/officeDocument/2006/relationships/image" Target="../media/image58.emf"/></Relationships>
</file>

<file path=ppt/slides/_rels/slide18.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53.bin"/><Relationship Id="rId18" Type="http://schemas.openxmlformats.org/officeDocument/2006/relationships/image" Target="../media/image68.emf"/><Relationship Id="rId26" Type="http://schemas.openxmlformats.org/officeDocument/2006/relationships/image" Target="../media/image72.emf"/><Relationship Id="rId39" Type="http://schemas.openxmlformats.org/officeDocument/2006/relationships/oleObject" Target="../embeddings/oleObject66.bin"/><Relationship Id="rId3" Type="http://schemas.openxmlformats.org/officeDocument/2006/relationships/oleObject" Target="../embeddings/oleObject48.bin"/><Relationship Id="rId21" Type="http://schemas.openxmlformats.org/officeDocument/2006/relationships/oleObject" Target="../embeddings/oleObject57.bin"/><Relationship Id="rId34" Type="http://schemas.openxmlformats.org/officeDocument/2006/relationships/image" Target="../media/image76.emf"/><Relationship Id="rId42" Type="http://schemas.openxmlformats.org/officeDocument/2006/relationships/image" Target="../media/image80.emf"/><Relationship Id="rId7" Type="http://schemas.openxmlformats.org/officeDocument/2006/relationships/oleObject" Target="../embeddings/oleObject50.bin"/><Relationship Id="rId12" Type="http://schemas.openxmlformats.org/officeDocument/2006/relationships/image" Target="../media/image65.emf"/><Relationship Id="rId17" Type="http://schemas.openxmlformats.org/officeDocument/2006/relationships/oleObject" Target="../embeddings/oleObject55.bin"/><Relationship Id="rId25" Type="http://schemas.openxmlformats.org/officeDocument/2006/relationships/oleObject" Target="../embeddings/oleObject59.bin"/><Relationship Id="rId33" Type="http://schemas.openxmlformats.org/officeDocument/2006/relationships/oleObject" Target="../embeddings/oleObject63.bin"/><Relationship Id="rId38" Type="http://schemas.openxmlformats.org/officeDocument/2006/relationships/image" Target="../media/image78.emf"/><Relationship Id="rId46" Type="http://schemas.openxmlformats.org/officeDocument/2006/relationships/image" Target="../media/image82.emf"/><Relationship Id="rId2" Type="http://schemas.openxmlformats.org/officeDocument/2006/relationships/slideLayout" Target="../slideLayouts/slideLayout7.xml"/><Relationship Id="rId16" Type="http://schemas.openxmlformats.org/officeDocument/2006/relationships/image" Target="../media/image67.wmf"/><Relationship Id="rId20" Type="http://schemas.openxmlformats.org/officeDocument/2006/relationships/image" Target="../media/image69.emf"/><Relationship Id="rId29" Type="http://schemas.openxmlformats.org/officeDocument/2006/relationships/oleObject" Target="../embeddings/oleObject61.bin"/><Relationship Id="rId41" Type="http://schemas.openxmlformats.org/officeDocument/2006/relationships/oleObject" Target="../embeddings/oleObject67.bin"/><Relationship Id="rId1" Type="http://schemas.openxmlformats.org/officeDocument/2006/relationships/vmlDrawing" Target="../drawings/vmlDrawing11.vml"/><Relationship Id="rId6" Type="http://schemas.openxmlformats.org/officeDocument/2006/relationships/image" Target="../media/image62.emf"/><Relationship Id="rId11" Type="http://schemas.openxmlformats.org/officeDocument/2006/relationships/oleObject" Target="../embeddings/oleObject52.bin"/><Relationship Id="rId24" Type="http://schemas.openxmlformats.org/officeDocument/2006/relationships/image" Target="../media/image71.emf"/><Relationship Id="rId32" Type="http://schemas.openxmlformats.org/officeDocument/2006/relationships/image" Target="../media/image75.emf"/><Relationship Id="rId37" Type="http://schemas.openxmlformats.org/officeDocument/2006/relationships/oleObject" Target="../embeddings/oleObject65.bin"/><Relationship Id="rId40" Type="http://schemas.openxmlformats.org/officeDocument/2006/relationships/image" Target="../media/image79.emf"/><Relationship Id="rId45" Type="http://schemas.openxmlformats.org/officeDocument/2006/relationships/oleObject" Target="../embeddings/oleObject69.bin"/><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73.emf"/><Relationship Id="rId36" Type="http://schemas.openxmlformats.org/officeDocument/2006/relationships/image" Target="../media/image77.emf"/><Relationship Id="rId10" Type="http://schemas.openxmlformats.org/officeDocument/2006/relationships/image" Target="../media/image64.emf"/><Relationship Id="rId19" Type="http://schemas.openxmlformats.org/officeDocument/2006/relationships/oleObject" Target="../embeddings/oleObject56.bin"/><Relationship Id="rId31" Type="http://schemas.openxmlformats.org/officeDocument/2006/relationships/oleObject" Target="../embeddings/oleObject62.bin"/><Relationship Id="rId44" Type="http://schemas.openxmlformats.org/officeDocument/2006/relationships/image" Target="../media/image81.emf"/><Relationship Id="rId4" Type="http://schemas.openxmlformats.org/officeDocument/2006/relationships/image" Target="../media/image61.emf"/><Relationship Id="rId9" Type="http://schemas.openxmlformats.org/officeDocument/2006/relationships/oleObject" Target="../embeddings/oleObject51.bin"/><Relationship Id="rId14" Type="http://schemas.openxmlformats.org/officeDocument/2006/relationships/image" Target="../media/image66.emf"/><Relationship Id="rId22" Type="http://schemas.openxmlformats.org/officeDocument/2006/relationships/image" Target="../media/image70.emf"/><Relationship Id="rId27" Type="http://schemas.openxmlformats.org/officeDocument/2006/relationships/oleObject" Target="../embeddings/oleObject60.bin"/><Relationship Id="rId30" Type="http://schemas.openxmlformats.org/officeDocument/2006/relationships/image" Target="../media/image74.emf"/><Relationship Id="rId35" Type="http://schemas.openxmlformats.org/officeDocument/2006/relationships/oleObject" Target="../embeddings/oleObject64.bin"/><Relationship Id="rId43" Type="http://schemas.openxmlformats.org/officeDocument/2006/relationships/oleObject" Target="../embeddings/oleObject68.bin"/></Relationships>
</file>

<file path=ppt/slides/_rels/slide19.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75.bin"/><Relationship Id="rId18" Type="http://schemas.openxmlformats.org/officeDocument/2006/relationships/image" Target="../media/image90.emf"/><Relationship Id="rId3" Type="http://schemas.openxmlformats.org/officeDocument/2006/relationships/oleObject" Target="../embeddings/oleObject70.bin"/><Relationship Id="rId21" Type="http://schemas.openxmlformats.org/officeDocument/2006/relationships/oleObject" Target="../embeddings/oleObject79.bin"/><Relationship Id="rId7" Type="http://schemas.openxmlformats.org/officeDocument/2006/relationships/oleObject" Target="../embeddings/oleObject72.bin"/><Relationship Id="rId12" Type="http://schemas.openxmlformats.org/officeDocument/2006/relationships/image" Target="../media/image87.emf"/><Relationship Id="rId17" Type="http://schemas.openxmlformats.org/officeDocument/2006/relationships/oleObject" Target="../embeddings/oleObject77.bin"/><Relationship Id="rId2" Type="http://schemas.openxmlformats.org/officeDocument/2006/relationships/slideLayout" Target="../slideLayouts/slideLayout7.xml"/><Relationship Id="rId16" Type="http://schemas.openxmlformats.org/officeDocument/2006/relationships/image" Target="../media/image89.emf"/><Relationship Id="rId20" Type="http://schemas.openxmlformats.org/officeDocument/2006/relationships/image" Target="../media/image91.emf"/><Relationship Id="rId1" Type="http://schemas.openxmlformats.org/officeDocument/2006/relationships/vmlDrawing" Target="../drawings/vmlDrawing12.vml"/><Relationship Id="rId6" Type="http://schemas.openxmlformats.org/officeDocument/2006/relationships/image" Target="../media/image84.e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86.emf"/><Relationship Id="rId19" Type="http://schemas.openxmlformats.org/officeDocument/2006/relationships/oleObject" Target="../embeddings/oleObject78.bin"/><Relationship Id="rId4" Type="http://schemas.openxmlformats.org/officeDocument/2006/relationships/image" Target="../media/image83.emf"/><Relationship Id="rId9" Type="http://schemas.openxmlformats.org/officeDocument/2006/relationships/oleObject" Target="../embeddings/oleObject73.bin"/><Relationship Id="rId14" Type="http://schemas.openxmlformats.org/officeDocument/2006/relationships/image" Target="../media/image88.emf"/><Relationship Id="rId22" Type="http://schemas.openxmlformats.org/officeDocument/2006/relationships/image" Target="../media/image92.e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95.e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4.emf"/><Relationship Id="rId5" Type="http://schemas.openxmlformats.org/officeDocument/2006/relationships/oleObject" Target="../embeddings/oleObject81.bin"/><Relationship Id="rId10" Type="http://schemas.openxmlformats.org/officeDocument/2006/relationships/image" Target="../media/image96.emf"/><Relationship Id="rId4" Type="http://schemas.openxmlformats.org/officeDocument/2006/relationships/image" Target="../media/image93.emf"/><Relationship Id="rId9" Type="http://schemas.openxmlformats.org/officeDocument/2006/relationships/oleObject" Target="../embeddings/oleObject83.bin"/></Relationships>
</file>

<file path=ppt/slides/_rels/slide21.xml.rels><?xml version="1.0" encoding="UTF-8" standalone="yes"?>
<Relationships xmlns="http://schemas.openxmlformats.org/package/2006/relationships"><Relationship Id="rId8" Type="http://schemas.openxmlformats.org/officeDocument/2006/relationships/image" Target="../media/image99.e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101.emf"/><Relationship Id="rId2" Type="http://schemas.openxmlformats.org/officeDocument/2006/relationships/slideLayout" Target="../slideLayouts/slideLayout7.xml"/><Relationship Id="rId16" Type="http://schemas.openxmlformats.org/officeDocument/2006/relationships/image" Target="../media/image103.emf"/><Relationship Id="rId1" Type="http://schemas.openxmlformats.org/officeDocument/2006/relationships/vmlDrawing" Target="../drawings/vmlDrawing14.vml"/><Relationship Id="rId6" Type="http://schemas.openxmlformats.org/officeDocument/2006/relationships/image" Target="../media/image98.e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100.emf"/><Relationship Id="rId4" Type="http://schemas.openxmlformats.org/officeDocument/2006/relationships/image" Target="../media/image97.emf"/><Relationship Id="rId9" Type="http://schemas.openxmlformats.org/officeDocument/2006/relationships/oleObject" Target="../embeddings/oleObject87.bin"/><Relationship Id="rId14" Type="http://schemas.openxmlformats.org/officeDocument/2006/relationships/image" Target="../media/image102.emf"/></Relationships>
</file>

<file path=ppt/slides/_rels/slide22.xml.rels><?xml version="1.0" encoding="UTF-8" standalone="yes"?>
<Relationships xmlns="http://schemas.openxmlformats.org/package/2006/relationships"><Relationship Id="rId8" Type="http://schemas.openxmlformats.org/officeDocument/2006/relationships/image" Target="../media/image106.emf"/><Relationship Id="rId13" Type="http://schemas.openxmlformats.org/officeDocument/2006/relationships/oleObject" Target="../embeddings/oleObject96.bin"/><Relationship Id="rId18" Type="http://schemas.openxmlformats.org/officeDocument/2006/relationships/image" Target="../media/image111.emf"/><Relationship Id="rId3" Type="http://schemas.openxmlformats.org/officeDocument/2006/relationships/oleObject" Target="../embeddings/oleObject91.bin"/><Relationship Id="rId21" Type="http://schemas.openxmlformats.org/officeDocument/2006/relationships/oleObject" Target="../embeddings/oleObject100.bin"/><Relationship Id="rId7" Type="http://schemas.openxmlformats.org/officeDocument/2006/relationships/oleObject" Target="../embeddings/oleObject93.bin"/><Relationship Id="rId12" Type="http://schemas.openxmlformats.org/officeDocument/2006/relationships/image" Target="../media/image108.emf"/><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110.emf"/><Relationship Id="rId20" Type="http://schemas.openxmlformats.org/officeDocument/2006/relationships/image" Target="../media/image112.emf"/><Relationship Id="rId1" Type="http://schemas.openxmlformats.org/officeDocument/2006/relationships/vmlDrawing" Target="../drawings/vmlDrawing15.vml"/><Relationship Id="rId6" Type="http://schemas.openxmlformats.org/officeDocument/2006/relationships/image" Target="../media/image105.emf"/><Relationship Id="rId11" Type="http://schemas.openxmlformats.org/officeDocument/2006/relationships/oleObject" Target="../embeddings/oleObject95.bin"/><Relationship Id="rId24" Type="http://schemas.openxmlformats.org/officeDocument/2006/relationships/image" Target="../media/image114.emf"/><Relationship Id="rId5" Type="http://schemas.openxmlformats.org/officeDocument/2006/relationships/oleObject" Target="../embeddings/oleObject92.bin"/><Relationship Id="rId15" Type="http://schemas.openxmlformats.org/officeDocument/2006/relationships/oleObject" Target="../embeddings/oleObject97.bin"/><Relationship Id="rId23" Type="http://schemas.openxmlformats.org/officeDocument/2006/relationships/oleObject" Target="../embeddings/oleObject101.bin"/><Relationship Id="rId10" Type="http://schemas.openxmlformats.org/officeDocument/2006/relationships/image" Target="../media/image107.emf"/><Relationship Id="rId19" Type="http://schemas.openxmlformats.org/officeDocument/2006/relationships/oleObject" Target="../embeddings/oleObject99.bin"/><Relationship Id="rId4" Type="http://schemas.openxmlformats.org/officeDocument/2006/relationships/image" Target="../media/image104.emf"/><Relationship Id="rId9" Type="http://schemas.openxmlformats.org/officeDocument/2006/relationships/oleObject" Target="../embeddings/oleObject94.bin"/><Relationship Id="rId14" Type="http://schemas.openxmlformats.org/officeDocument/2006/relationships/image" Target="../media/image109.emf"/><Relationship Id="rId22" Type="http://schemas.openxmlformats.org/officeDocument/2006/relationships/image" Target="../media/image113.emf"/></Relationships>
</file>

<file path=ppt/slides/_rels/slide23.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19.e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16.e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18.emf"/><Relationship Id="rId4" Type="http://schemas.openxmlformats.org/officeDocument/2006/relationships/image" Target="../media/image115.emf"/><Relationship Id="rId9" Type="http://schemas.openxmlformats.org/officeDocument/2006/relationships/oleObject" Target="../embeddings/oleObject105.bin"/><Relationship Id="rId14" Type="http://schemas.openxmlformats.org/officeDocument/2006/relationships/image" Target="../media/image120.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25.emf"/><Relationship Id="rId3" Type="http://schemas.openxmlformats.org/officeDocument/2006/relationships/image" Target="../media/image127.jpeg"/><Relationship Id="rId7" Type="http://schemas.openxmlformats.org/officeDocument/2006/relationships/image" Target="../media/image122.wmf"/><Relationship Id="rId12"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09.bin"/><Relationship Id="rId11" Type="http://schemas.openxmlformats.org/officeDocument/2006/relationships/image" Target="../media/image124.wmf"/><Relationship Id="rId5" Type="http://schemas.openxmlformats.org/officeDocument/2006/relationships/image" Target="../media/image121.wmf"/><Relationship Id="rId15" Type="http://schemas.openxmlformats.org/officeDocument/2006/relationships/image" Target="../media/image126.emf"/><Relationship Id="rId10" Type="http://schemas.openxmlformats.org/officeDocument/2006/relationships/oleObject" Target="../embeddings/oleObject111.bin"/><Relationship Id="rId4" Type="http://schemas.openxmlformats.org/officeDocument/2006/relationships/oleObject" Target="../embeddings/oleObject108.bin"/><Relationship Id="rId9" Type="http://schemas.openxmlformats.org/officeDocument/2006/relationships/image" Target="../media/image123.wmf"/><Relationship Id="rId14" Type="http://schemas.openxmlformats.org/officeDocument/2006/relationships/oleObject" Target="../embeddings/oleObject11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24.wmf"/><Relationship Id="rId18" Type="http://schemas.openxmlformats.org/officeDocument/2006/relationships/oleObject" Target="../embeddings/oleObject121.bin"/><Relationship Id="rId26" Type="http://schemas.openxmlformats.org/officeDocument/2006/relationships/oleObject" Target="../embeddings/oleObject125.bin"/><Relationship Id="rId3" Type="http://schemas.openxmlformats.org/officeDocument/2006/relationships/oleObject" Target="../embeddings/oleObject114.bin"/><Relationship Id="rId21" Type="http://schemas.openxmlformats.org/officeDocument/2006/relationships/image" Target="../media/image132.emf"/><Relationship Id="rId7" Type="http://schemas.openxmlformats.org/officeDocument/2006/relationships/image" Target="../media/image121.wmf"/><Relationship Id="rId12" Type="http://schemas.openxmlformats.org/officeDocument/2006/relationships/oleObject" Target="../embeddings/oleObject118.bin"/><Relationship Id="rId17" Type="http://schemas.openxmlformats.org/officeDocument/2006/relationships/image" Target="../media/image130.emf"/><Relationship Id="rId25" Type="http://schemas.openxmlformats.org/officeDocument/2006/relationships/image" Target="../media/image134.emf"/><Relationship Id="rId2" Type="http://schemas.openxmlformats.org/officeDocument/2006/relationships/slideLayout" Target="../slideLayouts/slideLayout7.xml"/><Relationship Id="rId16" Type="http://schemas.openxmlformats.org/officeDocument/2006/relationships/oleObject" Target="../embeddings/oleObject120.bin"/><Relationship Id="rId20" Type="http://schemas.openxmlformats.org/officeDocument/2006/relationships/oleObject" Target="../embeddings/oleObject122.bin"/><Relationship Id="rId1" Type="http://schemas.openxmlformats.org/officeDocument/2006/relationships/vmlDrawing" Target="../drawings/vmlDrawing18.vml"/><Relationship Id="rId6" Type="http://schemas.openxmlformats.org/officeDocument/2006/relationships/oleObject" Target="../embeddings/oleObject115.bin"/><Relationship Id="rId11" Type="http://schemas.openxmlformats.org/officeDocument/2006/relationships/image" Target="../media/image123.wmf"/><Relationship Id="rId24" Type="http://schemas.openxmlformats.org/officeDocument/2006/relationships/oleObject" Target="../embeddings/oleObject124.bin"/><Relationship Id="rId5" Type="http://schemas.openxmlformats.org/officeDocument/2006/relationships/image" Target="../media/image127.jpeg"/><Relationship Id="rId15" Type="http://schemas.openxmlformats.org/officeDocument/2006/relationships/image" Target="../media/image129.emf"/><Relationship Id="rId23" Type="http://schemas.openxmlformats.org/officeDocument/2006/relationships/image" Target="../media/image133.emf"/><Relationship Id="rId10" Type="http://schemas.openxmlformats.org/officeDocument/2006/relationships/oleObject" Target="../embeddings/oleObject117.bin"/><Relationship Id="rId19" Type="http://schemas.openxmlformats.org/officeDocument/2006/relationships/image" Target="../media/image131.emf"/><Relationship Id="rId4" Type="http://schemas.openxmlformats.org/officeDocument/2006/relationships/image" Target="../media/image128.emf"/><Relationship Id="rId9" Type="http://schemas.openxmlformats.org/officeDocument/2006/relationships/image" Target="../media/image122.wmf"/><Relationship Id="rId14" Type="http://schemas.openxmlformats.org/officeDocument/2006/relationships/oleObject" Target="../embeddings/oleObject119.bin"/><Relationship Id="rId22" Type="http://schemas.openxmlformats.org/officeDocument/2006/relationships/oleObject" Target="../embeddings/oleObject123.bin"/><Relationship Id="rId27" Type="http://schemas.openxmlformats.org/officeDocument/2006/relationships/image" Target="../media/image135.emf"/></Relationships>
</file>

<file path=ppt/slides/_rels/slide26.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37.emf"/><Relationship Id="rId5" Type="http://schemas.openxmlformats.org/officeDocument/2006/relationships/oleObject" Target="../embeddings/oleObject127.bin"/><Relationship Id="rId10" Type="http://schemas.openxmlformats.org/officeDocument/2006/relationships/image" Target="../media/image139.wmf"/><Relationship Id="rId4" Type="http://schemas.openxmlformats.org/officeDocument/2006/relationships/image" Target="../media/image136.emf"/><Relationship Id="rId9" Type="http://schemas.openxmlformats.org/officeDocument/2006/relationships/oleObject" Target="../embeddings/oleObject129.bin"/></Relationships>
</file>

<file path=ppt/slides/_rels/slide27.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oleObject" Target="../embeddings/oleObject135.bin"/><Relationship Id="rId18" Type="http://schemas.openxmlformats.org/officeDocument/2006/relationships/image" Target="../media/image147.emf"/><Relationship Id="rId26" Type="http://schemas.openxmlformats.org/officeDocument/2006/relationships/image" Target="../media/image151.emf"/><Relationship Id="rId3" Type="http://schemas.openxmlformats.org/officeDocument/2006/relationships/oleObject" Target="../embeddings/oleObject130.bin"/><Relationship Id="rId21" Type="http://schemas.openxmlformats.org/officeDocument/2006/relationships/oleObject" Target="../embeddings/oleObject139.bin"/><Relationship Id="rId7" Type="http://schemas.openxmlformats.org/officeDocument/2006/relationships/oleObject" Target="../embeddings/oleObject132.bin"/><Relationship Id="rId12" Type="http://schemas.openxmlformats.org/officeDocument/2006/relationships/image" Target="../media/image144.emf"/><Relationship Id="rId17" Type="http://schemas.openxmlformats.org/officeDocument/2006/relationships/oleObject" Target="../embeddings/oleObject137.bin"/><Relationship Id="rId25" Type="http://schemas.openxmlformats.org/officeDocument/2006/relationships/oleObject" Target="../embeddings/oleObject141.bin"/><Relationship Id="rId2" Type="http://schemas.openxmlformats.org/officeDocument/2006/relationships/slideLayout" Target="../slideLayouts/slideLayout2.xml"/><Relationship Id="rId16" Type="http://schemas.openxmlformats.org/officeDocument/2006/relationships/image" Target="../media/image146.emf"/><Relationship Id="rId20" Type="http://schemas.openxmlformats.org/officeDocument/2006/relationships/image" Target="../media/image148.emf"/><Relationship Id="rId1" Type="http://schemas.openxmlformats.org/officeDocument/2006/relationships/vmlDrawing" Target="../drawings/vmlDrawing20.vml"/><Relationship Id="rId6" Type="http://schemas.openxmlformats.org/officeDocument/2006/relationships/image" Target="../media/image141.emf"/><Relationship Id="rId11" Type="http://schemas.openxmlformats.org/officeDocument/2006/relationships/oleObject" Target="../embeddings/oleObject134.bin"/><Relationship Id="rId24" Type="http://schemas.openxmlformats.org/officeDocument/2006/relationships/image" Target="../media/image150.emf"/><Relationship Id="rId5" Type="http://schemas.openxmlformats.org/officeDocument/2006/relationships/oleObject" Target="../embeddings/oleObject131.bin"/><Relationship Id="rId15" Type="http://schemas.openxmlformats.org/officeDocument/2006/relationships/oleObject" Target="../embeddings/oleObject136.bin"/><Relationship Id="rId23" Type="http://schemas.openxmlformats.org/officeDocument/2006/relationships/oleObject" Target="../embeddings/oleObject140.bin"/><Relationship Id="rId28" Type="http://schemas.openxmlformats.org/officeDocument/2006/relationships/image" Target="../media/image152.emf"/><Relationship Id="rId10" Type="http://schemas.openxmlformats.org/officeDocument/2006/relationships/image" Target="../media/image143.emf"/><Relationship Id="rId19" Type="http://schemas.openxmlformats.org/officeDocument/2006/relationships/oleObject" Target="../embeddings/oleObject138.bin"/><Relationship Id="rId4" Type="http://schemas.openxmlformats.org/officeDocument/2006/relationships/image" Target="../media/image140.emf"/><Relationship Id="rId9" Type="http://schemas.openxmlformats.org/officeDocument/2006/relationships/oleObject" Target="../embeddings/oleObject133.bin"/><Relationship Id="rId14" Type="http://schemas.openxmlformats.org/officeDocument/2006/relationships/image" Target="../media/image145.emf"/><Relationship Id="rId22" Type="http://schemas.openxmlformats.org/officeDocument/2006/relationships/image" Target="../media/image149.emf"/><Relationship Id="rId27" Type="http://schemas.openxmlformats.org/officeDocument/2006/relationships/oleObject" Target="../embeddings/oleObject142.bin"/></Relationships>
</file>

<file path=ppt/slides/_rels/slide28.xml.rels><?xml version="1.0" encoding="UTF-8" standalone="yes"?>
<Relationships xmlns="http://schemas.openxmlformats.org/package/2006/relationships"><Relationship Id="rId8" Type="http://schemas.openxmlformats.org/officeDocument/2006/relationships/image" Target="../media/image155.emf"/><Relationship Id="rId13" Type="http://schemas.openxmlformats.org/officeDocument/2006/relationships/oleObject" Target="../embeddings/oleObject148.bin"/><Relationship Id="rId18" Type="http://schemas.openxmlformats.org/officeDocument/2006/relationships/image" Target="../media/image160.emf"/><Relationship Id="rId26" Type="http://schemas.openxmlformats.org/officeDocument/2006/relationships/image" Target="../media/image164.emf"/><Relationship Id="rId3" Type="http://schemas.openxmlformats.org/officeDocument/2006/relationships/oleObject" Target="../embeddings/oleObject143.bin"/><Relationship Id="rId21" Type="http://schemas.openxmlformats.org/officeDocument/2006/relationships/oleObject" Target="../embeddings/oleObject152.bin"/><Relationship Id="rId34" Type="http://schemas.openxmlformats.org/officeDocument/2006/relationships/image" Target="../media/image168.emf"/><Relationship Id="rId7" Type="http://schemas.openxmlformats.org/officeDocument/2006/relationships/oleObject" Target="../embeddings/oleObject145.bin"/><Relationship Id="rId12" Type="http://schemas.openxmlformats.org/officeDocument/2006/relationships/image" Target="../media/image157.emf"/><Relationship Id="rId17" Type="http://schemas.openxmlformats.org/officeDocument/2006/relationships/oleObject" Target="../embeddings/oleObject150.bin"/><Relationship Id="rId25" Type="http://schemas.openxmlformats.org/officeDocument/2006/relationships/oleObject" Target="../embeddings/oleObject154.bin"/><Relationship Id="rId33" Type="http://schemas.openxmlformats.org/officeDocument/2006/relationships/oleObject" Target="../embeddings/oleObject158.bin"/><Relationship Id="rId2" Type="http://schemas.openxmlformats.org/officeDocument/2006/relationships/slideLayout" Target="../slideLayouts/slideLayout2.xml"/><Relationship Id="rId16" Type="http://schemas.openxmlformats.org/officeDocument/2006/relationships/image" Target="../media/image159.emf"/><Relationship Id="rId20" Type="http://schemas.openxmlformats.org/officeDocument/2006/relationships/image" Target="../media/image161.emf"/><Relationship Id="rId29" Type="http://schemas.openxmlformats.org/officeDocument/2006/relationships/oleObject" Target="../embeddings/oleObject156.bin"/><Relationship Id="rId1" Type="http://schemas.openxmlformats.org/officeDocument/2006/relationships/vmlDrawing" Target="../drawings/vmlDrawing21.vml"/><Relationship Id="rId6" Type="http://schemas.openxmlformats.org/officeDocument/2006/relationships/image" Target="../media/image154.emf"/><Relationship Id="rId11" Type="http://schemas.openxmlformats.org/officeDocument/2006/relationships/oleObject" Target="../embeddings/oleObject147.bin"/><Relationship Id="rId24" Type="http://schemas.openxmlformats.org/officeDocument/2006/relationships/image" Target="../media/image163.emf"/><Relationship Id="rId32" Type="http://schemas.openxmlformats.org/officeDocument/2006/relationships/image" Target="../media/image167.emf"/><Relationship Id="rId5" Type="http://schemas.openxmlformats.org/officeDocument/2006/relationships/oleObject" Target="../embeddings/oleObject144.bin"/><Relationship Id="rId15" Type="http://schemas.openxmlformats.org/officeDocument/2006/relationships/oleObject" Target="../embeddings/oleObject149.bin"/><Relationship Id="rId23" Type="http://schemas.openxmlformats.org/officeDocument/2006/relationships/oleObject" Target="../embeddings/oleObject153.bin"/><Relationship Id="rId28" Type="http://schemas.openxmlformats.org/officeDocument/2006/relationships/image" Target="../media/image165.emf"/><Relationship Id="rId36" Type="http://schemas.openxmlformats.org/officeDocument/2006/relationships/image" Target="../media/image169.wmf"/><Relationship Id="rId10" Type="http://schemas.openxmlformats.org/officeDocument/2006/relationships/image" Target="../media/image156.emf"/><Relationship Id="rId19" Type="http://schemas.openxmlformats.org/officeDocument/2006/relationships/oleObject" Target="../embeddings/oleObject151.bin"/><Relationship Id="rId31" Type="http://schemas.openxmlformats.org/officeDocument/2006/relationships/oleObject" Target="../embeddings/oleObject157.bin"/><Relationship Id="rId4" Type="http://schemas.openxmlformats.org/officeDocument/2006/relationships/image" Target="../media/image153.emf"/><Relationship Id="rId9" Type="http://schemas.openxmlformats.org/officeDocument/2006/relationships/oleObject" Target="../embeddings/oleObject146.bin"/><Relationship Id="rId14" Type="http://schemas.openxmlformats.org/officeDocument/2006/relationships/image" Target="../media/image158.emf"/><Relationship Id="rId22" Type="http://schemas.openxmlformats.org/officeDocument/2006/relationships/image" Target="../media/image162.emf"/><Relationship Id="rId27" Type="http://schemas.openxmlformats.org/officeDocument/2006/relationships/oleObject" Target="../embeddings/oleObject155.bin"/><Relationship Id="rId30" Type="http://schemas.openxmlformats.org/officeDocument/2006/relationships/image" Target="../media/image166.emf"/><Relationship Id="rId35" Type="http://schemas.openxmlformats.org/officeDocument/2006/relationships/oleObject" Target="../embeddings/oleObject159.bin"/></Relationships>
</file>

<file path=ppt/slides/_rels/slide29.xml.rels><?xml version="1.0" encoding="UTF-8" standalone="yes"?>
<Relationships xmlns="http://schemas.openxmlformats.org/package/2006/relationships"><Relationship Id="rId8" Type="http://schemas.openxmlformats.org/officeDocument/2006/relationships/image" Target="../media/image172.emf"/><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74.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71.emf"/><Relationship Id="rId11" Type="http://schemas.openxmlformats.org/officeDocument/2006/relationships/oleObject" Target="../embeddings/oleObject164.bin"/><Relationship Id="rId5" Type="http://schemas.openxmlformats.org/officeDocument/2006/relationships/oleObject" Target="../embeddings/oleObject161.bin"/><Relationship Id="rId10" Type="http://schemas.openxmlformats.org/officeDocument/2006/relationships/image" Target="../media/image173.wmf"/><Relationship Id="rId4" Type="http://schemas.openxmlformats.org/officeDocument/2006/relationships/image" Target="../media/image170.emf"/><Relationship Id="rId9" Type="http://schemas.openxmlformats.org/officeDocument/2006/relationships/oleObject" Target="../embeddings/oleObject163.bin"/></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8" Type="http://schemas.openxmlformats.org/officeDocument/2006/relationships/image" Target="../media/image177.e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79.e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176.e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78.emf"/><Relationship Id="rId4" Type="http://schemas.openxmlformats.org/officeDocument/2006/relationships/image" Target="../media/image175.emf"/><Relationship Id="rId9" Type="http://schemas.openxmlformats.org/officeDocument/2006/relationships/oleObject" Target="../embeddings/oleObject168.bin"/></Relationships>
</file>

<file path=ppt/slides/_rels/slide31.xml.rels><?xml version="1.0" encoding="UTF-8" standalone="yes"?>
<Relationships xmlns="http://schemas.openxmlformats.org/package/2006/relationships"><Relationship Id="rId8" Type="http://schemas.openxmlformats.org/officeDocument/2006/relationships/image" Target="../media/image182.emf"/><Relationship Id="rId3" Type="http://schemas.openxmlformats.org/officeDocument/2006/relationships/oleObject" Target="../embeddings/oleObject170.bin"/><Relationship Id="rId7"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81.emf"/><Relationship Id="rId5" Type="http://schemas.openxmlformats.org/officeDocument/2006/relationships/oleObject" Target="../embeddings/oleObject171.bin"/><Relationship Id="rId10" Type="http://schemas.openxmlformats.org/officeDocument/2006/relationships/image" Target="../media/image183.emf"/><Relationship Id="rId4" Type="http://schemas.openxmlformats.org/officeDocument/2006/relationships/image" Target="../media/image180.emf"/><Relationship Id="rId9" Type="http://schemas.openxmlformats.org/officeDocument/2006/relationships/oleObject" Target="../embeddings/oleObject173.bin"/></Relationships>
</file>

<file path=ppt/slides/_rels/slide32.xml.rels><?xml version="1.0" encoding="UTF-8" standalone="yes"?>
<Relationships xmlns="http://schemas.openxmlformats.org/package/2006/relationships"><Relationship Id="rId8" Type="http://schemas.openxmlformats.org/officeDocument/2006/relationships/image" Target="../media/image186.emf"/><Relationship Id="rId13" Type="http://schemas.openxmlformats.org/officeDocument/2006/relationships/oleObject" Target="../embeddings/oleObject179.bin"/><Relationship Id="rId18" Type="http://schemas.openxmlformats.org/officeDocument/2006/relationships/image" Target="../media/image191.emf"/><Relationship Id="rId3" Type="http://schemas.openxmlformats.org/officeDocument/2006/relationships/oleObject" Target="../embeddings/oleObject174.bin"/><Relationship Id="rId7" Type="http://schemas.openxmlformats.org/officeDocument/2006/relationships/oleObject" Target="../embeddings/oleObject176.bin"/><Relationship Id="rId12" Type="http://schemas.openxmlformats.org/officeDocument/2006/relationships/image" Target="../media/image188.emf"/><Relationship Id="rId17" Type="http://schemas.openxmlformats.org/officeDocument/2006/relationships/oleObject" Target="../embeddings/oleObject181.bin"/><Relationship Id="rId2" Type="http://schemas.openxmlformats.org/officeDocument/2006/relationships/slideLayout" Target="../slideLayouts/slideLayout7.xml"/><Relationship Id="rId16" Type="http://schemas.openxmlformats.org/officeDocument/2006/relationships/image" Target="../media/image190.emf"/><Relationship Id="rId1" Type="http://schemas.openxmlformats.org/officeDocument/2006/relationships/vmlDrawing" Target="../drawings/vmlDrawing25.vml"/><Relationship Id="rId6" Type="http://schemas.openxmlformats.org/officeDocument/2006/relationships/image" Target="../media/image185.emf"/><Relationship Id="rId11" Type="http://schemas.openxmlformats.org/officeDocument/2006/relationships/oleObject" Target="../embeddings/oleObject178.bin"/><Relationship Id="rId5" Type="http://schemas.openxmlformats.org/officeDocument/2006/relationships/oleObject" Target="../embeddings/oleObject175.bin"/><Relationship Id="rId15" Type="http://schemas.openxmlformats.org/officeDocument/2006/relationships/oleObject" Target="../embeddings/oleObject180.bin"/><Relationship Id="rId10" Type="http://schemas.openxmlformats.org/officeDocument/2006/relationships/image" Target="../media/image187.emf"/><Relationship Id="rId4" Type="http://schemas.openxmlformats.org/officeDocument/2006/relationships/image" Target="../media/image184.emf"/><Relationship Id="rId9" Type="http://schemas.openxmlformats.org/officeDocument/2006/relationships/oleObject" Target="../embeddings/oleObject177.bin"/><Relationship Id="rId14" Type="http://schemas.openxmlformats.org/officeDocument/2006/relationships/image" Target="../media/image189.emf"/></Relationships>
</file>

<file path=ppt/slides/_rels/slide33.xml.rels><?xml version="1.0" encoding="UTF-8" standalone="yes"?>
<Relationships xmlns="http://schemas.openxmlformats.org/package/2006/relationships"><Relationship Id="rId8" Type="http://schemas.openxmlformats.org/officeDocument/2006/relationships/image" Target="../media/image194.emf"/><Relationship Id="rId13" Type="http://schemas.openxmlformats.org/officeDocument/2006/relationships/oleObject" Target="../embeddings/oleObject187.bin"/><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96.emf"/><Relationship Id="rId2" Type="http://schemas.openxmlformats.org/officeDocument/2006/relationships/slideLayout" Target="../slideLayouts/slideLayout2.xml"/><Relationship Id="rId16" Type="http://schemas.openxmlformats.org/officeDocument/2006/relationships/image" Target="../media/image198.emf"/><Relationship Id="rId1" Type="http://schemas.openxmlformats.org/officeDocument/2006/relationships/vmlDrawing" Target="../drawings/vmlDrawing26.vml"/><Relationship Id="rId6" Type="http://schemas.openxmlformats.org/officeDocument/2006/relationships/image" Target="../media/image193.e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oleObject" Target="../embeddings/oleObject188.bin"/><Relationship Id="rId10" Type="http://schemas.openxmlformats.org/officeDocument/2006/relationships/image" Target="../media/image195.emf"/><Relationship Id="rId4" Type="http://schemas.openxmlformats.org/officeDocument/2006/relationships/image" Target="../media/image192.emf"/><Relationship Id="rId9" Type="http://schemas.openxmlformats.org/officeDocument/2006/relationships/oleObject" Target="../embeddings/oleObject185.bin"/><Relationship Id="rId14" Type="http://schemas.openxmlformats.org/officeDocument/2006/relationships/image" Target="../media/image197.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200.emf"/><Relationship Id="rId5" Type="http://schemas.openxmlformats.org/officeDocument/2006/relationships/oleObject" Target="../embeddings/oleObject190.bin"/><Relationship Id="rId4" Type="http://schemas.openxmlformats.org/officeDocument/2006/relationships/image" Target="../media/image19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202.emf"/><Relationship Id="rId5" Type="http://schemas.openxmlformats.org/officeDocument/2006/relationships/oleObject" Target="../embeddings/oleObject192.bin"/><Relationship Id="rId4" Type="http://schemas.openxmlformats.org/officeDocument/2006/relationships/image" Target="../media/image20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05.emf"/><Relationship Id="rId3" Type="http://schemas.openxmlformats.org/officeDocument/2006/relationships/oleObject" Target="../embeddings/oleObject193.bin"/><Relationship Id="rId7"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04.emf"/><Relationship Id="rId5" Type="http://schemas.openxmlformats.org/officeDocument/2006/relationships/oleObject" Target="../embeddings/oleObject194.bin"/><Relationship Id="rId4" Type="http://schemas.openxmlformats.org/officeDocument/2006/relationships/image" Target="../media/image203.emf"/></Relationships>
</file>

<file path=ppt/slides/_rels/slide38.xml.rels><?xml version="1.0" encoding="UTF-8" standalone="yes"?>
<Relationships xmlns="http://schemas.openxmlformats.org/package/2006/relationships"><Relationship Id="rId8" Type="http://schemas.openxmlformats.org/officeDocument/2006/relationships/image" Target="../media/image208.emf"/><Relationship Id="rId13" Type="http://schemas.openxmlformats.org/officeDocument/2006/relationships/oleObject" Target="../embeddings/oleObject201.bin"/><Relationship Id="rId18" Type="http://schemas.openxmlformats.org/officeDocument/2006/relationships/image" Target="../media/image213.emf"/><Relationship Id="rId3" Type="http://schemas.openxmlformats.org/officeDocument/2006/relationships/oleObject" Target="../embeddings/oleObject196.bin"/><Relationship Id="rId7" Type="http://schemas.openxmlformats.org/officeDocument/2006/relationships/oleObject" Target="../embeddings/oleObject198.bin"/><Relationship Id="rId12" Type="http://schemas.openxmlformats.org/officeDocument/2006/relationships/image" Target="../media/image210.emf"/><Relationship Id="rId17" Type="http://schemas.openxmlformats.org/officeDocument/2006/relationships/oleObject" Target="../embeddings/oleObject203.bin"/><Relationship Id="rId2" Type="http://schemas.openxmlformats.org/officeDocument/2006/relationships/slideLayout" Target="../slideLayouts/slideLayout7.xml"/><Relationship Id="rId16" Type="http://schemas.openxmlformats.org/officeDocument/2006/relationships/image" Target="../media/image212.emf"/><Relationship Id="rId20" Type="http://schemas.openxmlformats.org/officeDocument/2006/relationships/image" Target="../media/image214.emf"/><Relationship Id="rId1" Type="http://schemas.openxmlformats.org/officeDocument/2006/relationships/vmlDrawing" Target="../drawings/vmlDrawing30.vml"/><Relationship Id="rId6" Type="http://schemas.openxmlformats.org/officeDocument/2006/relationships/image" Target="../media/image207.emf"/><Relationship Id="rId11" Type="http://schemas.openxmlformats.org/officeDocument/2006/relationships/oleObject" Target="../embeddings/oleObject200.bin"/><Relationship Id="rId5" Type="http://schemas.openxmlformats.org/officeDocument/2006/relationships/oleObject" Target="../embeddings/oleObject197.bin"/><Relationship Id="rId15" Type="http://schemas.openxmlformats.org/officeDocument/2006/relationships/oleObject" Target="../embeddings/oleObject202.bin"/><Relationship Id="rId10" Type="http://schemas.openxmlformats.org/officeDocument/2006/relationships/image" Target="../media/image209.emf"/><Relationship Id="rId19" Type="http://schemas.openxmlformats.org/officeDocument/2006/relationships/oleObject" Target="../embeddings/oleObject204.bin"/><Relationship Id="rId4" Type="http://schemas.openxmlformats.org/officeDocument/2006/relationships/image" Target="../media/image206.emf"/><Relationship Id="rId9" Type="http://schemas.openxmlformats.org/officeDocument/2006/relationships/oleObject" Target="../embeddings/oleObject199.bin"/><Relationship Id="rId14" Type="http://schemas.openxmlformats.org/officeDocument/2006/relationships/image" Target="../media/image211.emf"/></Relationships>
</file>

<file path=ppt/slides/_rels/slide39.xml.rels><?xml version="1.0" encoding="UTF-8" standalone="yes"?>
<Relationships xmlns="http://schemas.openxmlformats.org/package/2006/relationships"><Relationship Id="rId8" Type="http://schemas.openxmlformats.org/officeDocument/2006/relationships/image" Target="../media/image217.e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216.emf"/><Relationship Id="rId5" Type="http://schemas.openxmlformats.org/officeDocument/2006/relationships/oleObject" Target="../embeddings/oleObject206.bin"/><Relationship Id="rId10" Type="http://schemas.openxmlformats.org/officeDocument/2006/relationships/image" Target="../media/image218.emf"/><Relationship Id="rId4" Type="http://schemas.openxmlformats.org/officeDocument/2006/relationships/image" Target="../media/image215.emf"/><Relationship Id="rId9" Type="http://schemas.openxmlformats.org/officeDocument/2006/relationships/oleObject" Target="../embeddings/oleObject20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221.e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20.emf"/><Relationship Id="rId5" Type="http://schemas.openxmlformats.org/officeDocument/2006/relationships/oleObject" Target="../embeddings/oleObject210.bin"/><Relationship Id="rId10" Type="http://schemas.openxmlformats.org/officeDocument/2006/relationships/image" Target="../media/image222.emf"/><Relationship Id="rId4" Type="http://schemas.openxmlformats.org/officeDocument/2006/relationships/image" Target="../media/image219.emf"/><Relationship Id="rId9" Type="http://schemas.openxmlformats.org/officeDocument/2006/relationships/oleObject" Target="../embeddings/oleObject21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25.e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224.emf"/><Relationship Id="rId11" Type="http://schemas.openxmlformats.org/officeDocument/2006/relationships/image" Target="../media/image226.wmf"/><Relationship Id="rId5" Type="http://schemas.openxmlformats.org/officeDocument/2006/relationships/oleObject" Target="../embeddings/oleObject214.bin"/><Relationship Id="rId10" Type="http://schemas.openxmlformats.org/officeDocument/2006/relationships/oleObject" Target="../embeddings/oleObject216.bin"/><Relationship Id="rId4" Type="http://schemas.openxmlformats.org/officeDocument/2006/relationships/image" Target="../media/image223.emf"/><Relationship Id="rId9" Type="http://schemas.openxmlformats.org/officeDocument/2006/relationships/image" Target="../media/image127.jpeg"/></Relationships>
</file>

<file path=ppt/slides/_rels/slide43.xml.rels><?xml version="1.0" encoding="UTF-8" standalone="yes"?>
<Relationships xmlns="http://schemas.openxmlformats.org/package/2006/relationships"><Relationship Id="rId8" Type="http://schemas.openxmlformats.org/officeDocument/2006/relationships/image" Target="../media/image229.emf"/><Relationship Id="rId13" Type="http://schemas.openxmlformats.org/officeDocument/2006/relationships/image" Target="../media/image127.jpeg"/><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31.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28.e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image" Target="../media/image226.wmf"/><Relationship Id="rId10" Type="http://schemas.openxmlformats.org/officeDocument/2006/relationships/image" Target="../media/image230.emf"/><Relationship Id="rId4" Type="http://schemas.openxmlformats.org/officeDocument/2006/relationships/image" Target="../media/image227.emf"/><Relationship Id="rId9" Type="http://schemas.openxmlformats.org/officeDocument/2006/relationships/oleObject" Target="../embeddings/oleObject220.bin"/><Relationship Id="rId14" Type="http://schemas.openxmlformats.org/officeDocument/2006/relationships/oleObject" Target="../embeddings/oleObject222.bin"/></Relationships>
</file>

<file path=ppt/slides/_rels/slide44.xml.rels><?xml version="1.0" encoding="UTF-8" standalone="yes"?>
<Relationships xmlns="http://schemas.openxmlformats.org/package/2006/relationships"><Relationship Id="rId8" Type="http://schemas.openxmlformats.org/officeDocument/2006/relationships/image" Target="../media/image234.emf"/><Relationship Id="rId13" Type="http://schemas.openxmlformats.org/officeDocument/2006/relationships/oleObject" Target="../embeddings/oleObject228.bin"/><Relationship Id="rId18" Type="http://schemas.openxmlformats.org/officeDocument/2006/relationships/image" Target="../media/image239.emf"/><Relationship Id="rId26" Type="http://schemas.openxmlformats.org/officeDocument/2006/relationships/image" Target="../media/image243.emf"/><Relationship Id="rId3" Type="http://schemas.openxmlformats.org/officeDocument/2006/relationships/oleObject" Target="../embeddings/oleObject223.bin"/><Relationship Id="rId21" Type="http://schemas.openxmlformats.org/officeDocument/2006/relationships/oleObject" Target="../embeddings/oleObject232.bin"/><Relationship Id="rId34" Type="http://schemas.openxmlformats.org/officeDocument/2006/relationships/image" Target="../media/image247.emf"/><Relationship Id="rId7" Type="http://schemas.openxmlformats.org/officeDocument/2006/relationships/oleObject" Target="../embeddings/oleObject225.bin"/><Relationship Id="rId12" Type="http://schemas.openxmlformats.org/officeDocument/2006/relationships/image" Target="../media/image236.emf"/><Relationship Id="rId17" Type="http://schemas.openxmlformats.org/officeDocument/2006/relationships/oleObject" Target="../embeddings/oleObject230.bin"/><Relationship Id="rId25" Type="http://schemas.openxmlformats.org/officeDocument/2006/relationships/oleObject" Target="../embeddings/oleObject234.bin"/><Relationship Id="rId33" Type="http://schemas.openxmlformats.org/officeDocument/2006/relationships/oleObject" Target="../embeddings/oleObject238.bin"/><Relationship Id="rId2" Type="http://schemas.openxmlformats.org/officeDocument/2006/relationships/slideLayout" Target="../slideLayouts/slideLayout7.xml"/><Relationship Id="rId16" Type="http://schemas.openxmlformats.org/officeDocument/2006/relationships/image" Target="../media/image238.emf"/><Relationship Id="rId20" Type="http://schemas.openxmlformats.org/officeDocument/2006/relationships/image" Target="../media/image240.emf"/><Relationship Id="rId29" Type="http://schemas.openxmlformats.org/officeDocument/2006/relationships/oleObject" Target="../embeddings/oleObject236.bin"/><Relationship Id="rId1" Type="http://schemas.openxmlformats.org/officeDocument/2006/relationships/vmlDrawing" Target="../drawings/vmlDrawing35.vml"/><Relationship Id="rId6" Type="http://schemas.openxmlformats.org/officeDocument/2006/relationships/image" Target="../media/image233.emf"/><Relationship Id="rId11" Type="http://schemas.openxmlformats.org/officeDocument/2006/relationships/oleObject" Target="../embeddings/oleObject227.bin"/><Relationship Id="rId24" Type="http://schemas.openxmlformats.org/officeDocument/2006/relationships/image" Target="../media/image242.emf"/><Relationship Id="rId32" Type="http://schemas.openxmlformats.org/officeDocument/2006/relationships/image" Target="../media/image246.emf"/><Relationship Id="rId5" Type="http://schemas.openxmlformats.org/officeDocument/2006/relationships/oleObject" Target="../embeddings/oleObject224.bin"/><Relationship Id="rId15" Type="http://schemas.openxmlformats.org/officeDocument/2006/relationships/oleObject" Target="../embeddings/oleObject229.bin"/><Relationship Id="rId23" Type="http://schemas.openxmlformats.org/officeDocument/2006/relationships/oleObject" Target="../embeddings/oleObject233.bin"/><Relationship Id="rId28" Type="http://schemas.openxmlformats.org/officeDocument/2006/relationships/image" Target="../media/image244.wmf"/><Relationship Id="rId10" Type="http://schemas.openxmlformats.org/officeDocument/2006/relationships/image" Target="../media/image235.emf"/><Relationship Id="rId19" Type="http://schemas.openxmlformats.org/officeDocument/2006/relationships/oleObject" Target="../embeddings/oleObject231.bin"/><Relationship Id="rId31" Type="http://schemas.openxmlformats.org/officeDocument/2006/relationships/oleObject" Target="../embeddings/oleObject237.bin"/><Relationship Id="rId4" Type="http://schemas.openxmlformats.org/officeDocument/2006/relationships/image" Target="../media/image232.emf"/><Relationship Id="rId9" Type="http://schemas.openxmlformats.org/officeDocument/2006/relationships/oleObject" Target="../embeddings/oleObject226.bin"/><Relationship Id="rId14" Type="http://schemas.openxmlformats.org/officeDocument/2006/relationships/image" Target="../media/image237.emf"/><Relationship Id="rId22" Type="http://schemas.openxmlformats.org/officeDocument/2006/relationships/image" Target="../media/image241.emf"/><Relationship Id="rId27" Type="http://schemas.openxmlformats.org/officeDocument/2006/relationships/oleObject" Target="../embeddings/oleObject235.bin"/><Relationship Id="rId30" Type="http://schemas.openxmlformats.org/officeDocument/2006/relationships/image" Target="../media/image245.wmf"/><Relationship Id="rId35" Type="http://schemas.openxmlformats.org/officeDocument/2006/relationships/image" Target="../media/image248.png"/></Relationships>
</file>

<file path=ppt/slides/_rels/slide45.xml.rels><?xml version="1.0" encoding="UTF-8" standalone="yes"?>
<Relationships xmlns="http://schemas.openxmlformats.org/package/2006/relationships"><Relationship Id="rId8" Type="http://schemas.openxmlformats.org/officeDocument/2006/relationships/image" Target="../media/image251.emf"/><Relationship Id="rId13" Type="http://schemas.openxmlformats.org/officeDocument/2006/relationships/oleObject" Target="../embeddings/oleObject244.bin"/><Relationship Id="rId18" Type="http://schemas.openxmlformats.org/officeDocument/2006/relationships/image" Target="../media/image256.emf"/><Relationship Id="rId26" Type="http://schemas.openxmlformats.org/officeDocument/2006/relationships/image" Target="../media/image260.emf"/><Relationship Id="rId39" Type="http://schemas.openxmlformats.org/officeDocument/2006/relationships/oleObject" Target="../embeddings/oleObject257.bin"/><Relationship Id="rId3" Type="http://schemas.openxmlformats.org/officeDocument/2006/relationships/oleObject" Target="../embeddings/oleObject239.bin"/><Relationship Id="rId21" Type="http://schemas.openxmlformats.org/officeDocument/2006/relationships/oleObject" Target="../embeddings/oleObject248.bin"/><Relationship Id="rId34" Type="http://schemas.openxmlformats.org/officeDocument/2006/relationships/image" Target="../media/image264.emf"/><Relationship Id="rId42" Type="http://schemas.openxmlformats.org/officeDocument/2006/relationships/image" Target="../media/image268.emf"/><Relationship Id="rId7" Type="http://schemas.openxmlformats.org/officeDocument/2006/relationships/oleObject" Target="../embeddings/oleObject241.bin"/><Relationship Id="rId12" Type="http://schemas.openxmlformats.org/officeDocument/2006/relationships/image" Target="../media/image253.wmf"/><Relationship Id="rId17" Type="http://schemas.openxmlformats.org/officeDocument/2006/relationships/oleObject" Target="../embeddings/oleObject246.bin"/><Relationship Id="rId25" Type="http://schemas.openxmlformats.org/officeDocument/2006/relationships/oleObject" Target="../embeddings/oleObject250.bin"/><Relationship Id="rId33" Type="http://schemas.openxmlformats.org/officeDocument/2006/relationships/oleObject" Target="../embeddings/oleObject254.bin"/><Relationship Id="rId38" Type="http://schemas.openxmlformats.org/officeDocument/2006/relationships/image" Target="../media/image266.emf"/><Relationship Id="rId2" Type="http://schemas.openxmlformats.org/officeDocument/2006/relationships/slideLayout" Target="../slideLayouts/slideLayout7.xml"/><Relationship Id="rId16" Type="http://schemas.openxmlformats.org/officeDocument/2006/relationships/image" Target="../media/image255.emf"/><Relationship Id="rId20" Type="http://schemas.openxmlformats.org/officeDocument/2006/relationships/image" Target="../media/image257.emf"/><Relationship Id="rId29" Type="http://schemas.openxmlformats.org/officeDocument/2006/relationships/oleObject" Target="../embeddings/oleObject252.bin"/><Relationship Id="rId41" Type="http://schemas.openxmlformats.org/officeDocument/2006/relationships/oleObject" Target="../embeddings/oleObject258.bin"/><Relationship Id="rId1" Type="http://schemas.openxmlformats.org/officeDocument/2006/relationships/vmlDrawing" Target="../drawings/vmlDrawing36.vml"/><Relationship Id="rId6" Type="http://schemas.openxmlformats.org/officeDocument/2006/relationships/image" Target="../media/image250.emf"/><Relationship Id="rId11" Type="http://schemas.openxmlformats.org/officeDocument/2006/relationships/oleObject" Target="../embeddings/oleObject243.bin"/><Relationship Id="rId24" Type="http://schemas.openxmlformats.org/officeDocument/2006/relationships/image" Target="../media/image259.emf"/><Relationship Id="rId32" Type="http://schemas.openxmlformats.org/officeDocument/2006/relationships/image" Target="../media/image263.emf"/><Relationship Id="rId37" Type="http://schemas.openxmlformats.org/officeDocument/2006/relationships/oleObject" Target="../embeddings/oleObject256.bin"/><Relationship Id="rId40" Type="http://schemas.openxmlformats.org/officeDocument/2006/relationships/image" Target="../media/image267.emf"/><Relationship Id="rId5" Type="http://schemas.openxmlformats.org/officeDocument/2006/relationships/oleObject" Target="../embeddings/oleObject240.bin"/><Relationship Id="rId15" Type="http://schemas.openxmlformats.org/officeDocument/2006/relationships/oleObject" Target="../embeddings/oleObject245.bin"/><Relationship Id="rId23" Type="http://schemas.openxmlformats.org/officeDocument/2006/relationships/oleObject" Target="../embeddings/oleObject249.bin"/><Relationship Id="rId28" Type="http://schemas.openxmlformats.org/officeDocument/2006/relationships/image" Target="../media/image261.emf"/><Relationship Id="rId36" Type="http://schemas.openxmlformats.org/officeDocument/2006/relationships/image" Target="../media/image265.emf"/><Relationship Id="rId10" Type="http://schemas.openxmlformats.org/officeDocument/2006/relationships/image" Target="../media/image252.emf"/><Relationship Id="rId19" Type="http://schemas.openxmlformats.org/officeDocument/2006/relationships/oleObject" Target="../embeddings/oleObject247.bin"/><Relationship Id="rId31" Type="http://schemas.openxmlformats.org/officeDocument/2006/relationships/oleObject" Target="../embeddings/oleObject253.bin"/><Relationship Id="rId4" Type="http://schemas.openxmlformats.org/officeDocument/2006/relationships/image" Target="../media/image249.emf"/><Relationship Id="rId9" Type="http://schemas.openxmlformats.org/officeDocument/2006/relationships/oleObject" Target="../embeddings/oleObject242.bin"/><Relationship Id="rId14" Type="http://schemas.openxmlformats.org/officeDocument/2006/relationships/image" Target="../media/image254.emf"/><Relationship Id="rId22" Type="http://schemas.openxmlformats.org/officeDocument/2006/relationships/image" Target="../media/image258.emf"/><Relationship Id="rId27" Type="http://schemas.openxmlformats.org/officeDocument/2006/relationships/oleObject" Target="../embeddings/oleObject251.bin"/><Relationship Id="rId30" Type="http://schemas.openxmlformats.org/officeDocument/2006/relationships/image" Target="../media/image262.emf"/><Relationship Id="rId35" Type="http://schemas.openxmlformats.org/officeDocument/2006/relationships/oleObject" Target="../embeddings/oleObject255.bin"/></Relationships>
</file>

<file path=ppt/slides/_rels/slide46.xml.rels><?xml version="1.0" encoding="UTF-8" standalone="yes"?>
<Relationships xmlns="http://schemas.openxmlformats.org/package/2006/relationships"><Relationship Id="rId8" Type="http://schemas.openxmlformats.org/officeDocument/2006/relationships/image" Target="../media/image271.emf"/><Relationship Id="rId13" Type="http://schemas.openxmlformats.org/officeDocument/2006/relationships/oleObject" Target="../embeddings/oleObject264.bin"/><Relationship Id="rId18" Type="http://schemas.openxmlformats.org/officeDocument/2006/relationships/image" Target="../media/image276.emf"/><Relationship Id="rId26" Type="http://schemas.openxmlformats.org/officeDocument/2006/relationships/image" Target="../media/image280.emf"/><Relationship Id="rId3" Type="http://schemas.openxmlformats.org/officeDocument/2006/relationships/oleObject" Target="../embeddings/oleObject259.bin"/><Relationship Id="rId21" Type="http://schemas.openxmlformats.org/officeDocument/2006/relationships/oleObject" Target="../embeddings/oleObject268.bin"/><Relationship Id="rId34" Type="http://schemas.openxmlformats.org/officeDocument/2006/relationships/image" Target="../media/image284.emf"/><Relationship Id="rId7" Type="http://schemas.openxmlformats.org/officeDocument/2006/relationships/oleObject" Target="../embeddings/oleObject261.bin"/><Relationship Id="rId12" Type="http://schemas.openxmlformats.org/officeDocument/2006/relationships/image" Target="../media/image273.emf"/><Relationship Id="rId17" Type="http://schemas.openxmlformats.org/officeDocument/2006/relationships/oleObject" Target="../embeddings/oleObject266.bin"/><Relationship Id="rId25" Type="http://schemas.openxmlformats.org/officeDocument/2006/relationships/oleObject" Target="../embeddings/oleObject270.bin"/><Relationship Id="rId33" Type="http://schemas.openxmlformats.org/officeDocument/2006/relationships/oleObject" Target="../embeddings/oleObject274.bin"/><Relationship Id="rId2" Type="http://schemas.openxmlformats.org/officeDocument/2006/relationships/slideLayout" Target="../slideLayouts/slideLayout7.xml"/><Relationship Id="rId16" Type="http://schemas.openxmlformats.org/officeDocument/2006/relationships/image" Target="../media/image275.emf"/><Relationship Id="rId20" Type="http://schemas.openxmlformats.org/officeDocument/2006/relationships/image" Target="../media/image277.emf"/><Relationship Id="rId29" Type="http://schemas.openxmlformats.org/officeDocument/2006/relationships/oleObject" Target="../embeddings/oleObject272.bin"/><Relationship Id="rId1" Type="http://schemas.openxmlformats.org/officeDocument/2006/relationships/vmlDrawing" Target="../drawings/vmlDrawing37.vml"/><Relationship Id="rId6" Type="http://schemas.openxmlformats.org/officeDocument/2006/relationships/image" Target="../media/image270.emf"/><Relationship Id="rId11" Type="http://schemas.openxmlformats.org/officeDocument/2006/relationships/oleObject" Target="../embeddings/oleObject263.bin"/><Relationship Id="rId24" Type="http://schemas.openxmlformats.org/officeDocument/2006/relationships/image" Target="../media/image279.emf"/><Relationship Id="rId32" Type="http://schemas.openxmlformats.org/officeDocument/2006/relationships/image" Target="../media/image283.emf"/><Relationship Id="rId5" Type="http://schemas.openxmlformats.org/officeDocument/2006/relationships/oleObject" Target="../embeddings/oleObject260.bin"/><Relationship Id="rId15" Type="http://schemas.openxmlformats.org/officeDocument/2006/relationships/oleObject" Target="../embeddings/oleObject265.bin"/><Relationship Id="rId23" Type="http://schemas.openxmlformats.org/officeDocument/2006/relationships/oleObject" Target="../embeddings/oleObject269.bin"/><Relationship Id="rId28" Type="http://schemas.openxmlformats.org/officeDocument/2006/relationships/image" Target="../media/image281.emf"/><Relationship Id="rId36" Type="http://schemas.openxmlformats.org/officeDocument/2006/relationships/image" Target="../media/image285.emf"/><Relationship Id="rId10" Type="http://schemas.openxmlformats.org/officeDocument/2006/relationships/image" Target="../media/image272.emf"/><Relationship Id="rId19" Type="http://schemas.openxmlformats.org/officeDocument/2006/relationships/oleObject" Target="../embeddings/oleObject267.bin"/><Relationship Id="rId31" Type="http://schemas.openxmlformats.org/officeDocument/2006/relationships/oleObject" Target="../embeddings/oleObject273.bin"/><Relationship Id="rId4" Type="http://schemas.openxmlformats.org/officeDocument/2006/relationships/image" Target="../media/image269.emf"/><Relationship Id="rId9" Type="http://schemas.openxmlformats.org/officeDocument/2006/relationships/oleObject" Target="../embeddings/oleObject262.bin"/><Relationship Id="rId14" Type="http://schemas.openxmlformats.org/officeDocument/2006/relationships/image" Target="../media/image274.emf"/><Relationship Id="rId22" Type="http://schemas.openxmlformats.org/officeDocument/2006/relationships/image" Target="../media/image278.emf"/><Relationship Id="rId27" Type="http://schemas.openxmlformats.org/officeDocument/2006/relationships/oleObject" Target="../embeddings/oleObject271.bin"/><Relationship Id="rId30" Type="http://schemas.openxmlformats.org/officeDocument/2006/relationships/image" Target="../media/image282.emf"/><Relationship Id="rId35" Type="http://schemas.openxmlformats.org/officeDocument/2006/relationships/oleObject" Target="../embeddings/oleObject27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9.bin"/><Relationship Id="rId18" Type="http://schemas.openxmlformats.org/officeDocument/2006/relationships/image" Target="../media/image18.e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5.emf"/><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vmlDrawing" Target="../drawings/vmlDrawing3.vml"/><Relationship Id="rId6" Type="http://schemas.openxmlformats.org/officeDocument/2006/relationships/image" Target="../media/image12.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4.emf"/><Relationship Id="rId19" Type="http://schemas.openxmlformats.org/officeDocument/2006/relationships/oleObject" Target="../embeddings/oleObject12.bin"/><Relationship Id="rId4" Type="http://schemas.openxmlformats.org/officeDocument/2006/relationships/image" Target="../media/image11.emf"/><Relationship Id="rId9" Type="http://schemas.openxmlformats.org/officeDocument/2006/relationships/oleObject" Target="../embeddings/oleObject7.bin"/><Relationship Id="rId14" Type="http://schemas.openxmlformats.org/officeDocument/2006/relationships/image" Target="../media/image16.emf"/></Relationships>
</file>

<file path=ppt/slides/_rels/slide7.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标题 17409">
            <a:extLst>
              <a:ext uri="{FF2B5EF4-FFF2-40B4-BE49-F238E27FC236}">
                <a16:creationId xmlns:a16="http://schemas.microsoft.com/office/drawing/2014/main" id="{EE5687DD-E813-45A3-B95D-8660BE62B4F3}"/>
              </a:ext>
            </a:extLst>
          </p:cNvPr>
          <p:cNvSpPr>
            <a:spLocks noGrp="1"/>
          </p:cNvSpPr>
          <p:nvPr>
            <p:ph type="title"/>
          </p:nvPr>
        </p:nvSpPr>
        <p:spPr/>
        <p:txBody>
          <a:bodyPr vert="horz" wrap="square" lIns="92075" tIns="46038" rIns="92075" bIns="46038"/>
          <a:lstStyle/>
          <a:p>
            <a:pPr algn="l"/>
            <a:r>
              <a:rPr lang="zh-CN" altLang="en-US" b="1" i="1" noProof="1">
                <a:latin typeface="黑体" panose="02010609060101010101" pitchFamily="1" charset="-122"/>
                <a:ea typeface="黑体" panose="02010609060101010101" pitchFamily="1" charset="-122"/>
              </a:rPr>
              <a:t>§</a:t>
            </a:r>
            <a:r>
              <a:rPr lang="en-US" altLang="zh-CN" b="1" i="1" noProof="1">
                <a:latin typeface="黑体" panose="02010609060101010101" pitchFamily="1" charset="-122"/>
                <a:ea typeface="黑体" panose="02010609060101010101" pitchFamily="1" charset="-122"/>
              </a:rPr>
              <a:t>7.2 </a:t>
            </a:r>
            <a:r>
              <a:rPr lang="zh-CN" altLang="en-US" b="1" i="1" noProof="1">
                <a:latin typeface="黑体" panose="02010609060101010101" pitchFamily="1" charset="-122"/>
                <a:ea typeface="黑体" panose="02010609060101010101" pitchFamily="1" charset="-122"/>
              </a:rPr>
              <a:t>磁场  磁感应强度</a:t>
            </a:r>
          </a:p>
        </p:txBody>
      </p:sp>
      <p:sp>
        <p:nvSpPr>
          <p:cNvPr id="17411" name="文本框 17410">
            <a:extLst>
              <a:ext uri="{FF2B5EF4-FFF2-40B4-BE49-F238E27FC236}">
                <a16:creationId xmlns:a16="http://schemas.microsoft.com/office/drawing/2014/main" id="{E79A721D-3497-4715-ACBA-99FBF8CCA5BD}"/>
              </a:ext>
            </a:extLst>
          </p:cNvPr>
          <p:cNvSpPr txBox="1">
            <a:spLocks noChangeArrowheads="1"/>
          </p:cNvSpPr>
          <p:nvPr/>
        </p:nvSpPr>
        <p:spPr bwMode="auto">
          <a:xfrm>
            <a:off x="611188" y="1557338"/>
            <a:ext cx="467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600">
                <a:latin typeface="黑体" panose="02010609060101010101" pitchFamily="49" charset="-122"/>
                <a:ea typeface="黑体" panose="02010609060101010101" pitchFamily="49" charset="-122"/>
              </a:rPr>
              <a:t>7-2-1  </a:t>
            </a:r>
            <a:r>
              <a:rPr lang="zh-CN" altLang="en-US" sz="3600">
                <a:latin typeface="黑体" panose="02010609060101010101" pitchFamily="49" charset="-122"/>
                <a:ea typeface="黑体" panose="02010609060101010101" pitchFamily="49" charset="-122"/>
              </a:rPr>
              <a:t>磁的基本现象 </a:t>
            </a:r>
          </a:p>
        </p:txBody>
      </p:sp>
      <p:grpSp>
        <p:nvGrpSpPr>
          <p:cNvPr id="17412" name="组合 17411">
            <a:extLst>
              <a:ext uri="{FF2B5EF4-FFF2-40B4-BE49-F238E27FC236}">
                <a16:creationId xmlns:a16="http://schemas.microsoft.com/office/drawing/2014/main" id="{56DAD033-A0BE-4114-956B-89B70D5FC221}"/>
              </a:ext>
            </a:extLst>
          </p:cNvPr>
          <p:cNvGrpSpPr>
            <a:grpSpLocks/>
          </p:cNvGrpSpPr>
          <p:nvPr/>
        </p:nvGrpSpPr>
        <p:grpSpPr bwMode="auto">
          <a:xfrm>
            <a:off x="5435600" y="1773238"/>
            <a:ext cx="3673475" cy="2319337"/>
            <a:chOff x="0" y="0"/>
            <a:chExt cx="2314" cy="1461"/>
          </a:xfrm>
        </p:grpSpPr>
        <p:pic>
          <p:nvPicPr>
            <p:cNvPr id="4100" name="内容占位符 17412" descr="7-600">
              <a:extLst>
                <a:ext uri="{FF2B5EF4-FFF2-40B4-BE49-F238E27FC236}">
                  <a16:creationId xmlns:a16="http://schemas.microsoft.com/office/drawing/2014/main" id="{09886D1A-F748-4E84-B265-33302FD27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78" cy="1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01" name="文本框 17413">
              <a:extLst>
                <a:ext uri="{FF2B5EF4-FFF2-40B4-BE49-F238E27FC236}">
                  <a16:creationId xmlns:a16="http://schemas.microsoft.com/office/drawing/2014/main" id="{14418CEE-2BB2-4720-8F12-8440A99FE388}"/>
                </a:ext>
              </a:extLst>
            </p:cNvPr>
            <p:cNvSpPr txBox="1">
              <a:spLocks noChangeArrowheads="1"/>
            </p:cNvSpPr>
            <p:nvPr/>
          </p:nvSpPr>
          <p:spPr bwMode="auto">
            <a:xfrm>
              <a:off x="1361" y="1134"/>
              <a:ext cx="9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司南勺 </a:t>
              </a:r>
            </a:p>
          </p:txBody>
        </p:sp>
      </p:grpSp>
      <p:sp>
        <p:nvSpPr>
          <p:cNvPr id="17415" name="文本框 17414">
            <a:extLst>
              <a:ext uri="{FF2B5EF4-FFF2-40B4-BE49-F238E27FC236}">
                <a16:creationId xmlns:a16="http://schemas.microsoft.com/office/drawing/2014/main" id="{24EEFBE8-38AA-4AD4-AC5D-25116B26256C}"/>
              </a:ext>
            </a:extLst>
          </p:cNvPr>
          <p:cNvSpPr txBox="1"/>
          <p:nvPr/>
        </p:nvSpPr>
        <p:spPr>
          <a:xfrm>
            <a:off x="323850" y="3068638"/>
            <a:ext cx="4751388" cy="946150"/>
          </a:xfrm>
          <a:prstGeom prst="rect">
            <a:avLst/>
          </a:prstGeom>
          <a:noFill/>
          <a:ln w="9525">
            <a:noFill/>
          </a:ln>
        </p:spPr>
        <p:txBody>
          <a:bodyPr>
            <a:spAutoFit/>
          </a:bodyPr>
          <a:lstStyle/>
          <a:p>
            <a:pPr>
              <a:spcBef>
                <a:spcPct val="50000"/>
              </a:spcBef>
              <a:buClr>
                <a:srgbClr val="000000"/>
              </a:buClr>
            </a:pPr>
            <a:r>
              <a:rPr lang="zh-CN" altLang="en-US" sz="2800" b="1" noProof="1">
                <a:effectLst>
                  <a:outerShdw blurRad="38100" dist="38100" dir="2700000">
                    <a:srgbClr val="FFFFFF"/>
                  </a:outerShdw>
                </a:effectLst>
                <a:latin typeface="宋体" panose="02010600030101010101" pitchFamily="2" charset="-122"/>
                <a:cs typeface="+mn-ea"/>
              </a:rPr>
              <a:t>（</a:t>
            </a:r>
            <a:r>
              <a:rPr lang="en-US" altLang="zh-CN" sz="2800" b="1" noProof="1">
                <a:effectLst>
                  <a:outerShdw blurRad="38100" dist="38100" dir="2700000">
                    <a:srgbClr val="FFFFFF"/>
                  </a:outerShdw>
                </a:effectLst>
                <a:latin typeface="宋体" panose="02010600030101010101" pitchFamily="2" charset="-122"/>
                <a:cs typeface="+mn-ea"/>
              </a:rPr>
              <a:t>1</a:t>
            </a:r>
            <a:r>
              <a:rPr lang="zh-CN" altLang="en-US" sz="2800" b="1" noProof="1">
                <a:effectLst>
                  <a:outerShdw blurRad="38100" dist="38100" dir="2700000">
                    <a:srgbClr val="FFFFFF"/>
                  </a:outerShdw>
                </a:effectLst>
                <a:latin typeface="宋体" panose="02010600030101010101" pitchFamily="2" charset="-122"/>
                <a:cs typeface="+mn-ea"/>
              </a:rPr>
              <a:t>）具有磁性，能吸引铁、钴、镍等物质。</a:t>
            </a:r>
            <a:endParaRPr lang="zh-CN" altLang="en-US" sz="2800" b="1" noProof="1">
              <a:effectLst>
                <a:outerShdw blurRad="38100" dist="38100" dir="2700000">
                  <a:srgbClr val="FFFFFF"/>
                </a:outerShdw>
              </a:effectLst>
              <a:latin typeface="宋体" panose="02010600030101010101" pitchFamily="2" charset="-122"/>
            </a:endParaRPr>
          </a:p>
        </p:txBody>
      </p:sp>
      <p:sp>
        <p:nvSpPr>
          <p:cNvPr id="17416" name="文本框 17415">
            <a:extLst>
              <a:ext uri="{FF2B5EF4-FFF2-40B4-BE49-F238E27FC236}">
                <a16:creationId xmlns:a16="http://schemas.microsoft.com/office/drawing/2014/main" id="{C2803C34-5067-40D5-ABEB-B62B7DD5E374}"/>
              </a:ext>
            </a:extLst>
          </p:cNvPr>
          <p:cNvSpPr txBox="1"/>
          <p:nvPr/>
        </p:nvSpPr>
        <p:spPr>
          <a:xfrm>
            <a:off x="323850" y="4149725"/>
            <a:ext cx="7848600" cy="519113"/>
          </a:xfrm>
          <a:prstGeom prst="rect">
            <a:avLst/>
          </a:prstGeom>
          <a:noFill/>
          <a:ln w="9525">
            <a:noFill/>
          </a:ln>
        </p:spPr>
        <p:txBody>
          <a:bodyPr>
            <a:spAutoFit/>
          </a:bodyPr>
          <a:lstStyle/>
          <a:p>
            <a:pPr>
              <a:spcBef>
                <a:spcPct val="50000"/>
              </a:spcBef>
              <a:buClr>
                <a:srgbClr val="000000"/>
              </a:buClr>
            </a:pPr>
            <a:r>
              <a:rPr lang="zh-CN" altLang="en-US" sz="2800" b="1" noProof="1">
                <a:effectLst>
                  <a:outerShdw blurRad="38100" dist="38100" dir="2700000">
                    <a:srgbClr val="FFFFFF"/>
                  </a:outerShdw>
                </a:effectLst>
                <a:latin typeface="宋体" panose="02010600030101010101" pitchFamily="2" charset="-122"/>
                <a:cs typeface="+mn-ea"/>
              </a:rPr>
              <a:t>（</a:t>
            </a:r>
            <a:r>
              <a:rPr lang="en-US" altLang="zh-CN" sz="2800" b="1" noProof="1">
                <a:effectLst>
                  <a:outerShdw blurRad="38100" dist="38100" dir="2700000">
                    <a:srgbClr val="FFFFFF"/>
                  </a:outerShdw>
                </a:effectLst>
                <a:latin typeface="宋体" panose="02010600030101010101" pitchFamily="2" charset="-122"/>
                <a:cs typeface="+mn-ea"/>
              </a:rPr>
              <a:t>2</a:t>
            </a:r>
            <a:r>
              <a:rPr lang="zh-CN" altLang="en-US" sz="2800" b="1" noProof="1">
                <a:effectLst>
                  <a:outerShdw blurRad="38100" dist="38100" dir="2700000">
                    <a:srgbClr val="FFFFFF"/>
                  </a:outerShdw>
                </a:effectLst>
                <a:latin typeface="宋体" panose="02010600030101010101" pitchFamily="2" charset="-122"/>
                <a:cs typeface="+mn-ea"/>
              </a:rPr>
              <a:t>）具有磁极，分磁北极</a:t>
            </a:r>
            <a:r>
              <a:rPr lang="en-US" altLang="zh-CN" sz="2800" b="1" i="1" noProof="1">
                <a:effectLst>
                  <a:outerShdw blurRad="38100" dist="38100" dir="2700000">
                    <a:srgbClr val="FFFFFF"/>
                  </a:outerShdw>
                </a:effectLst>
                <a:latin typeface="Times New Roman" panose="02020603050405020304" pitchFamily="2" charset="0"/>
                <a:cs typeface="+mn-ea"/>
              </a:rPr>
              <a:t>N</a:t>
            </a:r>
            <a:r>
              <a:rPr lang="zh-CN" altLang="en-US" sz="2800" b="1" noProof="1">
                <a:effectLst>
                  <a:outerShdw blurRad="38100" dist="38100" dir="2700000">
                    <a:srgbClr val="FFFFFF"/>
                  </a:outerShdw>
                </a:effectLst>
                <a:latin typeface="宋体" panose="02010600030101010101" pitchFamily="2" charset="-122"/>
                <a:cs typeface="+mn-ea"/>
              </a:rPr>
              <a:t>和磁南极</a:t>
            </a:r>
            <a:r>
              <a:rPr lang="en-US" altLang="zh-CN" sz="2800" b="1" i="1" noProof="1">
                <a:effectLst>
                  <a:outerShdw blurRad="38100" dist="38100" dir="2700000">
                    <a:srgbClr val="FFFFFF"/>
                  </a:outerShdw>
                </a:effectLst>
                <a:latin typeface="Times New Roman" panose="02020603050405020304" pitchFamily="2" charset="0"/>
                <a:cs typeface="+mn-ea"/>
              </a:rPr>
              <a:t>S</a:t>
            </a:r>
            <a:r>
              <a:rPr lang="zh-CN" altLang="en-US" sz="2800" b="1" noProof="1">
                <a:effectLst>
                  <a:outerShdw blurRad="38100" dist="38100" dir="2700000">
                    <a:srgbClr val="FFFFFF"/>
                  </a:outerShdw>
                </a:effectLst>
                <a:latin typeface="宋体" panose="02010600030101010101" pitchFamily="2" charset="-122"/>
                <a:cs typeface="+mn-ea"/>
              </a:rPr>
              <a:t>。</a:t>
            </a:r>
            <a:endParaRPr lang="zh-CN" altLang="en-US" sz="2800" b="1" noProof="1">
              <a:effectLst>
                <a:outerShdw blurRad="38100" dist="38100" dir="2700000">
                  <a:srgbClr val="FFFFFF"/>
                </a:outerShdw>
              </a:effectLst>
              <a:latin typeface="宋体" panose="02010600030101010101" pitchFamily="2" charset="-122"/>
            </a:endParaRPr>
          </a:p>
        </p:txBody>
      </p:sp>
      <p:sp>
        <p:nvSpPr>
          <p:cNvPr id="17417" name="文本框 17416">
            <a:extLst>
              <a:ext uri="{FF2B5EF4-FFF2-40B4-BE49-F238E27FC236}">
                <a16:creationId xmlns:a16="http://schemas.microsoft.com/office/drawing/2014/main" id="{5DBFC6DD-ABD8-4D2B-AE10-4578002A532D}"/>
              </a:ext>
            </a:extLst>
          </p:cNvPr>
          <p:cNvSpPr txBox="1"/>
          <p:nvPr/>
        </p:nvSpPr>
        <p:spPr>
          <a:xfrm>
            <a:off x="323850" y="4868863"/>
            <a:ext cx="8642350" cy="519112"/>
          </a:xfrm>
          <a:prstGeom prst="rect">
            <a:avLst/>
          </a:prstGeom>
          <a:noFill/>
          <a:ln w="9525">
            <a:noFill/>
          </a:ln>
        </p:spPr>
        <p:txBody>
          <a:bodyPr>
            <a:spAutoFit/>
          </a:bodyPr>
          <a:lstStyle/>
          <a:p>
            <a:pPr>
              <a:spcBef>
                <a:spcPct val="50000"/>
              </a:spcBef>
              <a:buClr>
                <a:srgbClr val="000000"/>
              </a:buClr>
            </a:pPr>
            <a:r>
              <a:rPr lang="zh-CN" altLang="en-US" sz="2800" b="1" noProof="1">
                <a:effectLst>
                  <a:outerShdw blurRad="38100" dist="38100" dir="2700000">
                    <a:srgbClr val="FFFFFF"/>
                  </a:outerShdw>
                </a:effectLst>
                <a:latin typeface="宋体" panose="02010600030101010101" pitchFamily="2" charset="-122"/>
                <a:cs typeface="+mn-ea"/>
              </a:rPr>
              <a:t>（</a:t>
            </a:r>
            <a:r>
              <a:rPr lang="en-US" altLang="zh-CN" sz="2800" b="1" noProof="1">
                <a:effectLst>
                  <a:outerShdw blurRad="38100" dist="38100" dir="2700000">
                    <a:srgbClr val="FFFFFF"/>
                  </a:outerShdw>
                </a:effectLst>
                <a:latin typeface="宋体" panose="02010600030101010101" pitchFamily="2" charset="-122"/>
                <a:cs typeface="+mn-ea"/>
              </a:rPr>
              <a:t>3</a:t>
            </a:r>
            <a:r>
              <a:rPr lang="zh-CN" altLang="en-US" sz="2800" b="1" noProof="1">
                <a:effectLst>
                  <a:outerShdw blurRad="38100" dist="38100" dir="2700000">
                    <a:srgbClr val="FFFFFF"/>
                  </a:outerShdw>
                </a:effectLst>
                <a:latin typeface="宋体" panose="02010600030101010101" pitchFamily="2" charset="-122"/>
                <a:cs typeface="+mn-ea"/>
              </a:rPr>
              <a:t>）磁极之间存在相互作用，同性相斥，异性相吸。</a:t>
            </a:r>
            <a:endParaRPr lang="zh-CN" altLang="en-US" sz="2800" b="1" noProof="1">
              <a:effectLst>
                <a:outerShdw blurRad="38100" dist="38100" dir="2700000">
                  <a:srgbClr val="FFFFFF"/>
                </a:outerShdw>
              </a:effectLst>
              <a:latin typeface="宋体" panose="02010600030101010101" pitchFamily="2" charset="-122"/>
            </a:endParaRPr>
          </a:p>
        </p:txBody>
      </p:sp>
      <p:sp>
        <p:nvSpPr>
          <p:cNvPr id="17418" name="文本框 17417">
            <a:extLst>
              <a:ext uri="{FF2B5EF4-FFF2-40B4-BE49-F238E27FC236}">
                <a16:creationId xmlns:a16="http://schemas.microsoft.com/office/drawing/2014/main" id="{68FF3924-91F8-4C71-962E-771EF3A3BE1C}"/>
              </a:ext>
            </a:extLst>
          </p:cNvPr>
          <p:cNvSpPr txBox="1"/>
          <p:nvPr/>
        </p:nvSpPr>
        <p:spPr>
          <a:xfrm>
            <a:off x="323850" y="5661025"/>
            <a:ext cx="4343400" cy="519113"/>
          </a:xfrm>
          <a:prstGeom prst="rect">
            <a:avLst/>
          </a:prstGeom>
          <a:noFill/>
          <a:ln w="9525">
            <a:noFill/>
          </a:ln>
        </p:spPr>
        <p:txBody>
          <a:bodyPr>
            <a:spAutoFit/>
          </a:bodyPr>
          <a:lstStyle/>
          <a:p>
            <a:pPr>
              <a:spcBef>
                <a:spcPct val="50000"/>
              </a:spcBef>
              <a:buClr>
                <a:srgbClr val="000000"/>
              </a:buClr>
            </a:pPr>
            <a:r>
              <a:rPr lang="zh-CN" altLang="en-US" sz="2800" b="1" noProof="1">
                <a:effectLst>
                  <a:outerShdw blurRad="38100" dist="38100" dir="2700000">
                    <a:srgbClr val="FFFFFF"/>
                  </a:outerShdw>
                </a:effectLst>
                <a:latin typeface="宋体" panose="02010600030101010101" pitchFamily="2" charset="-122"/>
                <a:cs typeface="+mn-ea"/>
              </a:rPr>
              <a:t>（</a:t>
            </a:r>
            <a:r>
              <a:rPr lang="en-US" altLang="zh-CN" sz="2800" b="1" noProof="1">
                <a:effectLst>
                  <a:outerShdw blurRad="38100" dist="38100" dir="2700000">
                    <a:srgbClr val="FFFFFF"/>
                  </a:outerShdw>
                </a:effectLst>
                <a:latin typeface="宋体" panose="02010600030101010101" pitchFamily="2" charset="-122"/>
                <a:cs typeface="+mn-ea"/>
              </a:rPr>
              <a:t>4</a:t>
            </a:r>
            <a:r>
              <a:rPr lang="zh-CN" altLang="en-US" sz="2800" b="1" noProof="1">
                <a:effectLst>
                  <a:outerShdw blurRad="38100" dist="38100" dir="2700000">
                    <a:srgbClr val="FFFFFF"/>
                  </a:outerShdw>
                </a:effectLst>
                <a:latin typeface="宋体" panose="02010600030101010101" pitchFamily="2" charset="-122"/>
                <a:cs typeface="+mn-ea"/>
              </a:rPr>
              <a:t>）磁极不能单独存在。</a:t>
            </a:r>
            <a:endParaRPr lang="zh-CN" altLang="en-US" sz="2800" b="1" noProof="1">
              <a:effectLst>
                <a:outerShdw blurRad="38100" dist="38100" dir="2700000">
                  <a:srgbClr val="FFFFFF"/>
                </a:outerShdw>
              </a:effectLst>
              <a:latin typeface="宋体" panose="02010600030101010101" pitchFamily="2" charset="-122"/>
            </a:endParaRPr>
          </a:p>
        </p:txBody>
      </p:sp>
      <p:sp>
        <p:nvSpPr>
          <p:cNvPr id="17419" name="文本框 17418">
            <a:extLst>
              <a:ext uri="{FF2B5EF4-FFF2-40B4-BE49-F238E27FC236}">
                <a16:creationId xmlns:a16="http://schemas.microsoft.com/office/drawing/2014/main" id="{6629A52D-E47D-42DD-AEA6-20B1B0333FB1}"/>
              </a:ext>
            </a:extLst>
          </p:cNvPr>
          <p:cNvSpPr txBox="1">
            <a:spLocks noChangeArrowheads="1"/>
          </p:cNvSpPr>
          <p:nvPr/>
        </p:nvSpPr>
        <p:spPr bwMode="auto">
          <a:xfrm>
            <a:off x="503238" y="2349500"/>
            <a:ext cx="3124200" cy="579438"/>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FFFF00"/>
                </a:solidFill>
                <a:latin typeface="Times New Roman" panose="02020603050405020304" pitchFamily="18" charset="0"/>
                <a:ea typeface="黑体" panose="02010609060101010101" pitchFamily="49" charset="-122"/>
              </a:rPr>
              <a:t>永磁体的性质：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fade">
                                      <p:cBhvr>
                                        <p:cTn id="12" dur="10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419"/>
                                        </p:tgtEl>
                                        <p:attrNameLst>
                                          <p:attrName>style.visibility</p:attrName>
                                        </p:attrNameLst>
                                      </p:cBhvr>
                                      <p:to>
                                        <p:strVal val="visible"/>
                                      </p:to>
                                    </p:set>
                                    <p:anim calcmode="lin" valueType="num">
                                      <p:cBhvr additive="base">
                                        <p:cTn id="17" dur="500" fill="hold"/>
                                        <p:tgtEl>
                                          <p:spTgt spid="17419"/>
                                        </p:tgtEl>
                                        <p:attrNameLst>
                                          <p:attrName>ppt_x</p:attrName>
                                        </p:attrNameLst>
                                      </p:cBhvr>
                                      <p:tavLst>
                                        <p:tav tm="0">
                                          <p:val>
                                            <p:strVal val="0-#ppt_w/2"/>
                                          </p:val>
                                        </p:tav>
                                        <p:tav tm="100000">
                                          <p:val>
                                            <p:strVal val="#ppt_x"/>
                                          </p:val>
                                        </p:tav>
                                      </p:tavLst>
                                    </p:anim>
                                    <p:anim calcmode="lin" valueType="num">
                                      <p:cBhvr additive="base">
                                        <p:cTn id="18" dur="500" fill="hold"/>
                                        <p:tgtEl>
                                          <p:spTgt spid="1741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7415"/>
                                        </p:tgtEl>
                                        <p:attrNameLst>
                                          <p:attrName>style.visibility</p:attrName>
                                        </p:attrNameLst>
                                      </p:cBhvr>
                                      <p:to>
                                        <p:strVal val="visible"/>
                                      </p:to>
                                    </p:set>
                                    <p:animEffect transition="in" filter="randombar(horizontal)">
                                      <p:cBhvr>
                                        <p:cTn id="23" dur="500"/>
                                        <p:tgtEl>
                                          <p:spTgt spid="174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7416"/>
                                        </p:tgtEl>
                                        <p:attrNameLst>
                                          <p:attrName>style.visibility</p:attrName>
                                        </p:attrNameLst>
                                      </p:cBhvr>
                                      <p:to>
                                        <p:strVal val="visible"/>
                                      </p:to>
                                    </p:set>
                                    <p:animEffect transition="in" filter="randombar(horizontal)">
                                      <p:cBhvr>
                                        <p:cTn id="28" dur="500"/>
                                        <p:tgtEl>
                                          <p:spTgt spid="174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7417"/>
                                        </p:tgtEl>
                                        <p:attrNameLst>
                                          <p:attrName>style.visibility</p:attrName>
                                        </p:attrNameLst>
                                      </p:cBhvr>
                                      <p:to>
                                        <p:strVal val="visible"/>
                                      </p:to>
                                    </p:set>
                                    <p:animEffect transition="in" filter="randombar(horizontal)">
                                      <p:cBhvr>
                                        <p:cTn id="33" dur="500"/>
                                        <p:tgtEl>
                                          <p:spTgt spid="174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7418"/>
                                        </p:tgtEl>
                                        <p:attrNameLst>
                                          <p:attrName>style.visibility</p:attrName>
                                        </p:attrNameLst>
                                      </p:cBhvr>
                                      <p:to>
                                        <p:strVal val="visible"/>
                                      </p:to>
                                    </p:set>
                                    <p:animEffect transition="in" filter="randombar(horizontal)">
                                      <p:cBhvr>
                                        <p:cTn id="38"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5" grpId="0"/>
      <p:bldP spid="17416" grpId="0"/>
      <p:bldP spid="17417" grpId="0"/>
      <p:bldP spid="17418" grpId="0"/>
      <p:bldP spid="1741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3" name="矩形 26625">
            <a:extLst>
              <a:ext uri="{FF2B5EF4-FFF2-40B4-BE49-F238E27FC236}">
                <a16:creationId xmlns:a16="http://schemas.microsoft.com/office/drawing/2014/main" id="{35ABDB6E-7694-4AB7-BA88-59D874111F0C}"/>
              </a:ext>
            </a:extLst>
          </p:cNvPr>
          <p:cNvSpPr>
            <a:spLocks noChangeArrowheads="1"/>
          </p:cNvSpPr>
          <p:nvPr/>
        </p:nvSpPr>
        <p:spPr bwMode="auto">
          <a:xfrm>
            <a:off x="1979613" y="549275"/>
            <a:ext cx="429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3600">
                <a:latin typeface="Bookman Old Style" panose="02050604050505020204" pitchFamily="18" charset="0"/>
                <a:ea typeface="黑体" panose="02010609060101010101" pitchFamily="49" charset="-122"/>
              </a:rPr>
              <a:t>直线电流的磁感应线</a:t>
            </a:r>
          </a:p>
        </p:txBody>
      </p:sp>
      <p:pic>
        <p:nvPicPr>
          <p:cNvPr id="13314" name="图片 26626" descr="直导线磁场-1">
            <a:extLst>
              <a:ext uri="{FF2B5EF4-FFF2-40B4-BE49-F238E27FC236}">
                <a16:creationId xmlns:a16="http://schemas.microsoft.com/office/drawing/2014/main" id="{F7801B22-921F-44AB-AD7D-0F9F76BDA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3168650" cy="29829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28" name="文本框 26627">
            <a:extLst>
              <a:ext uri="{FF2B5EF4-FFF2-40B4-BE49-F238E27FC236}">
                <a16:creationId xmlns:a16="http://schemas.microsoft.com/office/drawing/2014/main" id="{B0CBCE4F-6CE6-4B5C-9D2D-7F991F7DFFB3}"/>
              </a:ext>
            </a:extLst>
          </p:cNvPr>
          <p:cNvSpPr txBox="1">
            <a:spLocks noChangeArrowheads="1"/>
          </p:cNvSpPr>
          <p:nvPr/>
        </p:nvSpPr>
        <p:spPr bwMode="auto">
          <a:xfrm>
            <a:off x="611188" y="5300663"/>
            <a:ext cx="39608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a:t>        </a:t>
            </a:r>
            <a:r>
              <a:rPr lang="zh-CN" altLang="en-US" sz="2800" b="1"/>
              <a:t>磁感应线为一组环绕电流的闭合曲线。</a:t>
            </a:r>
          </a:p>
        </p:txBody>
      </p:sp>
      <p:grpSp>
        <p:nvGrpSpPr>
          <p:cNvPr id="26629" name="组合 26628">
            <a:extLst>
              <a:ext uri="{FF2B5EF4-FFF2-40B4-BE49-F238E27FC236}">
                <a16:creationId xmlns:a16="http://schemas.microsoft.com/office/drawing/2014/main" id="{8F8E24F4-E307-4288-9434-08914A1D4627}"/>
              </a:ext>
            </a:extLst>
          </p:cNvPr>
          <p:cNvGrpSpPr>
            <a:grpSpLocks noChangeAspect="1"/>
          </p:cNvGrpSpPr>
          <p:nvPr/>
        </p:nvGrpSpPr>
        <p:grpSpPr bwMode="auto">
          <a:xfrm>
            <a:off x="4994275" y="1628775"/>
            <a:ext cx="3687763" cy="4733925"/>
            <a:chOff x="0" y="0"/>
            <a:chExt cx="2323" cy="2982"/>
          </a:xfrm>
        </p:grpSpPr>
        <p:pic>
          <p:nvPicPr>
            <p:cNvPr id="13317" name="图片 26629" descr="磁感应线-2">
              <a:extLst>
                <a:ext uri="{FF2B5EF4-FFF2-40B4-BE49-F238E27FC236}">
                  <a16:creationId xmlns:a16="http://schemas.microsoft.com/office/drawing/2014/main" id="{61E2030D-D7C5-48D0-B5A8-B172F208D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23" cy="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图片 26630" descr="磁感应线-3">
              <a:extLst>
                <a:ext uri="{FF2B5EF4-FFF2-40B4-BE49-F238E27FC236}">
                  <a16:creationId xmlns:a16="http://schemas.microsoft.com/office/drawing/2014/main" id="{2D1082DE-C97F-4459-BC9A-FFA5C83E1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3763" t="8644" r="4951" b="52341"/>
            <a:stretch>
              <a:fillRect/>
            </a:stretch>
          </p:blipFill>
          <p:spPr bwMode="auto">
            <a:xfrm>
              <a:off x="1412" y="45"/>
              <a:ext cx="52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8"/>
                                        </p:tgtEl>
                                        <p:attrNameLst>
                                          <p:attrName>style.visibility</p:attrName>
                                        </p:attrNameLst>
                                      </p:cBhvr>
                                      <p:to>
                                        <p:strVal val="visible"/>
                                      </p:to>
                                    </p:set>
                                    <p:animEffect transition="in" filter="blinds(horizontal)">
                                      <p:cBhvr>
                                        <p:cTn id="10"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7" name="图片 27649" descr="环电流磁场-1">
            <a:extLst>
              <a:ext uri="{FF2B5EF4-FFF2-40B4-BE49-F238E27FC236}">
                <a16:creationId xmlns:a16="http://schemas.microsoft.com/office/drawing/2014/main" id="{B181E903-0A46-40C8-8871-141E8886E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3240087" cy="3179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38" name="矩形 27650">
            <a:extLst>
              <a:ext uri="{FF2B5EF4-FFF2-40B4-BE49-F238E27FC236}">
                <a16:creationId xmlns:a16="http://schemas.microsoft.com/office/drawing/2014/main" id="{082A087D-48FE-420B-9E58-19DF5226AF1E}"/>
              </a:ext>
            </a:extLst>
          </p:cNvPr>
          <p:cNvSpPr>
            <a:spLocks noChangeArrowheads="1"/>
          </p:cNvSpPr>
          <p:nvPr/>
        </p:nvSpPr>
        <p:spPr bwMode="auto">
          <a:xfrm>
            <a:off x="2339975" y="549275"/>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3600">
                <a:latin typeface="Bookman Old Style" panose="02050604050505020204" pitchFamily="18" charset="0"/>
                <a:ea typeface="黑体" panose="02010609060101010101" pitchFamily="49" charset="-122"/>
              </a:rPr>
              <a:t>圆电流的磁感应线</a:t>
            </a:r>
          </a:p>
        </p:txBody>
      </p:sp>
      <p:grpSp>
        <p:nvGrpSpPr>
          <p:cNvPr id="27652" name="组合 27651">
            <a:extLst>
              <a:ext uri="{FF2B5EF4-FFF2-40B4-BE49-F238E27FC236}">
                <a16:creationId xmlns:a16="http://schemas.microsoft.com/office/drawing/2014/main" id="{A8F17B3C-D868-42F8-B3C7-AB8D24784B87}"/>
              </a:ext>
            </a:extLst>
          </p:cNvPr>
          <p:cNvGrpSpPr>
            <a:grpSpLocks/>
          </p:cNvGrpSpPr>
          <p:nvPr/>
        </p:nvGrpSpPr>
        <p:grpSpPr bwMode="auto">
          <a:xfrm>
            <a:off x="4427538" y="1773238"/>
            <a:ext cx="4248150" cy="3527425"/>
            <a:chOff x="0" y="0"/>
            <a:chExt cx="2676" cy="2222"/>
          </a:xfrm>
        </p:grpSpPr>
        <p:sp>
          <p:nvSpPr>
            <p:cNvPr id="14340" name="矩形 27652">
              <a:extLst>
                <a:ext uri="{FF2B5EF4-FFF2-40B4-BE49-F238E27FC236}">
                  <a16:creationId xmlns:a16="http://schemas.microsoft.com/office/drawing/2014/main" id="{21D8285C-1E0B-4C8D-BBD0-B76FA37E1661}"/>
                </a:ext>
              </a:extLst>
            </p:cNvPr>
            <p:cNvSpPr>
              <a:spLocks noChangeArrowheads="1"/>
            </p:cNvSpPr>
            <p:nvPr/>
          </p:nvSpPr>
          <p:spPr bwMode="auto">
            <a:xfrm>
              <a:off x="0" y="0"/>
              <a:ext cx="2676" cy="2222"/>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4341" name="组合 27653">
              <a:extLst>
                <a:ext uri="{FF2B5EF4-FFF2-40B4-BE49-F238E27FC236}">
                  <a16:creationId xmlns:a16="http://schemas.microsoft.com/office/drawing/2014/main" id="{F33472FD-C86D-4FD1-A413-10B7220F72CF}"/>
                </a:ext>
              </a:extLst>
            </p:cNvPr>
            <p:cNvGrpSpPr>
              <a:grpSpLocks noChangeAspect="1"/>
            </p:cNvGrpSpPr>
            <p:nvPr/>
          </p:nvGrpSpPr>
          <p:grpSpPr bwMode="auto">
            <a:xfrm>
              <a:off x="181" y="180"/>
              <a:ext cx="2306" cy="1806"/>
              <a:chOff x="0" y="0"/>
              <a:chExt cx="3494" cy="2737"/>
            </a:xfrm>
          </p:grpSpPr>
          <p:sp>
            <p:nvSpPr>
              <p:cNvPr id="14342" name="直接连接符 27654">
                <a:extLst>
                  <a:ext uri="{FF2B5EF4-FFF2-40B4-BE49-F238E27FC236}">
                    <a16:creationId xmlns:a16="http://schemas.microsoft.com/office/drawing/2014/main" id="{A5D84BC4-2A5E-4890-BA5A-A2944AE61FBE}"/>
                  </a:ext>
                </a:extLst>
              </p:cNvPr>
              <p:cNvSpPr>
                <a:spLocks noChangeAspect="1" noChangeShapeType="1"/>
              </p:cNvSpPr>
              <p:nvPr/>
            </p:nvSpPr>
            <p:spPr bwMode="auto">
              <a:xfrm flipV="1">
                <a:off x="1765" y="1"/>
                <a:ext cx="0" cy="1248"/>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43" name="直接连接符 27655">
                <a:extLst>
                  <a:ext uri="{FF2B5EF4-FFF2-40B4-BE49-F238E27FC236}">
                    <a16:creationId xmlns:a16="http://schemas.microsoft.com/office/drawing/2014/main" id="{4747DF5B-9A5B-4CC2-BD2B-5B5399CA4303}"/>
                  </a:ext>
                </a:extLst>
              </p:cNvPr>
              <p:cNvSpPr>
                <a:spLocks noChangeAspect="1" noChangeShapeType="1"/>
              </p:cNvSpPr>
              <p:nvPr/>
            </p:nvSpPr>
            <p:spPr bwMode="auto">
              <a:xfrm>
                <a:off x="1765" y="1489"/>
                <a:ext cx="0" cy="12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4" name="任意多边形 27656">
                <a:extLst>
                  <a:ext uri="{FF2B5EF4-FFF2-40B4-BE49-F238E27FC236}">
                    <a16:creationId xmlns:a16="http://schemas.microsoft.com/office/drawing/2014/main" id="{E2C18DD9-6571-44B4-8D23-BA3507BBDE76}"/>
                  </a:ext>
                </a:extLst>
              </p:cNvPr>
              <p:cNvSpPr>
                <a:spLocks noChangeAspect="1" noChangeArrowheads="1"/>
              </p:cNvSpPr>
              <p:nvPr/>
            </p:nvSpPr>
            <p:spPr bwMode="auto">
              <a:xfrm>
                <a:off x="2390" y="962"/>
                <a:ext cx="576" cy="576"/>
              </a:xfrm>
              <a:custGeom>
                <a:avLst/>
                <a:gdLst>
                  <a:gd name="T0" fmla="*/ 0 w 43200"/>
                  <a:gd name="T1" fmla="*/ 21524 h 43200"/>
                  <a:gd name="T2" fmla="*/ 21600 w 43200"/>
                  <a:gd name="T3" fmla="*/ 0 h 43200"/>
                  <a:gd name="T4" fmla="*/ 43200 w 43200"/>
                  <a:gd name="T5" fmla="*/ 21600 h 43200"/>
                  <a:gd name="T6" fmla="*/ 21600 w 43200"/>
                  <a:gd name="T7" fmla="*/ 43200 h 43200"/>
                  <a:gd name="T8" fmla="*/ 5105 w 43200"/>
                  <a:gd name="T9" fmla="*/ 35546 h 43200"/>
                  <a:gd name="T10" fmla="*/ 0 w 43200"/>
                  <a:gd name="T11" fmla="*/ 21524 h 43200"/>
                  <a:gd name="T12" fmla="*/ 21600 w 43200"/>
                  <a:gd name="T13" fmla="*/ 0 h 43200"/>
                  <a:gd name="T14" fmla="*/ 43200 w 43200"/>
                  <a:gd name="T15" fmla="*/ 21600 h 43200"/>
                  <a:gd name="T16" fmla="*/ 21600 w 43200"/>
                  <a:gd name="T17" fmla="*/ 43200 h 43200"/>
                  <a:gd name="T18" fmla="*/ 5105 w 43200"/>
                  <a:gd name="T19" fmla="*/ 35546 h 43200"/>
                  <a:gd name="T20" fmla="*/ 21600 w 43200"/>
                  <a:gd name="T21" fmla="*/ 216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200" h="43200" fill="none">
                    <a:moveTo>
                      <a:pt x="0" y="21524"/>
                    </a:moveTo>
                    <a:cubicBezTo>
                      <a:pt x="41" y="9629"/>
                      <a:pt x="9696" y="0"/>
                      <a:pt x="21600" y="0"/>
                    </a:cubicBezTo>
                    <a:cubicBezTo>
                      <a:pt x="33529" y="0"/>
                      <a:pt x="43200" y="9671"/>
                      <a:pt x="43200" y="21600"/>
                    </a:cubicBezTo>
                    <a:cubicBezTo>
                      <a:pt x="43200" y="33529"/>
                      <a:pt x="33529" y="43200"/>
                      <a:pt x="21600" y="43200"/>
                    </a:cubicBezTo>
                    <a:cubicBezTo>
                      <a:pt x="14986" y="43200"/>
                      <a:pt x="9067" y="40227"/>
                      <a:pt x="5105" y="35546"/>
                    </a:cubicBezTo>
                  </a:path>
                  <a:path w="43200" h="43200" stroke="0">
                    <a:moveTo>
                      <a:pt x="0" y="21524"/>
                    </a:moveTo>
                    <a:cubicBezTo>
                      <a:pt x="41" y="9629"/>
                      <a:pt x="9696" y="0"/>
                      <a:pt x="21600" y="0"/>
                    </a:cubicBezTo>
                    <a:cubicBezTo>
                      <a:pt x="33529" y="0"/>
                      <a:pt x="43200" y="9671"/>
                      <a:pt x="43200" y="21600"/>
                    </a:cubicBezTo>
                    <a:cubicBezTo>
                      <a:pt x="43200" y="33529"/>
                      <a:pt x="33529" y="43200"/>
                      <a:pt x="21600" y="43200"/>
                    </a:cubicBezTo>
                    <a:cubicBezTo>
                      <a:pt x="14986" y="43200"/>
                      <a:pt x="9067" y="40227"/>
                      <a:pt x="5105" y="35546"/>
                    </a:cubicBezTo>
                    <a:lnTo>
                      <a:pt x="21600" y="21600"/>
                    </a:lnTo>
                    <a:close/>
                  </a:path>
                </a:pathLst>
              </a:custGeom>
              <a:noFill/>
              <a:ln w="19050" cap="rnd">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45" name="任意多边形 27657">
                <a:extLst>
                  <a:ext uri="{FF2B5EF4-FFF2-40B4-BE49-F238E27FC236}">
                    <a16:creationId xmlns:a16="http://schemas.microsoft.com/office/drawing/2014/main" id="{8B95A47D-A729-4914-8B80-ABEA197791C3}"/>
                  </a:ext>
                </a:extLst>
              </p:cNvPr>
              <p:cNvSpPr>
                <a:spLocks noChangeAspect="1" noChangeArrowheads="1"/>
              </p:cNvSpPr>
              <p:nvPr/>
            </p:nvSpPr>
            <p:spPr bwMode="auto">
              <a:xfrm>
                <a:off x="518" y="962"/>
                <a:ext cx="576" cy="576"/>
              </a:xfrm>
              <a:custGeom>
                <a:avLst/>
                <a:gdLst>
                  <a:gd name="T0" fmla="*/ 36492 w 43200"/>
                  <a:gd name="T1" fmla="*/ 37244 h 43200"/>
                  <a:gd name="T2" fmla="*/ 21599 w 43200"/>
                  <a:gd name="T3" fmla="*/ 43199 h 43200"/>
                  <a:gd name="T4" fmla="*/ -1 w 43200"/>
                  <a:gd name="T5" fmla="*/ 21599 h 43200"/>
                  <a:gd name="T6" fmla="*/ 21599 w 43200"/>
                  <a:gd name="T7" fmla="*/ -1 h 43200"/>
                  <a:gd name="T8" fmla="*/ 43199 w 43200"/>
                  <a:gd name="T9" fmla="*/ 21599 h 43200"/>
                  <a:gd name="T10" fmla="*/ 36492 w 43200"/>
                  <a:gd name="T11" fmla="*/ 37244 h 43200"/>
                  <a:gd name="T12" fmla="*/ 21599 w 43200"/>
                  <a:gd name="T13" fmla="*/ 43199 h 43200"/>
                  <a:gd name="T14" fmla="*/ -1 w 43200"/>
                  <a:gd name="T15" fmla="*/ 21599 h 43200"/>
                  <a:gd name="T16" fmla="*/ 21599 w 43200"/>
                  <a:gd name="T17" fmla="*/ -1 h 43200"/>
                  <a:gd name="T18" fmla="*/ 43199 w 43200"/>
                  <a:gd name="T19" fmla="*/ 21599 h 43200"/>
                  <a:gd name="T20" fmla="*/ 21600 w 43200"/>
                  <a:gd name="T21" fmla="*/ 216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200" h="43200" fill="none">
                    <a:moveTo>
                      <a:pt x="36492" y="37244"/>
                    </a:moveTo>
                    <a:cubicBezTo>
                      <a:pt x="32617" y="40934"/>
                      <a:pt x="27372" y="43199"/>
                      <a:pt x="21599" y="43199"/>
                    </a:cubicBezTo>
                    <a:cubicBezTo>
                      <a:pt x="9670" y="43199"/>
                      <a:pt x="-1" y="33528"/>
                      <a:pt x="-1" y="21599"/>
                    </a:cubicBezTo>
                    <a:cubicBezTo>
                      <a:pt x="-1" y="9670"/>
                      <a:pt x="9670" y="-1"/>
                      <a:pt x="21599" y="-1"/>
                    </a:cubicBezTo>
                    <a:cubicBezTo>
                      <a:pt x="33528" y="-1"/>
                      <a:pt x="43199" y="9670"/>
                      <a:pt x="43199" y="21599"/>
                    </a:cubicBezTo>
                  </a:path>
                  <a:path w="43200" h="43200" stroke="0">
                    <a:moveTo>
                      <a:pt x="36492" y="37244"/>
                    </a:moveTo>
                    <a:cubicBezTo>
                      <a:pt x="32617" y="40934"/>
                      <a:pt x="27372" y="43199"/>
                      <a:pt x="21599" y="43199"/>
                    </a:cubicBezTo>
                    <a:cubicBezTo>
                      <a:pt x="9670" y="43199"/>
                      <a:pt x="-1" y="33528"/>
                      <a:pt x="-1" y="21599"/>
                    </a:cubicBezTo>
                    <a:cubicBezTo>
                      <a:pt x="-1" y="9670"/>
                      <a:pt x="9670" y="-1"/>
                      <a:pt x="21599" y="-1"/>
                    </a:cubicBezTo>
                    <a:cubicBezTo>
                      <a:pt x="33528" y="-1"/>
                      <a:pt x="43199" y="9670"/>
                      <a:pt x="43199" y="21599"/>
                    </a:cubicBezTo>
                    <a:lnTo>
                      <a:pt x="21600" y="21600"/>
                    </a:lnTo>
                    <a:close/>
                  </a:path>
                </a:pathLst>
              </a:custGeom>
              <a:noFill/>
              <a:ln w="19050" cap="rnd">
                <a:solidFill>
                  <a:schemeClr val="tx1"/>
                </a:solidFill>
                <a:round/>
                <a:headEnd type="stealth" w="med" len="lg"/>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46" name="任意多边形 27658">
                <a:extLst>
                  <a:ext uri="{FF2B5EF4-FFF2-40B4-BE49-F238E27FC236}">
                    <a16:creationId xmlns:a16="http://schemas.microsoft.com/office/drawing/2014/main" id="{79524656-372C-481E-9838-14A35B8033E5}"/>
                  </a:ext>
                </a:extLst>
              </p:cNvPr>
              <p:cNvSpPr>
                <a:spLocks noChangeAspect="1" noChangeArrowheads="1"/>
              </p:cNvSpPr>
              <p:nvPr/>
            </p:nvSpPr>
            <p:spPr bwMode="auto">
              <a:xfrm>
                <a:off x="2248" y="722"/>
                <a:ext cx="1246" cy="1104"/>
              </a:xfrm>
              <a:custGeom>
                <a:avLst/>
                <a:gdLst>
                  <a:gd name="T0" fmla="*/ 0 w 43097"/>
                  <a:gd name="T1" fmla="*/ 19491 h 43200"/>
                  <a:gd name="T2" fmla="*/ 21497 w 43097"/>
                  <a:gd name="T3" fmla="*/ 0 h 43200"/>
                  <a:gd name="T4" fmla="*/ 43097 w 43097"/>
                  <a:gd name="T5" fmla="*/ 21600 h 43200"/>
                  <a:gd name="T6" fmla="*/ 21497 w 43097"/>
                  <a:gd name="T7" fmla="*/ 43200 h 43200"/>
                  <a:gd name="T8" fmla="*/ 1296 w 43097"/>
                  <a:gd name="T9" fmla="*/ 29263 h 43200"/>
                  <a:gd name="T10" fmla="*/ 0 w 43097"/>
                  <a:gd name="T11" fmla="*/ 19491 h 43200"/>
                  <a:gd name="T12" fmla="*/ 21497 w 43097"/>
                  <a:gd name="T13" fmla="*/ 0 h 43200"/>
                  <a:gd name="T14" fmla="*/ 43097 w 43097"/>
                  <a:gd name="T15" fmla="*/ 21600 h 43200"/>
                  <a:gd name="T16" fmla="*/ 21497 w 43097"/>
                  <a:gd name="T17" fmla="*/ 43200 h 43200"/>
                  <a:gd name="T18" fmla="*/ 1296 w 43097"/>
                  <a:gd name="T19" fmla="*/ 29263 h 43200"/>
                  <a:gd name="T20" fmla="*/ 21497 w 43097"/>
                  <a:gd name="T21" fmla="*/ 216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097" h="43200" fill="none">
                    <a:moveTo>
                      <a:pt x="0" y="19491"/>
                    </a:moveTo>
                    <a:cubicBezTo>
                      <a:pt x="1063" y="8547"/>
                      <a:pt x="10282" y="0"/>
                      <a:pt x="21497" y="0"/>
                    </a:cubicBezTo>
                    <a:cubicBezTo>
                      <a:pt x="33426" y="0"/>
                      <a:pt x="43097" y="9671"/>
                      <a:pt x="43097" y="21600"/>
                    </a:cubicBezTo>
                    <a:cubicBezTo>
                      <a:pt x="43097" y="33529"/>
                      <a:pt x="33426" y="43200"/>
                      <a:pt x="21497" y="43200"/>
                    </a:cubicBezTo>
                    <a:cubicBezTo>
                      <a:pt x="12265" y="43200"/>
                      <a:pt x="4386" y="37408"/>
                      <a:pt x="1296" y="29263"/>
                    </a:cubicBezTo>
                  </a:path>
                  <a:path w="43097" h="43200" stroke="0">
                    <a:moveTo>
                      <a:pt x="0" y="19491"/>
                    </a:moveTo>
                    <a:cubicBezTo>
                      <a:pt x="1063" y="8547"/>
                      <a:pt x="10282" y="0"/>
                      <a:pt x="21497" y="0"/>
                    </a:cubicBezTo>
                    <a:cubicBezTo>
                      <a:pt x="33426" y="0"/>
                      <a:pt x="43097" y="9671"/>
                      <a:pt x="43097" y="21600"/>
                    </a:cubicBezTo>
                    <a:cubicBezTo>
                      <a:pt x="43097" y="33529"/>
                      <a:pt x="33426" y="43200"/>
                      <a:pt x="21497" y="43200"/>
                    </a:cubicBezTo>
                    <a:cubicBezTo>
                      <a:pt x="12265" y="43200"/>
                      <a:pt x="4386" y="37408"/>
                      <a:pt x="1296" y="29263"/>
                    </a:cubicBezTo>
                    <a:lnTo>
                      <a:pt x="21497" y="21600"/>
                    </a:lnTo>
                    <a:close/>
                  </a:path>
                </a:pathLst>
              </a:custGeom>
              <a:noFill/>
              <a:ln w="19050" cap="rnd">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47" name="任意多边形 27659">
                <a:extLst>
                  <a:ext uri="{FF2B5EF4-FFF2-40B4-BE49-F238E27FC236}">
                    <a16:creationId xmlns:a16="http://schemas.microsoft.com/office/drawing/2014/main" id="{A9BECACC-8BB2-40EA-9A69-65CE9A6D8959}"/>
                  </a:ext>
                </a:extLst>
              </p:cNvPr>
              <p:cNvSpPr>
                <a:spLocks noChangeAspect="1" noChangeArrowheads="1"/>
              </p:cNvSpPr>
              <p:nvPr/>
            </p:nvSpPr>
            <p:spPr bwMode="auto">
              <a:xfrm>
                <a:off x="0" y="722"/>
                <a:ext cx="1246" cy="1104"/>
              </a:xfrm>
              <a:custGeom>
                <a:avLst/>
                <a:gdLst>
                  <a:gd name="T0" fmla="*/ 41788 w 43096"/>
                  <a:gd name="T1" fmla="*/ 29278 h 43200"/>
                  <a:gd name="T2" fmla="*/ 21599 w 43096"/>
                  <a:gd name="T3" fmla="*/ 43200 h 43200"/>
                  <a:gd name="T4" fmla="*/ -1 w 43096"/>
                  <a:gd name="T5" fmla="*/ 21600 h 43200"/>
                  <a:gd name="T6" fmla="*/ 21599 w 43096"/>
                  <a:gd name="T7" fmla="*/ 0 h 43200"/>
                  <a:gd name="T8" fmla="*/ 43096 w 43096"/>
                  <a:gd name="T9" fmla="*/ 19477 h 43200"/>
                  <a:gd name="T10" fmla="*/ 41788 w 43096"/>
                  <a:gd name="T11" fmla="*/ 29278 h 43200"/>
                  <a:gd name="T12" fmla="*/ 21599 w 43096"/>
                  <a:gd name="T13" fmla="*/ 43200 h 43200"/>
                  <a:gd name="T14" fmla="*/ -1 w 43096"/>
                  <a:gd name="T15" fmla="*/ 21600 h 43200"/>
                  <a:gd name="T16" fmla="*/ 21599 w 43096"/>
                  <a:gd name="T17" fmla="*/ 0 h 43200"/>
                  <a:gd name="T18" fmla="*/ 43096 w 43096"/>
                  <a:gd name="T19" fmla="*/ 19477 h 43200"/>
                  <a:gd name="T20" fmla="*/ 21600 w 43096"/>
                  <a:gd name="T21" fmla="*/ 216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096" h="43200" fill="none">
                    <a:moveTo>
                      <a:pt x="41788" y="29278"/>
                    </a:moveTo>
                    <a:cubicBezTo>
                      <a:pt x="38693" y="37421"/>
                      <a:pt x="30821" y="43200"/>
                      <a:pt x="21599" y="43200"/>
                    </a:cubicBezTo>
                    <a:cubicBezTo>
                      <a:pt x="9670" y="43200"/>
                      <a:pt x="-1" y="33529"/>
                      <a:pt x="-1" y="21600"/>
                    </a:cubicBezTo>
                    <a:cubicBezTo>
                      <a:pt x="-1" y="9671"/>
                      <a:pt x="9670" y="0"/>
                      <a:pt x="21599" y="0"/>
                    </a:cubicBezTo>
                    <a:cubicBezTo>
                      <a:pt x="32814" y="0"/>
                      <a:pt x="42033" y="8547"/>
                      <a:pt x="43096" y="19477"/>
                    </a:cubicBezTo>
                  </a:path>
                  <a:path w="43096" h="43200" stroke="0">
                    <a:moveTo>
                      <a:pt x="41788" y="29278"/>
                    </a:moveTo>
                    <a:cubicBezTo>
                      <a:pt x="38693" y="37421"/>
                      <a:pt x="30821" y="43200"/>
                      <a:pt x="21599" y="43200"/>
                    </a:cubicBezTo>
                    <a:cubicBezTo>
                      <a:pt x="9670" y="43200"/>
                      <a:pt x="-1" y="33529"/>
                      <a:pt x="-1" y="21600"/>
                    </a:cubicBezTo>
                    <a:cubicBezTo>
                      <a:pt x="-1" y="9671"/>
                      <a:pt x="9670" y="0"/>
                      <a:pt x="21599" y="0"/>
                    </a:cubicBezTo>
                    <a:cubicBezTo>
                      <a:pt x="32814" y="0"/>
                      <a:pt x="42033" y="8547"/>
                      <a:pt x="43096" y="19477"/>
                    </a:cubicBezTo>
                    <a:lnTo>
                      <a:pt x="21600" y="21600"/>
                    </a:lnTo>
                    <a:close/>
                  </a:path>
                </a:pathLst>
              </a:custGeom>
              <a:noFill/>
              <a:ln w="19050" cap="rnd">
                <a:solidFill>
                  <a:schemeClr val="tx1"/>
                </a:solidFill>
                <a:round/>
                <a:headEnd type="stealth" w="med" len="lg"/>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48" name="任意多边形 27660">
                <a:extLst>
                  <a:ext uri="{FF2B5EF4-FFF2-40B4-BE49-F238E27FC236}">
                    <a16:creationId xmlns:a16="http://schemas.microsoft.com/office/drawing/2014/main" id="{C523AD53-E8BC-4C83-A2C9-6DB259B3EB83}"/>
                  </a:ext>
                </a:extLst>
              </p:cNvPr>
              <p:cNvSpPr>
                <a:spLocks noChangeAspect="1" noChangeArrowheads="1"/>
              </p:cNvSpPr>
              <p:nvPr/>
            </p:nvSpPr>
            <p:spPr bwMode="auto">
              <a:xfrm>
                <a:off x="2103" y="394"/>
                <a:ext cx="1055" cy="904"/>
              </a:xfrm>
              <a:custGeom>
                <a:avLst/>
                <a:gdLst>
                  <a:gd name="T0" fmla="*/ 0 w 21581"/>
                  <a:gd name="T1" fmla="*/ 19445 h 20345"/>
                  <a:gd name="T2" fmla="*/ 14316 w 21581"/>
                  <a:gd name="T3" fmla="*/ -3 h 20345"/>
                  <a:gd name="T4" fmla="*/ 0 w 21581"/>
                  <a:gd name="T5" fmla="*/ 19445 h 20345"/>
                  <a:gd name="T6" fmla="*/ 14316 w 21581"/>
                  <a:gd name="T7" fmla="*/ -3 h 20345"/>
                  <a:gd name="T8" fmla="*/ 21581 w 21581"/>
                  <a:gd name="T9" fmla="*/ 20345 h 20345"/>
                </a:gdLst>
                <a:ahLst/>
                <a:cxnLst>
                  <a:cxn ang="0">
                    <a:pos x="T0" y="T1"/>
                  </a:cxn>
                  <a:cxn ang="0">
                    <a:pos x="T2" y="T3"/>
                  </a:cxn>
                  <a:cxn ang="0">
                    <a:pos x="T4" y="T5"/>
                  </a:cxn>
                  <a:cxn ang="0">
                    <a:pos x="T6" y="T7"/>
                  </a:cxn>
                  <a:cxn ang="0">
                    <a:pos x="T8" y="T9"/>
                  </a:cxn>
                </a:cxnLst>
                <a:rect l="0" t="0" r="r" b="b"/>
                <a:pathLst>
                  <a:path w="21581" h="20345" fill="none">
                    <a:moveTo>
                      <a:pt x="0" y="19445"/>
                    </a:moveTo>
                    <a:cubicBezTo>
                      <a:pt x="370" y="10453"/>
                      <a:pt x="6232" y="2882"/>
                      <a:pt x="14316" y="-3"/>
                    </a:cubicBezTo>
                  </a:path>
                  <a:path w="21581" h="20345" stroke="0">
                    <a:moveTo>
                      <a:pt x="0" y="19445"/>
                    </a:moveTo>
                    <a:cubicBezTo>
                      <a:pt x="370" y="10453"/>
                      <a:pt x="6232" y="2882"/>
                      <a:pt x="14316" y="-3"/>
                    </a:cubicBezTo>
                    <a:lnTo>
                      <a:pt x="21581" y="20345"/>
                    </a:lnTo>
                    <a:close/>
                  </a:path>
                </a:pathLst>
              </a:custGeom>
              <a:noFill/>
              <a:ln w="19050" cap="rnd">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49" name="任意多边形 27661">
                <a:extLst>
                  <a:ext uri="{FF2B5EF4-FFF2-40B4-BE49-F238E27FC236}">
                    <a16:creationId xmlns:a16="http://schemas.microsoft.com/office/drawing/2014/main" id="{3B7AE92E-7539-4E55-BA4B-7BD0C3C39DE3}"/>
                  </a:ext>
                </a:extLst>
              </p:cNvPr>
              <p:cNvSpPr>
                <a:spLocks noChangeAspect="1" noChangeArrowheads="1"/>
              </p:cNvSpPr>
              <p:nvPr/>
            </p:nvSpPr>
            <p:spPr bwMode="auto">
              <a:xfrm rot="10800000">
                <a:off x="2150" y="1449"/>
                <a:ext cx="1055" cy="905"/>
              </a:xfrm>
              <a:custGeom>
                <a:avLst/>
                <a:gdLst>
                  <a:gd name="T0" fmla="*/ 7237 w 21581"/>
                  <a:gd name="T1" fmla="*/ 0 h 20352"/>
                  <a:gd name="T2" fmla="*/ 21581 w 21581"/>
                  <a:gd name="T3" fmla="*/ 19447 h 20352"/>
                  <a:gd name="T4" fmla="*/ 7237 w 21581"/>
                  <a:gd name="T5" fmla="*/ 0 h 20352"/>
                  <a:gd name="T6" fmla="*/ 21581 w 21581"/>
                  <a:gd name="T7" fmla="*/ 19447 h 20352"/>
                  <a:gd name="T8" fmla="*/ 0 w 21581"/>
                  <a:gd name="T9" fmla="*/ 20352 h 20352"/>
                </a:gdLst>
                <a:ahLst/>
                <a:cxnLst>
                  <a:cxn ang="0">
                    <a:pos x="T0" y="T1"/>
                  </a:cxn>
                  <a:cxn ang="0">
                    <a:pos x="T2" y="T3"/>
                  </a:cxn>
                  <a:cxn ang="0">
                    <a:pos x="T4" y="T5"/>
                  </a:cxn>
                  <a:cxn ang="0">
                    <a:pos x="T6" y="T7"/>
                  </a:cxn>
                  <a:cxn ang="0">
                    <a:pos x="T8" y="T9"/>
                  </a:cxn>
                </a:cxnLst>
                <a:rect l="0" t="0" r="r" b="b"/>
                <a:pathLst>
                  <a:path w="21581" h="20352" fill="none">
                    <a:moveTo>
                      <a:pt x="7237" y="0"/>
                    </a:moveTo>
                    <a:cubicBezTo>
                      <a:pt x="15342" y="2880"/>
                      <a:pt x="21212" y="10456"/>
                      <a:pt x="21581" y="19447"/>
                    </a:cubicBezTo>
                  </a:path>
                  <a:path w="21581" h="20352" stroke="0">
                    <a:moveTo>
                      <a:pt x="7237" y="0"/>
                    </a:moveTo>
                    <a:cubicBezTo>
                      <a:pt x="15342" y="2880"/>
                      <a:pt x="21212" y="10456"/>
                      <a:pt x="21581" y="19447"/>
                    </a:cubicBezTo>
                    <a:lnTo>
                      <a:pt x="0" y="20352"/>
                    </a:lnTo>
                    <a:close/>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0" name="任意多边形 27662">
                <a:extLst>
                  <a:ext uri="{FF2B5EF4-FFF2-40B4-BE49-F238E27FC236}">
                    <a16:creationId xmlns:a16="http://schemas.microsoft.com/office/drawing/2014/main" id="{7F2000E7-813B-4484-9970-6BF4F5A4952B}"/>
                  </a:ext>
                </a:extLst>
              </p:cNvPr>
              <p:cNvSpPr>
                <a:spLocks noChangeAspect="1" noChangeArrowheads="1"/>
              </p:cNvSpPr>
              <p:nvPr/>
            </p:nvSpPr>
            <p:spPr bwMode="auto">
              <a:xfrm>
                <a:off x="325" y="297"/>
                <a:ext cx="1055" cy="905"/>
              </a:xfrm>
              <a:custGeom>
                <a:avLst/>
                <a:gdLst>
                  <a:gd name="T0" fmla="*/ 7237 w 21581"/>
                  <a:gd name="T1" fmla="*/ 0 h 20352"/>
                  <a:gd name="T2" fmla="*/ 21581 w 21581"/>
                  <a:gd name="T3" fmla="*/ 19447 h 20352"/>
                  <a:gd name="T4" fmla="*/ 7237 w 21581"/>
                  <a:gd name="T5" fmla="*/ 0 h 20352"/>
                  <a:gd name="T6" fmla="*/ 21581 w 21581"/>
                  <a:gd name="T7" fmla="*/ 19447 h 20352"/>
                  <a:gd name="T8" fmla="*/ 0 w 21581"/>
                  <a:gd name="T9" fmla="*/ 20352 h 20352"/>
                </a:gdLst>
                <a:ahLst/>
                <a:cxnLst>
                  <a:cxn ang="0">
                    <a:pos x="T0" y="T1"/>
                  </a:cxn>
                  <a:cxn ang="0">
                    <a:pos x="T2" y="T3"/>
                  </a:cxn>
                  <a:cxn ang="0">
                    <a:pos x="T4" y="T5"/>
                  </a:cxn>
                  <a:cxn ang="0">
                    <a:pos x="T6" y="T7"/>
                  </a:cxn>
                  <a:cxn ang="0">
                    <a:pos x="T8" y="T9"/>
                  </a:cxn>
                </a:cxnLst>
                <a:rect l="0" t="0" r="r" b="b"/>
                <a:pathLst>
                  <a:path w="21581" h="20352" fill="none">
                    <a:moveTo>
                      <a:pt x="7237" y="0"/>
                    </a:moveTo>
                    <a:cubicBezTo>
                      <a:pt x="15342" y="2880"/>
                      <a:pt x="21212" y="10456"/>
                      <a:pt x="21581" y="19447"/>
                    </a:cubicBezTo>
                  </a:path>
                  <a:path w="21581" h="20352" stroke="0">
                    <a:moveTo>
                      <a:pt x="7237" y="0"/>
                    </a:moveTo>
                    <a:cubicBezTo>
                      <a:pt x="15342" y="2880"/>
                      <a:pt x="21212" y="10456"/>
                      <a:pt x="21581" y="19447"/>
                    </a:cubicBezTo>
                    <a:lnTo>
                      <a:pt x="0" y="20352"/>
                    </a:lnTo>
                    <a:close/>
                  </a:path>
                </a:pathLst>
              </a:custGeom>
              <a:noFill/>
              <a:ln w="19050" cap="rnd">
                <a:solidFill>
                  <a:schemeClr val="tx1"/>
                </a:solidFill>
                <a:round/>
                <a:headEnd type="stealth" w="med" len="lg"/>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1" name="任意多边形 27663">
                <a:extLst>
                  <a:ext uri="{FF2B5EF4-FFF2-40B4-BE49-F238E27FC236}">
                    <a16:creationId xmlns:a16="http://schemas.microsoft.com/office/drawing/2014/main" id="{9E0EA542-BC80-465F-85D7-E6056D436C6F}"/>
                  </a:ext>
                </a:extLst>
              </p:cNvPr>
              <p:cNvSpPr>
                <a:spLocks noChangeAspect="1" noChangeArrowheads="1"/>
              </p:cNvSpPr>
              <p:nvPr/>
            </p:nvSpPr>
            <p:spPr bwMode="auto">
              <a:xfrm rot="10800000">
                <a:off x="374" y="1450"/>
                <a:ext cx="1055" cy="904"/>
              </a:xfrm>
              <a:custGeom>
                <a:avLst/>
                <a:gdLst>
                  <a:gd name="T0" fmla="*/ 0 w 21581"/>
                  <a:gd name="T1" fmla="*/ 19445 h 20345"/>
                  <a:gd name="T2" fmla="*/ 14316 w 21581"/>
                  <a:gd name="T3" fmla="*/ -3 h 20345"/>
                  <a:gd name="T4" fmla="*/ 0 w 21581"/>
                  <a:gd name="T5" fmla="*/ 19445 h 20345"/>
                  <a:gd name="T6" fmla="*/ 14316 w 21581"/>
                  <a:gd name="T7" fmla="*/ -3 h 20345"/>
                  <a:gd name="T8" fmla="*/ 21581 w 21581"/>
                  <a:gd name="T9" fmla="*/ 20345 h 20345"/>
                </a:gdLst>
                <a:ahLst/>
                <a:cxnLst>
                  <a:cxn ang="0">
                    <a:pos x="T0" y="T1"/>
                  </a:cxn>
                  <a:cxn ang="0">
                    <a:pos x="T2" y="T3"/>
                  </a:cxn>
                  <a:cxn ang="0">
                    <a:pos x="T4" y="T5"/>
                  </a:cxn>
                  <a:cxn ang="0">
                    <a:pos x="T6" y="T7"/>
                  </a:cxn>
                  <a:cxn ang="0">
                    <a:pos x="T8" y="T9"/>
                  </a:cxn>
                </a:cxnLst>
                <a:rect l="0" t="0" r="r" b="b"/>
                <a:pathLst>
                  <a:path w="21581" h="20345" fill="none">
                    <a:moveTo>
                      <a:pt x="0" y="19445"/>
                    </a:moveTo>
                    <a:cubicBezTo>
                      <a:pt x="370" y="10453"/>
                      <a:pt x="6232" y="2882"/>
                      <a:pt x="14316" y="-3"/>
                    </a:cubicBezTo>
                  </a:path>
                  <a:path w="21581" h="20345" stroke="0">
                    <a:moveTo>
                      <a:pt x="0" y="19445"/>
                    </a:moveTo>
                    <a:cubicBezTo>
                      <a:pt x="370" y="10453"/>
                      <a:pt x="6232" y="2882"/>
                      <a:pt x="14316" y="-3"/>
                    </a:cubicBezTo>
                    <a:lnTo>
                      <a:pt x="21581" y="20345"/>
                    </a:lnTo>
                    <a:close/>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2" name="任意多边形 27664">
                <a:extLst>
                  <a:ext uri="{FF2B5EF4-FFF2-40B4-BE49-F238E27FC236}">
                    <a16:creationId xmlns:a16="http://schemas.microsoft.com/office/drawing/2014/main" id="{5FE40D09-43F4-42EC-87B5-0EB9070B24F6}"/>
                  </a:ext>
                </a:extLst>
              </p:cNvPr>
              <p:cNvSpPr>
                <a:spLocks noChangeAspect="1" noChangeArrowheads="1"/>
              </p:cNvSpPr>
              <p:nvPr/>
            </p:nvSpPr>
            <p:spPr bwMode="auto">
              <a:xfrm>
                <a:off x="1910" y="48"/>
                <a:ext cx="1008" cy="1154"/>
              </a:xfrm>
              <a:custGeom>
                <a:avLst/>
                <a:gdLst>
                  <a:gd name="T0" fmla="*/ 0 w 21600"/>
                  <a:gd name="T1" fmla="*/ 20769 h 20769"/>
                  <a:gd name="T2" fmla="*/ 15655 w 21600"/>
                  <a:gd name="T3" fmla="*/ -3 h 20769"/>
                  <a:gd name="T4" fmla="*/ 0 w 21600"/>
                  <a:gd name="T5" fmla="*/ 20769 h 20769"/>
                  <a:gd name="T6" fmla="*/ 15655 w 21600"/>
                  <a:gd name="T7" fmla="*/ -3 h 20769"/>
                  <a:gd name="T8" fmla="*/ 21600 w 21600"/>
                  <a:gd name="T9" fmla="*/ 20769 h 20769"/>
                </a:gdLst>
                <a:ahLst/>
                <a:cxnLst>
                  <a:cxn ang="0">
                    <a:pos x="T0" y="T1"/>
                  </a:cxn>
                  <a:cxn ang="0">
                    <a:pos x="T2" y="T3"/>
                  </a:cxn>
                  <a:cxn ang="0">
                    <a:pos x="T4" y="T5"/>
                  </a:cxn>
                  <a:cxn ang="0">
                    <a:pos x="T6" y="T7"/>
                  </a:cxn>
                  <a:cxn ang="0">
                    <a:pos x="T8" y="T9"/>
                  </a:cxn>
                </a:cxnLst>
                <a:rect l="0" t="0" r="r" b="b"/>
                <a:pathLst>
                  <a:path w="21600" h="20769" fill="none">
                    <a:moveTo>
                      <a:pt x="0" y="20769"/>
                    </a:moveTo>
                    <a:cubicBezTo>
                      <a:pt x="0" y="10900"/>
                      <a:pt x="6619" y="2576"/>
                      <a:pt x="15655" y="-3"/>
                    </a:cubicBezTo>
                  </a:path>
                  <a:path w="21600" h="20769" stroke="0">
                    <a:moveTo>
                      <a:pt x="0" y="20769"/>
                    </a:moveTo>
                    <a:cubicBezTo>
                      <a:pt x="0" y="10900"/>
                      <a:pt x="6619" y="2576"/>
                      <a:pt x="15655" y="-3"/>
                    </a:cubicBezTo>
                    <a:lnTo>
                      <a:pt x="21600" y="20769"/>
                    </a:lnTo>
                    <a:close/>
                  </a:path>
                </a:pathLst>
              </a:custGeom>
              <a:noFill/>
              <a:ln w="19050" cap="rnd">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3" name="任意多边形 27665">
                <a:extLst>
                  <a:ext uri="{FF2B5EF4-FFF2-40B4-BE49-F238E27FC236}">
                    <a16:creationId xmlns:a16="http://schemas.microsoft.com/office/drawing/2014/main" id="{33291CB8-140B-43F1-93A4-44EBC91D3CA1}"/>
                  </a:ext>
                </a:extLst>
              </p:cNvPr>
              <p:cNvSpPr>
                <a:spLocks noChangeAspect="1" noChangeArrowheads="1"/>
              </p:cNvSpPr>
              <p:nvPr/>
            </p:nvSpPr>
            <p:spPr bwMode="auto">
              <a:xfrm rot="10800000">
                <a:off x="1957" y="1536"/>
                <a:ext cx="1008" cy="1154"/>
              </a:xfrm>
              <a:custGeom>
                <a:avLst/>
                <a:gdLst>
                  <a:gd name="T0" fmla="*/ 5914 w 21600"/>
                  <a:gd name="T1" fmla="*/ 0 h 20774"/>
                  <a:gd name="T2" fmla="*/ 21600 w 21600"/>
                  <a:gd name="T3" fmla="*/ 20775 h 20774"/>
                  <a:gd name="T4" fmla="*/ 5914 w 21600"/>
                  <a:gd name="T5" fmla="*/ 0 h 20774"/>
                  <a:gd name="T6" fmla="*/ 21600 w 21600"/>
                  <a:gd name="T7" fmla="*/ 20775 h 20774"/>
                  <a:gd name="T8" fmla="*/ 0 w 21600"/>
                  <a:gd name="T9" fmla="*/ 20774 h 20774"/>
                </a:gdLst>
                <a:ahLst/>
                <a:cxnLst>
                  <a:cxn ang="0">
                    <a:pos x="T0" y="T1"/>
                  </a:cxn>
                  <a:cxn ang="0">
                    <a:pos x="T2" y="T3"/>
                  </a:cxn>
                  <a:cxn ang="0">
                    <a:pos x="T4" y="T5"/>
                  </a:cxn>
                  <a:cxn ang="0">
                    <a:pos x="T6" y="T7"/>
                  </a:cxn>
                  <a:cxn ang="0">
                    <a:pos x="T8" y="T9"/>
                  </a:cxn>
                </a:cxnLst>
                <a:rect l="0" t="0" r="r" b="b"/>
                <a:pathLst>
                  <a:path w="21600" h="20774" fill="none">
                    <a:moveTo>
                      <a:pt x="5914" y="0"/>
                    </a:moveTo>
                    <a:cubicBezTo>
                      <a:pt x="14973" y="2573"/>
                      <a:pt x="21600" y="10900"/>
                      <a:pt x="21600" y="20775"/>
                    </a:cubicBezTo>
                  </a:path>
                  <a:path w="21600" h="20774" stroke="0">
                    <a:moveTo>
                      <a:pt x="5914" y="0"/>
                    </a:moveTo>
                    <a:cubicBezTo>
                      <a:pt x="14973" y="2573"/>
                      <a:pt x="21600" y="10900"/>
                      <a:pt x="21600" y="20775"/>
                    </a:cubicBezTo>
                    <a:lnTo>
                      <a:pt x="0" y="20774"/>
                    </a:lnTo>
                    <a:close/>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4" name="任意多边形 27666">
                <a:extLst>
                  <a:ext uri="{FF2B5EF4-FFF2-40B4-BE49-F238E27FC236}">
                    <a16:creationId xmlns:a16="http://schemas.microsoft.com/office/drawing/2014/main" id="{914E7364-45E1-4F58-959A-31329CD8672A}"/>
                  </a:ext>
                </a:extLst>
              </p:cNvPr>
              <p:cNvSpPr>
                <a:spLocks noChangeAspect="1" noChangeArrowheads="1"/>
              </p:cNvSpPr>
              <p:nvPr/>
            </p:nvSpPr>
            <p:spPr bwMode="auto">
              <a:xfrm rot="10800000">
                <a:off x="662" y="1488"/>
                <a:ext cx="1008" cy="1154"/>
              </a:xfrm>
              <a:custGeom>
                <a:avLst/>
                <a:gdLst>
                  <a:gd name="T0" fmla="*/ 0 w 21600"/>
                  <a:gd name="T1" fmla="*/ 20769 h 20769"/>
                  <a:gd name="T2" fmla="*/ 15655 w 21600"/>
                  <a:gd name="T3" fmla="*/ -3 h 20769"/>
                  <a:gd name="T4" fmla="*/ 0 w 21600"/>
                  <a:gd name="T5" fmla="*/ 20769 h 20769"/>
                  <a:gd name="T6" fmla="*/ 15655 w 21600"/>
                  <a:gd name="T7" fmla="*/ -3 h 20769"/>
                  <a:gd name="T8" fmla="*/ 21600 w 21600"/>
                  <a:gd name="T9" fmla="*/ 20769 h 20769"/>
                </a:gdLst>
                <a:ahLst/>
                <a:cxnLst>
                  <a:cxn ang="0">
                    <a:pos x="T0" y="T1"/>
                  </a:cxn>
                  <a:cxn ang="0">
                    <a:pos x="T2" y="T3"/>
                  </a:cxn>
                  <a:cxn ang="0">
                    <a:pos x="T4" y="T5"/>
                  </a:cxn>
                  <a:cxn ang="0">
                    <a:pos x="T6" y="T7"/>
                  </a:cxn>
                  <a:cxn ang="0">
                    <a:pos x="T8" y="T9"/>
                  </a:cxn>
                </a:cxnLst>
                <a:rect l="0" t="0" r="r" b="b"/>
                <a:pathLst>
                  <a:path w="21600" h="20769" fill="none">
                    <a:moveTo>
                      <a:pt x="0" y="20769"/>
                    </a:moveTo>
                    <a:cubicBezTo>
                      <a:pt x="0" y="10900"/>
                      <a:pt x="6619" y="2576"/>
                      <a:pt x="15655" y="-3"/>
                    </a:cubicBezTo>
                  </a:path>
                  <a:path w="21600" h="20769" stroke="0">
                    <a:moveTo>
                      <a:pt x="0" y="20769"/>
                    </a:moveTo>
                    <a:cubicBezTo>
                      <a:pt x="0" y="10900"/>
                      <a:pt x="6619" y="2576"/>
                      <a:pt x="15655" y="-3"/>
                    </a:cubicBezTo>
                    <a:lnTo>
                      <a:pt x="21600" y="20769"/>
                    </a:lnTo>
                    <a:close/>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5" name="任意多边形 27667">
                <a:extLst>
                  <a:ext uri="{FF2B5EF4-FFF2-40B4-BE49-F238E27FC236}">
                    <a16:creationId xmlns:a16="http://schemas.microsoft.com/office/drawing/2014/main" id="{011577EF-5FF7-4A92-B01B-A4EC14DA345D}"/>
                  </a:ext>
                </a:extLst>
              </p:cNvPr>
              <p:cNvSpPr>
                <a:spLocks noChangeAspect="1" noChangeArrowheads="1"/>
              </p:cNvSpPr>
              <p:nvPr/>
            </p:nvSpPr>
            <p:spPr bwMode="auto">
              <a:xfrm>
                <a:off x="565" y="0"/>
                <a:ext cx="1008" cy="1154"/>
              </a:xfrm>
              <a:custGeom>
                <a:avLst/>
                <a:gdLst>
                  <a:gd name="T0" fmla="*/ 5914 w 21600"/>
                  <a:gd name="T1" fmla="*/ 0 h 20774"/>
                  <a:gd name="T2" fmla="*/ 21600 w 21600"/>
                  <a:gd name="T3" fmla="*/ 20775 h 20774"/>
                  <a:gd name="T4" fmla="*/ 5914 w 21600"/>
                  <a:gd name="T5" fmla="*/ 0 h 20774"/>
                  <a:gd name="T6" fmla="*/ 21600 w 21600"/>
                  <a:gd name="T7" fmla="*/ 20775 h 20774"/>
                  <a:gd name="T8" fmla="*/ 0 w 21600"/>
                  <a:gd name="T9" fmla="*/ 20774 h 20774"/>
                </a:gdLst>
                <a:ahLst/>
                <a:cxnLst>
                  <a:cxn ang="0">
                    <a:pos x="T0" y="T1"/>
                  </a:cxn>
                  <a:cxn ang="0">
                    <a:pos x="T2" y="T3"/>
                  </a:cxn>
                  <a:cxn ang="0">
                    <a:pos x="T4" y="T5"/>
                  </a:cxn>
                  <a:cxn ang="0">
                    <a:pos x="T6" y="T7"/>
                  </a:cxn>
                  <a:cxn ang="0">
                    <a:pos x="T8" y="T9"/>
                  </a:cxn>
                </a:cxnLst>
                <a:rect l="0" t="0" r="r" b="b"/>
                <a:pathLst>
                  <a:path w="21600" h="20774" fill="none">
                    <a:moveTo>
                      <a:pt x="5914" y="0"/>
                    </a:moveTo>
                    <a:cubicBezTo>
                      <a:pt x="14973" y="2573"/>
                      <a:pt x="21600" y="10900"/>
                      <a:pt x="21600" y="20775"/>
                    </a:cubicBezTo>
                  </a:path>
                  <a:path w="21600" h="20774" stroke="0">
                    <a:moveTo>
                      <a:pt x="5914" y="0"/>
                    </a:moveTo>
                    <a:cubicBezTo>
                      <a:pt x="14973" y="2573"/>
                      <a:pt x="21600" y="10900"/>
                      <a:pt x="21600" y="20775"/>
                    </a:cubicBezTo>
                    <a:lnTo>
                      <a:pt x="0" y="20774"/>
                    </a:lnTo>
                    <a:close/>
                  </a:path>
                </a:pathLst>
              </a:custGeom>
              <a:noFill/>
              <a:ln w="19050" cap="rnd">
                <a:solidFill>
                  <a:schemeClr val="tx1"/>
                </a:solidFill>
                <a:round/>
                <a:headEnd type="stealth" w="med" len="lg"/>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4356" name="椭圆 27668">
              <a:extLst>
                <a:ext uri="{FF2B5EF4-FFF2-40B4-BE49-F238E27FC236}">
                  <a16:creationId xmlns:a16="http://schemas.microsoft.com/office/drawing/2014/main" id="{C06B6320-1501-47ED-BD03-6F8E02922D6C}"/>
                </a:ext>
              </a:extLst>
            </p:cNvPr>
            <p:cNvSpPr>
              <a:spLocks noChangeAspect="1" noChangeArrowheads="1"/>
            </p:cNvSpPr>
            <p:nvPr/>
          </p:nvSpPr>
          <p:spPr bwMode="auto">
            <a:xfrm>
              <a:off x="691" y="856"/>
              <a:ext cx="1278" cy="29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7" name="矩形 27669">
              <a:extLst>
                <a:ext uri="{FF2B5EF4-FFF2-40B4-BE49-F238E27FC236}">
                  <a16:creationId xmlns:a16="http://schemas.microsoft.com/office/drawing/2014/main" id="{9A0BC4EA-576B-49C8-959C-DD7D3E8DAE55}"/>
                </a:ext>
              </a:extLst>
            </p:cNvPr>
            <p:cNvSpPr>
              <a:spLocks noChangeAspect="1" noChangeArrowheads="1"/>
            </p:cNvSpPr>
            <p:nvPr/>
          </p:nvSpPr>
          <p:spPr bwMode="auto">
            <a:xfrm>
              <a:off x="1314" y="909"/>
              <a:ext cx="1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400" i="1">
                  <a:solidFill>
                    <a:schemeClr val="hlink"/>
                  </a:solidFill>
                  <a:latin typeface="Bookman Old Style" panose="02050604050505020204" pitchFamily="18" charset="0"/>
                </a:rPr>
                <a:t>I</a:t>
              </a:r>
            </a:p>
          </p:txBody>
        </p:sp>
        <p:sp>
          <p:nvSpPr>
            <p:cNvPr id="14358" name="直接连接符 27670">
              <a:extLst>
                <a:ext uri="{FF2B5EF4-FFF2-40B4-BE49-F238E27FC236}">
                  <a16:creationId xmlns:a16="http://schemas.microsoft.com/office/drawing/2014/main" id="{0AAA60C5-B3E4-4BA4-8A90-67E51F0E6A24}"/>
                </a:ext>
              </a:extLst>
            </p:cNvPr>
            <p:cNvSpPr>
              <a:spLocks noChangeAspect="1" noChangeShapeType="1"/>
            </p:cNvSpPr>
            <p:nvPr/>
          </p:nvSpPr>
          <p:spPr bwMode="auto">
            <a:xfrm>
              <a:off x="1219" y="1148"/>
              <a:ext cx="190" cy="0"/>
            </a:xfrm>
            <a:prstGeom prst="line">
              <a:avLst/>
            </a:prstGeom>
            <a:noFill/>
            <a:ln w="38100">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fade">
                                      <p:cBhvr>
                                        <p:cTn id="7" dur="20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674" name="图片 28673" descr="载流螺线管">
            <a:extLst>
              <a:ext uri="{FF2B5EF4-FFF2-40B4-BE49-F238E27FC236}">
                <a16:creationId xmlns:a16="http://schemas.microsoft.com/office/drawing/2014/main" id="{815390F5-FA5E-48E6-8122-CF3A420A8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125538"/>
            <a:ext cx="4392613"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矩形 28674">
            <a:extLst>
              <a:ext uri="{FF2B5EF4-FFF2-40B4-BE49-F238E27FC236}">
                <a16:creationId xmlns:a16="http://schemas.microsoft.com/office/drawing/2014/main" id="{CA2CC89F-9FDB-4053-95AA-F0355622C879}"/>
              </a:ext>
            </a:extLst>
          </p:cNvPr>
          <p:cNvSpPr>
            <a:spLocks noChangeArrowheads="1"/>
          </p:cNvSpPr>
          <p:nvPr/>
        </p:nvSpPr>
        <p:spPr bwMode="auto">
          <a:xfrm>
            <a:off x="2195513" y="333375"/>
            <a:ext cx="4772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3600" b="1">
                <a:latin typeface="Bookman Old Style" panose="02050604050505020204" pitchFamily="18" charset="0"/>
                <a:ea typeface="黑体" panose="02010609060101010101" pitchFamily="49" charset="-122"/>
              </a:rPr>
              <a:t>通电螺线管的磁感应线</a:t>
            </a:r>
          </a:p>
        </p:txBody>
      </p:sp>
      <p:sp>
        <p:nvSpPr>
          <p:cNvPr id="28676" name="文本框 28675">
            <a:extLst>
              <a:ext uri="{FF2B5EF4-FFF2-40B4-BE49-F238E27FC236}">
                <a16:creationId xmlns:a16="http://schemas.microsoft.com/office/drawing/2014/main" id="{EE6EA2D6-990E-478A-BE0B-281E70FA3AA2}"/>
              </a:ext>
            </a:extLst>
          </p:cNvPr>
          <p:cNvSpPr txBox="1">
            <a:spLocks noChangeArrowheads="1"/>
          </p:cNvSpPr>
          <p:nvPr/>
        </p:nvSpPr>
        <p:spPr bwMode="auto">
          <a:xfrm>
            <a:off x="539750" y="4221163"/>
            <a:ext cx="4764088" cy="579437"/>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FFFF00"/>
                </a:solidFill>
                <a:latin typeface="Times New Roman" panose="02020603050405020304" pitchFamily="18" charset="0"/>
                <a:ea typeface="黑体" panose="02010609060101010101" pitchFamily="49" charset="-122"/>
              </a:rPr>
              <a:t>磁感应线的特点：</a:t>
            </a:r>
          </a:p>
        </p:txBody>
      </p:sp>
      <p:sp>
        <p:nvSpPr>
          <p:cNvPr id="28677" name="文本框 28676">
            <a:extLst>
              <a:ext uri="{FF2B5EF4-FFF2-40B4-BE49-F238E27FC236}">
                <a16:creationId xmlns:a16="http://schemas.microsoft.com/office/drawing/2014/main" id="{6407F6D4-D4D6-470D-8DB4-906A9A8B8CA8}"/>
              </a:ext>
            </a:extLst>
          </p:cNvPr>
          <p:cNvSpPr txBox="1">
            <a:spLocks noChangeArrowheads="1"/>
          </p:cNvSpPr>
          <p:nvPr/>
        </p:nvSpPr>
        <p:spPr bwMode="auto">
          <a:xfrm>
            <a:off x="539750" y="4857750"/>
            <a:ext cx="685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a:t>1</a:t>
            </a:r>
            <a:r>
              <a:rPr lang="zh-CN" altLang="en-US" sz="2800" b="1"/>
              <a:t>、磁感应线是连续的，不会相交。</a:t>
            </a:r>
          </a:p>
        </p:txBody>
      </p:sp>
      <p:sp>
        <p:nvSpPr>
          <p:cNvPr id="28678" name="文本框 28677">
            <a:extLst>
              <a:ext uri="{FF2B5EF4-FFF2-40B4-BE49-F238E27FC236}">
                <a16:creationId xmlns:a16="http://schemas.microsoft.com/office/drawing/2014/main" id="{60861028-8D73-401C-8990-B2D91BF93F9B}"/>
              </a:ext>
            </a:extLst>
          </p:cNvPr>
          <p:cNvSpPr txBox="1">
            <a:spLocks noChangeArrowheads="1"/>
          </p:cNvSpPr>
          <p:nvPr/>
        </p:nvSpPr>
        <p:spPr bwMode="auto">
          <a:xfrm>
            <a:off x="539750" y="5445125"/>
            <a:ext cx="8135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a:t>2</a:t>
            </a:r>
            <a:r>
              <a:rPr lang="zh-CN" altLang="en-US" sz="2800" b="1"/>
              <a:t>、磁感应线是围绕电流的一组闭合曲线，没有起点，没有终点。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ppt_x"/>
                                          </p:val>
                                        </p:tav>
                                        <p:tav tm="100000">
                                          <p:val>
                                            <p:strVal val="#ppt_x"/>
                                          </p:val>
                                        </p:tav>
                                      </p:tavLst>
                                    </p:anim>
                                    <p:anim calcmode="lin" valueType="num">
                                      <p:cBhvr additive="base">
                                        <p:cTn id="8" dur="500" fill="hold"/>
                                        <p:tgtEl>
                                          <p:spTgt spid="2867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8674"/>
                                        </p:tgtEl>
                                        <p:attrNameLst>
                                          <p:attrName>style.visibility</p:attrName>
                                        </p:attrNameLst>
                                      </p:cBhvr>
                                      <p:to>
                                        <p:strVal val="visible"/>
                                      </p:to>
                                    </p:set>
                                    <p:animEffect transition="in" filter="blinds(horizontal)">
                                      <p:cBhvr>
                                        <p:cTn id="13" dur="500"/>
                                        <p:tgtEl>
                                          <p:spTgt spid="286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676"/>
                                        </p:tgtEl>
                                        <p:attrNameLst>
                                          <p:attrName>style.visibility</p:attrName>
                                        </p:attrNameLst>
                                      </p:cBhvr>
                                      <p:to>
                                        <p:strVal val="visible"/>
                                      </p:to>
                                    </p:set>
                                    <p:anim calcmode="lin" valueType="num">
                                      <p:cBhvr additive="base">
                                        <p:cTn id="18" dur="500" fill="hold"/>
                                        <p:tgtEl>
                                          <p:spTgt spid="28676"/>
                                        </p:tgtEl>
                                        <p:attrNameLst>
                                          <p:attrName>ppt_x</p:attrName>
                                        </p:attrNameLst>
                                      </p:cBhvr>
                                      <p:tavLst>
                                        <p:tav tm="0">
                                          <p:val>
                                            <p:strVal val="0-#ppt_w/2"/>
                                          </p:val>
                                        </p:tav>
                                        <p:tav tm="100000">
                                          <p:val>
                                            <p:strVal val="#ppt_x"/>
                                          </p:val>
                                        </p:tav>
                                      </p:tavLst>
                                    </p:anim>
                                    <p:anim calcmode="lin" valueType="num">
                                      <p:cBhvr additive="base">
                                        <p:cTn id="19"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8677"/>
                                        </p:tgtEl>
                                        <p:attrNameLst>
                                          <p:attrName>style.visibility</p:attrName>
                                        </p:attrNameLst>
                                      </p:cBhvr>
                                      <p:to>
                                        <p:strVal val="visible"/>
                                      </p:to>
                                    </p:set>
                                    <p:animEffect transition="in" filter="box(out)">
                                      <p:cBhvr>
                                        <p:cTn id="24" dur="500"/>
                                        <p:tgtEl>
                                          <p:spTgt spid="286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8678"/>
                                        </p:tgtEl>
                                        <p:attrNameLst>
                                          <p:attrName>style.visibility</p:attrName>
                                        </p:attrNameLst>
                                      </p:cBhvr>
                                      <p:to>
                                        <p:strVal val="visible"/>
                                      </p:to>
                                    </p:set>
                                    <p:animEffect transition="in" filter="box(out)">
                                      <p:cBhvr>
                                        <p:cTn id="29"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6" grpId="0"/>
      <p:bldP spid="28677" grpId="0"/>
      <p:bldP spid="2867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标题 29697">
            <a:extLst>
              <a:ext uri="{FF2B5EF4-FFF2-40B4-BE49-F238E27FC236}">
                <a16:creationId xmlns:a16="http://schemas.microsoft.com/office/drawing/2014/main" id="{2A3419E8-0D8A-4F48-A91B-4F138129C0A1}"/>
              </a:ext>
            </a:extLst>
          </p:cNvPr>
          <p:cNvSpPr>
            <a:spLocks noGrp="1"/>
          </p:cNvSpPr>
          <p:nvPr>
            <p:ph type="title"/>
          </p:nvPr>
        </p:nvSpPr>
        <p:spPr/>
        <p:txBody>
          <a:bodyPr vert="horz" wrap="square" lIns="92075" tIns="46038" rIns="92075" bIns="46038"/>
          <a:lstStyle/>
          <a:p>
            <a:pPr algn="l"/>
            <a:r>
              <a:rPr lang="zh-CN" altLang="en-US" b="1" i="1" noProof="1">
                <a:latin typeface="黑体" panose="02010609060101010101" pitchFamily="1" charset="-122"/>
                <a:ea typeface="黑体" panose="02010609060101010101" pitchFamily="1" charset="-122"/>
              </a:rPr>
              <a:t>§</a:t>
            </a:r>
            <a:r>
              <a:rPr lang="en-US" altLang="zh-CN" b="1" i="1" noProof="1">
                <a:latin typeface="黑体" panose="02010609060101010101" pitchFamily="1" charset="-122"/>
                <a:ea typeface="黑体" panose="02010609060101010101" pitchFamily="1" charset="-122"/>
              </a:rPr>
              <a:t>7.3  </a:t>
            </a:r>
            <a:r>
              <a:rPr lang="zh-CN" altLang="en-US" b="1" i="1" noProof="1">
                <a:latin typeface="黑体" panose="02010609060101010101" pitchFamily="1" charset="-122"/>
                <a:ea typeface="黑体" panose="02010609060101010101" pitchFamily="1" charset="-122"/>
              </a:rPr>
              <a:t>毕奥</a:t>
            </a:r>
            <a:r>
              <a:rPr lang="en-US" altLang="zh-CN" b="1" i="1" noProof="1">
                <a:latin typeface="黑体" panose="02010609060101010101" pitchFamily="1" charset="-122"/>
                <a:ea typeface="黑体" panose="02010609060101010101" pitchFamily="1" charset="-122"/>
              </a:rPr>
              <a:t>-</a:t>
            </a:r>
            <a:r>
              <a:rPr lang="zh-CN" altLang="en-US" b="1" i="1" noProof="1">
                <a:latin typeface="黑体" panose="02010609060101010101" pitchFamily="1" charset="-122"/>
                <a:ea typeface="黑体" panose="02010609060101010101" pitchFamily="1" charset="-122"/>
              </a:rPr>
              <a:t>萨伐尔定律 </a:t>
            </a:r>
          </a:p>
        </p:txBody>
      </p:sp>
      <p:grpSp>
        <p:nvGrpSpPr>
          <p:cNvPr id="29699" name="组合 29698">
            <a:extLst>
              <a:ext uri="{FF2B5EF4-FFF2-40B4-BE49-F238E27FC236}">
                <a16:creationId xmlns:a16="http://schemas.microsoft.com/office/drawing/2014/main" id="{A9115EDB-9193-46E5-AD5C-C12DA21B0AB5}"/>
              </a:ext>
            </a:extLst>
          </p:cNvPr>
          <p:cNvGrpSpPr>
            <a:grpSpLocks/>
          </p:cNvGrpSpPr>
          <p:nvPr/>
        </p:nvGrpSpPr>
        <p:grpSpPr bwMode="auto">
          <a:xfrm>
            <a:off x="6011863" y="2565400"/>
            <a:ext cx="2746375" cy="3671888"/>
            <a:chOff x="0" y="0"/>
            <a:chExt cx="1730" cy="2313"/>
          </a:xfrm>
        </p:grpSpPr>
        <p:sp>
          <p:nvSpPr>
            <p:cNvPr id="16387" name="矩形 29699">
              <a:extLst>
                <a:ext uri="{FF2B5EF4-FFF2-40B4-BE49-F238E27FC236}">
                  <a16:creationId xmlns:a16="http://schemas.microsoft.com/office/drawing/2014/main" id="{4C8DC2EC-ED19-4BC8-B2BA-0CB94DBBC861}"/>
                </a:ext>
              </a:extLst>
            </p:cNvPr>
            <p:cNvSpPr>
              <a:spLocks noChangeArrowheads="1"/>
            </p:cNvSpPr>
            <p:nvPr/>
          </p:nvSpPr>
          <p:spPr bwMode="auto">
            <a:xfrm>
              <a:off x="0" y="0"/>
              <a:ext cx="1730" cy="2313"/>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388" name="矩形 29700">
              <a:extLst>
                <a:ext uri="{FF2B5EF4-FFF2-40B4-BE49-F238E27FC236}">
                  <a16:creationId xmlns:a16="http://schemas.microsoft.com/office/drawing/2014/main" id="{7D1B06CC-264C-4242-AE54-A21354FE3AF4}"/>
                </a:ext>
              </a:extLst>
            </p:cNvPr>
            <p:cNvSpPr>
              <a:spLocks noChangeArrowheads="1"/>
            </p:cNvSpPr>
            <p:nvPr/>
          </p:nvSpPr>
          <p:spPr bwMode="auto">
            <a:xfrm>
              <a:off x="771" y="136"/>
              <a:ext cx="91" cy="2086"/>
            </a:xfrm>
            <a:prstGeom prst="rect">
              <a:avLst/>
            </a:prstGeom>
            <a:gradFill rotWithShape="1">
              <a:gsLst>
                <a:gs pos="0">
                  <a:schemeClr val="tx1"/>
                </a:gs>
                <a:gs pos="100000">
                  <a:srgbClr val="7676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389" name="任意多边形 29701">
              <a:extLst>
                <a:ext uri="{FF2B5EF4-FFF2-40B4-BE49-F238E27FC236}">
                  <a16:creationId xmlns:a16="http://schemas.microsoft.com/office/drawing/2014/main" id="{1C0D1C07-E15E-48CF-9DF2-29A7D6B2DE7F}"/>
                </a:ext>
              </a:extLst>
            </p:cNvPr>
            <p:cNvSpPr>
              <a:spLocks noChangeArrowheads="1"/>
            </p:cNvSpPr>
            <p:nvPr/>
          </p:nvSpPr>
          <p:spPr bwMode="auto">
            <a:xfrm>
              <a:off x="140" y="732"/>
              <a:ext cx="1360" cy="726"/>
            </a:xfrm>
            <a:custGeom>
              <a:avLst/>
              <a:gdLst>
                <a:gd name="T0" fmla="*/ 23027 w 43200"/>
                <a:gd name="T1" fmla="*/ 0 h 43153"/>
                <a:gd name="T2" fmla="*/ 43200 w 43200"/>
                <a:gd name="T3" fmla="*/ 21553 h 43153"/>
                <a:gd name="T4" fmla="*/ 21600 w 43200"/>
                <a:gd name="T5" fmla="*/ 43153 h 43153"/>
                <a:gd name="T6" fmla="*/ 0 w 43200"/>
                <a:gd name="T7" fmla="*/ 21553 h 43153"/>
                <a:gd name="T8" fmla="*/ 19321 w 43200"/>
                <a:gd name="T9" fmla="*/ 72 h 43153"/>
                <a:gd name="T10" fmla="*/ 23027 w 43200"/>
                <a:gd name="T11" fmla="*/ 0 h 43153"/>
                <a:gd name="T12" fmla="*/ 43200 w 43200"/>
                <a:gd name="T13" fmla="*/ 21553 h 43153"/>
                <a:gd name="T14" fmla="*/ 21600 w 43200"/>
                <a:gd name="T15" fmla="*/ 43153 h 43153"/>
                <a:gd name="T16" fmla="*/ 0 w 43200"/>
                <a:gd name="T17" fmla="*/ 21553 h 43153"/>
                <a:gd name="T18" fmla="*/ 19321 w 43200"/>
                <a:gd name="T19" fmla="*/ 72 h 43153"/>
                <a:gd name="T20" fmla="*/ 21600 w 43200"/>
                <a:gd name="T21" fmla="*/ 21553 h 43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200" h="43153" fill="none">
                  <a:moveTo>
                    <a:pt x="23027" y="0"/>
                  </a:moveTo>
                  <a:cubicBezTo>
                    <a:pt x="34294" y="737"/>
                    <a:pt x="43200" y="10105"/>
                    <a:pt x="43200" y="21553"/>
                  </a:cubicBezTo>
                  <a:cubicBezTo>
                    <a:pt x="43200" y="33482"/>
                    <a:pt x="33529" y="43153"/>
                    <a:pt x="21600" y="43153"/>
                  </a:cubicBezTo>
                  <a:cubicBezTo>
                    <a:pt x="9671" y="43153"/>
                    <a:pt x="0" y="33482"/>
                    <a:pt x="0" y="21553"/>
                  </a:cubicBezTo>
                  <a:cubicBezTo>
                    <a:pt x="0" y="10391"/>
                    <a:pt x="8466" y="1207"/>
                    <a:pt x="19321" y="72"/>
                  </a:cubicBezTo>
                </a:path>
                <a:path w="43200" h="43153" stroke="0">
                  <a:moveTo>
                    <a:pt x="23027" y="0"/>
                  </a:moveTo>
                  <a:cubicBezTo>
                    <a:pt x="34294" y="737"/>
                    <a:pt x="43200" y="10105"/>
                    <a:pt x="43200" y="21553"/>
                  </a:cubicBezTo>
                  <a:cubicBezTo>
                    <a:pt x="43200" y="33482"/>
                    <a:pt x="33529" y="43153"/>
                    <a:pt x="21600" y="43153"/>
                  </a:cubicBezTo>
                  <a:cubicBezTo>
                    <a:pt x="9671" y="43153"/>
                    <a:pt x="0" y="33482"/>
                    <a:pt x="0" y="21553"/>
                  </a:cubicBezTo>
                  <a:cubicBezTo>
                    <a:pt x="0" y="10391"/>
                    <a:pt x="8466" y="1207"/>
                    <a:pt x="19321" y="72"/>
                  </a:cubicBezTo>
                  <a:lnTo>
                    <a:pt x="21600" y="21553"/>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390" name="直接连接符 29702">
              <a:extLst>
                <a:ext uri="{FF2B5EF4-FFF2-40B4-BE49-F238E27FC236}">
                  <a16:creationId xmlns:a16="http://schemas.microsoft.com/office/drawing/2014/main" id="{DBB5E0F6-2AB5-4D83-9987-4CD55390F3BF}"/>
                </a:ext>
              </a:extLst>
            </p:cNvPr>
            <p:cNvSpPr>
              <a:spLocks noChangeShapeType="1"/>
            </p:cNvSpPr>
            <p:nvPr/>
          </p:nvSpPr>
          <p:spPr bwMode="auto">
            <a:xfrm flipV="1">
              <a:off x="816" y="407"/>
              <a:ext cx="0" cy="681"/>
            </a:xfrm>
            <a:prstGeom prst="line">
              <a:avLst/>
            </a:prstGeom>
            <a:noFill/>
            <a:ln w="28575">
              <a:solidFill>
                <a:srgbClr val="FF505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6391" name="直接连接符 29703">
              <a:extLst>
                <a:ext uri="{FF2B5EF4-FFF2-40B4-BE49-F238E27FC236}">
                  <a16:creationId xmlns:a16="http://schemas.microsoft.com/office/drawing/2014/main" id="{30B8ACE0-119A-486E-888A-9D62789F874F}"/>
                </a:ext>
              </a:extLst>
            </p:cNvPr>
            <p:cNvSpPr>
              <a:spLocks noChangeShapeType="1"/>
            </p:cNvSpPr>
            <p:nvPr/>
          </p:nvSpPr>
          <p:spPr bwMode="auto">
            <a:xfrm>
              <a:off x="816" y="1088"/>
              <a:ext cx="635" cy="137"/>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6392" name="直接连接符 29704">
              <a:extLst>
                <a:ext uri="{FF2B5EF4-FFF2-40B4-BE49-F238E27FC236}">
                  <a16:creationId xmlns:a16="http://schemas.microsoft.com/office/drawing/2014/main" id="{0416F6DA-45AF-469C-A13C-E2055F7724C7}"/>
                </a:ext>
              </a:extLst>
            </p:cNvPr>
            <p:cNvSpPr>
              <a:spLocks noChangeShapeType="1"/>
            </p:cNvSpPr>
            <p:nvPr/>
          </p:nvSpPr>
          <p:spPr bwMode="auto">
            <a:xfrm flipH="1">
              <a:off x="1446" y="1007"/>
              <a:ext cx="232" cy="21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393" name="内容占位符 29705">
              <a:extLst>
                <a:ext uri="{FF2B5EF4-FFF2-40B4-BE49-F238E27FC236}">
                  <a16:creationId xmlns:a16="http://schemas.microsoft.com/office/drawing/2014/main" id="{6AE2AD5C-C38C-46D9-8F17-7E92E04ECF2B}"/>
                </a:ext>
              </a:extLst>
            </p:cNvPr>
            <p:cNvGraphicFramePr>
              <a:graphicFrameLocks noChangeAspect="1"/>
            </p:cNvGraphicFramePr>
            <p:nvPr/>
          </p:nvGraphicFramePr>
          <p:xfrm>
            <a:off x="1455" y="1150"/>
            <a:ext cx="218" cy="273"/>
          </p:xfrm>
          <a:graphic>
            <a:graphicData uri="http://schemas.openxmlformats.org/presentationml/2006/ole">
              <mc:AlternateContent xmlns:mc="http://schemas.openxmlformats.org/markup-compatibility/2006">
                <mc:Choice xmlns:v="urn:schemas-microsoft-com:vml" Requires="v">
                  <p:oleObj spid="_x0000_s16400" r:id="rId3" imgW="152532" imgH="190666" progId="Equation.3">
                    <p:embed/>
                  </p:oleObj>
                </mc:Choice>
                <mc:Fallback>
                  <p:oleObj r:id="rId3" imgW="152532" imgH="190666" progId="Equation.3">
                    <p:embed/>
                    <p:pic>
                      <p:nvPicPr>
                        <p:cNvPr id="0" name="内容占位符 297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 y="1150"/>
                          <a:ext cx="21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4" name="对象 29706">
              <a:extLst>
                <a:ext uri="{FF2B5EF4-FFF2-40B4-BE49-F238E27FC236}">
                  <a16:creationId xmlns:a16="http://schemas.microsoft.com/office/drawing/2014/main" id="{48531889-C2A6-42D7-B3D9-C9D0B83DC3DA}"/>
                </a:ext>
              </a:extLst>
            </p:cNvPr>
            <p:cNvGraphicFramePr>
              <a:graphicFrameLocks noChangeAspect="1"/>
            </p:cNvGraphicFramePr>
            <p:nvPr/>
          </p:nvGraphicFramePr>
          <p:xfrm>
            <a:off x="1088" y="970"/>
            <a:ext cx="227" cy="211"/>
          </p:xfrm>
          <a:graphic>
            <a:graphicData uri="http://schemas.openxmlformats.org/presentationml/2006/ole">
              <mc:AlternateContent xmlns:mc="http://schemas.openxmlformats.org/markup-compatibility/2006">
                <mc:Choice xmlns:v="urn:schemas-microsoft-com:vml" Requires="v">
                  <p:oleObj spid="_x0000_s16401" r:id="rId5" imgW="114350" imgH="127055" progId="Equation.3">
                    <p:embed/>
                  </p:oleObj>
                </mc:Choice>
                <mc:Fallback>
                  <p:oleObj r:id="rId5" imgW="114350" imgH="127055" progId="Equation.3">
                    <p:embed/>
                    <p:pic>
                      <p:nvPicPr>
                        <p:cNvPr id="0" name="对象 297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 y="970"/>
                          <a:ext cx="2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5" name="文本框 29707">
              <a:extLst>
                <a:ext uri="{FF2B5EF4-FFF2-40B4-BE49-F238E27FC236}">
                  <a16:creationId xmlns:a16="http://schemas.microsoft.com/office/drawing/2014/main" id="{D7589204-35C9-42FC-A82C-99AC12C0B471}"/>
                </a:ext>
              </a:extLst>
            </p:cNvPr>
            <p:cNvSpPr txBox="1">
              <a:spLocks noChangeArrowheads="1"/>
            </p:cNvSpPr>
            <p:nvPr/>
          </p:nvSpPr>
          <p:spPr bwMode="auto">
            <a:xfrm>
              <a:off x="835" y="453"/>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1">
                  <a:latin typeface="Times New Roman" panose="02020603050405020304" pitchFamily="18" charset="0"/>
                </a:rPr>
                <a:t>I</a:t>
              </a:r>
            </a:p>
          </p:txBody>
        </p:sp>
      </p:grpSp>
      <p:sp>
        <p:nvSpPr>
          <p:cNvPr id="16396" name="文本框 29708">
            <a:extLst>
              <a:ext uri="{FF2B5EF4-FFF2-40B4-BE49-F238E27FC236}">
                <a16:creationId xmlns:a16="http://schemas.microsoft.com/office/drawing/2014/main" id="{20E97683-2FDB-466E-945D-CEAF9E136A2B}"/>
              </a:ext>
            </a:extLst>
          </p:cNvPr>
          <p:cNvSpPr txBox="1">
            <a:spLocks noChangeArrowheads="1"/>
          </p:cNvSpPr>
          <p:nvPr/>
        </p:nvSpPr>
        <p:spPr bwMode="auto">
          <a:xfrm>
            <a:off x="684213" y="1978025"/>
            <a:ext cx="5040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29710" name="文本框 29709">
            <a:extLst>
              <a:ext uri="{FF2B5EF4-FFF2-40B4-BE49-F238E27FC236}">
                <a16:creationId xmlns:a16="http://schemas.microsoft.com/office/drawing/2014/main" id="{586DFEB4-2085-4790-851F-0008234E3CFE}"/>
              </a:ext>
            </a:extLst>
          </p:cNvPr>
          <p:cNvSpPr txBox="1">
            <a:spLocks noChangeArrowheads="1"/>
          </p:cNvSpPr>
          <p:nvPr/>
        </p:nvSpPr>
        <p:spPr bwMode="auto">
          <a:xfrm>
            <a:off x="611188" y="2420938"/>
            <a:ext cx="4876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en-US" altLang="zh-CN" sz="2800" b="1"/>
              <a:t>       </a:t>
            </a:r>
            <a:r>
              <a:rPr lang="zh-CN" altLang="en-US" sz="2800" b="1"/>
              <a:t>毕奥和萨伐尔用实验的方法证明：长直载流导线周围的磁感应强度与距离成反比与电流强度成正比。 </a:t>
            </a:r>
          </a:p>
        </p:txBody>
      </p:sp>
      <p:graphicFrame>
        <p:nvGraphicFramePr>
          <p:cNvPr id="29711" name="对象 29710">
            <a:extLst>
              <a:ext uri="{FF2B5EF4-FFF2-40B4-BE49-F238E27FC236}">
                <a16:creationId xmlns:a16="http://schemas.microsoft.com/office/drawing/2014/main" id="{25FC535B-45D8-47D6-B9C6-CE3654EDEDB3}"/>
              </a:ext>
            </a:extLst>
          </p:cNvPr>
          <p:cNvGraphicFramePr>
            <a:graphicFrameLocks noChangeAspect="1"/>
          </p:cNvGraphicFramePr>
          <p:nvPr/>
        </p:nvGraphicFramePr>
        <p:xfrm>
          <a:off x="2411413" y="4797425"/>
          <a:ext cx="1223962" cy="1069975"/>
        </p:xfrm>
        <a:graphic>
          <a:graphicData uri="http://schemas.openxmlformats.org/presentationml/2006/ole">
            <mc:AlternateContent xmlns:mc="http://schemas.openxmlformats.org/markup-compatibility/2006">
              <mc:Choice xmlns:v="urn:schemas-microsoft-com:vml" Requires="v">
                <p:oleObj spid="_x0000_s16402" r:id="rId7" imgW="419282" imgH="393871" progId="Equation.3">
                  <p:embed/>
                </p:oleObj>
              </mc:Choice>
              <mc:Fallback>
                <p:oleObj r:id="rId7" imgW="419282" imgH="393871" progId="Equation.3">
                  <p:embed/>
                  <p:pic>
                    <p:nvPicPr>
                      <p:cNvPr id="0" name="对象 297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4797425"/>
                        <a:ext cx="12239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12" name="文本框 29711">
            <a:extLst>
              <a:ext uri="{FF2B5EF4-FFF2-40B4-BE49-F238E27FC236}">
                <a16:creationId xmlns:a16="http://schemas.microsoft.com/office/drawing/2014/main" id="{FD0FDC9A-8E1E-4977-A247-8745530292FE}"/>
              </a:ext>
            </a:extLst>
          </p:cNvPr>
          <p:cNvSpPr txBox="1">
            <a:spLocks noChangeArrowheads="1"/>
          </p:cNvSpPr>
          <p:nvPr/>
        </p:nvSpPr>
        <p:spPr bwMode="auto">
          <a:xfrm>
            <a:off x="611188" y="1484313"/>
            <a:ext cx="583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600">
                <a:latin typeface="黑体" panose="02010609060101010101" pitchFamily="49" charset="-122"/>
                <a:ea typeface="黑体" panose="02010609060101010101" pitchFamily="49" charset="-122"/>
              </a:rPr>
              <a:t>7-3-1  </a:t>
            </a:r>
            <a:r>
              <a:rPr lang="zh-CN" altLang="en-US" sz="3600">
                <a:latin typeface="黑体" panose="02010609060101010101" pitchFamily="49" charset="-122"/>
                <a:ea typeface="黑体" panose="02010609060101010101" pitchFamily="49" charset="-122"/>
              </a:rPr>
              <a:t>毕奥</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萨伐尔定律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12"/>
                                        </p:tgtEl>
                                        <p:attrNameLst>
                                          <p:attrName>style.visibility</p:attrName>
                                        </p:attrNameLst>
                                      </p:cBhvr>
                                      <p:to>
                                        <p:strVal val="visible"/>
                                      </p:to>
                                    </p:set>
                                    <p:animEffect transition="in" filter="wipe(left)">
                                      <p:cBhvr>
                                        <p:cTn id="7" dur="500"/>
                                        <p:tgtEl>
                                          <p:spTgt spid="29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linds(horizontal)">
                                      <p:cBhvr>
                                        <p:cTn id="12" dur="500"/>
                                        <p:tgtEl>
                                          <p:spTgt spid="29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710"/>
                                        </p:tgtEl>
                                        <p:attrNameLst>
                                          <p:attrName>style.visibility</p:attrName>
                                        </p:attrNameLst>
                                      </p:cBhvr>
                                      <p:to>
                                        <p:strVal val="visible"/>
                                      </p:to>
                                    </p:set>
                                    <p:animEffect transition="in" filter="wipe(up)">
                                      <p:cBhvr>
                                        <p:cTn id="17" dur="500"/>
                                        <p:tgtEl>
                                          <p:spTgt spid="29710"/>
                                        </p:tgtEl>
                                      </p:cBhvr>
                                    </p:animEffect>
                                  </p:childTnLst>
                                </p:cTn>
                              </p:par>
                              <p:par>
                                <p:cTn id="18" presetID="1" presetClass="entr" presetSubtype="0" fill="hold" nodeType="withEffect">
                                  <p:stCondLst>
                                    <p:cond delay="0"/>
                                  </p:stCondLst>
                                  <p:childTnLst>
                                    <p:set>
                                      <p:cBhvr>
                                        <p:cTn id="19" dur="1" fill="hold">
                                          <p:stCondLst>
                                            <p:cond delay="0"/>
                                          </p:stCondLst>
                                        </p:cTn>
                                        <p:tgtEl>
                                          <p:spTgt spid="29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0" grpId="0"/>
      <p:bldP spid="2971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文本框 30721">
            <a:extLst>
              <a:ext uri="{FF2B5EF4-FFF2-40B4-BE49-F238E27FC236}">
                <a16:creationId xmlns:a16="http://schemas.microsoft.com/office/drawing/2014/main" id="{E71752D8-B70A-42C9-953D-38F21D13822F}"/>
              </a:ext>
            </a:extLst>
          </p:cNvPr>
          <p:cNvSpPr txBox="1">
            <a:spLocks noChangeArrowheads="1"/>
          </p:cNvSpPr>
          <p:nvPr/>
        </p:nvSpPr>
        <p:spPr bwMode="auto">
          <a:xfrm>
            <a:off x="468313" y="404813"/>
            <a:ext cx="4103687" cy="57943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FFFF00"/>
                </a:solidFill>
                <a:latin typeface="黑体" panose="02010609060101010101" pitchFamily="49" charset="-122"/>
                <a:ea typeface="黑体" panose="02010609060101010101" pitchFamily="49" charset="-122"/>
              </a:rPr>
              <a:t>毕奥</a:t>
            </a:r>
            <a:r>
              <a:rPr lang="en-US" altLang="zh-CN" sz="3200" b="1">
                <a:solidFill>
                  <a:srgbClr val="FFFF00"/>
                </a:solidFill>
                <a:latin typeface="黑体" panose="02010609060101010101" pitchFamily="49" charset="-122"/>
                <a:ea typeface="黑体" panose="02010609060101010101" pitchFamily="49" charset="-122"/>
              </a:rPr>
              <a:t>-</a:t>
            </a:r>
            <a:r>
              <a:rPr lang="zh-CN" altLang="en-US" sz="3200" b="1">
                <a:solidFill>
                  <a:srgbClr val="FFFF00"/>
                </a:solidFill>
                <a:latin typeface="黑体" panose="02010609060101010101" pitchFamily="49" charset="-122"/>
                <a:ea typeface="黑体" panose="02010609060101010101" pitchFamily="49" charset="-122"/>
              </a:rPr>
              <a:t>萨伐尔定律：</a:t>
            </a:r>
          </a:p>
        </p:txBody>
      </p:sp>
      <p:grpSp>
        <p:nvGrpSpPr>
          <p:cNvPr id="30723" name="组合 30722">
            <a:extLst>
              <a:ext uri="{FF2B5EF4-FFF2-40B4-BE49-F238E27FC236}">
                <a16:creationId xmlns:a16="http://schemas.microsoft.com/office/drawing/2014/main" id="{968AA4BD-4D75-45EE-A4B3-926155630E41}"/>
              </a:ext>
            </a:extLst>
          </p:cNvPr>
          <p:cNvGrpSpPr>
            <a:grpSpLocks/>
          </p:cNvGrpSpPr>
          <p:nvPr/>
        </p:nvGrpSpPr>
        <p:grpSpPr bwMode="auto">
          <a:xfrm>
            <a:off x="461963" y="984250"/>
            <a:ext cx="7920037" cy="2143125"/>
            <a:chOff x="0" y="0"/>
            <a:chExt cx="4989" cy="1350"/>
          </a:xfrm>
        </p:grpSpPr>
        <p:sp>
          <p:nvSpPr>
            <p:cNvPr id="30724" name="文本框 30723">
              <a:extLst>
                <a:ext uri="{FF2B5EF4-FFF2-40B4-BE49-F238E27FC236}">
                  <a16:creationId xmlns:a16="http://schemas.microsoft.com/office/drawing/2014/main" id="{87F3ABF0-CC67-411C-A85A-194AA737F0FD}"/>
                </a:ext>
              </a:extLst>
            </p:cNvPr>
            <p:cNvSpPr txBox="1"/>
            <p:nvPr/>
          </p:nvSpPr>
          <p:spPr>
            <a:xfrm>
              <a:off x="0" y="0"/>
              <a:ext cx="4989" cy="1350"/>
            </a:xfrm>
            <a:prstGeom prst="rect">
              <a:avLst/>
            </a:prstGeom>
            <a:noFill/>
            <a:ln w="9525">
              <a:noFill/>
            </a:ln>
          </p:spPr>
          <p:txBody>
            <a:bodyPr>
              <a:spAutoFit/>
            </a:bodyPr>
            <a:lstStyle/>
            <a:p>
              <a:pPr>
                <a:lnSpc>
                  <a:spcPct val="120000"/>
                </a:lnSpc>
                <a:spcBef>
                  <a:spcPct val="50000"/>
                </a:spcBef>
                <a:buClr>
                  <a:srgbClr val="000000"/>
                </a:buClr>
              </a:pPr>
              <a:r>
                <a:rPr lang="en-US" altLang="zh-CN" sz="2800" b="1" noProof="1">
                  <a:effectLst>
                    <a:outerShdw blurRad="38100" dist="38100" dir="2700000">
                      <a:srgbClr val="FFFFFF"/>
                    </a:outerShdw>
                  </a:effectLst>
                  <a:latin typeface="Times New Roman" panose="02020603050405020304" pitchFamily="2" charset="0"/>
                  <a:cs typeface="+mn-ea"/>
                </a:rPr>
                <a:t>    </a:t>
              </a:r>
              <a:r>
                <a:rPr lang="zh-CN" altLang="en-US" sz="2800" b="1" noProof="1">
                  <a:effectLst>
                    <a:outerShdw blurRad="38100" dist="38100" dir="2700000">
                      <a:srgbClr val="FFFFFF"/>
                    </a:outerShdw>
                  </a:effectLst>
                  <a:latin typeface="Times New Roman" panose="02020603050405020304" pitchFamily="2" charset="0"/>
                  <a:cs typeface="+mn-ea"/>
                </a:rPr>
                <a:t>电流元在空间任一点 </a:t>
              </a:r>
              <a:r>
                <a:rPr lang="en-US" altLang="zh-CN" sz="2800" b="1" i="1" noProof="1">
                  <a:effectLst>
                    <a:outerShdw blurRad="38100" dist="38100" dir="2700000">
                      <a:srgbClr val="FFFFFF"/>
                    </a:outerShdw>
                  </a:effectLst>
                  <a:latin typeface="Times New Roman" panose="02020603050405020304" pitchFamily="2" charset="0"/>
                  <a:cs typeface="+mn-ea"/>
                </a:rPr>
                <a:t>P </a:t>
              </a:r>
              <a:r>
                <a:rPr lang="zh-CN" altLang="en-US" sz="2800" b="1" noProof="1">
                  <a:effectLst>
                    <a:outerShdw blurRad="38100" dist="38100" dir="2700000">
                      <a:srgbClr val="FFFFFF"/>
                    </a:outerShdw>
                  </a:effectLst>
                  <a:latin typeface="Times New Roman" panose="02020603050405020304" pitchFamily="2" charset="0"/>
                  <a:cs typeface="+mn-ea"/>
                </a:rPr>
                <a:t>产生的磁感应强度      的大小与电流元       成正比，与距离 </a:t>
              </a:r>
              <a:r>
                <a:rPr lang="en-US" altLang="zh-CN" sz="2800" b="1" i="1" noProof="1">
                  <a:effectLst>
                    <a:outerShdw blurRad="38100" dist="38100" dir="2700000">
                      <a:srgbClr val="FFFFFF"/>
                    </a:outerShdw>
                  </a:effectLst>
                  <a:latin typeface="Times New Roman" panose="02020603050405020304" pitchFamily="2" charset="0"/>
                  <a:cs typeface="+mn-ea"/>
                </a:rPr>
                <a:t>r </a:t>
              </a:r>
              <a:r>
                <a:rPr lang="zh-CN" altLang="en-US" sz="2800" b="1" noProof="1">
                  <a:effectLst>
                    <a:outerShdw blurRad="38100" dist="38100" dir="2700000">
                      <a:srgbClr val="FFFFFF"/>
                    </a:outerShdw>
                  </a:effectLst>
                  <a:latin typeface="Times New Roman" panose="02020603050405020304" pitchFamily="2" charset="0"/>
                  <a:cs typeface="+mn-ea"/>
                </a:rPr>
                <a:t>的平方成反比，与     和电流元        到场点</a:t>
              </a:r>
              <a:r>
                <a:rPr lang="en-US" altLang="zh-CN" sz="2800" b="1" i="1" noProof="1">
                  <a:effectLst>
                    <a:outerShdw blurRad="38100" dist="38100" dir="2700000">
                      <a:srgbClr val="FFFFFF"/>
                    </a:outerShdw>
                  </a:effectLst>
                  <a:latin typeface="Times New Roman" panose="02020603050405020304" pitchFamily="2" charset="0"/>
                  <a:cs typeface="+mn-ea"/>
                </a:rPr>
                <a:t>P </a:t>
              </a:r>
              <a:r>
                <a:rPr lang="zh-CN" altLang="en-US" sz="2800" b="1" noProof="1">
                  <a:effectLst>
                    <a:outerShdw blurRad="38100" dist="38100" dir="2700000">
                      <a:srgbClr val="FFFFFF"/>
                    </a:outerShdw>
                  </a:effectLst>
                  <a:latin typeface="Times New Roman" panose="02020603050405020304" pitchFamily="2" charset="0"/>
                  <a:cs typeface="+mn-ea"/>
                </a:rPr>
                <a:t>的位矢之间的夹角</a:t>
              </a:r>
              <a:r>
                <a:rPr lang="en-US" altLang="zh-CN" sz="2800" b="1" i="1" noProof="1">
                  <a:effectLst>
                    <a:outerShdw blurRad="38100" dist="38100" dir="2700000">
                      <a:srgbClr val="FFFFFF"/>
                    </a:outerShdw>
                  </a:effectLst>
                  <a:latin typeface="Times New Roman" panose="02020603050405020304" pitchFamily="2" charset="0"/>
                  <a:cs typeface="+mn-ea"/>
                  <a:sym typeface="Symbol" panose="05050102010706020507" pitchFamily="2" charset="2"/>
                </a:rPr>
                <a:t> </a:t>
              </a:r>
              <a:r>
                <a:rPr lang="zh-CN" altLang="en-US" sz="2800" b="1" noProof="1">
                  <a:effectLst>
                    <a:outerShdw blurRad="38100" dist="38100" dir="2700000">
                      <a:srgbClr val="FFFFFF"/>
                    </a:outerShdw>
                  </a:effectLst>
                  <a:latin typeface="Times New Roman" panose="02020603050405020304" pitchFamily="2" charset="0"/>
                  <a:cs typeface="+mn-ea"/>
                </a:rPr>
                <a:t>的正弦成正比。其方向与             一致。</a:t>
              </a:r>
              <a:endParaRPr lang="zh-CN" altLang="en-US" sz="2800" b="1" noProof="1">
                <a:effectLst>
                  <a:outerShdw blurRad="38100" dist="38100" dir="2700000">
                    <a:srgbClr val="FFFFFF"/>
                  </a:outerShdw>
                </a:effectLst>
                <a:latin typeface="Times New Roman" panose="02020603050405020304" pitchFamily="2" charset="0"/>
              </a:endParaRPr>
            </a:p>
          </p:txBody>
        </p:sp>
        <p:graphicFrame>
          <p:nvGraphicFramePr>
            <p:cNvPr id="17412" name="对象 30724">
              <a:extLst>
                <a:ext uri="{FF2B5EF4-FFF2-40B4-BE49-F238E27FC236}">
                  <a16:creationId xmlns:a16="http://schemas.microsoft.com/office/drawing/2014/main" id="{28CD9496-085B-4891-8C15-2222C3DBDFDC}"/>
                </a:ext>
              </a:extLst>
            </p:cNvPr>
            <p:cNvGraphicFramePr>
              <a:graphicFrameLocks noChangeAspect="1"/>
            </p:cNvGraphicFramePr>
            <p:nvPr/>
          </p:nvGraphicFramePr>
          <p:xfrm>
            <a:off x="4354" y="36"/>
            <a:ext cx="336" cy="316"/>
          </p:xfrm>
          <a:graphic>
            <a:graphicData uri="http://schemas.openxmlformats.org/presentationml/2006/ole">
              <mc:AlternateContent xmlns:mc="http://schemas.openxmlformats.org/markup-compatibility/2006">
                <mc:Choice xmlns:v="urn:schemas-microsoft-com:vml" Requires="v">
                  <p:oleObj spid="_x0000_s17434" r:id="rId3" imgW="215900" imgH="203200" progId="Equation.3">
                    <p:embed/>
                  </p:oleObj>
                </mc:Choice>
                <mc:Fallback>
                  <p:oleObj r:id="rId3" imgW="215900" imgH="203200" progId="Equation.3">
                    <p:embed/>
                    <p:pic>
                      <p:nvPicPr>
                        <p:cNvPr id="0" name="对象 307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 y="36"/>
                          <a:ext cx="33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3" name="对象 30725">
              <a:extLst>
                <a:ext uri="{FF2B5EF4-FFF2-40B4-BE49-F238E27FC236}">
                  <a16:creationId xmlns:a16="http://schemas.microsoft.com/office/drawing/2014/main" id="{4C155244-B8C8-468B-BB87-2EAA4F792914}"/>
                </a:ext>
              </a:extLst>
            </p:cNvPr>
            <p:cNvGraphicFramePr>
              <a:graphicFrameLocks noChangeAspect="1"/>
            </p:cNvGraphicFramePr>
            <p:nvPr/>
          </p:nvGraphicFramePr>
          <p:xfrm>
            <a:off x="1444" y="373"/>
            <a:ext cx="416" cy="298"/>
          </p:xfrm>
          <a:graphic>
            <a:graphicData uri="http://schemas.openxmlformats.org/presentationml/2006/ole">
              <mc:AlternateContent xmlns:mc="http://schemas.openxmlformats.org/markup-compatibility/2006">
                <mc:Choice xmlns:v="urn:schemas-microsoft-com:vml" Requires="v">
                  <p:oleObj spid="_x0000_s17435" r:id="rId5" imgW="254110" imgH="203288" progId="Equation.3">
                    <p:embed/>
                  </p:oleObj>
                </mc:Choice>
                <mc:Fallback>
                  <p:oleObj r:id="rId5" imgW="254110" imgH="203288" progId="Equation.3">
                    <p:embed/>
                    <p:pic>
                      <p:nvPicPr>
                        <p:cNvPr id="0" name="对象 307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4" y="373"/>
                          <a:ext cx="41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4" name="对象 30726">
              <a:extLst>
                <a:ext uri="{FF2B5EF4-FFF2-40B4-BE49-F238E27FC236}">
                  <a16:creationId xmlns:a16="http://schemas.microsoft.com/office/drawing/2014/main" id="{8B2B71AE-46DA-4DDF-AD3B-9A5938B6A966}"/>
                </a:ext>
              </a:extLst>
            </p:cNvPr>
            <p:cNvGraphicFramePr>
              <a:graphicFrameLocks noChangeAspect="1"/>
            </p:cNvGraphicFramePr>
            <p:nvPr/>
          </p:nvGraphicFramePr>
          <p:xfrm>
            <a:off x="323" y="681"/>
            <a:ext cx="318" cy="318"/>
          </p:xfrm>
          <a:graphic>
            <a:graphicData uri="http://schemas.openxmlformats.org/presentationml/2006/ole">
              <mc:AlternateContent xmlns:mc="http://schemas.openxmlformats.org/markup-compatibility/2006">
                <mc:Choice xmlns:v="urn:schemas-microsoft-com:vml" Requires="v">
                  <p:oleObj spid="_x0000_s17436" r:id="rId7" imgW="203040" imgH="203040" progId="Equation.3">
                    <p:embed/>
                  </p:oleObj>
                </mc:Choice>
                <mc:Fallback>
                  <p:oleObj r:id="rId7" imgW="203040" imgH="203040" progId="Equation.3">
                    <p:embed/>
                    <p:pic>
                      <p:nvPicPr>
                        <p:cNvPr id="0" name="对象 307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 y="681"/>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5" name="对象 30727">
              <a:extLst>
                <a:ext uri="{FF2B5EF4-FFF2-40B4-BE49-F238E27FC236}">
                  <a16:creationId xmlns:a16="http://schemas.microsoft.com/office/drawing/2014/main" id="{B5798069-558F-4B0B-92F5-62E1A83F644F}"/>
                </a:ext>
              </a:extLst>
            </p:cNvPr>
            <p:cNvGraphicFramePr>
              <a:graphicFrameLocks noChangeAspect="1"/>
            </p:cNvGraphicFramePr>
            <p:nvPr/>
          </p:nvGraphicFramePr>
          <p:xfrm>
            <a:off x="1491" y="661"/>
            <a:ext cx="454" cy="345"/>
          </p:xfrm>
          <a:graphic>
            <a:graphicData uri="http://schemas.openxmlformats.org/presentationml/2006/ole">
              <mc:AlternateContent xmlns:mc="http://schemas.openxmlformats.org/markup-compatibility/2006">
                <mc:Choice xmlns:v="urn:schemas-microsoft-com:vml" Requires="v">
                  <p:oleObj spid="_x0000_s17437" r:id="rId9" imgW="266400" imgH="203040" progId="Equation.3">
                    <p:embed/>
                  </p:oleObj>
                </mc:Choice>
                <mc:Fallback>
                  <p:oleObj r:id="rId9" imgW="266400" imgH="203040" progId="Equation.3">
                    <p:embed/>
                    <p:pic>
                      <p:nvPicPr>
                        <p:cNvPr id="0" name="对象 307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1" y="661"/>
                          <a:ext cx="45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6" name="对象 30728">
              <a:extLst>
                <a:ext uri="{FF2B5EF4-FFF2-40B4-BE49-F238E27FC236}">
                  <a16:creationId xmlns:a16="http://schemas.microsoft.com/office/drawing/2014/main" id="{95ADA9AF-1CC5-4867-9E07-501C5B2AEA84}"/>
                </a:ext>
              </a:extLst>
            </p:cNvPr>
            <p:cNvGraphicFramePr>
              <a:graphicFrameLocks noChangeAspect="1"/>
            </p:cNvGraphicFramePr>
            <p:nvPr/>
          </p:nvGraphicFramePr>
          <p:xfrm>
            <a:off x="2524" y="1015"/>
            <a:ext cx="740" cy="317"/>
          </p:xfrm>
          <a:graphic>
            <a:graphicData uri="http://schemas.openxmlformats.org/presentationml/2006/ole">
              <mc:AlternateContent xmlns:mc="http://schemas.openxmlformats.org/markup-compatibility/2006">
                <mc:Choice xmlns:v="urn:schemas-microsoft-com:vml" Requires="v">
                  <p:oleObj spid="_x0000_s17438" r:id="rId11" imgW="469800" imgH="203040" progId="Equation.3">
                    <p:embed/>
                  </p:oleObj>
                </mc:Choice>
                <mc:Fallback>
                  <p:oleObj r:id="rId11" imgW="469800" imgH="203040" progId="Equation.3">
                    <p:embed/>
                    <p:pic>
                      <p:nvPicPr>
                        <p:cNvPr id="0" name="对象 307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4" y="1015"/>
                          <a:ext cx="74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0730" name="对象 30729">
            <a:extLst>
              <a:ext uri="{FF2B5EF4-FFF2-40B4-BE49-F238E27FC236}">
                <a16:creationId xmlns:a16="http://schemas.microsoft.com/office/drawing/2014/main" id="{1AC83AF8-B036-4964-B400-8F7C60446A9B}"/>
              </a:ext>
            </a:extLst>
          </p:cNvPr>
          <p:cNvGraphicFramePr>
            <a:graphicFrameLocks noChangeAspect="1"/>
          </p:cNvGraphicFramePr>
          <p:nvPr/>
        </p:nvGraphicFramePr>
        <p:xfrm>
          <a:off x="760413" y="3860800"/>
          <a:ext cx="2847975" cy="1119188"/>
        </p:xfrm>
        <a:graphic>
          <a:graphicData uri="http://schemas.openxmlformats.org/presentationml/2006/ole">
            <mc:AlternateContent xmlns:mc="http://schemas.openxmlformats.org/markup-compatibility/2006">
              <mc:Choice xmlns:v="urn:schemas-microsoft-com:vml" Requires="v">
                <p:oleObj spid="_x0000_s17439" r:id="rId13" imgW="1067263" imgH="419282" progId="Equation.3">
                  <p:embed/>
                </p:oleObj>
              </mc:Choice>
              <mc:Fallback>
                <p:oleObj r:id="rId13" imgW="1067263" imgH="419282" progId="Equation.3">
                  <p:embed/>
                  <p:pic>
                    <p:nvPicPr>
                      <p:cNvPr id="0" name="对象 307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413" y="3860800"/>
                        <a:ext cx="2847975" cy="1119188"/>
                      </a:xfrm>
                      <a:prstGeom prst="rect">
                        <a:avLst/>
                      </a:prstGeom>
                      <a:solidFill>
                        <a:schemeClr val="folHlink"/>
                      </a:solidFill>
                      <a:ln w="12700">
                        <a:solidFill>
                          <a:schemeClr val="tx1"/>
                        </a:solidFill>
                        <a:miter lim="800000"/>
                        <a:headEnd/>
                        <a:tailEnd/>
                      </a:ln>
                    </p:spPr>
                  </p:pic>
                </p:oleObj>
              </mc:Fallback>
            </mc:AlternateContent>
          </a:graphicData>
        </a:graphic>
      </p:graphicFrame>
      <p:sp>
        <p:nvSpPr>
          <p:cNvPr id="30731" name="文本框 30730">
            <a:extLst>
              <a:ext uri="{FF2B5EF4-FFF2-40B4-BE49-F238E27FC236}">
                <a16:creationId xmlns:a16="http://schemas.microsoft.com/office/drawing/2014/main" id="{69725685-4CB1-4E6D-9131-DB573C8F1DA6}"/>
              </a:ext>
            </a:extLst>
          </p:cNvPr>
          <p:cNvSpPr txBox="1"/>
          <p:nvPr/>
        </p:nvSpPr>
        <p:spPr>
          <a:xfrm>
            <a:off x="696913" y="5886450"/>
            <a:ext cx="7315200" cy="519113"/>
          </a:xfrm>
          <a:prstGeom prst="rect">
            <a:avLst/>
          </a:prstGeom>
          <a:noFill/>
          <a:ln w="9525">
            <a:noFill/>
          </a:ln>
        </p:spPr>
        <p:txBody>
          <a:bodyPr>
            <a:spAutoFit/>
          </a:bodyPr>
          <a:lstStyle/>
          <a:p>
            <a:pPr>
              <a:spcBef>
                <a:spcPct val="50000"/>
              </a:spcBef>
              <a:buClr>
                <a:srgbClr val="000000"/>
              </a:buClr>
            </a:pPr>
            <a:r>
              <a:rPr lang="zh-CN" altLang="en-US" sz="2800" b="1" noProof="1">
                <a:solidFill>
                  <a:srgbClr val="FFFF00"/>
                </a:solidFill>
                <a:latin typeface="Times New Roman" panose="02020603050405020304" pitchFamily="2" charset="0"/>
                <a:ea typeface="黑体" panose="02010609060101010101" pitchFamily="1" charset="-122"/>
                <a:cs typeface="+mn-ea"/>
              </a:rPr>
              <a:t>真空中的磁导率：</a:t>
            </a:r>
            <a:r>
              <a:rPr lang="zh-CN" altLang="en-US" sz="2800" b="1" noProof="1">
                <a:solidFill>
                  <a:srgbClr val="FF9900"/>
                </a:solidFill>
                <a:effectLst>
                  <a:outerShdw blurRad="38100" dist="38100" dir="2700000">
                    <a:srgbClr val="000000"/>
                  </a:outerShdw>
                </a:effectLst>
                <a:latin typeface="Times New Roman" panose="02020603050405020304" pitchFamily="2" charset="0"/>
                <a:ea typeface="幼圆" pitchFamily="1" charset="-122"/>
                <a:cs typeface="+mn-ea"/>
              </a:rPr>
              <a:t>   </a:t>
            </a:r>
            <a:r>
              <a:rPr lang="en-US" altLang="zh-CN" sz="2800" b="1" i="1" noProof="1">
                <a:latin typeface="Times New Roman" panose="02020603050405020304" pitchFamily="2" charset="0"/>
                <a:cs typeface="+mn-ea"/>
                <a:sym typeface="Symbol" panose="05050102010706020507" pitchFamily="2" charset="2"/>
              </a:rPr>
              <a:t></a:t>
            </a:r>
            <a:r>
              <a:rPr lang="en-US" altLang="zh-CN" sz="2800" b="1" baseline="-25000" noProof="1">
                <a:latin typeface="Times New Roman" panose="02020603050405020304" pitchFamily="2" charset="0"/>
                <a:cs typeface="+mn-ea"/>
                <a:sym typeface="Symbol" panose="05050102010706020507" pitchFamily="2" charset="2"/>
              </a:rPr>
              <a:t>o</a:t>
            </a:r>
            <a:r>
              <a:rPr lang="en-US" altLang="zh-CN" sz="2800" b="1" noProof="1">
                <a:latin typeface="Times New Roman" panose="02020603050405020304" pitchFamily="2" charset="0"/>
                <a:cs typeface="+mn-ea"/>
                <a:sym typeface="Symbol" panose="05050102010706020507" pitchFamily="2" charset="2"/>
              </a:rPr>
              <a:t>= 410</a:t>
            </a:r>
            <a:r>
              <a:rPr lang="en-US" altLang="zh-CN" sz="2800" b="1" baseline="30000" noProof="1">
                <a:latin typeface="Times New Roman" panose="02020603050405020304" pitchFamily="2" charset="0"/>
                <a:cs typeface="+mn-ea"/>
                <a:sym typeface="Symbol" panose="05050102010706020507" pitchFamily="2" charset="2"/>
              </a:rPr>
              <a:t>-7  </a:t>
            </a:r>
            <a:r>
              <a:rPr lang="en-US" altLang="zh-CN" sz="2800" b="1" noProof="1">
                <a:latin typeface="Times New Roman" panose="02020603050405020304" pitchFamily="2" charset="0"/>
                <a:cs typeface="+mn-ea"/>
                <a:sym typeface="Symbol" panose="05050102010706020507" pitchFamily="2" charset="2"/>
              </a:rPr>
              <a:t>T·m·A</a:t>
            </a:r>
            <a:r>
              <a:rPr lang="en-US" altLang="zh-CN" sz="2800" b="1" baseline="30000" noProof="1">
                <a:latin typeface="Times New Roman" panose="02020603050405020304" pitchFamily="2" charset="0"/>
                <a:cs typeface="+mn-ea"/>
                <a:sym typeface="Symbol" panose="05050102010706020507" pitchFamily="2" charset="2"/>
              </a:rPr>
              <a:t>-1</a:t>
            </a:r>
            <a:endParaRPr lang="en-US" altLang="zh-CN" sz="2800" b="1" noProof="1">
              <a:latin typeface="Times New Roman" panose="02020603050405020304" pitchFamily="2" charset="0"/>
              <a:sym typeface="Symbol" panose="05050102010706020507" pitchFamily="2" charset="2"/>
            </a:endParaRPr>
          </a:p>
        </p:txBody>
      </p:sp>
      <p:grpSp>
        <p:nvGrpSpPr>
          <p:cNvPr id="30732" name="组合 30731">
            <a:extLst>
              <a:ext uri="{FF2B5EF4-FFF2-40B4-BE49-F238E27FC236}">
                <a16:creationId xmlns:a16="http://schemas.microsoft.com/office/drawing/2014/main" id="{7201B30F-525D-4EFA-AD92-3394CD54A604}"/>
              </a:ext>
            </a:extLst>
          </p:cNvPr>
          <p:cNvGrpSpPr>
            <a:grpSpLocks/>
          </p:cNvGrpSpPr>
          <p:nvPr/>
        </p:nvGrpSpPr>
        <p:grpSpPr bwMode="auto">
          <a:xfrm>
            <a:off x="3851275" y="3357563"/>
            <a:ext cx="4897438" cy="2376487"/>
            <a:chOff x="0" y="0"/>
            <a:chExt cx="3085" cy="1497"/>
          </a:xfrm>
        </p:grpSpPr>
        <p:sp>
          <p:nvSpPr>
            <p:cNvPr id="17420" name="矩形 30732">
              <a:extLst>
                <a:ext uri="{FF2B5EF4-FFF2-40B4-BE49-F238E27FC236}">
                  <a16:creationId xmlns:a16="http://schemas.microsoft.com/office/drawing/2014/main" id="{2BA7620F-AEC5-44D0-82F1-D57F277D09B2}"/>
                </a:ext>
              </a:extLst>
            </p:cNvPr>
            <p:cNvSpPr>
              <a:spLocks noChangeArrowheads="1"/>
            </p:cNvSpPr>
            <p:nvPr/>
          </p:nvSpPr>
          <p:spPr bwMode="auto">
            <a:xfrm>
              <a:off x="0" y="0"/>
              <a:ext cx="3085" cy="1497"/>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7421" name="组合 30733">
              <a:extLst>
                <a:ext uri="{FF2B5EF4-FFF2-40B4-BE49-F238E27FC236}">
                  <a16:creationId xmlns:a16="http://schemas.microsoft.com/office/drawing/2014/main" id="{43519030-FB3A-4EEF-9F15-AB24456FD83C}"/>
                </a:ext>
              </a:extLst>
            </p:cNvPr>
            <p:cNvGrpSpPr>
              <a:grpSpLocks/>
            </p:cNvGrpSpPr>
            <p:nvPr/>
          </p:nvGrpSpPr>
          <p:grpSpPr bwMode="auto">
            <a:xfrm>
              <a:off x="136" y="181"/>
              <a:ext cx="2747" cy="1070"/>
              <a:chOff x="0" y="0"/>
              <a:chExt cx="2747" cy="1070"/>
            </a:xfrm>
          </p:grpSpPr>
          <p:sp>
            <p:nvSpPr>
              <p:cNvPr id="17422" name="平行四边形 30734">
                <a:extLst>
                  <a:ext uri="{FF2B5EF4-FFF2-40B4-BE49-F238E27FC236}">
                    <a16:creationId xmlns:a16="http://schemas.microsoft.com/office/drawing/2014/main" id="{1BB5F3BA-F693-4D08-8F9D-767C86080C3C}"/>
                  </a:ext>
                </a:extLst>
              </p:cNvPr>
              <p:cNvSpPr>
                <a:spLocks noChangeArrowheads="1"/>
              </p:cNvSpPr>
              <p:nvPr/>
            </p:nvSpPr>
            <p:spPr bwMode="auto">
              <a:xfrm rot="1083331">
                <a:off x="203" y="91"/>
                <a:ext cx="2544" cy="960"/>
              </a:xfrm>
              <a:prstGeom prst="parallelogram">
                <a:avLst>
                  <a:gd name="adj" fmla="val 78850"/>
                </a:avLst>
              </a:prstGeom>
              <a:solidFill>
                <a:schemeClr val="tx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23" name="矩形 30735">
                <a:extLst>
                  <a:ext uri="{FF2B5EF4-FFF2-40B4-BE49-F238E27FC236}">
                    <a16:creationId xmlns:a16="http://schemas.microsoft.com/office/drawing/2014/main" id="{D391B018-A260-446A-8FD1-A81B41479B05}"/>
                  </a:ext>
                </a:extLst>
              </p:cNvPr>
              <p:cNvSpPr>
                <a:spLocks noChangeArrowheads="1"/>
              </p:cNvSpPr>
              <p:nvPr/>
            </p:nvSpPr>
            <p:spPr bwMode="auto">
              <a:xfrm>
                <a:off x="2001" y="471"/>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solidFill>
                      <a:srgbClr val="000000"/>
                    </a:solidFill>
                    <a:latin typeface="Times New Roman" panose="02020603050405020304" pitchFamily="18" charset="0"/>
                    <a:ea typeface="楷体_GB2312" pitchFamily="1" charset="-122"/>
                  </a:rPr>
                  <a:t>P</a:t>
                </a:r>
              </a:p>
            </p:txBody>
          </p:sp>
          <p:sp>
            <p:nvSpPr>
              <p:cNvPr id="17424" name="直接连接符 30736">
                <a:extLst>
                  <a:ext uri="{FF2B5EF4-FFF2-40B4-BE49-F238E27FC236}">
                    <a16:creationId xmlns:a16="http://schemas.microsoft.com/office/drawing/2014/main" id="{BE37B303-4B75-4BC3-9BE5-69875D78F9BA}"/>
                  </a:ext>
                </a:extLst>
              </p:cNvPr>
              <p:cNvSpPr>
                <a:spLocks noChangeShapeType="1"/>
              </p:cNvSpPr>
              <p:nvPr/>
            </p:nvSpPr>
            <p:spPr bwMode="auto">
              <a:xfrm flipH="1" flipV="1">
                <a:off x="2039" y="246"/>
                <a:ext cx="6" cy="341"/>
              </a:xfrm>
              <a:prstGeom prst="line">
                <a:avLst/>
              </a:prstGeom>
              <a:noFill/>
              <a:ln w="28575">
                <a:solidFill>
                  <a:schemeClr val="bg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25" name="任意多边形 30737">
                <a:extLst>
                  <a:ext uri="{FF2B5EF4-FFF2-40B4-BE49-F238E27FC236}">
                    <a16:creationId xmlns:a16="http://schemas.microsoft.com/office/drawing/2014/main" id="{A4DB20C4-8515-4943-B0DE-BE8A0667A30F}"/>
                  </a:ext>
                </a:extLst>
              </p:cNvPr>
              <p:cNvSpPr>
                <a:spLocks noChangeArrowheads="1"/>
              </p:cNvSpPr>
              <p:nvPr/>
            </p:nvSpPr>
            <p:spPr bwMode="auto">
              <a:xfrm>
                <a:off x="0" y="18"/>
                <a:ext cx="2057" cy="768"/>
              </a:xfrm>
              <a:custGeom>
                <a:avLst/>
                <a:gdLst>
                  <a:gd name="T0" fmla="*/ 0 w 2057"/>
                  <a:gd name="T1" fmla="*/ 768 h 768"/>
                  <a:gd name="T2" fmla="*/ 804 w 2057"/>
                  <a:gd name="T3" fmla="*/ 576 h 768"/>
                  <a:gd name="T4" fmla="*/ 1527 w 2057"/>
                  <a:gd name="T5" fmla="*/ 137 h 768"/>
                  <a:gd name="T6" fmla="*/ 2057 w 2057"/>
                  <a:gd name="T7" fmla="*/ 0 h 768"/>
                </a:gdLst>
                <a:ahLst/>
                <a:cxnLst>
                  <a:cxn ang="0">
                    <a:pos x="T0" y="T1"/>
                  </a:cxn>
                  <a:cxn ang="0">
                    <a:pos x="T2" y="T3"/>
                  </a:cxn>
                  <a:cxn ang="0">
                    <a:pos x="T4" y="T5"/>
                  </a:cxn>
                  <a:cxn ang="0">
                    <a:pos x="T6" y="T7"/>
                  </a:cxn>
                </a:cxnLst>
                <a:rect l="0" t="0" r="r" b="b"/>
                <a:pathLst>
                  <a:path w="2057" h="768">
                    <a:moveTo>
                      <a:pt x="0" y="768"/>
                    </a:moveTo>
                    <a:cubicBezTo>
                      <a:pt x="134" y="736"/>
                      <a:pt x="549" y="681"/>
                      <a:pt x="804" y="576"/>
                    </a:cubicBezTo>
                    <a:cubicBezTo>
                      <a:pt x="1059" y="471"/>
                      <a:pt x="1318" y="233"/>
                      <a:pt x="1527" y="137"/>
                    </a:cubicBezTo>
                    <a:cubicBezTo>
                      <a:pt x="1736" y="41"/>
                      <a:pt x="1947" y="29"/>
                      <a:pt x="2057" y="0"/>
                    </a:cubicBezTo>
                  </a:path>
                </a:pathLst>
              </a:cu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26" name="直接连接符 30738">
                <a:extLst>
                  <a:ext uri="{FF2B5EF4-FFF2-40B4-BE49-F238E27FC236}">
                    <a16:creationId xmlns:a16="http://schemas.microsoft.com/office/drawing/2014/main" id="{C6AB1FFE-BD27-4078-9065-A0B754E2FAA0}"/>
                  </a:ext>
                </a:extLst>
              </p:cNvPr>
              <p:cNvSpPr>
                <a:spLocks noChangeShapeType="1"/>
              </p:cNvSpPr>
              <p:nvPr/>
            </p:nvSpPr>
            <p:spPr bwMode="auto">
              <a:xfrm flipH="1">
                <a:off x="929" y="390"/>
                <a:ext cx="227" cy="154"/>
              </a:xfrm>
              <a:prstGeom prst="line">
                <a:avLst/>
              </a:prstGeom>
              <a:noFill/>
              <a:ln w="28575">
                <a:solidFill>
                  <a:schemeClr val="folHlink"/>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27" name="直接连接符 30739">
                <a:extLst>
                  <a:ext uri="{FF2B5EF4-FFF2-40B4-BE49-F238E27FC236}">
                    <a16:creationId xmlns:a16="http://schemas.microsoft.com/office/drawing/2014/main" id="{4B6A93AC-9AFD-4CA1-B104-8C382059B52E}"/>
                  </a:ext>
                </a:extLst>
              </p:cNvPr>
              <p:cNvSpPr>
                <a:spLocks noChangeShapeType="1"/>
              </p:cNvSpPr>
              <p:nvPr/>
            </p:nvSpPr>
            <p:spPr bwMode="auto">
              <a:xfrm>
                <a:off x="1183" y="399"/>
                <a:ext cx="862" cy="181"/>
              </a:xfrm>
              <a:prstGeom prst="line">
                <a:avLst/>
              </a:prstGeom>
              <a:noFill/>
              <a:ln w="19050">
                <a:solidFill>
                  <a:schemeClr val="fo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28" name="对象 30740">
                <a:extLst>
                  <a:ext uri="{FF2B5EF4-FFF2-40B4-BE49-F238E27FC236}">
                    <a16:creationId xmlns:a16="http://schemas.microsoft.com/office/drawing/2014/main" id="{62D2AF8E-A7B0-460F-885F-C243D076B008}"/>
                  </a:ext>
                </a:extLst>
              </p:cNvPr>
              <p:cNvGraphicFramePr>
                <a:graphicFrameLocks noChangeAspect="1"/>
              </p:cNvGraphicFramePr>
              <p:nvPr/>
            </p:nvGraphicFramePr>
            <p:xfrm>
              <a:off x="2018" y="0"/>
              <a:ext cx="295" cy="278"/>
            </p:xfrm>
            <a:graphic>
              <a:graphicData uri="http://schemas.openxmlformats.org/presentationml/2006/ole">
                <mc:AlternateContent xmlns:mc="http://schemas.openxmlformats.org/markup-compatibility/2006">
                  <mc:Choice xmlns:v="urn:schemas-microsoft-com:vml" Requires="v">
                    <p:oleObj spid="_x0000_s17440" r:id="rId15" imgW="215900" imgH="203200" progId="Equation.3">
                      <p:embed/>
                    </p:oleObj>
                  </mc:Choice>
                  <mc:Fallback>
                    <p:oleObj r:id="rId15" imgW="215900" imgH="203200" progId="Equation.3">
                      <p:embed/>
                      <p:pic>
                        <p:nvPicPr>
                          <p:cNvPr id="0" name="对象 307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8" y="0"/>
                            <a:ext cx="29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29" name="对象 30741">
                <a:extLst>
                  <a:ext uri="{FF2B5EF4-FFF2-40B4-BE49-F238E27FC236}">
                    <a16:creationId xmlns:a16="http://schemas.microsoft.com/office/drawing/2014/main" id="{E6D6A318-6C1F-4941-A056-DAAF82AD9C41}"/>
                  </a:ext>
                </a:extLst>
              </p:cNvPr>
              <p:cNvGraphicFramePr>
                <a:graphicFrameLocks noChangeAspect="1"/>
              </p:cNvGraphicFramePr>
              <p:nvPr/>
            </p:nvGraphicFramePr>
            <p:xfrm>
              <a:off x="821" y="191"/>
              <a:ext cx="352" cy="282"/>
            </p:xfrm>
            <a:graphic>
              <a:graphicData uri="http://schemas.openxmlformats.org/presentationml/2006/ole">
                <mc:AlternateContent xmlns:mc="http://schemas.openxmlformats.org/markup-compatibility/2006">
                  <mc:Choice xmlns:v="urn:schemas-microsoft-com:vml" Requires="v">
                    <p:oleObj spid="_x0000_s17441" r:id="rId17" imgW="254110" imgH="203288" progId="Equation.3">
                      <p:embed/>
                    </p:oleObj>
                  </mc:Choice>
                  <mc:Fallback>
                    <p:oleObj r:id="rId17" imgW="254110" imgH="203288" progId="Equation.3">
                      <p:embed/>
                      <p:pic>
                        <p:nvPicPr>
                          <p:cNvPr id="0" name="对象 307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1" y="191"/>
                            <a:ext cx="35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30" name="对象 30742">
                <a:extLst>
                  <a:ext uri="{FF2B5EF4-FFF2-40B4-BE49-F238E27FC236}">
                    <a16:creationId xmlns:a16="http://schemas.microsoft.com/office/drawing/2014/main" id="{D4A79BD6-2CB9-4D30-B735-4F597B8864CE}"/>
                  </a:ext>
                </a:extLst>
              </p:cNvPr>
              <p:cNvGraphicFramePr>
                <a:graphicFrameLocks noChangeAspect="1"/>
              </p:cNvGraphicFramePr>
              <p:nvPr/>
            </p:nvGraphicFramePr>
            <p:xfrm>
              <a:off x="1519" y="227"/>
              <a:ext cx="229" cy="275"/>
            </p:xfrm>
            <a:graphic>
              <a:graphicData uri="http://schemas.openxmlformats.org/presentationml/2006/ole">
                <mc:AlternateContent xmlns:mc="http://schemas.openxmlformats.org/markup-compatibility/2006">
                  <mc:Choice xmlns:v="urn:schemas-microsoft-com:vml" Requires="v">
                    <p:oleObj spid="_x0000_s17442" r:id="rId19" imgW="127000" imgH="152400" progId="Equation.3">
                      <p:embed/>
                    </p:oleObj>
                  </mc:Choice>
                  <mc:Fallback>
                    <p:oleObj r:id="rId19" imgW="127000" imgH="152400" progId="Equation.3">
                      <p:embed/>
                      <p:pic>
                        <p:nvPicPr>
                          <p:cNvPr id="0" name="对象 307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19" y="227"/>
                            <a:ext cx="22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31" name="任意多边形 30743">
                <a:extLst>
                  <a:ext uri="{FF2B5EF4-FFF2-40B4-BE49-F238E27FC236}">
                    <a16:creationId xmlns:a16="http://schemas.microsoft.com/office/drawing/2014/main" id="{4E0088FB-117D-46ED-A553-D0E7872EF7CB}"/>
                  </a:ext>
                </a:extLst>
              </p:cNvPr>
              <p:cNvSpPr>
                <a:spLocks noChangeArrowheads="1"/>
              </p:cNvSpPr>
              <p:nvPr/>
            </p:nvSpPr>
            <p:spPr bwMode="auto">
              <a:xfrm>
                <a:off x="1038" y="272"/>
                <a:ext cx="279" cy="226"/>
              </a:xfrm>
              <a:custGeom>
                <a:avLst/>
                <a:gdLst>
                  <a:gd name="T0" fmla="*/ 26514 w 26515"/>
                  <a:gd name="T1" fmla="*/ 15404 h 21600"/>
                  <a:gd name="T2" fmla="*/ 11373 w 26515"/>
                  <a:gd name="T3" fmla="*/ 21600 h 21600"/>
                  <a:gd name="T4" fmla="*/ -2 w 26515"/>
                  <a:gd name="T5" fmla="*/ 18365 h 21600"/>
                  <a:gd name="T6" fmla="*/ 26514 w 26515"/>
                  <a:gd name="T7" fmla="*/ 15404 h 21600"/>
                  <a:gd name="T8" fmla="*/ 11373 w 26515"/>
                  <a:gd name="T9" fmla="*/ 21600 h 21600"/>
                  <a:gd name="T10" fmla="*/ -2 w 26515"/>
                  <a:gd name="T11" fmla="*/ 18365 h 21600"/>
                  <a:gd name="T12" fmla="*/ 11373 w 26515"/>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6515" h="21600" fill="none">
                    <a:moveTo>
                      <a:pt x="26514" y="15404"/>
                    </a:moveTo>
                    <a:cubicBezTo>
                      <a:pt x="22616" y="19236"/>
                      <a:pt x="17271" y="21600"/>
                      <a:pt x="11373" y="21600"/>
                    </a:cubicBezTo>
                    <a:cubicBezTo>
                      <a:pt x="7198" y="21600"/>
                      <a:pt x="3301" y="20416"/>
                      <a:pt x="-2" y="18365"/>
                    </a:cubicBezTo>
                  </a:path>
                  <a:path w="26515" h="21600" stroke="0">
                    <a:moveTo>
                      <a:pt x="26514" y="15404"/>
                    </a:moveTo>
                    <a:cubicBezTo>
                      <a:pt x="22616" y="19236"/>
                      <a:pt x="17271" y="21600"/>
                      <a:pt x="11373" y="21600"/>
                    </a:cubicBezTo>
                    <a:cubicBezTo>
                      <a:pt x="7198" y="21600"/>
                      <a:pt x="3301" y="20416"/>
                      <a:pt x="-2" y="18365"/>
                    </a:cubicBezTo>
                    <a:lnTo>
                      <a:pt x="11373" y="0"/>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7432" name="对象 30744">
                <a:extLst>
                  <a:ext uri="{FF2B5EF4-FFF2-40B4-BE49-F238E27FC236}">
                    <a16:creationId xmlns:a16="http://schemas.microsoft.com/office/drawing/2014/main" id="{BFADD0A4-AB45-4B2F-A774-3180768CC02E}"/>
                  </a:ext>
                </a:extLst>
              </p:cNvPr>
              <p:cNvGraphicFramePr>
                <a:graphicFrameLocks noChangeAspect="1"/>
              </p:cNvGraphicFramePr>
              <p:nvPr/>
            </p:nvGraphicFramePr>
            <p:xfrm>
              <a:off x="1111" y="470"/>
              <a:ext cx="150" cy="210"/>
            </p:xfrm>
            <a:graphic>
              <a:graphicData uri="http://schemas.openxmlformats.org/presentationml/2006/ole">
                <mc:AlternateContent xmlns:mc="http://schemas.openxmlformats.org/markup-compatibility/2006">
                  <mc:Choice xmlns:v="urn:schemas-microsoft-com:vml" Requires="v">
                    <p:oleObj spid="_x0000_s17443" r:id="rId21" imgW="126945" imgH="177723" progId="Equation.3">
                      <p:embed/>
                    </p:oleObj>
                  </mc:Choice>
                  <mc:Fallback>
                    <p:oleObj r:id="rId21" imgW="126945" imgH="177723" progId="Equation.3">
                      <p:embed/>
                      <p:pic>
                        <p:nvPicPr>
                          <p:cNvPr id="0" name="对象 307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1" y="470"/>
                            <a:ext cx="1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7433" name="图片 30745" descr="磁感应线-3">
                <a:extLst>
                  <a:ext uri="{FF2B5EF4-FFF2-40B4-BE49-F238E27FC236}">
                    <a16:creationId xmlns:a16="http://schemas.microsoft.com/office/drawing/2014/main" id="{07269716-C558-4C0C-B089-C85E06F998A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l="73763" t="8644" r="4951" b="52341"/>
              <a:stretch>
                <a:fillRect/>
              </a:stretch>
            </p:blipFill>
            <p:spPr bwMode="auto">
              <a:xfrm>
                <a:off x="1564" y="571"/>
                <a:ext cx="35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fill="hold"/>
                                        <p:tgtEl>
                                          <p:spTgt spid="30722"/>
                                        </p:tgtEl>
                                        <p:attrNameLst>
                                          <p:attrName>ppt_x</p:attrName>
                                        </p:attrNameLst>
                                      </p:cBhvr>
                                      <p:tavLst>
                                        <p:tav tm="0">
                                          <p:val>
                                            <p:strVal val="0-#ppt_w/2"/>
                                          </p:val>
                                        </p:tav>
                                        <p:tav tm="100000">
                                          <p:val>
                                            <p:strVal val="#ppt_x"/>
                                          </p:val>
                                        </p:tav>
                                      </p:tavLst>
                                    </p:anim>
                                    <p:anim calcmode="lin" valueType="num">
                                      <p:cBhvr additive="base">
                                        <p:cTn id="8"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0732"/>
                                        </p:tgtEl>
                                        <p:attrNameLst>
                                          <p:attrName>style.visibility</p:attrName>
                                        </p:attrNameLst>
                                      </p:cBhvr>
                                      <p:to>
                                        <p:strVal val="visible"/>
                                      </p:to>
                                    </p:set>
                                    <p:animEffect transition="in" filter="fade">
                                      <p:cBhvr>
                                        <p:cTn id="13" dur="2000"/>
                                        <p:tgtEl>
                                          <p:spTgt spid="307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0723"/>
                                        </p:tgtEl>
                                        <p:attrNameLst>
                                          <p:attrName>style.visibility</p:attrName>
                                        </p:attrNameLst>
                                      </p:cBhvr>
                                      <p:to>
                                        <p:strVal val="visible"/>
                                      </p:to>
                                    </p:set>
                                    <p:animEffect transition="in" filter="wipe(left)">
                                      <p:cBhvr>
                                        <p:cTn id="18" dur="500"/>
                                        <p:tgtEl>
                                          <p:spTgt spid="307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30730"/>
                                        </p:tgtEl>
                                        <p:attrNameLst>
                                          <p:attrName>style.visibility</p:attrName>
                                        </p:attrNameLst>
                                      </p:cBhvr>
                                      <p:to>
                                        <p:strVal val="visible"/>
                                      </p:to>
                                    </p:set>
                                    <p:animEffect transition="in" filter="barn(outVertical)">
                                      <p:cBhvr>
                                        <p:cTn id="23" dur="500"/>
                                        <p:tgtEl>
                                          <p:spTgt spid="307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30731"/>
                                        </p:tgtEl>
                                        <p:attrNameLst>
                                          <p:attrName>style.visibility</p:attrName>
                                        </p:attrNameLst>
                                      </p:cBhvr>
                                      <p:to>
                                        <p:strVal val="visible"/>
                                      </p:to>
                                    </p:set>
                                    <p:animEffect transition="in" filter="strips(upRight)">
                                      <p:cBhvr>
                                        <p:cTn id="28"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3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标题 31745">
            <a:extLst>
              <a:ext uri="{FF2B5EF4-FFF2-40B4-BE49-F238E27FC236}">
                <a16:creationId xmlns:a16="http://schemas.microsoft.com/office/drawing/2014/main" id="{E552B925-A6B0-480A-8D60-ED540CA12A40}"/>
              </a:ext>
            </a:extLst>
          </p:cNvPr>
          <p:cNvSpPr>
            <a:spLocks noGrp="1"/>
          </p:cNvSpPr>
          <p:nvPr>
            <p:ph type="title"/>
          </p:nvPr>
        </p:nvSpPr>
        <p:spPr>
          <a:xfrm>
            <a:off x="468313" y="549275"/>
            <a:ext cx="8226425" cy="641350"/>
          </a:xfrm>
        </p:spPr>
        <p:txBody>
          <a:bodyPr vert="horz" wrap="square" anchor="t">
            <a:spAutoFit/>
          </a:bodyPr>
          <a:lstStyle/>
          <a:p>
            <a:pPr algn="l">
              <a:spcBef>
                <a:spcPct val="50000"/>
              </a:spcBef>
            </a:pPr>
            <a:r>
              <a:rPr lang="en-US" altLang="zh-CN" sz="3600" noProof="1">
                <a:solidFill>
                  <a:schemeClr val="tx1"/>
                </a:solidFill>
                <a:latin typeface="黑体" panose="02010609060101010101" pitchFamily="1" charset="-122"/>
                <a:ea typeface="黑体" panose="02010609060101010101" pitchFamily="1" charset="-122"/>
              </a:rPr>
              <a:t>7-3-2  </a:t>
            </a:r>
            <a:r>
              <a:rPr lang="zh-CN" altLang="en-US" sz="3600" noProof="1">
                <a:solidFill>
                  <a:schemeClr val="tx1"/>
                </a:solidFill>
                <a:latin typeface="黑体" panose="02010609060101010101" pitchFamily="1" charset="-122"/>
                <a:ea typeface="黑体" panose="02010609060101010101" pitchFamily="1" charset="-122"/>
              </a:rPr>
              <a:t>毕奥</a:t>
            </a:r>
            <a:r>
              <a:rPr lang="en-US" altLang="zh-CN" sz="3600" noProof="1">
                <a:solidFill>
                  <a:schemeClr val="tx1"/>
                </a:solidFill>
                <a:latin typeface="黑体" panose="02010609060101010101" pitchFamily="1" charset="-122"/>
                <a:ea typeface="黑体" panose="02010609060101010101" pitchFamily="1" charset="-122"/>
              </a:rPr>
              <a:t>-</a:t>
            </a:r>
            <a:r>
              <a:rPr lang="zh-CN" altLang="en-US" sz="3600" noProof="1">
                <a:solidFill>
                  <a:schemeClr val="tx1"/>
                </a:solidFill>
                <a:latin typeface="黑体" panose="02010609060101010101" pitchFamily="1" charset="-122"/>
                <a:ea typeface="黑体" panose="02010609060101010101" pitchFamily="1" charset="-122"/>
              </a:rPr>
              <a:t>萨伐尔定律的应用 </a:t>
            </a:r>
          </a:p>
        </p:txBody>
      </p:sp>
      <p:sp>
        <p:nvSpPr>
          <p:cNvPr id="31747" name="文本框 31746">
            <a:extLst>
              <a:ext uri="{FF2B5EF4-FFF2-40B4-BE49-F238E27FC236}">
                <a16:creationId xmlns:a16="http://schemas.microsoft.com/office/drawing/2014/main" id="{AAFC4D54-6CC9-4FCF-97D9-2416CDFAE5BB}"/>
              </a:ext>
            </a:extLst>
          </p:cNvPr>
          <p:cNvSpPr txBox="1">
            <a:spLocks noChangeArrowheads="1"/>
          </p:cNvSpPr>
          <p:nvPr/>
        </p:nvSpPr>
        <p:spPr bwMode="auto">
          <a:xfrm>
            <a:off x="684213" y="2349500"/>
            <a:ext cx="79914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en-US" altLang="zh-CN" sz="3200" b="1">
                <a:latin typeface="宋体" panose="02010600030101010101" pitchFamily="2" charset="-122"/>
              </a:rPr>
              <a:t>    </a:t>
            </a:r>
            <a:r>
              <a:rPr lang="zh-CN" altLang="en-US" sz="3200" b="1">
                <a:latin typeface="宋体" panose="02010600030101010101" pitchFamily="2" charset="-122"/>
              </a:rPr>
              <a:t>任意线电流在场点处的磁感应强度</a:t>
            </a:r>
            <a:r>
              <a:rPr lang="en-US" altLang="zh-CN" sz="3200" b="1" i="1">
                <a:latin typeface="宋体" panose="02010600030101010101" pitchFamily="2" charset="-122"/>
              </a:rPr>
              <a:t>B </a:t>
            </a:r>
            <a:r>
              <a:rPr lang="zh-CN" altLang="en-US" sz="3200" b="1">
                <a:latin typeface="宋体" panose="02010600030101010101" pitchFamily="2" charset="-122"/>
              </a:rPr>
              <a:t>等于构成线电流的所有电流元单独存在时在该点的磁感应强度之矢量和。 </a:t>
            </a:r>
          </a:p>
        </p:txBody>
      </p:sp>
      <p:sp>
        <p:nvSpPr>
          <p:cNvPr id="31748" name="矩形 31747">
            <a:extLst>
              <a:ext uri="{FF2B5EF4-FFF2-40B4-BE49-F238E27FC236}">
                <a16:creationId xmlns:a16="http://schemas.microsoft.com/office/drawing/2014/main" id="{C733D7E1-6A78-4145-AF6A-E0BC32F0461C}"/>
              </a:ext>
            </a:extLst>
          </p:cNvPr>
          <p:cNvSpPr>
            <a:spLocks noChangeArrowheads="1"/>
          </p:cNvSpPr>
          <p:nvPr/>
        </p:nvSpPr>
        <p:spPr bwMode="auto">
          <a:xfrm>
            <a:off x="611188" y="1557338"/>
            <a:ext cx="50403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FF00"/>
                </a:solidFill>
                <a:ea typeface="黑体" panose="02010609060101010101" pitchFamily="49" charset="-122"/>
              </a:rPr>
              <a:t>磁感应强度的叠加原理：</a:t>
            </a:r>
          </a:p>
        </p:txBody>
      </p:sp>
      <p:graphicFrame>
        <p:nvGraphicFramePr>
          <p:cNvPr id="31749" name="内容占位符 31748">
            <a:extLst>
              <a:ext uri="{FF2B5EF4-FFF2-40B4-BE49-F238E27FC236}">
                <a16:creationId xmlns:a16="http://schemas.microsoft.com/office/drawing/2014/main" id="{ADE311A1-0816-4401-ADFB-E77FAF9A6859}"/>
              </a:ext>
            </a:extLst>
          </p:cNvPr>
          <p:cNvGraphicFramePr>
            <a:graphicFrameLocks noChangeAspect="1"/>
          </p:cNvGraphicFramePr>
          <p:nvPr>
            <p:ph idx="1"/>
          </p:nvPr>
        </p:nvGraphicFramePr>
        <p:xfrm>
          <a:off x="2124075" y="4429125"/>
          <a:ext cx="3889375" cy="1087438"/>
        </p:xfrm>
        <a:graphic>
          <a:graphicData uri="http://schemas.openxmlformats.org/presentationml/2006/ole">
            <mc:AlternateContent xmlns:mc="http://schemas.openxmlformats.org/markup-compatibility/2006">
              <mc:Choice xmlns:v="urn:schemas-microsoft-com:vml" Requires="v">
                <p:oleObj spid="_x0000_s18437" r:id="rId3" imgW="1498600" imgH="419100" progId="Equation.3">
                  <p:embed/>
                </p:oleObj>
              </mc:Choice>
              <mc:Fallback>
                <p:oleObj r:id="rId3" imgW="1498600" imgH="419100" progId="Equation.3">
                  <p:embed/>
                  <p:pic>
                    <p:nvPicPr>
                      <p:cNvPr id="0" name="内容占位符 317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429125"/>
                        <a:ext cx="3889375" cy="108743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left)">
                                      <p:cBhvr>
                                        <p:cTn id="7" dur="500"/>
                                        <p:tgtEl>
                                          <p:spTgt spid="3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wipe(up)">
                                      <p:cBhvr>
                                        <p:cTn id="12" dur="500"/>
                                        <p:tgtEl>
                                          <p:spTgt spid="31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wipe(left)">
                                      <p:cBhvr>
                                        <p:cTn id="1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文本框 32769">
            <a:extLst>
              <a:ext uri="{FF2B5EF4-FFF2-40B4-BE49-F238E27FC236}">
                <a16:creationId xmlns:a16="http://schemas.microsoft.com/office/drawing/2014/main" id="{F8AA9D87-52DE-416D-B8A3-D33E51AA88ED}"/>
              </a:ext>
            </a:extLst>
          </p:cNvPr>
          <p:cNvSpPr txBox="1">
            <a:spLocks noChangeArrowheads="1"/>
          </p:cNvSpPr>
          <p:nvPr/>
        </p:nvSpPr>
        <p:spPr bwMode="auto">
          <a:xfrm>
            <a:off x="468313" y="333375"/>
            <a:ext cx="82073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 typeface="Arial" panose="020B0604020202020204" pitchFamily="34" charset="0"/>
              <a:buAutoNum type="arabicPeriod"/>
            </a:pPr>
            <a:r>
              <a:rPr lang="zh-CN" altLang="en-US" sz="2800" b="1">
                <a:solidFill>
                  <a:srgbClr val="FFFF00"/>
                </a:solidFill>
                <a:latin typeface="Times New Roman" panose="02020603050405020304" pitchFamily="18" charset="0"/>
              </a:rPr>
              <a:t>载流直导线的磁场</a:t>
            </a:r>
            <a:r>
              <a:rPr lang="zh-CN" altLang="en-US" sz="2800" b="1">
                <a:solidFill>
                  <a:schemeClr val="hlink"/>
                </a:solidFill>
                <a:latin typeface="Times New Roman" panose="02020603050405020304" pitchFamily="18" charset="0"/>
              </a:rPr>
              <a:t>   </a:t>
            </a:r>
            <a:r>
              <a:rPr lang="zh-CN" altLang="en-US" sz="2800" b="1">
                <a:latin typeface="Times New Roman" panose="02020603050405020304" pitchFamily="18" charset="0"/>
              </a:rPr>
              <a:t>一载流长直导线，电流强度为</a:t>
            </a:r>
            <a:r>
              <a:rPr lang="en-US" altLang="zh-CN" sz="2800" b="1" i="1">
                <a:latin typeface="Times New Roman" panose="02020603050405020304" pitchFamily="18" charset="0"/>
              </a:rPr>
              <a:t>I </a:t>
            </a:r>
            <a:r>
              <a:rPr lang="zh-CN" altLang="en-US" sz="2800" b="1">
                <a:latin typeface="Times New Roman" panose="02020603050405020304" pitchFamily="18" charset="0"/>
              </a:rPr>
              <a:t>，导线两端到</a:t>
            </a:r>
            <a:r>
              <a:rPr lang="en-US" altLang="zh-CN" sz="2800" b="1" i="1">
                <a:latin typeface="Times New Roman" panose="02020603050405020304" pitchFamily="18" charset="0"/>
              </a:rPr>
              <a:t>P </a:t>
            </a:r>
            <a:r>
              <a:rPr lang="zh-CN" altLang="en-US" sz="2800" b="1">
                <a:latin typeface="Times New Roman" panose="02020603050405020304" pitchFamily="18" charset="0"/>
              </a:rPr>
              <a:t>点的连线与导线的夹角分别为</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rPr>
              <a:t>1</a:t>
            </a:r>
            <a:r>
              <a:rPr lang="zh-CN" altLang="en-US" sz="2800" b="1">
                <a:latin typeface="Times New Roman" panose="02020603050405020304" pitchFamily="18" charset="0"/>
              </a:rPr>
              <a:t>和</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 </a:t>
            </a:r>
            <a:r>
              <a:rPr lang="zh-CN" altLang="en-US" sz="2800" b="1">
                <a:latin typeface="Times New Roman" panose="02020603050405020304" pitchFamily="18" charset="0"/>
              </a:rPr>
              <a:t>。求距导线为</a:t>
            </a:r>
            <a:r>
              <a:rPr lang="en-US" altLang="zh-CN" sz="2800" b="1" i="1">
                <a:latin typeface="Times New Roman" panose="02020603050405020304" pitchFamily="18" charset="0"/>
              </a:rPr>
              <a:t>a </a:t>
            </a:r>
            <a:r>
              <a:rPr lang="zh-CN" altLang="en-US" sz="2800" b="1">
                <a:latin typeface="Times New Roman" panose="02020603050405020304" pitchFamily="18" charset="0"/>
              </a:rPr>
              <a:t>处</a:t>
            </a:r>
            <a:r>
              <a:rPr lang="en-US" altLang="zh-CN" sz="2800" b="1" i="1">
                <a:latin typeface="Times New Roman" panose="02020603050405020304" pitchFamily="18" charset="0"/>
              </a:rPr>
              <a:t>P </a:t>
            </a:r>
            <a:r>
              <a:rPr lang="zh-CN" altLang="en-US" sz="2800" b="1">
                <a:latin typeface="Times New Roman" panose="02020603050405020304" pitchFamily="18" charset="0"/>
              </a:rPr>
              <a:t>点的磁感应强度。</a:t>
            </a:r>
          </a:p>
        </p:txBody>
      </p:sp>
      <p:graphicFrame>
        <p:nvGraphicFramePr>
          <p:cNvPr id="32771" name="对象 32770">
            <a:extLst>
              <a:ext uri="{FF2B5EF4-FFF2-40B4-BE49-F238E27FC236}">
                <a16:creationId xmlns:a16="http://schemas.microsoft.com/office/drawing/2014/main" id="{FEC37F72-75DB-482B-B310-C278CC3E3E89}"/>
              </a:ext>
            </a:extLst>
          </p:cNvPr>
          <p:cNvGraphicFramePr>
            <a:graphicFrameLocks noChangeAspect="1"/>
          </p:cNvGraphicFramePr>
          <p:nvPr/>
        </p:nvGraphicFramePr>
        <p:xfrm>
          <a:off x="566738" y="2124075"/>
          <a:ext cx="3003550" cy="1041400"/>
        </p:xfrm>
        <a:graphic>
          <a:graphicData uri="http://schemas.openxmlformats.org/presentationml/2006/ole">
            <mc:AlternateContent xmlns:mc="http://schemas.openxmlformats.org/markup-compatibility/2006">
              <mc:Choice xmlns:v="urn:schemas-microsoft-com:vml" Requires="v">
                <p:oleObj spid="_x0000_s19499" r:id="rId3" imgW="1130300" imgH="393700" progId="Equation.3">
                  <p:embed/>
                </p:oleObj>
              </mc:Choice>
              <mc:Fallback>
                <p:oleObj r:id="rId3" imgW="1130300" imgH="393700" progId="Equation.3">
                  <p:embed/>
                  <p:pic>
                    <p:nvPicPr>
                      <p:cNvPr id="0" name="对象 327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2124075"/>
                        <a:ext cx="30035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2" name="对象 32771">
            <a:extLst>
              <a:ext uri="{FF2B5EF4-FFF2-40B4-BE49-F238E27FC236}">
                <a16:creationId xmlns:a16="http://schemas.microsoft.com/office/drawing/2014/main" id="{3E3C5071-A8F2-415C-885C-488C14265AC1}"/>
              </a:ext>
            </a:extLst>
          </p:cNvPr>
          <p:cNvGraphicFramePr>
            <a:graphicFrameLocks noChangeAspect="1"/>
          </p:cNvGraphicFramePr>
          <p:nvPr/>
        </p:nvGraphicFramePr>
        <p:xfrm>
          <a:off x="827088" y="3294063"/>
          <a:ext cx="2093912" cy="563562"/>
        </p:xfrm>
        <a:graphic>
          <a:graphicData uri="http://schemas.openxmlformats.org/presentationml/2006/ole">
            <mc:AlternateContent xmlns:mc="http://schemas.openxmlformats.org/markup-compatibility/2006">
              <mc:Choice xmlns:v="urn:schemas-microsoft-com:vml" Requires="v">
                <p:oleObj spid="_x0000_s19500" r:id="rId5" imgW="748975" imgH="203112" progId="Equation.3">
                  <p:embed/>
                </p:oleObj>
              </mc:Choice>
              <mc:Fallback>
                <p:oleObj r:id="rId5" imgW="748975" imgH="203112" progId="Equation.3">
                  <p:embed/>
                  <p:pic>
                    <p:nvPicPr>
                      <p:cNvPr id="0" name="对象 327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294063"/>
                        <a:ext cx="2093912"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3" name="对象 32772">
            <a:extLst>
              <a:ext uri="{FF2B5EF4-FFF2-40B4-BE49-F238E27FC236}">
                <a16:creationId xmlns:a16="http://schemas.microsoft.com/office/drawing/2014/main" id="{0A2FFE48-1E1F-4B58-AE89-18D253AD916E}"/>
              </a:ext>
            </a:extLst>
          </p:cNvPr>
          <p:cNvGraphicFramePr>
            <a:graphicFrameLocks noChangeAspect="1"/>
          </p:cNvGraphicFramePr>
          <p:nvPr/>
        </p:nvGraphicFramePr>
        <p:xfrm>
          <a:off x="684213" y="4005263"/>
          <a:ext cx="1981200" cy="1074737"/>
        </p:xfrm>
        <a:graphic>
          <a:graphicData uri="http://schemas.openxmlformats.org/presentationml/2006/ole">
            <mc:AlternateContent xmlns:mc="http://schemas.openxmlformats.org/markup-compatibility/2006">
              <mc:Choice xmlns:v="urn:schemas-microsoft-com:vml" Requires="v">
                <p:oleObj spid="_x0000_s19501" r:id="rId7" imgW="723900" imgH="393700" progId="Equation.3">
                  <p:embed/>
                </p:oleObj>
              </mc:Choice>
              <mc:Fallback>
                <p:oleObj r:id="rId7" imgW="723900" imgH="393700" progId="Equation.3">
                  <p:embed/>
                  <p:pic>
                    <p:nvPicPr>
                      <p:cNvPr id="0" name="对象 327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005263"/>
                        <a:ext cx="1981200"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4" name="对象 32773">
            <a:extLst>
              <a:ext uri="{FF2B5EF4-FFF2-40B4-BE49-F238E27FC236}">
                <a16:creationId xmlns:a16="http://schemas.microsoft.com/office/drawing/2014/main" id="{55E40997-2A22-4F16-BDCF-2B97948C0F3E}"/>
              </a:ext>
            </a:extLst>
          </p:cNvPr>
          <p:cNvGraphicFramePr>
            <a:graphicFrameLocks noChangeAspect="1"/>
          </p:cNvGraphicFramePr>
          <p:nvPr/>
        </p:nvGraphicFramePr>
        <p:xfrm>
          <a:off x="2916238" y="3933825"/>
          <a:ext cx="1676400" cy="1128713"/>
        </p:xfrm>
        <a:graphic>
          <a:graphicData uri="http://schemas.openxmlformats.org/presentationml/2006/ole">
            <mc:AlternateContent xmlns:mc="http://schemas.openxmlformats.org/markup-compatibility/2006">
              <mc:Choice xmlns:v="urn:schemas-microsoft-com:vml" Requires="v">
                <p:oleObj spid="_x0000_s19502" r:id="rId9" imgW="584200" imgH="393700" progId="Equation.3">
                  <p:embed/>
                </p:oleObj>
              </mc:Choice>
              <mc:Fallback>
                <p:oleObj r:id="rId9" imgW="584200" imgH="393700" progId="Equation.3">
                  <p:embed/>
                  <p:pic>
                    <p:nvPicPr>
                      <p:cNvPr id="0" name="对象 327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3933825"/>
                        <a:ext cx="16764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5" name="对象 32774">
            <a:extLst>
              <a:ext uri="{FF2B5EF4-FFF2-40B4-BE49-F238E27FC236}">
                <a16:creationId xmlns:a16="http://schemas.microsoft.com/office/drawing/2014/main" id="{79FED0FC-582D-413B-98CB-02BCC172B56F}"/>
              </a:ext>
            </a:extLst>
          </p:cNvPr>
          <p:cNvGraphicFramePr>
            <a:graphicFrameLocks noChangeAspect="1"/>
          </p:cNvGraphicFramePr>
          <p:nvPr/>
        </p:nvGraphicFramePr>
        <p:xfrm>
          <a:off x="1258888" y="5229225"/>
          <a:ext cx="6172200" cy="1100138"/>
        </p:xfrm>
        <a:graphic>
          <a:graphicData uri="http://schemas.openxmlformats.org/presentationml/2006/ole">
            <mc:AlternateContent xmlns:mc="http://schemas.openxmlformats.org/markup-compatibility/2006">
              <mc:Choice xmlns:v="urn:schemas-microsoft-com:vml" Requires="v">
                <p:oleObj spid="_x0000_s19503" r:id="rId11" imgW="2349500" imgH="419100" progId="Equation.3">
                  <p:embed/>
                </p:oleObj>
              </mc:Choice>
              <mc:Fallback>
                <p:oleObj r:id="rId11" imgW="2349500" imgH="419100" progId="Equation.3">
                  <p:embed/>
                  <p:pic>
                    <p:nvPicPr>
                      <p:cNvPr id="0" name="对象 327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5229225"/>
                        <a:ext cx="61722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2776" name="组合 32775">
            <a:extLst>
              <a:ext uri="{FF2B5EF4-FFF2-40B4-BE49-F238E27FC236}">
                <a16:creationId xmlns:a16="http://schemas.microsoft.com/office/drawing/2014/main" id="{874C5CF2-ED61-4A5C-B3FC-254E03D91C26}"/>
              </a:ext>
            </a:extLst>
          </p:cNvPr>
          <p:cNvGrpSpPr>
            <a:grpSpLocks/>
          </p:cNvGrpSpPr>
          <p:nvPr/>
        </p:nvGrpSpPr>
        <p:grpSpPr bwMode="auto">
          <a:xfrm>
            <a:off x="4067175" y="1865313"/>
            <a:ext cx="4794250" cy="2570162"/>
            <a:chOff x="0" y="0"/>
            <a:chExt cx="3020" cy="1619"/>
          </a:xfrm>
        </p:grpSpPr>
        <p:sp>
          <p:nvSpPr>
            <p:cNvPr id="19464" name="矩形 32776">
              <a:extLst>
                <a:ext uri="{FF2B5EF4-FFF2-40B4-BE49-F238E27FC236}">
                  <a16:creationId xmlns:a16="http://schemas.microsoft.com/office/drawing/2014/main" id="{ECC85C85-94F1-48C4-9D15-6A281624200F}"/>
                </a:ext>
              </a:extLst>
            </p:cNvPr>
            <p:cNvSpPr>
              <a:spLocks noChangeAspect="1" noChangeArrowheads="1"/>
            </p:cNvSpPr>
            <p:nvPr/>
          </p:nvSpPr>
          <p:spPr bwMode="auto">
            <a:xfrm>
              <a:off x="1008" y="0"/>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a:latin typeface="Times New Roman" panose="02020603050405020304" pitchFamily="18" charset="0"/>
                </a:rPr>
                <a:t>d</a:t>
              </a:r>
              <a:r>
                <a:rPr lang="en-US" altLang="zh-CN" sz="2800" i="1">
                  <a:latin typeface="Times New Roman" panose="02020603050405020304" pitchFamily="18" charset="0"/>
                </a:rPr>
                <a:t>B</a:t>
              </a:r>
            </a:p>
          </p:txBody>
        </p:sp>
        <p:grpSp>
          <p:nvGrpSpPr>
            <p:cNvPr id="19465" name="组合 32777">
              <a:extLst>
                <a:ext uri="{FF2B5EF4-FFF2-40B4-BE49-F238E27FC236}">
                  <a16:creationId xmlns:a16="http://schemas.microsoft.com/office/drawing/2014/main" id="{412FCCE0-907E-43D4-9A7D-4D1A08DDD5CB}"/>
                </a:ext>
              </a:extLst>
            </p:cNvPr>
            <p:cNvGrpSpPr>
              <a:grpSpLocks/>
            </p:cNvGrpSpPr>
            <p:nvPr/>
          </p:nvGrpSpPr>
          <p:grpSpPr bwMode="auto">
            <a:xfrm>
              <a:off x="0" y="113"/>
              <a:ext cx="3020" cy="1506"/>
              <a:chOff x="0" y="0"/>
              <a:chExt cx="3020" cy="1506"/>
            </a:xfrm>
          </p:grpSpPr>
          <p:grpSp>
            <p:nvGrpSpPr>
              <p:cNvPr id="19466" name="组合 32778">
                <a:extLst>
                  <a:ext uri="{FF2B5EF4-FFF2-40B4-BE49-F238E27FC236}">
                    <a16:creationId xmlns:a16="http://schemas.microsoft.com/office/drawing/2014/main" id="{C6E7526C-B994-4BD3-B2B0-899E98E51409}"/>
                  </a:ext>
                </a:extLst>
              </p:cNvPr>
              <p:cNvGrpSpPr>
                <a:grpSpLocks noChangeAspect="1"/>
              </p:cNvGrpSpPr>
              <p:nvPr/>
            </p:nvGrpSpPr>
            <p:grpSpPr bwMode="auto">
              <a:xfrm>
                <a:off x="0" y="0"/>
                <a:ext cx="3020" cy="1327"/>
                <a:chOff x="0" y="0"/>
                <a:chExt cx="3020" cy="1327"/>
              </a:xfrm>
            </p:grpSpPr>
            <p:grpSp>
              <p:nvGrpSpPr>
                <p:cNvPr id="19467" name="组合 32779">
                  <a:extLst>
                    <a:ext uri="{FF2B5EF4-FFF2-40B4-BE49-F238E27FC236}">
                      <a16:creationId xmlns:a16="http://schemas.microsoft.com/office/drawing/2014/main" id="{F4B9E39A-21C6-4C98-AB94-F214B8046A36}"/>
                    </a:ext>
                  </a:extLst>
                </p:cNvPr>
                <p:cNvGrpSpPr>
                  <a:grpSpLocks noChangeAspect="1"/>
                </p:cNvGrpSpPr>
                <p:nvPr/>
              </p:nvGrpSpPr>
              <p:grpSpPr bwMode="auto">
                <a:xfrm>
                  <a:off x="0" y="0"/>
                  <a:ext cx="3020" cy="1327"/>
                  <a:chOff x="0" y="0"/>
                  <a:chExt cx="3020" cy="1327"/>
                </a:xfrm>
              </p:grpSpPr>
              <p:sp>
                <p:nvSpPr>
                  <p:cNvPr id="19468" name="矩形 32780">
                    <a:extLst>
                      <a:ext uri="{FF2B5EF4-FFF2-40B4-BE49-F238E27FC236}">
                        <a16:creationId xmlns:a16="http://schemas.microsoft.com/office/drawing/2014/main" id="{FEA8802D-0434-4763-A22F-4398D87765C7}"/>
                      </a:ext>
                    </a:extLst>
                  </p:cNvPr>
                  <p:cNvSpPr>
                    <a:spLocks noChangeAspect="1" noChangeArrowheads="1"/>
                  </p:cNvSpPr>
                  <p:nvPr/>
                </p:nvSpPr>
                <p:spPr bwMode="auto">
                  <a:xfrm>
                    <a:off x="0" y="1039"/>
                    <a:ext cx="2633" cy="56"/>
                  </a:xfrm>
                  <a:prstGeom prst="rect">
                    <a:avLst/>
                  </a:prstGeom>
                  <a:gradFill rotWithShape="0">
                    <a:gsLst>
                      <a:gs pos="0">
                        <a:srgbClr val="FFCCCC"/>
                      </a:gs>
                      <a:gs pos="100000">
                        <a:srgbClr val="765E5E"/>
                      </a:gs>
                    </a:gsLst>
                    <a:lin ang="5400000" scaled="1"/>
                  </a:gradFill>
                  <a:ln w="9525">
                    <a:solidFill>
                      <a:srgbClr val="FFCCCC"/>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9469" name="直接连接符 32781">
                    <a:extLst>
                      <a:ext uri="{FF2B5EF4-FFF2-40B4-BE49-F238E27FC236}">
                        <a16:creationId xmlns:a16="http://schemas.microsoft.com/office/drawing/2014/main" id="{CD40393B-63C6-4D5C-8DE1-03DFB647E751}"/>
                      </a:ext>
                    </a:extLst>
                  </p:cNvPr>
                  <p:cNvSpPr>
                    <a:spLocks noChangeAspect="1" noChangeShapeType="1"/>
                  </p:cNvSpPr>
                  <p:nvPr/>
                </p:nvSpPr>
                <p:spPr bwMode="auto">
                  <a:xfrm>
                    <a:off x="2626" y="1045"/>
                    <a:ext cx="392"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9470" name="直接连接符 32782">
                    <a:extLst>
                      <a:ext uri="{FF2B5EF4-FFF2-40B4-BE49-F238E27FC236}">
                        <a16:creationId xmlns:a16="http://schemas.microsoft.com/office/drawing/2014/main" id="{1A250AB9-72EB-4334-888A-41E90A8BF36A}"/>
                      </a:ext>
                    </a:extLst>
                  </p:cNvPr>
                  <p:cNvSpPr>
                    <a:spLocks noChangeAspect="1" noChangeShapeType="1"/>
                  </p:cNvSpPr>
                  <p:nvPr/>
                </p:nvSpPr>
                <p:spPr bwMode="auto">
                  <a:xfrm flipV="1">
                    <a:off x="0" y="224"/>
                    <a:ext cx="1064" cy="84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矩形 32783">
                    <a:extLst>
                      <a:ext uri="{FF2B5EF4-FFF2-40B4-BE49-F238E27FC236}">
                        <a16:creationId xmlns:a16="http://schemas.microsoft.com/office/drawing/2014/main" id="{E6A4D6C0-E2F2-43D6-B131-A9FBD0A270F9}"/>
                      </a:ext>
                    </a:extLst>
                  </p:cNvPr>
                  <p:cNvSpPr>
                    <a:spLocks noChangeAspect="1" noChangeArrowheads="1"/>
                  </p:cNvSpPr>
                  <p:nvPr/>
                </p:nvSpPr>
                <p:spPr bwMode="auto">
                  <a:xfrm>
                    <a:off x="1064" y="1039"/>
                    <a:ext cx="2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sym typeface="Symbol" panose="05050102010706020507" pitchFamily="18" charset="2"/>
                      </a:rPr>
                      <a:t>o</a:t>
                    </a:r>
                  </a:p>
                </p:txBody>
              </p:sp>
              <p:grpSp>
                <p:nvGrpSpPr>
                  <p:cNvPr id="19472" name="组合 32784">
                    <a:extLst>
                      <a:ext uri="{FF2B5EF4-FFF2-40B4-BE49-F238E27FC236}">
                        <a16:creationId xmlns:a16="http://schemas.microsoft.com/office/drawing/2014/main" id="{FAD8F38A-E3C8-4157-AF51-FACFE729E465}"/>
                      </a:ext>
                    </a:extLst>
                  </p:cNvPr>
                  <p:cNvGrpSpPr>
                    <a:grpSpLocks noChangeAspect="1"/>
                  </p:cNvGrpSpPr>
                  <p:nvPr/>
                </p:nvGrpSpPr>
                <p:grpSpPr bwMode="auto">
                  <a:xfrm>
                    <a:off x="840" y="0"/>
                    <a:ext cx="435" cy="1065"/>
                    <a:chOff x="0" y="0"/>
                    <a:chExt cx="373" cy="912"/>
                  </a:xfrm>
                </p:grpSpPr>
                <p:sp>
                  <p:nvSpPr>
                    <p:cNvPr id="19473" name="矩形 32785">
                      <a:extLst>
                        <a:ext uri="{FF2B5EF4-FFF2-40B4-BE49-F238E27FC236}">
                          <a16:creationId xmlns:a16="http://schemas.microsoft.com/office/drawing/2014/main" id="{2312A49E-3ABA-426E-AABA-1C0AABA9DA65}"/>
                        </a:ext>
                      </a:extLst>
                    </p:cNvPr>
                    <p:cNvSpPr>
                      <a:spLocks noChangeAspect="1" noChangeArrowheads="1"/>
                    </p:cNvSpPr>
                    <p:nvPr/>
                  </p:nvSpPr>
                  <p:spPr bwMode="auto">
                    <a:xfrm>
                      <a:off x="0" y="0"/>
                      <a:ext cx="2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rPr>
                        <a:t>P</a:t>
                      </a:r>
                    </a:p>
                  </p:txBody>
                </p:sp>
                <p:sp>
                  <p:nvSpPr>
                    <p:cNvPr id="19474" name="矩形 32786">
                      <a:extLst>
                        <a:ext uri="{FF2B5EF4-FFF2-40B4-BE49-F238E27FC236}">
                          <a16:creationId xmlns:a16="http://schemas.microsoft.com/office/drawing/2014/main" id="{2CA25334-DB43-4A35-BE0F-17C91B9BF139}"/>
                        </a:ext>
                      </a:extLst>
                    </p:cNvPr>
                    <p:cNvSpPr>
                      <a:spLocks noChangeAspect="1" noChangeArrowheads="1"/>
                    </p:cNvSpPr>
                    <p:nvPr/>
                  </p:nvSpPr>
                  <p:spPr bwMode="auto">
                    <a:xfrm>
                      <a:off x="192" y="458"/>
                      <a:ext cx="18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a</a:t>
                      </a:r>
                    </a:p>
                  </p:txBody>
                </p:sp>
                <p:sp>
                  <p:nvSpPr>
                    <p:cNvPr id="19475" name="直接连接符 32787">
                      <a:extLst>
                        <a:ext uri="{FF2B5EF4-FFF2-40B4-BE49-F238E27FC236}">
                          <a16:creationId xmlns:a16="http://schemas.microsoft.com/office/drawing/2014/main" id="{212692D1-9F81-4D4C-896E-74303D3DB994}"/>
                        </a:ext>
                      </a:extLst>
                    </p:cNvPr>
                    <p:cNvSpPr>
                      <a:spLocks noChangeAspect="1" noChangeShapeType="1"/>
                    </p:cNvSpPr>
                    <p:nvPr/>
                  </p:nvSpPr>
                  <p:spPr bwMode="auto">
                    <a:xfrm>
                      <a:off x="192" y="192"/>
                      <a:ext cx="0" cy="72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6" name="矩形 32788">
                    <a:extLst>
                      <a:ext uri="{FF2B5EF4-FFF2-40B4-BE49-F238E27FC236}">
                        <a16:creationId xmlns:a16="http://schemas.microsoft.com/office/drawing/2014/main" id="{64A8C368-EE00-4630-A858-CBB2BF279988}"/>
                      </a:ext>
                    </a:extLst>
                  </p:cNvPr>
                  <p:cNvSpPr>
                    <a:spLocks noChangeAspect="1" noChangeArrowheads="1"/>
                  </p:cNvSpPr>
                  <p:nvPr/>
                </p:nvSpPr>
                <p:spPr bwMode="auto">
                  <a:xfrm>
                    <a:off x="2805" y="961"/>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sym typeface="Symbol" panose="05050102010706020507" pitchFamily="18" charset="2"/>
                      </a:rPr>
                      <a:t>x</a:t>
                    </a:r>
                  </a:p>
                </p:txBody>
              </p:sp>
              <p:graphicFrame>
                <p:nvGraphicFramePr>
                  <p:cNvPr id="19477" name="对象 32789">
                    <a:extLst>
                      <a:ext uri="{FF2B5EF4-FFF2-40B4-BE49-F238E27FC236}">
                        <a16:creationId xmlns:a16="http://schemas.microsoft.com/office/drawing/2014/main" id="{88FD3468-DF22-4B2B-AC6B-DD2FA9948A48}"/>
                      </a:ext>
                    </a:extLst>
                  </p:cNvPr>
                  <p:cNvGraphicFramePr>
                    <a:graphicFrameLocks noChangeAspect="1"/>
                  </p:cNvGraphicFramePr>
                  <p:nvPr/>
                </p:nvGraphicFramePr>
                <p:xfrm>
                  <a:off x="2612" y="718"/>
                  <a:ext cx="207" cy="272"/>
                </p:xfrm>
                <a:graphic>
                  <a:graphicData uri="http://schemas.openxmlformats.org/presentationml/2006/ole">
                    <mc:AlternateContent xmlns:mc="http://schemas.openxmlformats.org/markup-compatibility/2006">
                      <mc:Choice xmlns:v="urn:schemas-microsoft-com:vml" Requires="v">
                        <p:oleObj spid="_x0000_s19504" r:id="rId13" imgW="165100" imgH="215900" progId="Equation.3">
                          <p:embed/>
                        </p:oleObj>
                      </mc:Choice>
                      <mc:Fallback>
                        <p:oleObj r:id="rId13" imgW="165100" imgH="215900" progId="Equation.3">
                          <p:embed/>
                          <p:pic>
                            <p:nvPicPr>
                              <p:cNvPr id="0" name="对象 327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2" y="718"/>
                                <a:ext cx="20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78" name="任意多边形 32790">
                    <a:extLst>
                      <a:ext uri="{FF2B5EF4-FFF2-40B4-BE49-F238E27FC236}">
                        <a16:creationId xmlns:a16="http://schemas.microsoft.com/office/drawing/2014/main" id="{C622B668-9BE7-4789-9367-AE2DC093624E}"/>
                      </a:ext>
                    </a:extLst>
                  </p:cNvPr>
                  <p:cNvSpPr>
                    <a:spLocks noChangeAspect="1" noChangeArrowheads="1"/>
                  </p:cNvSpPr>
                  <p:nvPr/>
                </p:nvSpPr>
                <p:spPr bwMode="auto">
                  <a:xfrm>
                    <a:off x="2404" y="910"/>
                    <a:ext cx="373" cy="264"/>
                  </a:xfrm>
                  <a:custGeom>
                    <a:avLst/>
                    <a:gdLst>
                      <a:gd name="T0" fmla="*/ 0 w 30432"/>
                      <a:gd name="T1" fmla="*/ 3158 h 21600"/>
                      <a:gd name="T2" fmla="*/ 11246 w 30432"/>
                      <a:gd name="T3" fmla="*/ 0 h 21600"/>
                      <a:gd name="T4" fmla="*/ 30434 w 30432"/>
                      <a:gd name="T5" fmla="*/ 11671 h 21600"/>
                      <a:gd name="T6" fmla="*/ 0 w 30432"/>
                      <a:gd name="T7" fmla="*/ 3158 h 21600"/>
                      <a:gd name="T8" fmla="*/ 11246 w 30432"/>
                      <a:gd name="T9" fmla="*/ 0 h 21600"/>
                      <a:gd name="T10" fmla="*/ 30434 w 30432"/>
                      <a:gd name="T11" fmla="*/ 11671 h 21600"/>
                      <a:gd name="T12" fmla="*/ 11246 w 30432"/>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30432" h="21600" fill="none">
                        <a:moveTo>
                          <a:pt x="0" y="3158"/>
                        </a:moveTo>
                        <a:cubicBezTo>
                          <a:pt x="3274" y="1154"/>
                          <a:pt x="7125" y="0"/>
                          <a:pt x="11246" y="0"/>
                        </a:cubicBezTo>
                        <a:cubicBezTo>
                          <a:pt x="19596" y="0"/>
                          <a:pt x="26840" y="4738"/>
                          <a:pt x="30434" y="11671"/>
                        </a:cubicBezTo>
                      </a:path>
                      <a:path w="30432" h="21600" stroke="0">
                        <a:moveTo>
                          <a:pt x="0" y="3158"/>
                        </a:moveTo>
                        <a:cubicBezTo>
                          <a:pt x="3274" y="1154"/>
                          <a:pt x="7125" y="0"/>
                          <a:pt x="11246" y="0"/>
                        </a:cubicBezTo>
                        <a:cubicBezTo>
                          <a:pt x="19596" y="0"/>
                          <a:pt x="26840" y="4738"/>
                          <a:pt x="30434" y="11671"/>
                        </a:cubicBezTo>
                        <a:lnTo>
                          <a:pt x="11246"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9479" name="任意多边形 32791">
                    <a:extLst>
                      <a:ext uri="{FF2B5EF4-FFF2-40B4-BE49-F238E27FC236}">
                        <a16:creationId xmlns:a16="http://schemas.microsoft.com/office/drawing/2014/main" id="{B33E702C-5072-4F45-9CE5-B5E18FDB0253}"/>
                      </a:ext>
                    </a:extLst>
                  </p:cNvPr>
                  <p:cNvSpPr>
                    <a:spLocks noChangeAspect="1" noChangeArrowheads="1"/>
                  </p:cNvSpPr>
                  <p:nvPr/>
                </p:nvSpPr>
                <p:spPr bwMode="auto">
                  <a:xfrm>
                    <a:off x="70" y="875"/>
                    <a:ext cx="261" cy="193"/>
                  </a:xfrm>
                  <a:custGeom>
                    <a:avLst/>
                    <a:gdLst>
                      <a:gd name="T0" fmla="*/ 14704 w 21284"/>
                      <a:gd name="T1" fmla="*/ 0 h 15822"/>
                      <a:gd name="T2" fmla="*/ 21285 w 21284"/>
                      <a:gd name="T3" fmla="*/ 12127 h 15822"/>
                      <a:gd name="T4" fmla="*/ 14704 w 21284"/>
                      <a:gd name="T5" fmla="*/ 0 h 15822"/>
                      <a:gd name="T6" fmla="*/ 21285 w 21284"/>
                      <a:gd name="T7" fmla="*/ 12127 h 15822"/>
                      <a:gd name="T8" fmla="*/ 0 w 21284"/>
                      <a:gd name="T9" fmla="*/ 15822 h 15822"/>
                    </a:gdLst>
                    <a:ahLst/>
                    <a:cxnLst>
                      <a:cxn ang="0">
                        <a:pos x="T0" y="T1"/>
                      </a:cxn>
                      <a:cxn ang="0">
                        <a:pos x="T2" y="T3"/>
                      </a:cxn>
                      <a:cxn ang="0">
                        <a:pos x="T4" y="T5"/>
                      </a:cxn>
                      <a:cxn ang="0">
                        <a:pos x="T6" y="T7"/>
                      </a:cxn>
                      <a:cxn ang="0">
                        <a:pos x="T8" y="T9"/>
                      </a:cxn>
                    </a:cxnLst>
                    <a:rect l="0" t="0" r="r" b="b"/>
                    <a:pathLst>
                      <a:path w="21284" h="15822" fill="none">
                        <a:moveTo>
                          <a:pt x="14704" y="0"/>
                        </a:moveTo>
                        <a:cubicBezTo>
                          <a:pt x="18093" y="3150"/>
                          <a:pt x="20468" y="7376"/>
                          <a:pt x="21285" y="12127"/>
                        </a:cubicBezTo>
                      </a:path>
                      <a:path w="21284" h="15822" stroke="0">
                        <a:moveTo>
                          <a:pt x="14704" y="0"/>
                        </a:moveTo>
                        <a:cubicBezTo>
                          <a:pt x="18093" y="3150"/>
                          <a:pt x="20468" y="7376"/>
                          <a:pt x="21285" y="12127"/>
                        </a:cubicBezTo>
                        <a:lnTo>
                          <a:pt x="0" y="1582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9480" name="对象 32792">
                    <a:extLst>
                      <a:ext uri="{FF2B5EF4-FFF2-40B4-BE49-F238E27FC236}">
                        <a16:creationId xmlns:a16="http://schemas.microsoft.com/office/drawing/2014/main" id="{4D1A5569-00E1-4DA6-9BFF-5750F45547D8}"/>
                      </a:ext>
                    </a:extLst>
                  </p:cNvPr>
                  <p:cNvGraphicFramePr>
                    <a:graphicFrameLocks noChangeAspect="1"/>
                  </p:cNvGraphicFramePr>
                  <p:nvPr/>
                </p:nvGraphicFramePr>
                <p:xfrm>
                  <a:off x="309" y="781"/>
                  <a:ext cx="191" cy="272"/>
                </p:xfrm>
                <a:graphic>
                  <a:graphicData uri="http://schemas.openxmlformats.org/presentationml/2006/ole">
                    <mc:AlternateContent xmlns:mc="http://schemas.openxmlformats.org/markup-compatibility/2006">
                      <mc:Choice xmlns:v="urn:schemas-microsoft-com:vml" Requires="v">
                        <p:oleObj spid="_x0000_s19505" r:id="rId15" imgW="152400" imgH="215900" progId="Equation.3">
                          <p:embed/>
                        </p:oleObj>
                      </mc:Choice>
                      <mc:Fallback>
                        <p:oleObj r:id="rId15" imgW="152400" imgH="215900" progId="Equation.3">
                          <p:embed/>
                          <p:pic>
                            <p:nvPicPr>
                              <p:cNvPr id="0" name="对象 327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9" y="781"/>
                                <a:ext cx="19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9481" name="直接连接符 32793">
                  <a:extLst>
                    <a:ext uri="{FF2B5EF4-FFF2-40B4-BE49-F238E27FC236}">
                      <a16:creationId xmlns:a16="http://schemas.microsoft.com/office/drawing/2014/main" id="{259B55F3-675E-40EF-A63E-9765BDE0CD8C}"/>
                    </a:ext>
                  </a:extLst>
                </p:cNvPr>
                <p:cNvSpPr>
                  <a:spLocks noChangeAspect="1" noChangeShapeType="1"/>
                </p:cNvSpPr>
                <p:nvPr/>
              </p:nvSpPr>
              <p:spPr bwMode="auto">
                <a:xfrm flipH="1" flipV="1">
                  <a:off x="1064" y="224"/>
                  <a:ext cx="1569" cy="841"/>
                </a:xfrm>
                <a:prstGeom prst="line">
                  <a:avLst/>
                </a:prstGeom>
                <a:noFill/>
                <a:ln w="19050">
                  <a:solidFill>
                    <a:srgbClr val="CCFF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2" name="直接连接符 32794">
                <a:extLst>
                  <a:ext uri="{FF2B5EF4-FFF2-40B4-BE49-F238E27FC236}">
                    <a16:creationId xmlns:a16="http://schemas.microsoft.com/office/drawing/2014/main" id="{1B37EF79-1594-4129-8FA3-91F304DE4EE3}"/>
                  </a:ext>
                </a:extLst>
              </p:cNvPr>
              <p:cNvSpPr>
                <a:spLocks noChangeShapeType="1"/>
              </p:cNvSpPr>
              <p:nvPr/>
            </p:nvSpPr>
            <p:spPr bwMode="auto">
              <a:xfrm>
                <a:off x="1509" y="1070"/>
                <a:ext cx="397"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3" name="文本框 32795">
                <a:extLst>
                  <a:ext uri="{FF2B5EF4-FFF2-40B4-BE49-F238E27FC236}">
                    <a16:creationId xmlns:a16="http://schemas.microsoft.com/office/drawing/2014/main" id="{551A7045-9BF0-443A-ADA3-FF54A3E01BBA}"/>
                  </a:ext>
                </a:extLst>
              </p:cNvPr>
              <p:cNvSpPr txBox="1">
                <a:spLocks noChangeArrowheads="1"/>
              </p:cNvSpPr>
              <p:nvPr/>
            </p:nvSpPr>
            <p:spPr bwMode="auto">
              <a:xfrm>
                <a:off x="1565" y="695"/>
                <a:ext cx="17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latin typeface="Bookman Old Style" panose="02050604050505020204" pitchFamily="18" charset="0"/>
                  </a:rPr>
                  <a:t>I</a:t>
                </a:r>
              </a:p>
            </p:txBody>
          </p:sp>
          <p:grpSp>
            <p:nvGrpSpPr>
              <p:cNvPr id="19484" name="组合 32796">
                <a:extLst>
                  <a:ext uri="{FF2B5EF4-FFF2-40B4-BE49-F238E27FC236}">
                    <a16:creationId xmlns:a16="http://schemas.microsoft.com/office/drawing/2014/main" id="{030CD374-B156-411B-ACB1-0D35ECD6642D}"/>
                  </a:ext>
                </a:extLst>
              </p:cNvPr>
              <p:cNvGrpSpPr>
                <a:grpSpLocks noChangeAspect="1"/>
              </p:cNvGrpSpPr>
              <p:nvPr/>
            </p:nvGrpSpPr>
            <p:grpSpPr bwMode="auto">
              <a:xfrm>
                <a:off x="265" y="199"/>
                <a:ext cx="799" cy="1307"/>
                <a:chOff x="0" y="0"/>
                <a:chExt cx="799" cy="1307"/>
              </a:xfrm>
            </p:grpSpPr>
            <p:sp>
              <p:nvSpPr>
                <p:cNvPr id="19485" name="直接连接符 32797">
                  <a:extLst>
                    <a:ext uri="{FF2B5EF4-FFF2-40B4-BE49-F238E27FC236}">
                      <a16:creationId xmlns:a16="http://schemas.microsoft.com/office/drawing/2014/main" id="{FA7579D4-CB2E-489F-8CB1-799D0FB08A97}"/>
                    </a:ext>
                  </a:extLst>
                </p:cNvPr>
                <p:cNvSpPr>
                  <a:spLocks noChangeAspect="1" noChangeShapeType="1"/>
                </p:cNvSpPr>
                <p:nvPr/>
              </p:nvSpPr>
              <p:spPr bwMode="auto">
                <a:xfrm flipV="1">
                  <a:off x="295" y="0"/>
                  <a:ext cx="504" cy="84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86" name="组合 32798">
                  <a:extLst>
                    <a:ext uri="{FF2B5EF4-FFF2-40B4-BE49-F238E27FC236}">
                      <a16:creationId xmlns:a16="http://schemas.microsoft.com/office/drawing/2014/main" id="{C9CBAB35-4BBD-4492-9D88-09366C926964}"/>
                    </a:ext>
                  </a:extLst>
                </p:cNvPr>
                <p:cNvGrpSpPr>
                  <a:grpSpLocks noChangeAspect="1"/>
                </p:cNvGrpSpPr>
                <p:nvPr/>
              </p:nvGrpSpPr>
              <p:grpSpPr bwMode="auto">
                <a:xfrm>
                  <a:off x="0" y="219"/>
                  <a:ext cx="784" cy="1088"/>
                  <a:chOff x="0" y="0"/>
                  <a:chExt cx="784" cy="1088"/>
                </a:xfrm>
              </p:grpSpPr>
              <p:grpSp>
                <p:nvGrpSpPr>
                  <p:cNvPr id="19487" name="组合 32799">
                    <a:extLst>
                      <a:ext uri="{FF2B5EF4-FFF2-40B4-BE49-F238E27FC236}">
                        <a16:creationId xmlns:a16="http://schemas.microsoft.com/office/drawing/2014/main" id="{0BF01D12-93F3-4D52-A1B9-F4D15469A9D3}"/>
                      </a:ext>
                    </a:extLst>
                  </p:cNvPr>
                  <p:cNvGrpSpPr>
                    <a:grpSpLocks noChangeAspect="1"/>
                  </p:cNvGrpSpPr>
                  <p:nvPr/>
                </p:nvGrpSpPr>
                <p:grpSpPr bwMode="auto">
                  <a:xfrm>
                    <a:off x="0" y="702"/>
                    <a:ext cx="784" cy="168"/>
                    <a:chOff x="0" y="0"/>
                    <a:chExt cx="672" cy="144"/>
                  </a:xfrm>
                </p:grpSpPr>
                <p:sp>
                  <p:nvSpPr>
                    <p:cNvPr id="19488" name="直接连接符 32800">
                      <a:extLst>
                        <a:ext uri="{FF2B5EF4-FFF2-40B4-BE49-F238E27FC236}">
                          <a16:creationId xmlns:a16="http://schemas.microsoft.com/office/drawing/2014/main" id="{5F066D2F-655D-4829-92FB-4DE3DC54DF88}"/>
                        </a:ext>
                      </a:extLst>
                    </p:cNvPr>
                    <p:cNvSpPr>
                      <a:spLocks noChangeAspect="1" noChangeShapeType="1"/>
                    </p:cNvSpPr>
                    <p:nvPr/>
                  </p:nvSpPr>
                  <p:spPr bwMode="auto">
                    <a:xfrm>
                      <a:off x="672" y="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9" name="直接连接符 32801">
                      <a:extLst>
                        <a:ext uri="{FF2B5EF4-FFF2-40B4-BE49-F238E27FC236}">
                          <a16:creationId xmlns:a16="http://schemas.microsoft.com/office/drawing/2014/main" id="{00693BBA-6BE4-4391-AC4B-51D307EAB8F4}"/>
                        </a:ext>
                      </a:extLst>
                    </p:cNvPr>
                    <p:cNvSpPr>
                      <a:spLocks noChangeAspect="1" noChangeShapeType="1"/>
                    </p:cNvSpPr>
                    <p:nvPr/>
                  </p:nvSpPr>
                  <p:spPr bwMode="auto">
                    <a:xfrm>
                      <a:off x="288" y="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0" name="直接连接符 32802">
                      <a:extLst>
                        <a:ext uri="{FF2B5EF4-FFF2-40B4-BE49-F238E27FC236}">
                          <a16:creationId xmlns:a16="http://schemas.microsoft.com/office/drawing/2014/main" id="{AB25514B-7F3C-4BF6-983D-CFC3519D7F42}"/>
                        </a:ext>
                      </a:extLst>
                    </p:cNvPr>
                    <p:cNvSpPr>
                      <a:spLocks noChangeAspect="1" noChangeShapeType="1"/>
                    </p:cNvSpPr>
                    <p:nvPr/>
                  </p:nvSpPr>
                  <p:spPr bwMode="auto">
                    <a:xfrm>
                      <a:off x="192" y="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1" name="直接连接符 32803">
                      <a:extLst>
                        <a:ext uri="{FF2B5EF4-FFF2-40B4-BE49-F238E27FC236}">
                          <a16:creationId xmlns:a16="http://schemas.microsoft.com/office/drawing/2014/main" id="{FE702446-2521-408A-A98E-B5B838FA556F}"/>
                        </a:ext>
                      </a:extLst>
                    </p:cNvPr>
                    <p:cNvSpPr>
                      <a:spLocks noChangeAspect="1" noChangeShapeType="1"/>
                    </p:cNvSpPr>
                    <p:nvPr/>
                  </p:nvSpPr>
                  <p:spPr bwMode="auto">
                    <a:xfrm>
                      <a:off x="288" y="48"/>
                      <a:ext cx="38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9492" name="直接连接符 32804">
                      <a:extLst>
                        <a:ext uri="{FF2B5EF4-FFF2-40B4-BE49-F238E27FC236}">
                          <a16:creationId xmlns:a16="http://schemas.microsoft.com/office/drawing/2014/main" id="{2E3FCF48-AF24-46BA-B4FF-A7958C5CF480}"/>
                        </a:ext>
                      </a:extLst>
                    </p:cNvPr>
                    <p:cNvSpPr>
                      <a:spLocks noChangeAspect="1" noChangeShapeType="1"/>
                    </p:cNvSpPr>
                    <p:nvPr/>
                  </p:nvSpPr>
                  <p:spPr bwMode="auto">
                    <a:xfrm>
                      <a:off x="0" y="48"/>
                      <a:ext cx="19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493" name="矩形 32805">
                    <a:extLst>
                      <a:ext uri="{FF2B5EF4-FFF2-40B4-BE49-F238E27FC236}">
                        <a16:creationId xmlns:a16="http://schemas.microsoft.com/office/drawing/2014/main" id="{012E7601-42D9-4AB3-AB9C-9639A37E7821}"/>
                      </a:ext>
                    </a:extLst>
                  </p:cNvPr>
                  <p:cNvSpPr>
                    <a:spLocks noChangeAspect="1" noChangeArrowheads="1"/>
                  </p:cNvSpPr>
                  <p:nvPr/>
                </p:nvSpPr>
                <p:spPr bwMode="auto">
                  <a:xfrm>
                    <a:off x="427" y="654"/>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sym typeface="Symbol" panose="05050102010706020507" pitchFamily="18" charset="2"/>
                      </a:rPr>
                      <a:t>x</a:t>
                    </a:r>
                  </a:p>
                </p:txBody>
              </p:sp>
              <p:sp>
                <p:nvSpPr>
                  <p:cNvPr id="19494" name="矩形 32806">
                    <a:extLst>
                      <a:ext uri="{FF2B5EF4-FFF2-40B4-BE49-F238E27FC236}">
                        <a16:creationId xmlns:a16="http://schemas.microsoft.com/office/drawing/2014/main" id="{8EE5BAD5-9CE2-4246-A5A5-28E02A877691}"/>
                      </a:ext>
                    </a:extLst>
                  </p:cNvPr>
                  <p:cNvSpPr>
                    <a:spLocks noChangeAspect="1" noChangeArrowheads="1"/>
                  </p:cNvSpPr>
                  <p:nvPr/>
                </p:nvSpPr>
                <p:spPr bwMode="auto">
                  <a:xfrm>
                    <a:off x="239" y="621"/>
                    <a:ext cx="112" cy="56"/>
                  </a:xfrm>
                  <a:prstGeom prst="rect">
                    <a:avLst/>
                  </a:prstGeom>
                  <a:gradFill rotWithShape="0">
                    <a:gsLst>
                      <a:gs pos="0">
                        <a:srgbClr val="CCFF99"/>
                      </a:gs>
                      <a:gs pos="100000">
                        <a:srgbClr val="5E7647"/>
                      </a:gs>
                    </a:gsLst>
                    <a:lin ang="5400000" scaled="1"/>
                  </a:gradFill>
                  <a:ln w="9525">
                    <a:solidFill>
                      <a:srgbClr val="CCFF99"/>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9495" name="矩形 32807">
                    <a:extLst>
                      <a:ext uri="{FF2B5EF4-FFF2-40B4-BE49-F238E27FC236}">
                        <a16:creationId xmlns:a16="http://schemas.microsoft.com/office/drawing/2014/main" id="{3C1EFC57-7BDD-4FA7-B257-6334B9F7FBF9}"/>
                      </a:ext>
                    </a:extLst>
                  </p:cNvPr>
                  <p:cNvSpPr>
                    <a:spLocks noChangeAspect="1" noChangeArrowheads="1"/>
                  </p:cNvSpPr>
                  <p:nvPr/>
                </p:nvSpPr>
                <p:spPr bwMode="auto">
                  <a:xfrm>
                    <a:off x="371" y="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sym typeface="Symbol" panose="05050102010706020507" pitchFamily="18" charset="2"/>
                      </a:rPr>
                      <a:t>r</a:t>
                    </a:r>
                  </a:p>
                </p:txBody>
              </p:sp>
              <p:graphicFrame>
                <p:nvGraphicFramePr>
                  <p:cNvPr id="19496" name="对象 32808">
                    <a:extLst>
                      <a:ext uri="{FF2B5EF4-FFF2-40B4-BE49-F238E27FC236}">
                        <a16:creationId xmlns:a16="http://schemas.microsoft.com/office/drawing/2014/main" id="{A7BFA1E5-20A4-4C26-BF95-88BBBB0CB13F}"/>
                      </a:ext>
                    </a:extLst>
                  </p:cNvPr>
                  <p:cNvGraphicFramePr>
                    <a:graphicFrameLocks noChangeAspect="1"/>
                  </p:cNvGraphicFramePr>
                  <p:nvPr/>
                </p:nvGraphicFramePr>
                <p:xfrm>
                  <a:off x="461" y="363"/>
                  <a:ext cx="162" cy="227"/>
                </p:xfrm>
                <a:graphic>
                  <a:graphicData uri="http://schemas.openxmlformats.org/presentationml/2006/ole">
                    <mc:AlternateContent xmlns:mc="http://schemas.openxmlformats.org/markup-compatibility/2006">
                      <mc:Choice xmlns:v="urn:schemas-microsoft-com:vml" Requires="v">
                        <p:oleObj spid="_x0000_s19506" r:id="rId17" imgW="126945" imgH="177723" progId="Equation.3">
                          <p:embed/>
                        </p:oleObj>
                      </mc:Choice>
                      <mc:Fallback>
                        <p:oleObj r:id="rId17" imgW="126945" imgH="177723" progId="Equation.3">
                          <p:embed/>
                          <p:pic>
                            <p:nvPicPr>
                              <p:cNvPr id="0" name="对象 3280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1" y="363"/>
                                <a:ext cx="1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97" name="任意多边形 32809">
                    <a:extLst>
                      <a:ext uri="{FF2B5EF4-FFF2-40B4-BE49-F238E27FC236}">
                        <a16:creationId xmlns:a16="http://schemas.microsoft.com/office/drawing/2014/main" id="{3118429D-83C9-4B66-AE1D-D91E5CFEAB78}"/>
                      </a:ext>
                    </a:extLst>
                  </p:cNvPr>
                  <p:cNvSpPr>
                    <a:spLocks noChangeAspect="1" noChangeArrowheads="1"/>
                  </p:cNvSpPr>
                  <p:nvPr/>
                </p:nvSpPr>
                <p:spPr bwMode="auto">
                  <a:xfrm>
                    <a:off x="229" y="457"/>
                    <a:ext cx="263" cy="193"/>
                  </a:xfrm>
                  <a:custGeom>
                    <a:avLst/>
                    <a:gdLst>
                      <a:gd name="T0" fmla="*/ 14780 w 21492"/>
                      <a:gd name="T1" fmla="*/ 0 h 15751"/>
                      <a:gd name="T2" fmla="*/ 21492 w 21492"/>
                      <a:gd name="T3" fmla="*/ 13580 h 15751"/>
                      <a:gd name="T4" fmla="*/ 14780 w 21492"/>
                      <a:gd name="T5" fmla="*/ 0 h 15751"/>
                      <a:gd name="T6" fmla="*/ 21492 w 21492"/>
                      <a:gd name="T7" fmla="*/ 13580 h 15751"/>
                      <a:gd name="T8" fmla="*/ 0 w 21492"/>
                      <a:gd name="T9" fmla="*/ 15751 h 15751"/>
                    </a:gdLst>
                    <a:ahLst/>
                    <a:cxnLst>
                      <a:cxn ang="0">
                        <a:pos x="T0" y="T1"/>
                      </a:cxn>
                      <a:cxn ang="0">
                        <a:pos x="T2" y="T3"/>
                      </a:cxn>
                      <a:cxn ang="0">
                        <a:pos x="T4" y="T5"/>
                      </a:cxn>
                      <a:cxn ang="0">
                        <a:pos x="T6" y="T7"/>
                      </a:cxn>
                      <a:cxn ang="0">
                        <a:pos x="T8" y="T9"/>
                      </a:cxn>
                    </a:cxnLst>
                    <a:rect l="0" t="0" r="r" b="b"/>
                    <a:pathLst>
                      <a:path w="21492" h="15751" fill="none">
                        <a:moveTo>
                          <a:pt x="14780" y="0"/>
                        </a:moveTo>
                        <a:cubicBezTo>
                          <a:pt x="18484" y="3477"/>
                          <a:pt x="20961" y="8245"/>
                          <a:pt x="21492" y="13580"/>
                        </a:cubicBezTo>
                      </a:path>
                      <a:path w="21492" h="15751" stroke="0">
                        <a:moveTo>
                          <a:pt x="14780" y="0"/>
                        </a:moveTo>
                        <a:cubicBezTo>
                          <a:pt x="18484" y="3477"/>
                          <a:pt x="20961" y="8245"/>
                          <a:pt x="21492" y="13580"/>
                        </a:cubicBezTo>
                        <a:lnTo>
                          <a:pt x="0" y="1575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9498" name="对象 32810">
                    <a:extLst>
                      <a:ext uri="{FF2B5EF4-FFF2-40B4-BE49-F238E27FC236}">
                        <a16:creationId xmlns:a16="http://schemas.microsoft.com/office/drawing/2014/main" id="{63E45356-537F-4B39-B132-A072B71A4F52}"/>
                      </a:ext>
                    </a:extLst>
                  </p:cNvPr>
                  <p:cNvGraphicFramePr>
                    <a:graphicFrameLocks noChangeAspect="1"/>
                  </p:cNvGraphicFramePr>
                  <p:nvPr/>
                </p:nvGraphicFramePr>
                <p:xfrm>
                  <a:off x="117" y="775"/>
                  <a:ext cx="334" cy="313"/>
                </p:xfrm>
                <a:graphic>
                  <a:graphicData uri="http://schemas.openxmlformats.org/presentationml/2006/ole">
                    <mc:AlternateContent xmlns:mc="http://schemas.openxmlformats.org/markup-compatibility/2006">
                      <mc:Choice xmlns:v="urn:schemas-microsoft-com:vml" Requires="v">
                        <p:oleObj spid="_x0000_s19507" r:id="rId19" imgW="190500" imgH="177800" progId="Equation.3">
                          <p:embed/>
                        </p:oleObj>
                      </mc:Choice>
                      <mc:Fallback>
                        <p:oleObj r:id="rId19" imgW="190500" imgH="177800" progId="Equation.3">
                          <p:embed/>
                          <p:pic>
                            <p:nvPicPr>
                              <p:cNvPr id="0" name="对象 328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 y="775"/>
                                <a:ext cx="33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blinds(horizontal)">
                                      <p:cBhvr>
                                        <p:cTn id="7" dur="500"/>
                                        <p:tgtEl>
                                          <p:spTgt spid="32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strips(upRight)">
                                      <p:cBhvr>
                                        <p:cTn id="12" dur="500"/>
                                        <p:tgtEl>
                                          <p:spTgt spid="32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Effect transition="in" filter="strips(upRight)">
                                      <p:cBhvr>
                                        <p:cTn id="17" dur="500"/>
                                        <p:tgtEl>
                                          <p:spTgt spid="32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32773"/>
                                        </p:tgtEl>
                                        <p:attrNameLst>
                                          <p:attrName>style.visibility</p:attrName>
                                        </p:attrNameLst>
                                      </p:cBhvr>
                                      <p:to>
                                        <p:strVal val="visible"/>
                                      </p:to>
                                    </p:set>
                                    <p:animEffect transition="in" filter="strips(upRight)">
                                      <p:cBhvr>
                                        <p:cTn id="22" dur="500"/>
                                        <p:tgtEl>
                                          <p:spTgt spid="327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32774"/>
                                        </p:tgtEl>
                                        <p:attrNameLst>
                                          <p:attrName>style.visibility</p:attrName>
                                        </p:attrNameLst>
                                      </p:cBhvr>
                                      <p:to>
                                        <p:strVal val="visible"/>
                                      </p:to>
                                    </p:set>
                                    <p:animEffect transition="in" filter="strips(upRight)">
                                      <p:cBhvr>
                                        <p:cTn id="27" dur="500"/>
                                        <p:tgtEl>
                                          <p:spTgt spid="327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32775"/>
                                        </p:tgtEl>
                                        <p:attrNameLst>
                                          <p:attrName>style.visibility</p:attrName>
                                        </p:attrNameLst>
                                      </p:cBhvr>
                                      <p:to>
                                        <p:strVal val="visible"/>
                                      </p:to>
                                    </p:set>
                                    <p:animEffect transition="in" filter="strips(upRight)">
                                      <p:cBhvr>
                                        <p:cTn id="32"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3794" name="对象 33793">
            <a:extLst>
              <a:ext uri="{FF2B5EF4-FFF2-40B4-BE49-F238E27FC236}">
                <a16:creationId xmlns:a16="http://schemas.microsoft.com/office/drawing/2014/main" id="{6EE079BC-6BE0-4685-876A-C24CAEC4C459}"/>
              </a:ext>
            </a:extLst>
          </p:cNvPr>
          <p:cNvGraphicFramePr>
            <a:graphicFrameLocks noChangeAspect="1"/>
          </p:cNvGraphicFramePr>
          <p:nvPr/>
        </p:nvGraphicFramePr>
        <p:xfrm>
          <a:off x="611188" y="444500"/>
          <a:ext cx="3527425" cy="1184275"/>
        </p:xfrm>
        <a:graphic>
          <a:graphicData uri="http://schemas.openxmlformats.org/presentationml/2006/ole">
            <mc:AlternateContent xmlns:mc="http://schemas.openxmlformats.org/markup-compatibility/2006">
              <mc:Choice xmlns:v="urn:schemas-microsoft-com:vml" Requires="v">
                <p:oleObj spid="_x0000_s20528" r:id="rId3" imgW="1282700" imgH="431800" progId="Equation.3">
                  <p:embed/>
                </p:oleObj>
              </mc:Choice>
              <mc:Fallback>
                <p:oleObj r:id="rId3" imgW="1282700" imgH="431800" progId="Equation.3">
                  <p:embed/>
                  <p:pic>
                    <p:nvPicPr>
                      <p:cNvPr id="0" name="对象 337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44500"/>
                        <a:ext cx="352742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5" name="对象 33794">
            <a:extLst>
              <a:ext uri="{FF2B5EF4-FFF2-40B4-BE49-F238E27FC236}">
                <a16:creationId xmlns:a16="http://schemas.microsoft.com/office/drawing/2014/main" id="{095BC2CD-9914-47F8-8AB6-64E97BF1C666}"/>
              </a:ext>
            </a:extLst>
          </p:cNvPr>
          <p:cNvGraphicFramePr>
            <a:graphicFrameLocks noChangeAspect="1"/>
          </p:cNvGraphicFramePr>
          <p:nvPr/>
        </p:nvGraphicFramePr>
        <p:xfrm>
          <a:off x="560388" y="1719263"/>
          <a:ext cx="4191000" cy="1163637"/>
        </p:xfrm>
        <a:graphic>
          <a:graphicData uri="http://schemas.openxmlformats.org/presentationml/2006/ole">
            <mc:AlternateContent xmlns:mc="http://schemas.openxmlformats.org/markup-compatibility/2006">
              <mc:Choice xmlns:v="urn:schemas-microsoft-com:vml" Requires="v">
                <p:oleObj spid="_x0000_s20529" r:id="rId5" imgW="1548728" imgH="431613" progId="Equation.3">
                  <p:embed/>
                </p:oleObj>
              </mc:Choice>
              <mc:Fallback>
                <p:oleObj r:id="rId5" imgW="1548728" imgH="431613" progId="Equation.3">
                  <p:embed/>
                  <p:pic>
                    <p:nvPicPr>
                      <p:cNvPr id="0" name="对象 337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388" y="1719263"/>
                        <a:ext cx="419100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796" name="文本框 33795">
            <a:extLst>
              <a:ext uri="{FF2B5EF4-FFF2-40B4-BE49-F238E27FC236}">
                <a16:creationId xmlns:a16="http://schemas.microsoft.com/office/drawing/2014/main" id="{622CC0F4-CA6A-4F99-8F9D-B4B10F5AE600}"/>
              </a:ext>
            </a:extLst>
          </p:cNvPr>
          <p:cNvSpPr txBox="1">
            <a:spLocks noChangeArrowheads="1"/>
          </p:cNvSpPr>
          <p:nvPr/>
        </p:nvSpPr>
        <p:spPr bwMode="auto">
          <a:xfrm>
            <a:off x="468313" y="2909888"/>
            <a:ext cx="5543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rPr>
              <a:t>无限长载流导线：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 0 ,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a:t>
            </a:r>
          </a:p>
        </p:txBody>
      </p:sp>
      <p:graphicFrame>
        <p:nvGraphicFramePr>
          <p:cNvPr id="33797" name="对象 33796">
            <a:extLst>
              <a:ext uri="{FF2B5EF4-FFF2-40B4-BE49-F238E27FC236}">
                <a16:creationId xmlns:a16="http://schemas.microsoft.com/office/drawing/2014/main" id="{E93FD380-D0CE-4D17-8B88-34764BBC84D3}"/>
              </a:ext>
            </a:extLst>
          </p:cNvPr>
          <p:cNvGraphicFramePr>
            <a:graphicFrameLocks noChangeAspect="1"/>
          </p:cNvGraphicFramePr>
          <p:nvPr/>
        </p:nvGraphicFramePr>
        <p:xfrm>
          <a:off x="1979613" y="3417888"/>
          <a:ext cx="1511300" cy="1090612"/>
        </p:xfrm>
        <a:graphic>
          <a:graphicData uri="http://schemas.openxmlformats.org/presentationml/2006/ole">
            <mc:AlternateContent xmlns:mc="http://schemas.openxmlformats.org/markup-compatibility/2006">
              <mc:Choice xmlns:v="urn:schemas-microsoft-com:vml" Requires="v">
                <p:oleObj spid="_x0000_s20530" r:id="rId7" imgW="596900" imgH="431800" progId="Equation.3">
                  <p:embed/>
                </p:oleObj>
              </mc:Choice>
              <mc:Fallback>
                <p:oleObj r:id="rId7" imgW="596900" imgH="431800" progId="Equation.3">
                  <p:embed/>
                  <p:pic>
                    <p:nvPicPr>
                      <p:cNvPr id="0" name="对象 337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417888"/>
                        <a:ext cx="151130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798" name="矩形 33797">
            <a:extLst>
              <a:ext uri="{FF2B5EF4-FFF2-40B4-BE49-F238E27FC236}">
                <a16:creationId xmlns:a16="http://schemas.microsoft.com/office/drawing/2014/main" id="{F14A16EC-C919-4EA4-8EE4-90BA25576506}"/>
              </a:ext>
            </a:extLst>
          </p:cNvPr>
          <p:cNvSpPr>
            <a:spLocks noChangeArrowheads="1"/>
          </p:cNvSpPr>
          <p:nvPr/>
        </p:nvSpPr>
        <p:spPr bwMode="auto">
          <a:xfrm>
            <a:off x="468313" y="4484688"/>
            <a:ext cx="7704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半无限长载流导线：</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/2  ,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sym typeface="Symbol" panose="05050102010706020507" pitchFamily="18" charset="2"/>
              </a:rPr>
              <a:t>或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0</a:t>
            </a:r>
            <a:r>
              <a:rPr lang="en-US" altLang="zh-CN" sz="2800" b="1">
                <a:sym typeface="Symbol" panose="05050102010706020507" pitchFamily="18" charset="2"/>
              </a:rPr>
              <a:t>  ,</a:t>
            </a:r>
            <a:r>
              <a:rPr lang="en-US" altLang="zh-CN" b="1">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/2</a:t>
            </a:r>
          </a:p>
        </p:txBody>
      </p:sp>
      <p:graphicFrame>
        <p:nvGraphicFramePr>
          <p:cNvPr id="33799" name="对象 33798">
            <a:extLst>
              <a:ext uri="{FF2B5EF4-FFF2-40B4-BE49-F238E27FC236}">
                <a16:creationId xmlns:a16="http://schemas.microsoft.com/office/drawing/2014/main" id="{3A26662C-070C-4949-BA11-DC151AEF5B8A}"/>
              </a:ext>
            </a:extLst>
          </p:cNvPr>
          <p:cNvGraphicFramePr>
            <a:graphicFrameLocks noChangeAspect="1"/>
          </p:cNvGraphicFramePr>
          <p:nvPr/>
        </p:nvGraphicFramePr>
        <p:xfrm>
          <a:off x="1962150" y="5543550"/>
          <a:ext cx="1447800" cy="1044575"/>
        </p:xfrm>
        <a:graphic>
          <a:graphicData uri="http://schemas.openxmlformats.org/presentationml/2006/ole">
            <mc:AlternateContent xmlns:mc="http://schemas.openxmlformats.org/markup-compatibility/2006">
              <mc:Choice xmlns:v="urn:schemas-microsoft-com:vml" Requires="v">
                <p:oleObj spid="_x0000_s20531" r:id="rId9" imgW="596900" imgH="431800" progId="Equation.3">
                  <p:embed/>
                </p:oleObj>
              </mc:Choice>
              <mc:Fallback>
                <p:oleObj r:id="rId9" imgW="596900" imgH="431800" progId="Equation.3">
                  <p:embed/>
                  <p:pic>
                    <p:nvPicPr>
                      <p:cNvPr id="0" name="对象 337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2150" y="5543550"/>
                        <a:ext cx="1447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3800" name="组合 33799">
            <a:extLst>
              <a:ext uri="{FF2B5EF4-FFF2-40B4-BE49-F238E27FC236}">
                <a16:creationId xmlns:a16="http://schemas.microsoft.com/office/drawing/2014/main" id="{6E129D6F-5566-475E-BD66-3D6BF2A54162}"/>
              </a:ext>
            </a:extLst>
          </p:cNvPr>
          <p:cNvGrpSpPr>
            <a:grpSpLocks/>
          </p:cNvGrpSpPr>
          <p:nvPr/>
        </p:nvGrpSpPr>
        <p:grpSpPr bwMode="auto">
          <a:xfrm>
            <a:off x="5292725" y="4914900"/>
            <a:ext cx="3538538" cy="1368425"/>
            <a:chOff x="0" y="0"/>
            <a:chExt cx="2229" cy="862"/>
          </a:xfrm>
        </p:grpSpPr>
        <p:sp>
          <p:nvSpPr>
            <p:cNvPr id="20488" name="矩形 33800">
              <a:extLst>
                <a:ext uri="{FF2B5EF4-FFF2-40B4-BE49-F238E27FC236}">
                  <a16:creationId xmlns:a16="http://schemas.microsoft.com/office/drawing/2014/main" id="{03572C09-1C87-4F46-911D-5BB215DC3F53}"/>
                </a:ext>
              </a:extLst>
            </p:cNvPr>
            <p:cNvSpPr>
              <a:spLocks noChangeArrowheads="1"/>
            </p:cNvSpPr>
            <p:nvPr/>
          </p:nvSpPr>
          <p:spPr bwMode="auto">
            <a:xfrm>
              <a:off x="1769" y="36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sym typeface="Symbol" panose="05050102010706020507" pitchFamily="18" charset="2"/>
                </a:rPr>
                <a:t>a</a:t>
              </a:r>
            </a:p>
          </p:txBody>
        </p:sp>
        <p:sp>
          <p:nvSpPr>
            <p:cNvPr id="20489" name="矩形 33801">
              <a:extLst>
                <a:ext uri="{FF2B5EF4-FFF2-40B4-BE49-F238E27FC236}">
                  <a16:creationId xmlns:a16="http://schemas.microsoft.com/office/drawing/2014/main" id="{51184709-03A1-451F-925A-855DD4B36516}"/>
                </a:ext>
              </a:extLst>
            </p:cNvPr>
            <p:cNvSpPr>
              <a:spLocks noChangeArrowheads="1"/>
            </p:cNvSpPr>
            <p:nvPr/>
          </p:nvSpPr>
          <p:spPr bwMode="auto">
            <a:xfrm>
              <a:off x="1996" y="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sym typeface="Symbol" panose="05050102010706020507" pitchFamily="18" charset="2"/>
                </a:rPr>
                <a:t>B</a:t>
              </a:r>
            </a:p>
          </p:txBody>
        </p:sp>
        <p:sp>
          <p:nvSpPr>
            <p:cNvPr id="20490" name="矩形 33802">
              <a:extLst>
                <a:ext uri="{FF2B5EF4-FFF2-40B4-BE49-F238E27FC236}">
                  <a16:creationId xmlns:a16="http://schemas.microsoft.com/office/drawing/2014/main" id="{13F1345C-6DE0-4B44-9B44-4221703E0925}"/>
                </a:ext>
              </a:extLst>
            </p:cNvPr>
            <p:cNvSpPr>
              <a:spLocks noChangeArrowheads="1"/>
            </p:cNvSpPr>
            <p:nvPr/>
          </p:nvSpPr>
          <p:spPr bwMode="auto">
            <a:xfrm>
              <a:off x="0" y="816"/>
              <a:ext cx="1996" cy="46"/>
            </a:xfrm>
            <a:prstGeom prst="rect">
              <a:avLst/>
            </a:prstGeom>
            <a:gradFill rotWithShape="0">
              <a:gsLst>
                <a:gs pos="0">
                  <a:srgbClr val="FFCCCC"/>
                </a:gs>
                <a:gs pos="100000">
                  <a:srgbClr val="765E5E"/>
                </a:gs>
              </a:gsLst>
              <a:lin ang="5400000" scaled="1"/>
            </a:gradFill>
            <a:ln w="9525">
              <a:solidFill>
                <a:srgbClr val="FFCCCC"/>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91" name="直接连接符 33803">
              <a:extLst>
                <a:ext uri="{FF2B5EF4-FFF2-40B4-BE49-F238E27FC236}">
                  <a16:creationId xmlns:a16="http://schemas.microsoft.com/office/drawing/2014/main" id="{206E0FA5-B5C8-4D71-8432-0BB0D62F8D70}"/>
                </a:ext>
              </a:extLst>
            </p:cNvPr>
            <p:cNvSpPr>
              <a:spLocks noChangeShapeType="1"/>
            </p:cNvSpPr>
            <p:nvPr/>
          </p:nvSpPr>
          <p:spPr bwMode="auto">
            <a:xfrm flipV="1">
              <a:off x="1996" y="181"/>
              <a:ext cx="0" cy="635"/>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0492" name="组合 33804">
            <a:extLst>
              <a:ext uri="{FF2B5EF4-FFF2-40B4-BE49-F238E27FC236}">
                <a16:creationId xmlns:a16="http://schemas.microsoft.com/office/drawing/2014/main" id="{FA910BEF-1BBD-4404-918F-B80A3D2B4FE3}"/>
              </a:ext>
            </a:extLst>
          </p:cNvPr>
          <p:cNvGrpSpPr>
            <a:grpSpLocks/>
          </p:cNvGrpSpPr>
          <p:nvPr/>
        </p:nvGrpSpPr>
        <p:grpSpPr bwMode="auto">
          <a:xfrm>
            <a:off x="4368800" y="-41275"/>
            <a:ext cx="4794250" cy="2570163"/>
            <a:chOff x="0" y="0"/>
            <a:chExt cx="3020" cy="1619"/>
          </a:xfrm>
        </p:grpSpPr>
        <p:sp>
          <p:nvSpPr>
            <p:cNvPr id="20493" name="矩形 33805">
              <a:extLst>
                <a:ext uri="{FF2B5EF4-FFF2-40B4-BE49-F238E27FC236}">
                  <a16:creationId xmlns:a16="http://schemas.microsoft.com/office/drawing/2014/main" id="{D3517F27-C0A8-43ED-B4CA-AC4E635973F1}"/>
                </a:ext>
              </a:extLst>
            </p:cNvPr>
            <p:cNvSpPr>
              <a:spLocks noChangeAspect="1" noChangeArrowheads="1"/>
            </p:cNvSpPr>
            <p:nvPr/>
          </p:nvSpPr>
          <p:spPr bwMode="auto">
            <a:xfrm>
              <a:off x="1008" y="0"/>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a:latin typeface="Times New Roman" panose="02020603050405020304" pitchFamily="18" charset="0"/>
                </a:rPr>
                <a:t>d</a:t>
              </a:r>
              <a:r>
                <a:rPr lang="en-US" altLang="zh-CN" sz="2800" i="1">
                  <a:latin typeface="Times New Roman" panose="02020603050405020304" pitchFamily="18" charset="0"/>
                </a:rPr>
                <a:t>B</a:t>
              </a:r>
            </a:p>
          </p:txBody>
        </p:sp>
        <p:grpSp>
          <p:nvGrpSpPr>
            <p:cNvPr id="20494" name="组合 33806">
              <a:extLst>
                <a:ext uri="{FF2B5EF4-FFF2-40B4-BE49-F238E27FC236}">
                  <a16:creationId xmlns:a16="http://schemas.microsoft.com/office/drawing/2014/main" id="{C63DFCC3-73DA-4FA4-A5B3-DE5B64B1446B}"/>
                </a:ext>
              </a:extLst>
            </p:cNvPr>
            <p:cNvGrpSpPr>
              <a:grpSpLocks/>
            </p:cNvGrpSpPr>
            <p:nvPr/>
          </p:nvGrpSpPr>
          <p:grpSpPr bwMode="auto">
            <a:xfrm>
              <a:off x="0" y="113"/>
              <a:ext cx="3020" cy="1506"/>
              <a:chOff x="0" y="0"/>
              <a:chExt cx="3020" cy="1506"/>
            </a:xfrm>
          </p:grpSpPr>
          <p:grpSp>
            <p:nvGrpSpPr>
              <p:cNvPr id="20495" name="组合 33807">
                <a:extLst>
                  <a:ext uri="{FF2B5EF4-FFF2-40B4-BE49-F238E27FC236}">
                    <a16:creationId xmlns:a16="http://schemas.microsoft.com/office/drawing/2014/main" id="{CF0FF5AC-907E-41D8-B58F-2347A69292F2}"/>
                  </a:ext>
                </a:extLst>
              </p:cNvPr>
              <p:cNvGrpSpPr>
                <a:grpSpLocks noChangeAspect="1"/>
              </p:cNvGrpSpPr>
              <p:nvPr/>
            </p:nvGrpSpPr>
            <p:grpSpPr bwMode="auto">
              <a:xfrm>
                <a:off x="0" y="0"/>
                <a:ext cx="3020" cy="1327"/>
                <a:chOff x="0" y="0"/>
                <a:chExt cx="3020" cy="1327"/>
              </a:xfrm>
            </p:grpSpPr>
            <p:grpSp>
              <p:nvGrpSpPr>
                <p:cNvPr id="20496" name="组合 33808">
                  <a:extLst>
                    <a:ext uri="{FF2B5EF4-FFF2-40B4-BE49-F238E27FC236}">
                      <a16:creationId xmlns:a16="http://schemas.microsoft.com/office/drawing/2014/main" id="{FB2FB12D-EF9F-4276-94D5-951B063E7DA5}"/>
                    </a:ext>
                  </a:extLst>
                </p:cNvPr>
                <p:cNvGrpSpPr>
                  <a:grpSpLocks noChangeAspect="1"/>
                </p:cNvGrpSpPr>
                <p:nvPr/>
              </p:nvGrpSpPr>
              <p:grpSpPr bwMode="auto">
                <a:xfrm>
                  <a:off x="0" y="0"/>
                  <a:ext cx="3020" cy="1327"/>
                  <a:chOff x="0" y="0"/>
                  <a:chExt cx="3020" cy="1327"/>
                </a:xfrm>
              </p:grpSpPr>
              <p:sp>
                <p:nvSpPr>
                  <p:cNvPr id="20497" name="矩形 33809">
                    <a:extLst>
                      <a:ext uri="{FF2B5EF4-FFF2-40B4-BE49-F238E27FC236}">
                        <a16:creationId xmlns:a16="http://schemas.microsoft.com/office/drawing/2014/main" id="{5379349E-1A30-4761-87B0-73D72897C949}"/>
                      </a:ext>
                    </a:extLst>
                  </p:cNvPr>
                  <p:cNvSpPr>
                    <a:spLocks noChangeAspect="1" noChangeArrowheads="1"/>
                  </p:cNvSpPr>
                  <p:nvPr/>
                </p:nvSpPr>
                <p:spPr bwMode="auto">
                  <a:xfrm>
                    <a:off x="0" y="1039"/>
                    <a:ext cx="2633" cy="56"/>
                  </a:xfrm>
                  <a:prstGeom prst="rect">
                    <a:avLst/>
                  </a:prstGeom>
                  <a:gradFill rotWithShape="0">
                    <a:gsLst>
                      <a:gs pos="0">
                        <a:srgbClr val="FFCCCC"/>
                      </a:gs>
                      <a:gs pos="100000">
                        <a:srgbClr val="765E5E"/>
                      </a:gs>
                    </a:gsLst>
                    <a:lin ang="5400000" scaled="1"/>
                  </a:gradFill>
                  <a:ln w="9525">
                    <a:solidFill>
                      <a:srgbClr val="FFCCCC"/>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98" name="直接连接符 33810">
                    <a:extLst>
                      <a:ext uri="{FF2B5EF4-FFF2-40B4-BE49-F238E27FC236}">
                        <a16:creationId xmlns:a16="http://schemas.microsoft.com/office/drawing/2014/main" id="{D390C181-4EDA-47B7-A0D4-13B7D33CA38E}"/>
                      </a:ext>
                    </a:extLst>
                  </p:cNvPr>
                  <p:cNvSpPr>
                    <a:spLocks noChangeAspect="1" noChangeShapeType="1"/>
                  </p:cNvSpPr>
                  <p:nvPr/>
                </p:nvSpPr>
                <p:spPr bwMode="auto">
                  <a:xfrm>
                    <a:off x="2626" y="1045"/>
                    <a:ext cx="392"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99" name="直接连接符 33811">
                    <a:extLst>
                      <a:ext uri="{FF2B5EF4-FFF2-40B4-BE49-F238E27FC236}">
                        <a16:creationId xmlns:a16="http://schemas.microsoft.com/office/drawing/2014/main" id="{0F1FBFA5-F307-4CA6-ACF7-03F0CF2D59CB}"/>
                      </a:ext>
                    </a:extLst>
                  </p:cNvPr>
                  <p:cNvSpPr>
                    <a:spLocks noChangeAspect="1" noChangeShapeType="1"/>
                  </p:cNvSpPr>
                  <p:nvPr/>
                </p:nvSpPr>
                <p:spPr bwMode="auto">
                  <a:xfrm flipV="1">
                    <a:off x="0" y="224"/>
                    <a:ext cx="1064" cy="84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矩形 33812">
                    <a:extLst>
                      <a:ext uri="{FF2B5EF4-FFF2-40B4-BE49-F238E27FC236}">
                        <a16:creationId xmlns:a16="http://schemas.microsoft.com/office/drawing/2014/main" id="{2EEBDB36-5F1C-49FD-8EE5-878611024944}"/>
                      </a:ext>
                    </a:extLst>
                  </p:cNvPr>
                  <p:cNvSpPr>
                    <a:spLocks noChangeAspect="1" noChangeArrowheads="1"/>
                  </p:cNvSpPr>
                  <p:nvPr/>
                </p:nvSpPr>
                <p:spPr bwMode="auto">
                  <a:xfrm>
                    <a:off x="1064" y="1039"/>
                    <a:ext cx="2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sym typeface="Symbol" panose="05050102010706020507" pitchFamily="18" charset="2"/>
                      </a:rPr>
                      <a:t>o</a:t>
                    </a:r>
                  </a:p>
                </p:txBody>
              </p:sp>
              <p:grpSp>
                <p:nvGrpSpPr>
                  <p:cNvPr id="20501" name="组合 33813">
                    <a:extLst>
                      <a:ext uri="{FF2B5EF4-FFF2-40B4-BE49-F238E27FC236}">
                        <a16:creationId xmlns:a16="http://schemas.microsoft.com/office/drawing/2014/main" id="{5E973FBC-26BA-4B64-A5CB-ED44ED4A2FAA}"/>
                      </a:ext>
                    </a:extLst>
                  </p:cNvPr>
                  <p:cNvGrpSpPr>
                    <a:grpSpLocks noChangeAspect="1"/>
                  </p:cNvGrpSpPr>
                  <p:nvPr/>
                </p:nvGrpSpPr>
                <p:grpSpPr bwMode="auto">
                  <a:xfrm>
                    <a:off x="840" y="0"/>
                    <a:ext cx="435" cy="1065"/>
                    <a:chOff x="0" y="0"/>
                    <a:chExt cx="373" cy="912"/>
                  </a:xfrm>
                </p:grpSpPr>
                <p:sp>
                  <p:nvSpPr>
                    <p:cNvPr id="20502" name="矩形 33814">
                      <a:extLst>
                        <a:ext uri="{FF2B5EF4-FFF2-40B4-BE49-F238E27FC236}">
                          <a16:creationId xmlns:a16="http://schemas.microsoft.com/office/drawing/2014/main" id="{2BF7F1EC-170C-44E5-A630-5FF54DEDE1F1}"/>
                        </a:ext>
                      </a:extLst>
                    </p:cNvPr>
                    <p:cNvSpPr>
                      <a:spLocks noChangeAspect="1" noChangeArrowheads="1"/>
                    </p:cNvSpPr>
                    <p:nvPr/>
                  </p:nvSpPr>
                  <p:spPr bwMode="auto">
                    <a:xfrm>
                      <a:off x="0" y="0"/>
                      <a:ext cx="2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rPr>
                        <a:t>P</a:t>
                      </a:r>
                    </a:p>
                  </p:txBody>
                </p:sp>
                <p:sp>
                  <p:nvSpPr>
                    <p:cNvPr id="20503" name="矩形 33815">
                      <a:extLst>
                        <a:ext uri="{FF2B5EF4-FFF2-40B4-BE49-F238E27FC236}">
                          <a16:creationId xmlns:a16="http://schemas.microsoft.com/office/drawing/2014/main" id="{6309C431-07BB-43E6-AB3B-73B833E059DD}"/>
                        </a:ext>
                      </a:extLst>
                    </p:cNvPr>
                    <p:cNvSpPr>
                      <a:spLocks noChangeAspect="1" noChangeArrowheads="1"/>
                    </p:cNvSpPr>
                    <p:nvPr/>
                  </p:nvSpPr>
                  <p:spPr bwMode="auto">
                    <a:xfrm>
                      <a:off x="192" y="458"/>
                      <a:ext cx="18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a</a:t>
                      </a:r>
                    </a:p>
                  </p:txBody>
                </p:sp>
                <p:sp>
                  <p:nvSpPr>
                    <p:cNvPr id="20504" name="直接连接符 33816">
                      <a:extLst>
                        <a:ext uri="{FF2B5EF4-FFF2-40B4-BE49-F238E27FC236}">
                          <a16:creationId xmlns:a16="http://schemas.microsoft.com/office/drawing/2014/main" id="{16208122-B952-4DA4-A3F2-B45E76A1E291}"/>
                        </a:ext>
                      </a:extLst>
                    </p:cNvPr>
                    <p:cNvSpPr>
                      <a:spLocks noChangeAspect="1" noChangeShapeType="1"/>
                    </p:cNvSpPr>
                    <p:nvPr/>
                  </p:nvSpPr>
                  <p:spPr bwMode="auto">
                    <a:xfrm>
                      <a:off x="192" y="192"/>
                      <a:ext cx="0" cy="72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05" name="矩形 33817">
                    <a:extLst>
                      <a:ext uri="{FF2B5EF4-FFF2-40B4-BE49-F238E27FC236}">
                        <a16:creationId xmlns:a16="http://schemas.microsoft.com/office/drawing/2014/main" id="{60E2E0DF-C7FC-40DE-AAE4-DC0BCAA91690}"/>
                      </a:ext>
                    </a:extLst>
                  </p:cNvPr>
                  <p:cNvSpPr>
                    <a:spLocks noChangeAspect="1" noChangeArrowheads="1"/>
                  </p:cNvSpPr>
                  <p:nvPr/>
                </p:nvSpPr>
                <p:spPr bwMode="auto">
                  <a:xfrm>
                    <a:off x="2805" y="961"/>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sym typeface="Symbol" panose="05050102010706020507" pitchFamily="18" charset="2"/>
                      </a:rPr>
                      <a:t>x</a:t>
                    </a:r>
                  </a:p>
                </p:txBody>
              </p:sp>
              <p:graphicFrame>
                <p:nvGraphicFramePr>
                  <p:cNvPr id="20506" name="对象 33818">
                    <a:extLst>
                      <a:ext uri="{FF2B5EF4-FFF2-40B4-BE49-F238E27FC236}">
                        <a16:creationId xmlns:a16="http://schemas.microsoft.com/office/drawing/2014/main" id="{BDF0C2C2-BCCD-47F8-96AE-B0A9BB1E9AAB}"/>
                      </a:ext>
                    </a:extLst>
                  </p:cNvPr>
                  <p:cNvGraphicFramePr>
                    <a:graphicFrameLocks noChangeAspect="1"/>
                  </p:cNvGraphicFramePr>
                  <p:nvPr/>
                </p:nvGraphicFramePr>
                <p:xfrm>
                  <a:off x="2612" y="718"/>
                  <a:ext cx="207" cy="272"/>
                </p:xfrm>
                <a:graphic>
                  <a:graphicData uri="http://schemas.openxmlformats.org/presentationml/2006/ole">
                    <mc:AlternateContent xmlns:mc="http://schemas.openxmlformats.org/markup-compatibility/2006">
                      <mc:Choice xmlns:v="urn:schemas-microsoft-com:vml" Requires="v">
                        <p:oleObj spid="_x0000_s20532" r:id="rId11" imgW="165100" imgH="215900" progId="Equation.3">
                          <p:embed/>
                        </p:oleObj>
                      </mc:Choice>
                      <mc:Fallback>
                        <p:oleObj r:id="rId11" imgW="165100" imgH="215900" progId="Equation.3">
                          <p:embed/>
                          <p:pic>
                            <p:nvPicPr>
                              <p:cNvPr id="0" name="对象 338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2" y="718"/>
                                <a:ext cx="20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07" name="任意多边形 33819">
                    <a:extLst>
                      <a:ext uri="{FF2B5EF4-FFF2-40B4-BE49-F238E27FC236}">
                        <a16:creationId xmlns:a16="http://schemas.microsoft.com/office/drawing/2014/main" id="{5D1EDB58-9F1B-426E-841F-07AD63ACC17D}"/>
                      </a:ext>
                    </a:extLst>
                  </p:cNvPr>
                  <p:cNvSpPr>
                    <a:spLocks noChangeAspect="1" noChangeArrowheads="1"/>
                  </p:cNvSpPr>
                  <p:nvPr/>
                </p:nvSpPr>
                <p:spPr bwMode="auto">
                  <a:xfrm>
                    <a:off x="2404" y="910"/>
                    <a:ext cx="373" cy="264"/>
                  </a:xfrm>
                  <a:custGeom>
                    <a:avLst/>
                    <a:gdLst>
                      <a:gd name="T0" fmla="*/ 0 w 30432"/>
                      <a:gd name="T1" fmla="*/ 3158 h 21600"/>
                      <a:gd name="T2" fmla="*/ 11246 w 30432"/>
                      <a:gd name="T3" fmla="*/ 0 h 21600"/>
                      <a:gd name="T4" fmla="*/ 30434 w 30432"/>
                      <a:gd name="T5" fmla="*/ 11671 h 21600"/>
                      <a:gd name="T6" fmla="*/ 0 w 30432"/>
                      <a:gd name="T7" fmla="*/ 3158 h 21600"/>
                      <a:gd name="T8" fmla="*/ 11246 w 30432"/>
                      <a:gd name="T9" fmla="*/ 0 h 21600"/>
                      <a:gd name="T10" fmla="*/ 30434 w 30432"/>
                      <a:gd name="T11" fmla="*/ 11671 h 21600"/>
                      <a:gd name="T12" fmla="*/ 11246 w 30432"/>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30432" h="21600" fill="none">
                        <a:moveTo>
                          <a:pt x="0" y="3158"/>
                        </a:moveTo>
                        <a:cubicBezTo>
                          <a:pt x="3274" y="1154"/>
                          <a:pt x="7125" y="0"/>
                          <a:pt x="11246" y="0"/>
                        </a:cubicBezTo>
                        <a:cubicBezTo>
                          <a:pt x="19596" y="0"/>
                          <a:pt x="26840" y="4738"/>
                          <a:pt x="30434" y="11671"/>
                        </a:cubicBezTo>
                      </a:path>
                      <a:path w="30432" h="21600" stroke="0">
                        <a:moveTo>
                          <a:pt x="0" y="3158"/>
                        </a:moveTo>
                        <a:cubicBezTo>
                          <a:pt x="3274" y="1154"/>
                          <a:pt x="7125" y="0"/>
                          <a:pt x="11246" y="0"/>
                        </a:cubicBezTo>
                        <a:cubicBezTo>
                          <a:pt x="19596" y="0"/>
                          <a:pt x="26840" y="4738"/>
                          <a:pt x="30434" y="11671"/>
                        </a:cubicBezTo>
                        <a:lnTo>
                          <a:pt x="11246"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508" name="任意多边形 33820">
                    <a:extLst>
                      <a:ext uri="{FF2B5EF4-FFF2-40B4-BE49-F238E27FC236}">
                        <a16:creationId xmlns:a16="http://schemas.microsoft.com/office/drawing/2014/main" id="{E04F38B0-1E7A-4965-A5FC-CD20144121B2}"/>
                      </a:ext>
                    </a:extLst>
                  </p:cNvPr>
                  <p:cNvSpPr>
                    <a:spLocks noChangeAspect="1" noChangeArrowheads="1"/>
                  </p:cNvSpPr>
                  <p:nvPr/>
                </p:nvSpPr>
                <p:spPr bwMode="auto">
                  <a:xfrm>
                    <a:off x="70" y="875"/>
                    <a:ext cx="261" cy="193"/>
                  </a:xfrm>
                  <a:custGeom>
                    <a:avLst/>
                    <a:gdLst>
                      <a:gd name="T0" fmla="*/ 14704 w 21284"/>
                      <a:gd name="T1" fmla="*/ 0 h 15822"/>
                      <a:gd name="T2" fmla="*/ 21285 w 21284"/>
                      <a:gd name="T3" fmla="*/ 12127 h 15822"/>
                      <a:gd name="T4" fmla="*/ 14704 w 21284"/>
                      <a:gd name="T5" fmla="*/ 0 h 15822"/>
                      <a:gd name="T6" fmla="*/ 21285 w 21284"/>
                      <a:gd name="T7" fmla="*/ 12127 h 15822"/>
                      <a:gd name="T8" fmla="*/ 0 w 21284"/>
                      <a:gd name="T9" fmla="*/ 15822 h 15822"/>
                    </a:gdLst>
                    <a:ahLst/>
                    <a:cxnLst>
                      <a:cxn ang="0">
                        <a:pos x="T0" y="T1"/>
                      </a:cxn>
                      <a:cxn ang="0">
                        <a:pos x="T2" y="T3"/>
                      </a:cxn>
                      <a:cxn ang="0">
                        <a:pos x="T4" y="T5"/>
                      </a:cxn>
                      <a:cxn ang="0">
                        <a:pos x="T6" y="T7"/>
                      </a:cxn>
                      <a:cxn ang="0">
                        <a:pos x="T8" y="T9"/>
                      </a:cxn>
                    </a:cxnLst>
                    <a:rect l="0" t="0" r="r" b="b"/>
                    <a:pathLst>
                      <a:path w="21284" h="15822" fill="none">
                        <a:moveTo>
                          <a:pt x="14704" y="0"/>
                        </a:moveTo>
                        <a:cubicBezTo>
                          <a:pt x="18093" y="3150"/>
                          <a:pt x="20468" y="7376"/>
                          <a:pt x="21285" y="12127"/>
                        </a:cubicBezTo>
                      </a:path>
                      <a:path w="21284" h="15822" stroke="0">
                        <a:moveTo>
                          <a:pt x="14704" y="0"/>
                        </a:moveTo>
                        <a:cubicBezTo>
                          <a:pt x="18093" y="3150"/>
                          <a:pt x="20468" y="7376"/>
                          <a:pt x="21285" y="12127"/>
                        </a:cubicBezTo>
                        <a:lnTo>
                          <a:pt x="0" y="1582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0509" name="对象 33821">
                    <a:extLst>
                      <a:ext uri="{FF2B5EF4-FFF2-40B4-BE49-F238E27FC236}">
                        <a16:creationId xmlns:a16="http://schemas.microsoft.com/office/drawing/2014/main" id="{A183BF60-D962-42A4-AC8D-0611EAE425FA}"/>
                      </a:ext>
                    </a:extLst>
                  </p:cNvPr>
                  <p:cNvGraphicFramePr>
                    <a:graphicFrameLocks noChangeAspect="1"/>
                  </p:cNvGraphicFramePr>
                  <p:nvPr/>
                </p:nvGraphicFramePr>
                <p:xfrm>
                  <a:off x="309" y="781"/>
                  <a:ext cx="191" cy="272"/>
                </p:xfrm>
                <a:graphic>
                  <a:graphicData uri="http://schemas.openxmlformats.org/presentationml/2006/ole">
                    <mc:AlternateContent xmlns:mc="http://schemas.openxmlformats.org/markup-compatibility/2006">
                      <mc:Choice xmlns:v="urn:schemas-microsoft-com:vml" Requires="v">
                        <p:oleObj spid="_x0000_s20533" r:id="rId13" imgW="152400" imgH="215900" progId="Equation.3">
                          <p:embed/>
                        </p:oleObj>
                      </mc:Choice>
                      <mc:Fallback>
                        <p:oleObj r:id="rId13" imgW="152400" imgH="215900" progId="Equation.3">
                          <p:embed/>
                          <p:pic>
                            <p:nvPicPr>
                              <p:cNvPr id="0" name="对象 338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9" y="781"/>
                                <a:ext cx="19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0510" name="直接连接符 33822">
                  <a:extLst>
                    <a:ext uri="{FF2B5EF4-FFF2-40B4-BE49-F238E27FC236}">
                      <a16:creationId xmlns:a16="http://schemas.microsoft.com/office/drawing/2014/main" id="{210E33E1-AEF6-4F20-9138-EC2AE46AFEB0}"/>
                    </a:ext>
                  </a:extLst>
                </p:cNvPr>
                <p:cNvSpPr>
                  <a:spLocks noChangeAspect="1" noChangeShapeType="1"/>
                </p:cNvSpPr>
                <p:nvPr/>
              </p:nvSpPr>
              <p:spPr bwMode="auto">
                <a:xfrm flipH="1" flipV="1">
                  <a:off x="1064" y="224"/>
                  <a:ext cx="1569" cy="841"/>
                </a:xfrm>
                <a:prstGeom prst="line">
                  <a:avLst/>
                </a:prstGeom>
                <a:noFill/>
                <a:ln w="19050">
                  <a:solidFill>
                    <a:srgbClr val="CCFF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11" name="直接连接符 33823">
                <a:extLst>
                  <a:ext uri="{FF2B5EF4-FFF2-40B4-BE49-F238E27FC236}">
                    <a16:creationId xmlns:a16="http://schemas.microsoft.com/office/drawing/2014/main" id="{6ECBF061-BB50-4891-8299-30054A1898B4}"/>
                  </a:ext>
                </a:extLst>
              </p:cNvPr>
              <p:cNvSpPr>
                <a:spLocks noChangeShapeType="1"/>
              </p:cNvSpPr>
              <p:nvPr/>
            </p:nvSpPr>
            <p:spPr bwMode="auto">
              <a:xfrm>
                <a:off x="1509" y="1070"/>
                <a:ext cx="397"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2" name="文本框 33824">
                <a:extLst>
                  <a:ext uri="{FF2B5EF4-FFF2-40B4-BE49-F238E27FC236}">
                    <a16:creationId xmlns:a16="http://schemas.microsoft.com/office/drawing/2014/main" id="{4595ACF4-561A-4EAD-8F1A-1B834619914D}"/>
                  </a:ext>
                </a:extLst>
              </p:cNvPr>
              <p:cNvSpPr txBox="1">
                <a:spLocks noChangeArrowheads="1"/>
              </p:cNvSpPr>
              <p:nvPr/>
            </p:nvSpPr>
            <p:spPr bwMode="auto">
              <a:xfrm>
                <a:off x="1565" y="695"/>
                <a:ext cx="17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latin typeface="Bookman Old Style" panose="02050604050505020204" pitchFamily="18" charset="0"/>
                  </a:rPr>
                  <a:t>I</a:t>
                </a:r>
              </a:p>
            </p:txBody>
          </p:sp>
          <p:grpSp>
            <p:nvGrpSpPr>
              <p:cNvPr id="20513" name="组合 33825">
                <a:extLst>
                  <a:ext uri="{FF2B5EF4-FFF2-40B4-BE49-F238E27FC236}">
                    <a16:creationId xmlns:a16="http://schemas.microsoft.com/office/drawing/2014/main" id="{466E70E0-5F2A-4CBC-B672-E75429210B7F}"/>
                  </a:ext>
                </a:extLst>
              </p:cNvPr>
              <p:cNvGrpSpPr>
                <a:grpSpLocks noChangeAspect="1"/>
              </p:cNvGrpSpPr>
              <p:nvPr/>
            </p:nvGrpSpPr>
            <p:grpSpPr bwMode="auto">
              <a:xfrm>
                <a:off x="265" y="199"/>
                <a:ext cx="799" cy="1307"/>
                <a:chOff x="0" y="0"/>
                <a:chExt cx="799" cy="1307"/>
              </a:xfrm>
            </p:grpSpPr>
            <p:sp>
              <p:nvSpPr>
                <p:cNvPr id="20514" name="直接连接符 33826">
                  <a:extLst>
                    <a:ext uri="{FF2B5EF4-FFF2-40B4-BE49-F238E27FC236}">
                      <a16:creationId xmlns:a16="http://schemas.microsoft.com/office/drawing/2014/main" id="{685BB14A-30DF-4BCB-BF38-E6D653960AD6}"/>
                    </a:ext>
                  </a:extLst>
                </p:cNvPr>
                <p:cNvSpPr>
                  <a:spLocks noChangeAspect="1" noChangeShapeType="1"/>
                </p:cNvSpPr>
                <p:nvPr/>
              </p:nvSpPr>
              <p:spPr bwMode="auto">
                <a:xfrm flipV="1">
                  <a:off x="295" y="0"/>
                  <a:ext cx="504" cy="84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15" name="组合 33827">
                  <a:extLst>
                    <a:ext uri="{FF2B5EF4-FFF2-40B4-BE49-F238E27FC236}">
                      <a16:creationId xmlns:a16="http://schemas.microsoft.com/office/drawing/2014/main" id="{D2726DE1-1548-4800-BB59-1CD2EEE327D3}"/>
                    </a:ext>
                  </a:extLst>
                </p:cNvPr>
                <p:cNvGrpSpPr>
                  <a:grpSpLocks noChangeAspect="1"/>
                </p:cNvGrpSpPr>
                <p:nvPr/>
              </p:nvGrpSpPr>
              <p:grpSpPr bwMode="auto">
                <a:xfrm>
                  <a:off x="0" y="219"/>
                  <a:ext cx="784" cy="1088"/>
                  <a:chOff x="0" y="0"/>
                  <a:chExt cx="784" cy="1088"/>
                </a:xfrm>
              </p:grpSpPr>
              <p:grpSp>
                <p:nvGrpSpPr>
                  <p:cNvPr id="20516" name="组合 33828">
                    <a:extLst>
                      <a:ext uri="{FF2B5EF4-FFF2-40B4-BE49-F238E27FC236}">
                        <a16:creationId xmlns:a16="http://schemas.microsoft.com/office/drawing/2014/main" id="{D907EC4F-8419-485C-8FCD-698512B7051C}"/>
                      </a:ext>
                    </a:extLst>
                  </p:cNvPr>
                  <p:cNvGrpSpPr>
                    <a:grpSpLocks noChangeAspect="1"/>
                  </p:cNvGrpSpPr>
                  <p:nvPr/>
                </p:nvGrpSpPr>
                <p:grpSpPr bwMode="auto">
                  <a:xfrm>
                    <a:off x="0" y="702"/>
                    <a:ext cx="784" cy="168"/>
                    <a:chOff x="0" y="0"/>
                    <a:chExt cx="672" cy="144"/>
                  </a:xfrm>
                </p:grpSpPr>
                <p:sp>
                  <p:nvSpPr>
                    <p:cNvPr id="20517" name="直接连接符 33829">
                      <a:extLst>
                        <a:ext uri="{FF2B5EF4-FFF2-40B4-BE49-F238E27FC236}">
                          <a16:creationId xmlns:a16="http://schemas.microsoft.com/office/drawing/2014/main" id="{DEE34D7C-1138-41CB-8A4C-24392CC031A1}"/>
                        </a:ext>
                      </a:extLst>
                    </p:cNvPr>
                    <p:cNvSpPr>
                      <a:spLocks noChangeAspect="1" noChangeShapeType="1"/>
                    </p:cNvSpPr>
                    <p:nvPr/>
                  </p:nvSpPr>
                  <p:spPr bwMode="auto">
                    <a:xfrm>
                      <a:off x="672" y="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8" name="直接连接符 33830">
                      <a:extLst>
                        <a:ext uri="{FF2B5EF4-FFF2-40B4-BE49-F238E27FC236}">
                          <a16:creationId xmlns:a16="http://schemas.microsoft.com/office/drawing/2014/main" id="{2D49144B-7271-40C1-B274-16BAA0032B86}"/>
                        </a:ext>
                      </a:extLst>
                    </p:cNvPr>
                    <p:cNvSpPr>
                      <a:spLocks noChangeAspect="1" noChangeShapeType="1"/>
                    </p:cNvSpPr>
                    <p:nvPr/>
                  </p:nvSpPr>
                  <p:spPr bwMode="auto">
                    <a:xfrm>
                      <a:off x="288" y="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9" name="直接连接符 33831">
                      <a:extLst>
                        <a:ext uri="{FF2B5EF4-FFF2-40B4-BE49-F238E27FC236}">
                          <a16:creationId xmlns:a16="http://schemas.microsoft.com/office/drawing/2014/main" id="{AFBC51A3-2CDA-4B97-BD5F-C64501C3F5FE}"/>
                        </a:ext>
                      </a:extLst>
                    </p:cNvPr>
                    <p:cNvSpPr>
                      <a:spLocks noChangeAspect="1" noChangeShapeType="1"/>
                    </p:cNvSpPr>
                    <p:nvPr/>
                  </p:nvSpPr>
                  <p:spPr bwMode="auto">
                    <a:xfrm>
                      <a:off x="192" y="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直接连接符 33832">
                      <a:extLst>
                        <a:ext uri="{FF2B5EF4-FFF2-40B4-BE49-F238E27FC236}">
                          <a16:creationId xmlns:a16="http://schemas.microsoft.com/office/drawing/2014/main" id="{220F707E-7AAF-4CF2-9998-39832C2EFCC3}"/>
                        </a:ext>
                      </a:extLst>
                    </p:cNvPr>
                    <p:cNvSpPr>
                      <a:spLocks noChangeAspect="1" noChangeShapeType="1"/>
                    </p:cNvSpPr>
                    <p:nvPr/>
                  </p:nvSpPr>
                  <p:spPr bwMode="auto">
                    <a:xfrm>
                      <a:off x="288" y="48"/>
                      <a:ext cx="38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521" name="直接连接符 33833">
                      <a:extLst>
                        <a:ext uri="{FF2B5EF4-FFF2-40B4-BE49-F238E27FC236}">
                          <a16:creationId xmlns:a16="http://schemas.microsoft.com/office/drawing/2014/main" id="{9B01CA2D-440A-4A0D-B2C8-343D4B539347}"/>
                        </a:ext>
                      </a:extLst>
                    </p:cNvPr>
                    <p:cNvSpPr>
                      <a:spLocks noChangeAspect="1" noChangeShapeType="1"/>
                    </p:cNvSpPr>
                    <p:nvPr/>
                  </p:nvSpPr>
                  <p:spPr bwMode="auto">
                    <a:xfrm>
                      <a:off x="0" y="48"/>
                      <a:ext cx="19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522" name="矩形 33834">
                    <a:extLst>
                      <a:ext uri="{FF2B5EF4-FFF2-40B4-BE49-F238E27FC236}">
                        <a16:creationId xmlns:a16="http://schemas.microsoft.com/office/drawing/2014/main" id="{541AE914-D69D-47E2-B1AC-E2E5420A3D0C}"/>
                      </a:ext>
                    </a:extLst>
                  </p:cNvPr>
                  <p:cNvSpPr>
                    <a:spLocks noChangeAspect="1" noChangeArrowheads="1"/>
                  </p:cNvSpPr>
                  <p:nvPr/>
                </p:nvSpPr>
                <p:spPr bwMode="auto">
                  <a:xfrm>
                    <a:off x="427" y="654"/>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sym typeface="Symbol" panose="05050102010706020507" pitchFamily="18" charset="2"/>
                      </a:rPr>
                      <a:t>x</a:t>
                    </a:r>
                  </a:p>
                </p:txBody>
              </p:sp>
              <p:sp>
                <p:nvSpPr>
                  <p:cNvPr id="20523" name="矩形 33835">
                    <a:extLst>
                      <a:ext uri="{FF2B5EF4-FFF2-40B4-BE49-F238E27FC236}">
                        <a16:creationId xmlns:a16="http://schemas.microsoft.com/office/drawing/2014/main" id="{17C0E7C6-6E59-4789-8EF5-994394DC157F}"/>
                      </a:ext>
                    </a:extLst>
                  </p:cNvPr>
                  <p:cNvSpPr>
                    <a:spLocks noChangeAspect="1" noChangeArrowheads="1"/>
                  </p:cNvSpPr>
                  <p:nvPr/>
                </p:nvSpPr>
                <p:spPr bwMode="auto">
                  <a:xfrm>
                    <a:off x="239" y="621"/>
                    <a:ext cx="112" cy="56"/>
                  </a:xfrm>
                  <a:prstGeom prst="rect">
                    <a:avLst/>
                  </a:prstGeom>
                  <a:gradFill rotWithShape="0">
                    <a:gsLst>
                      <a:gs pos="0">
                        <a:srgbClr val="CCFF99"/>
                      </a:gs>
                      <a:gs pos="100000">
                        <a:srgbClr val="5E7647"/>
                      </a:gs>
                    </a:gsLst>
                    <a:lin ang="5400000" scaled="1"/>
                  </a:gradFill>
                  <a:ln w="9525">
                    <a:solidFill>
                      <a:srgbClr val="CCFF99"/>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524" name="矩形 33836">
                    <a:extLst>
                      <a:ext uri="{FF2B5EF4-FFF2-40B4-BE49-F238E27FC236}">
                        <a16:creationId xmlns:a16="http://schemas.microsoft.com/office/drawing/2014/main" id="{144715E3-C2C7-4857-AE1A-7C228D093140}"/>
                      </a:ext>
                    </a:extLst>
                  </p:cNvPr>
                  <p:cNvSpPr>
                    <a:spLocks noChangeAspect="1" noChangeArrowheads="1"/>
                  </p:cNvSpPr>
                  <p:nvPr/>
                </p:nvSpPr>
                <p:spPr bwMode="auto">
                  <a:xfrm>
                    <a:off x="371" y="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sym typeface="Symbol" panose="05050102010706020507" pitchFamily="18" charset="2"/>
                      </a:rPr>
                      <a:t>r</a:t>
                    </a:r>
                  </a:p>
                </p:txBody>
              </p:sp>
              <p:graphicFrame>
                <p:nvGraphicFramePr>
                  <p:cNvPr id="20525" name="对象 33837">
                    <a:extLst>
                      <a:ext uri="{FF2B5EF4-FFF2-40B4-BE49-F238E27FC236}">
                        <a16:creationId xmlns:a16="http://schemas.microsoft.com/office/drawing/2014/main" id="{0F648000-1B06-4C37-AC28-A406B480A4F3}"/>
                      </a:ext>
                    </a:extLst>
                  </p:cNvPr>
                  <p:cNvGraphicFramePr>
                    <a:graphicFrameLocks noChangeAspect="1"/>
                  </p:cNvGraphicFramePr>
                  <p:nvPr/>
                </p:nvGraphicFramePr>
                <p:xfrm>
                  <a:off x="461" y="363"/>
                  <a:ext cx="162" cy="227"/>
                </p:xfrm>
                <a:graphic>
                  <a:graphicData uri="http://schemas.openxmlformats.org/presentationml/2006/ole">
                    <mc:AlternateContent xmlns:mc="http://schemas.openxmlformats.org/markup-compatibility/2006">
                      <mc:Choice xmlns:v="urn:schemas-microsoft-com:vml" Requires="v">
                        <p:oleObj spid="_x0000_s20534" r:id="rId15" imgW="126945" imgH="177723" progId="Equation.3">
                          <p:embed/>
                        </p:oleObj>
                      </mc:Choice>
                      <mc:Fallback>
                        <p:oleObj r:id="rId15" imgW="126945" imgH="177723" progId="Equation.3">
                          <p:embed/>
                          <p:pic>
                            <p:nvPicPr>
                              <p:cNvPr id="0" name="对象 338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1" y="363"/>
                                <a:ext cx="1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26" name="任意多边形 33838">
                    <a:extLst>
                      <a:ext uri="{FF2B5EF4-FFF2-40B4-BE49-F238E27FC236}">
                        <a16:creationId xmlns:a16="http://schemas.microsoft.com/office/drawing/2014/main" id="{3B06575B-8EBF-4D4B-9280-12D8F1550A05}"/>
                      </a:ext>
                    </a:extLst>
                  </p:cNvPr>
                  <p:cNvSpPr>
                    <a:spLocks noChangeAspect="1" noChangeArrowheads="1"/>
                  </p:cNvSpPr>
                  <p:nvPr/>
                </p:nvSpPr>
                <p:spPr bwMode="auto">
                  <a:xfrm>
                    <a:off x="229" y="457"/>
                    <a:ext cx="263" cy="193"/>
                  </a:xfrm>
                  <a:custGeom>
                    <a:avLst/>
                    <a:gdLst>
                      <a:gd name="T0" fmla="*/ 14780 w 21492"/>
                      <a:gd name="T1" fmla="*/ 0 h 15751"/>
                      <a:gd name="T2" fmla="*/ 21492 w 21492"/>
                      <a:gd name="T3" fmla="*/ 13580 h 15751"/>
                      <a:gd name="T4" fmla="*/ 14780 w 21492"/>
                      <a:gd name="T5" fmla="*/ 0 h 15751"/>
                      <a:gd name="T6" fmla="*/ 21492 w 21492"/>
                      <a:gd name="T7" fmla="*/ 13580 h 15751"/>
                      <a:gd name="T8" fmla="*/ 0 w 21492"/>
                      <a:gd name="T9" fmla="*/ 15751 h 15751"/>
                    </a:gdLst>
                    <a:ahLst/>
                    <a:cxnLst>
                      <a:cxn ang="0">
                        <a:pos x="T0" y="T1"/>
                      </a:cxn>
                      <a:cxn ang="0">
                        <a:pos x="T2" y="T3"/>
                      </a:cxn>
                      <a:cxn ang="0">
                        <a:pos x="T4" y="T5"/>
                      </a:cxn>
                      <a:cxn ang="0">
                        <a:pos x="T6" y="T7"/>
                      </a:cxn>
                      <a:cxn ang="0">
                        <a:pos x="T8" y="T9"/>
                      </a:cxn>
                    </a:cxnLst>
                    <a:rect l="0" t="0" r="r" b="b"/>
                    <a:pathLst>
                      <a:path w="21492" h="15751" fill="none">
                        <a:moveTo>
                          <a:pt x="14780" y="0"/>
                        </a:moveTo>
                        <a:cubicBezTo>
                          <a:pt x="18484" y="3477"/>
                          <a:pt x="20961" y="8245"/>
                          <a:pt x="21492" y="13580"/>
                        </a:cubicBezTo>
                      </a:path>
                      <a:path w="21492" h="15751" stroke="0">
                        <a:moveTo>
                          <a:pt x="14780" y="0"/>
                        </a:moveTo>
                        <a:cubicBezTo>
                          <a:pt x="18484" y="3477"/>
                          <a:pt x="20961" y="8245"/>
                          <a:pt x="21492" y="13580"/>
                        </a:cubicBezTo>
                        <a:lnTo>
                          <a:pt x="0" y="1575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0527" name="对象 33839">
                    <a:extLst>
                      <a:ext uri="{FF2B5EF4-FFF2-40B4-BE49-F238E27FC236}">
                        <a16:creationId xmlns:a16="http://schemas.microsoft.com/office/drawing/2014/main" id="{DE66981D-5B97-42FE-A713-898815510963}"/>
                      </a:ext>
                    </a:extLst>
                  </p:cNvPr>
                  <p:cNvGraphicFramePr>
                    <a:graphicFrameLocks noChangeAspect="1"/>
                  </p:cNvGraphicFramePr>
                  <p:nvPr/>
                </p:nvGraphicFramePr>
                <p:xfrm>
                  <a:off x="117" y="775"/>
                  <a:ext cx="334" cy="313"/>
                </p:xfrm>
                <a:graphic>
                  <a:graphicData uri="http://schemas.openxmlformats.org/presentationml/2006/ole">
                    <mc:AlternateContent xmlns:mc="http://schemas.openxmlformats.org/markup-compatibility/2006">
                      <mc:Choice xmlns:v="urn:schemas-microsoft-com:vml" Requires="v">
                        <p:oleObj spid="_x0000_s20535" r:id="rId17" imgW="190500" imgH="177800" progId="Equation.3">
                          <p:embed/>
                        </p:oleObj>
                      </mc:Choice>
                      <mc:Fallback>
                        <p:oleObj r:id="rId17" imgW="190500" imgH="177800" progId="Equation.3">
                          <p:embed/>
                          <p:pic>
                            <p:nvPicPr>
                              <p:cNvPr id="0" name="对象 338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 y="775"/>
                                <a:ext cx="33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strips(upRight)">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strips(upRight)">
                                      <p:cBhvr>
                                        <p:cTn id="12" dur="500"/>
                                        <p:tgtEl>
                                          <p:spTgt spid="33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3796"/>
                                        </p:tgtEl>
                                        <p:attrNameLst>
                                          <p:attrName>style.visibility</p:attrName>
                                        </p:attrNameLst>
                                      </p:cBhvr>
                                      <p:to>
                                        <p:strVal val="visible"/>
                                      </p:to>
                                    </p:set>
                                    <p:anim calcmode="lin" valueType="num">
                                      <p:cBhvr additive="base">
                                        <p:cTn id="17" dur="500" fill="hold"/>
                                        <p:tgtEl>
                                          <p:spTgt spid="33796"/>
                                        </p:tgtEl>
                                        <p:attrNameLst>
                                          <p:attrName>ppt_x</p:attrName>
                                        </p:attrNameLst>
                                      </p:cBhvr>
                                      <p:tavLst>
                                        <p:tav tm="0">
                                          <p:val>
                                            <p:strVal val="0-#ppt_w/2"/>
                                          </p:val>
                                        </p:tav>
                                        <p:tav tm="100000">
                                          <p:val>
                                            <p:strVal val="#ppt_x"/>
                                          </p:val>
                                        </p:tav>
                                      </p:tavLst>
                                    </p:anim>
                                    <p:anim calcmode="lin" valueType="num">
                                      <p:cBhvr additive="base">
                                        <p:cTn id="18" dur="500" fill="hold"/>
                                        <p:tgtEl>
                                          <p:spTgt spid="3379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33797"/>
                                        </p:tgtEl>
                                        <p:attrNameLst>
                                          <p:attrName>style.visibility</p:attrName>
                                        </p:attrNameLst>
                                      </p:cBhvr>
                                      <p:to>
                                        <p:strVal val="visible"/>
                                      </p:to>
                                    </p:set>
                                    <p:animEffect transition="in" filter="strips(upRight)">
                                      <p:cBhvr>
                                        <p:cTn id="23" dur="500"/>
                                        <p:tgtEl>
                                          <p:spTgt spid="337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3798"/>
                                        </p:tgtEl>
                                        <p:attrNameLst>
                                          <p:attrName>style.visibility</p:attrName>
                                        </p:attrNameLst>
                                      </p:cBhvr>
                                      <p:to>
                                        <p:strVal val="visible"/>
                                      </p:to>
                                    </p:set>
                                    <p:anim calcmode="lin" valueType="num">
                                      <p:cBhvr additive="base">
                                        <p:cTn id="28" dur="500" fill="hold"/>
                                        <p:tgtEl>
                                          <p:spTgt spid="33798"/>
                                        </p:tgtEl>
                                        <p:attrNameLst>
                                          <p:attrName>ppt_x</p:attrName>
                                        </p:attrNameLst>
                                      </p:cBhvr>
                                      <p:tavLst>
                                        <p:tav tm="0">
                                          <p:val>
                                            <p:strVal val="0-#ppt_w/2"/>
                                          </p:val>
                                        </p:tav>
                                        <p:tav tm="100000">
                                          <p:val>
                                            <p:strVal val="#ppt_x"/>
                                          </p:val>
                                        </p:tav>
                                      </p:tavLst>
                                    </p:anim>
                                    <p:anim calcmode="lin" valueType="num">
                                      <p:cBhvr additive="base">
                                        <p:cTn id="29" dur="500" fill="hold"/>
                                        <p:tgtEl>
                                          <p:spTgt spid="3379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3800"/>
                                        </p:tgtEl>
                                        <p:attrNameLst>
                                          <p:attrName>style.visibility</p:attrName>
                                        </p:attrNameLst>
                                      </p:cBhvr>
                                      <p:to>
                                        <p:strVal val="visible"/>
                                      </p:to>
                                    </p:set>
                                    <p:animEffect transition="in" filter="wipe(down)">
                                      <p:cBhvr>
                                        <p:cTn id="34" dur="500"/>
                                        <p:tgtEl>
                                          <p:spTgt spid="3380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33799"/>
                                        </p:tgtEl>
                                        <p:attrNameLst>
                                          <p:attrName>style.visibility</p:attrName>
                                        </p:attrNameLst>
                                      </p:cBhvr>
                                      <p:to>
                                        <p:strVal val="visible"/>
                                      </p:to>
                                    </p:set>
                                    <p:animEffect transition="in" filter="strips(upRight)">
                                      <p:cBhvr>
                                        <p:cTn id="39"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框 34817">
            <a:extLst>
              <a:ext uri="{FF2B5EF4-FFF2-40B4-BE49-F238E27FC236}">
                <a16:creationId xmlns:a16="http://schemas.microsoft.com/office/drawing/2014/main" id="{C55FCDA4-7A44-4B74-BEDF-9B3C55D63D25}"/>
              </a:ext>
            </a:extLst>
          </p:cNvPr>
          <p:cNvSpPr txBox="1">
            <a:spLocks noChangeArrowheads="1"/>
          </p:cNvSpPr>
          <p:nvPr/>
        </p:nvSpPr>
        <p:spPr bwMode="auto">
          <a:xfrm>
            <a:off x="152400" y="838200"/>
            <a:ext cx="563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解：把铜片划分成无限个宽为</a:t>
            </a:r>
            <a:r>
              <a:rPr lang="en-US" altLang="zh-CN" sz="2800" b="1" i="1">
                <a:latin typeface="Times New Roman" panose="02020603050405020304" pitchFamily="18" charset="0"/>
              </a:rPr>
              <a:t>dx</a:t>
            </a:r>
          </a:p>
          <a:p>
            <a:r>
              <a:rPr lang="en-US" altLang="zh-CN" sz="2800" b="1" i="1">
                <a:latin typeface="Times New Roman" panose="02020603050405020304" pitchFamily="18" charset="0"/>
              </a:rPr>
              <a:t>        </a:t>
            </a:r>
            <a:r>
              <a:rPr lang="zh-CN" altLang="en-US" sz="2800" b="1">
                <a:latin typeface="Times New Roman" panose="02020603050405020304" pitchFamily="18" charset="0"/>
              </a:rPr>
              <a:t>的细长条，每条有电流：</a:t>
            </a:r>
            <a:endParaRPr lang="zh-CN" altLang="en-US" sz="2800">
              <a:latin typeface="Times New Roman" panose="02020603050405020304" pitchFamily="18" charset="0"/>
            </a:endParaRPr>
          </a:p>
        </p:txBody>
      </p:sp>
      <p:graphicFrame>
        <p:nvGraphicFramePr>
          <p:cNvPr id="34819" name="对象 34818">
            <a:extLst>
              <a:ext uri="{FF2B5EF4-FFF2-40B4-BE49-F238E27FC236}">
                <a16:creationId xmlns:a16="http://schemas.microsoft.com/office/drawing/2014/main" id="{6D00790B-023E-4880-AA5F-019AE55E67E5}"/>
              </a:ext>
            </a:extLst>
          </p:cNvPr>
          <p:cNvGraphicFramePr>
            <a:graphicFrameLocks noChangeAspect="1"/>
          </p:cNvGraphicFramePr>
          <p:nvPr/>
        </p:nvGraphicFramePr>
        <p:xfrm>
          <a:off x="4778375" y="1143000"/>
          <a:ext cx="1638300" cy="854075"/>
        </p:xfrm>
        <a:graphic>
          <a:graphicData uri="http://schemas.openxmlformats.org/presentationml/2006/ole">
            <mc:AlternateContent xmlns:mc="http://schemas.openxmlformats.org/markup-compatibility/2006">
              <mc:Choice xmlns:v="urn:schemas-microsoft-com:vml" Requires="v">
                <p:oleObj spid="_x0000_s21597" r:id="rId3" imgW="635000" imgH="330200" progId="Equation.3">
                  <p:embed/>
                </p:oleObj>
              </mc:Choice>
              <mc:Fallback>
                <p:oleObj r:id="rId3" imgW="635000" imgH="330200" progId="Equation.3">
                  <p:embed/>
                  <p:pic>
                    <p:nvPicPr>
                      <p:cNvPr id="0" name="对象 348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75" y="1143000"/>
                        <a:ext cx="16383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0" name="对象 34819">
            <a:extLst>
              <a:ext uri="{FF2B5EF4-FFF2-40B4-BE49-F238E27FC236}">
                <a16:creationId xmlns:a16="http://schemas.microsoft.com/office/drawing/2014/main" id="{857323C2-43AB-4EE5-80C4-BBFED9F88390}"/>
              </a:ext>
            </a:extLst>
          </p:cNvPr>
          <p:cNvGraphicFramePr>
            <a:graphicFrameLocks noChangeAspect="1"/>
          </p:cNvGraphicFramePr>
          <p:nvPr/>
        </p:nvGraphicFramePr>
        <p:xfrm>
          <a:off x="609600" y="2133600"/>
          <a:ext cx="1930400" cy="914400"/>
        </p:xfrm>
        <a:graphic>
          <a:graphicData uri="http://schemas.openxmlformats.org/presentationml/2006/ole">
            <mc:AlternateContent xmlns:mc="http://schemas.openxmlformats.org/markup-compatibility/2006">
              <mc:Choice xmlns:v="urn:schemas-microsoft-com:vml" Requires="v">
                <p:oleObj spid="_x0000_s21598" r:id="rId5" imgW="1828800" imgH="914400" progId="Equation.3">
                  <p:embed/>
                </p:oleObj>
              </mc:Choice>
              <mc:Fallback>
                <p:oleObj r:id="rId5" imgW="1828800" imgH="914400" progId="Equation.3">
                  <p:embed/>
                  <p:pic>
                    <p:nvPicPr>
                      <p:cNvPr id="0" name="对象 348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133600"/>
                        <a:ext cx="1930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1" name="对象 34820">
            <a:extLst>
              <a:ext uri="{FF2B5EF4-FFF2-40B4-BE49-F238E27FC236}">
                <a16:creationId xmlns:a16="http://schemas.microsoft.com/office/drawing/2014/main" id="{BE7A20B8-AD38-4908-9A88-F1E5921A3215}"/>
              </a:ext>
            </a:extLst>
          </p:cNvPr>
          <p:cNvGraphicFramePr>
            <a:graphicFrameLocks noChangeAspect="1"/>
          </p:cNvGraphicFramePr>
          <p:nvPr/>
        </p:nvGraphicFramePr>
        <p:xfrm>
          <a:off x="2590800" y="2133600"/>
          <a:ext cx="2305050" cy="868363"/>
        </p:xfrm>
        <a:graphic>
          <a:graphicData uri="http://schemas.openxmlformats.org/presentationml/2006/ole">
            <mc:AlternateContent xmlns:mc="http://schemas.openxmlformats.org/markup-compatibility/2006">
              <mc:Choice xmlns:v="urn:schemas-microsoft-com:vml" Requires="v">
                <p:oleObj spid="_x0000_s21599" r:id="rId7" imgW="2413000" imgH="914400" progId="Equation.3">
                  <p:embed/>
                </p:oleObj>
              </mc:Choice>
              <mc:Fallback>
                <p:oleObj r:id="rId7" imgW="2413000" imgH="914400" progId="Equation.3">
                  <p:embed/>
                  <p:pic>
                    <p:nvPicPr>
                      <p:cNvPr id="0" name="对象 348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133600"/>
                        <a:ext cx="230505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22" name="文本框 34821">
            <a:extLst>
              <a:ext uri="{FF2B5EF4-FFF2-40B4-BE49-F238E27FC236}">
                <a16:creationId xmlns:a16="http://schemas.microsoft.com/office/drawing/2014/main" id="{DC2989F5-09E0-4EB0-A064-2D85051FDAE2}"/>
              </a:ext>
            </a:extLst>
          </p:cNvPr>
          <p:cNvSpPr txBox="1">
            <a:spLocks noChangeArrowheads="1"/>
          </p:cNvSpPr>
          <p:nvPr/>
        </p:nvSpPr>
        <p:spPr bwMode="auto">
          <a:xfrm>
            <a:off x="406400" y="2971800"/>
            <a:ext cx="233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由对称性知：</a:t>
            </a:r>
            <a:endParaRPr lang="zh-CN" altLang="en-US" sz="2800">
              <a:latin typeface="Times New Roman" panose="02020603050405020304" pitchFamily="18" charset="0"/>
            </a:endParaRPr>
          </a:p>
        </p:txBody>
      </p:sp>
      <p:graphicFrame>
        <p:nvGraphicFramePr>
          <p:cNvPr id="34823" name="对象 34822">
            <a:extLst>
              <a:ext uri="{FF2B5EF4-FFF2-40B4-BE49-F238E27FC236}">
                <a16:creationId xmlns:a16="http://schemas.microsoft.com/office/drawing/2014/main" id="{4A5C07EC-CF05-4ADA-B5F0-A275A9E2252B}"/>
              </a:ext>
            </a:extLst>
          </p:cNvPr>
          <p:cNvGraphicFramePr>
            <a:graphicFrameLocks noChangeAspect="1"/>
          </p:cNvGraphicFramePr>
          <p:nvPr/>
        </p:nvGraphicFramePr>
        <p:xfrm>
          <a:off x="2667000" y="3052763"/>
          <a:ext cx="1524000" cy="452437"/>
        </p:xfrm>
        <a:graphic>
          <a:graphicData uri="http://schemas.openxmlformats.org/presentationml/2006/ole">
            <mc:AlternateContent xmlns:mc="http://schemas.openxmlformats.org/markup-compatibility/2006">
              <mc:Choice xmlns:v="urn:schemas-microsoft-com:vml" Requires="v">
                <p:oleObj spid="_x0000_s21600" r:id="rId9" imgW="1485255" imgH="495085" progId="Equation.3">
                  <p:embed/>
                </p:oleObj>
              </mc:Choice>
              <mc:Fallback>
                <p:oleObj r:id="rId9" imgW="1485255" imgH="495085" progId="Equation.3">
                  <p:embed/>
                  <p:pic>
                    <p:nvPicPr>
                      <p:cNvPr id="0" name="对象 348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052763"/>
                        <a:ext cx="15240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24" name="文本框 34823">
            <a:extLst>
              <a:ext uri="{FF2B5EF4-FFF2-40B4-BE49-F238E27FC236}">
                <a16:creationId xmlns:a16="http://schemas.microsoft.com/office/drawing/2014/main" id="{9EC1567B-F493-4EBB-B463-C9B0D9B18206}"/>
              </a:ext>
            </a:extLst>
          </p:cNvPr>
          <p:cNvSpPr txBox="1">
            <a:spLocks noChangeArrowheads="1"/>
          </p:cNvSpPr>
          <p:nvPr/>
        </p:nvSpPr>
        <p:spPr bwMode="auto">
          <a:xfrm>
            <a:off x="6629400" y="762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latin typeface="Times New Roman" panose="02020603050405020304" pitchFamily="18" charset="0"/>
              </a:rPr>
              <a:t>y</a:t>
            </a:r>
            <a:endParaRPr lang="en-US" altLang="zh-CN" sz="2400" i="1">
              <a:latin typeface="Times New Roman" panose="02020603050405020304" pitchFamily="18" charset="0"/>
            </a:endParaRPr>
          </a:p>
        </p:txBody>
      </p:sp>
      <p:grpSp>
        <p:nvGrpSpPr>
          <p:cNvPr id="34825" name="组合 34824">
            <a:extLst>
              <a:ext uri="{FF2B5EF4-FFF2-40B4-BE49-F238E27FC236}">
                <a16:creationId xmlns:a16="http://schemas.microsoft.com/office/drawing/2014/main" id="{E9D59662-8CFB-4331-877D-BE9F81852237}"/>
              </a:ext>
            </a:extLst>
          </p:cNvPr>
          <p:cNvGrpSpPr>
            <a:grpSpLocks/>
          </p:cNvGrpSpPr>
          <p:nvPr/>
        </p:nvGrpSpPr>
        <p:grpSpPr bwMode="auto">
          <a:xfrm>
            <a:off x="5105400" y="3886200"/>
            <a:ext cx="1676400" cy="457200"/>
            <a:chOff x="0" y="0"/>
            <a:chExt cx="1056" cy="288"/>
          </a:xfrm>
        </p:grpSpPr>
        <p:sp>
          <p:nvSpPr>
            <p:cNvPr id="21513" name="直接连接符 34825">
              <a:extLst>
                <a:ext uri="{FF2B5EF4-FFF2-40B4-BE49-F238E27FC236}">
                  <a16:creationId xmlns:a16="http://schemas.microsoft.com/office/drawing/2014/main" id="{828B427E-CB22-4494-8640-14C979841D4C}"/>
                </a:ext>
              </a:extLst>
            </p:cNvPr>
            <p:cNvSpPr>
              <a:spLocks noChangeShapeType="1"/>
            </p:cNvSpPr>
            <p:nvPr/>
          </p:nvSpPr>
          <p:spPr bwMode="auto">
            <a:xfrm flipH="1" flipV="1">
              <a:off x="0" y="144"/>
              <a:ext cx="374"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4" name="直接连接符 34826">
              <a:extLst>
                <a:ext uri="{FF2B5EF4-FFF2-40B4-BE49-F238E27FC236}">
                  <a16:creationId xmlns:a16="http://schemas.microsoft.com/office/drawing/2014/main" id="{19F7E020-F16A-402F-8B74-EDB8A1F035A0}"/>
                </a:ext>
              </a:extLst>
            </p:cNvPr>
            <p:cNvSpPr>
              <a:spLocks noChangeShapeType="1"/>
            </p:cNvSpPr>
            <p:nvPr/>
          </p:nvSpPr>
          <p:spPr bwMode="auto">
            <a:xfrm>
              <a:off x="708" y="144"/>
              <a:ext cx="348"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5" name="文本框 34827">
              <a:extLst>
                <a:ext uri="{FF2B5EF4-FFF2-40B4-BE49-F238E27FC236}">
                  <a16:creationId xmlns:a16="http://schemas.microsoft.com/office/drawing/2014/main" id="{97EBFBDE-38AD-4D24-A35A-88D15BF08D7A}"/>
                </a:ext>
              </a:extLst>
            </p:cNvPr>
            <p:cNvSpPr txBox="1">
              <a:spLocks noChangeArrowheads="1"/>
            </p:cNvSpPr>
            <p:nvPr/>
          </p:nvSpPr>
          <p:spPr bwMode="auto">
            <a:xfrm>
              <a:off x="432" y="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1">
                  <a:latin typeface="Times New Roman" panose="02020603050405020304" pitchFamily="18" charset="0"/>
                </a:rPr>
                <a:t>a</a:t>
              </a:r>
            </a:p>
          </p:txBody>
        </p:sp>
      </p:grpSp>
      <p:sp>
        <p:nvSpPr>
          <p:cNvPr id="34829" name="文本框 34828">
            <a:extLst>
              <a:ext uri="{FF2B5EF4-FFF2-40B4-BE49-F238E27FC236}">
                <a16:creationId xmlns:a16="http://schemas.microsoft.com/office/drawing/2014/main" id="{8F1D3751-FD44-475C-954E-3B6EB1065A4D}"/>
              </a:ext>
            </a:extLst>
          </p:cNvPr>
          <p:cNvSpPr txBox="1">
            <a:spLocks noChangeArrowheads="1"/>
          </p:cNvSpPr>
          <p:nvPr/>
        </p:nvSpPr>
        <p:spPr bwMode="auto">
          <a:xfrm>
            <a:off x="8534400" y="12192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i="1">
                <a:latin typeface="Times New Roman" panose="02020603050405020304" pitchFamily="18" charset="0"/>
              </a:rPr>
              <a:t>dx</a:t>
            </a:r>
          </a:p>
        </p:txBody>
      </p:sp>
      <p:grpSp>
        <p:nvGrpSpPr>
          <p:cNvPr id="34830" name="组合 34829">
            <a:extLst>
              <a:ext uri="{FF2B5EF4-FFF2-40B4-BE49-F238E27FC236}">
                <a16:creationId xmlns:a16="http://schemas.microsoft.com/office/drawing/2014/main" id="{19E25EFB-F470-4405-82E4-110DAD845486}"/>
              </a:ext>
            </a:extLst>
          </p:cNvPr>
          <p:cNvGrpSpPr>
            <a:grpSpLocks/>
          </p:cNvGrpSpPr>
          <p:nvPr/>
        </p:nvGrpSpPr>
        <p:grpSpPr bwMode="auto">
          <a:xfrm>
            <a:off x="76200" y="0"/>
            <a:ext cx="9067800" cy="946150"/>
            <a:chOff x="0" y="0"/>
            <a:chExt cx="5712" cy="596"/>
          </a:xfrm>
        </p:grpSpPr>
        <p:sp>
          <p:nvSpPr>
            <p:cNvPr id="21518" name="文本框 34830">
              <a:extLst>
                <a:ext uri="{FF2B5EF4-FFF2-40B4-BE49-F238E27FC236}">
                  <a16:creationId xmlns:a16="http://schemas.microsoft.com/office/drawing/2014/main" id="{20E079BA-E230-4410-8088-885AC739D6F5}"/>
                </a:ext>
              </a:extLst>
            </p:cNvPr>
            <p:cNvSpPr txBox="1">
              <a:spLocks noChangeArrowheads="1"/>
            </p:cNvSpPr>
            <p:nvPr/>
          </p:nvSpPr>
          <p:spPr bwMode="auto">
            <a:xfrm>
              <a:off x="0" y="0"/>
              <a:ext cx="57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FF00"/>
                  </a:solidFill>
                  <a:latin typeface="Times New Roman" panose="02020603050405020304" pitchFamily="18" charset="0"/>
                </a:rPr>
                <a:t>例</a:t>
              </a:r>
              <a:r>
                <a:rPr lang="en-US" altLang="zh-CN" sz="2800" b="1">
                  <a:solidFill>
                    <a:srgbClr val="FFFF00"/>
                  </a:solidFill>
                  <a:latin typeface="Times New Roman" panose="02020603050405020304" pitchFamily="18" charset="0"/>
                </a:rPr>
                <a:t>2.</a:t>
              </a:r>
              <a:r>
                <a:rPr lang="en-US" altLang="zh-CN" sz="2800" b="1">
                  <a:latin typeface="Times New Roman" panose="02020603050405020304" pitchFamily="18" charset="0"/>
                </a:rPr>
                <a:t> </a:t>
              </a:r>
              <a:r>
                <a:rPr lang="zh-CN" altLang="en-US" sz="2800" b="1">
                  <a:latin typeface="Times New Roman" panose="02020603050405020304" pitchFamily="18" charset="0"/>
                </a:rPr>
                <a:t>一条无限长传送电流的扁平铜片，宽为</a:t>
              </a:r>
              <a:r>
                <a:rPr lang="en-US" altLang="zh-CN" sz="2800" b="1">
                  <a:latin typeface="Times New Roman" panose="02020603050405020304" pitchFamily="18" charset="0"/>
                </a:rPr>
                <a:t>a</a:t>
              </a:r>
              <a:r>
                <a:rPr lang="zh-CN" altLang="en-US" sz="2800" b="1">
                  <a:latin typeface="Times New Roman" panose="02020603050405020304" pitchFamily="18" charset="0"/>
                </a:rPr>
                <a:t>，厚度忽略，电流为</a:t>
              </a:r>
              <a:r>
                <a:rPr lang="en-US" altLang="zh-CN" sz="2800" b="1">
                  <a:latin typeface="Times New Roman" panose="02020603050405020304" pitchFamily="18" charset="0"/>
                </a:rPr>
                <a:t>I</a:t>
              </a:r>
              <a:r>
                <a:rPr lang="zh-CN" altLang="en-US" sz="2800" b="1">
                  <a:latin typeface="Times New Roman" panose="02020603050405020304" pitchFamily="18" charset="0"/>
                </a:rPr>
                <a:t>，求离铜片中心线正上方</a:t>
              </a:r>
              <a:r>
                <a:rPr lang="en-US" altLang="zh-CN" sz="2800" b="1">
                  <a:latin typeface="Times New Roman" panose="02020603050405020304" pitchFamily="18" charset="0"/>
                </a:rPr>
                <a:t>y</a:t>
              </a:r>
              <a:r>
                <a:rPr lang="zh-CN" altLang="en-US" sz="2800" b="1">
                  <a:latin typeface="Times New Roman" panose="02020603050405020304" pitchFamily="18" charset="0"/>
                </a:rPr>
                <a:t>处</a:t>
              </a:r>
              <a:r>
                <a:rPr lang="en-US" altLang="zh-CN" sz="2800" b="1">
                  <a:latin typeface="Times New Roman" panose="02020603050405020304" pitchFamily="18" charset="0"/>
                </a:rPr>
                <a:t>P</a:t>
              </a:r>
              <a:r>
                <a:rPr lang="zh-CN" altLang="en-US" sz="2800" b="1">
                  <a:latin typeface="Times New Roman" panose="02020603050405020304" pitchFamily="18" charset="0"/>
                </a:rPr>
                <a:t>点的</a:t>
              </a:r>
            </a:p>
          </p:txBody>
        </p:sp>
        <p:graphicFrame>
          <p:nvGraphicFramePr>
            <p:cNvPr id="21519" name="对象 34831">
              <a:extLst>
                <a:ext uri="{FF2B5EF4-FFF2-40B4-BE49-F238E27FC236}">
                  <a16:creationId xmlns:a16="http://schemas.microsoft.com/office/drawing/2014/main" id="{2414FD0D-F554-45EA-886B-EE978394AF6A}"/>
                </a:ext>
              </a:extLst>
            </p:cNvPr>
            <p:cNvGraphicFramePr>
              <a:graphicFrameLocks noChangeAspect="1"/>
            </p:cNvGraphicFramePr>
            <p:nvPr/>
          </p:nvGraphicFramePr>
          <p:xfrm>
            <a:off x="4608" y="240"/>
            <a:ext cx="894" cy="341"/>
          </p:xfrm>
          <a:graphic>
            <a:graphicData uri="http://schemas.openxmlformats.org/presentationml/2006/ole">
              <mc:AlternateContent xmlns:mc="http://schemas.openxmlformats.org/markup-compatibility/2006">
                <mc:Choice xmlns:v="urn:schemas-microsoft-com:vml" Requires="v">
                  <p:oleObj spid="_x0000_s21601" r:id="rId11" imgW="381000" imgH="203200" progId="Equation.3">
                    <p:embed/>
                  </p:oleObj>
                </mc:Choice>
                <mc:Fallback>
                  <p:oleObj r:id="rId11" imgW="381000" imgH="203200" progId="Equation.3">
                    <p:embed/>
                    <p:pic>
                      <p:nvPicPr>
                        <p:cNvPr id="0" name="对象 348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8" y="240"/>
                          <a:ext cx="89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4833" name="组合 34832">
            <a:extLst>
              <a:ext uri="{FF2B5EF4-FFF2-40B4-BE49-F238E27FC236}">
                <a16:creationId xmlns:a16="http://schemas.microsoft.com/office/drawing/2014/main" id="{4A0307DC-A62B-402D-A9AF-3C90A662A99C}"/>
              </a:ext>
            </a:extLst>
          </p:cNvPr>
          <p:cNvGrpSpPr>
            <a:grpSpLocks/>
          </p:cNvGrpSpPr>
          <p:nvPr/>
        </p:nvGrpSpPr>
        <p:grpSpPr bwMode="auto">
          <a:xfrm>
            <a:off x="5105400" y="1676400"/>
            <a:ext cx="3962400" cy="2590800"/>
            <a:chOff x="0" y="0"/>
            <a:chExt cx="2784" cy="1836"/>
          </a:xfrm>
        </p:grpSpPr>
        <p:sp>
          <p:nvSpPr>
            <p:cNvPr id="21521" name="直接连接符 34833">
              <a:extLst>
                <a:ext uri="{FF2B5EF4-FFF2-40B4-BE49-F238E27FC236}">
                  <a16:creationId xmlns:a16="http://schemas.microsoft.com/office/drawing/2014/main" id="{3ED00651-ED96-4BED-B157-64131EA29120}"/>
                </a:ext>
              </a:extLst>
            </p:cNvPr>
            <p:cNvSpPr>
              <a:spLocks noChangeShapeType="1"/>
            </p:cNvSpPr>
            <p:nvPr/>
          </p:nvSpPr>
          <p:spPr bwMode="auto">
            <a:xfrm flipH="1">
              <a:off x="1152" y="144"/>
              <a:ext cx="1392"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直接连接符 34834">
              <a:extLst>
                <a:ext uri="{FF2B5EF4-FFF2-40B4-BE49-F238E27FC236}">
                  <a16:creationId xmlns:a16="http://schemas.microsoft.com/office/drawing/2014/main" id="{33911350-F61E-49CD-944F-B65E1B83DA96}"/>
                </a:ext>
              </a:extLst>
            </p:cNvPr>
            <p:cNvSpPr>
              <a:spLocks noChangeShapeType="1"/>
            </p:cNvSpPr>
            <p:nvPr/>
          </p:nvSpPr>
          <p:spPr bwMode="auto">
            <a:xfrm>
              <a:off x="771" y="1836"/>
              <a:ext cx="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平行四边形 34835">
              <a:extLst>
                <a:ext uri="{FF2B5EF4-FFF2-40B4-BE49-F238E27FC236}">
                  <a16:creationId xmlns:a16="http://schemas.microsoft.com/office/drawing/2014/main" id="{E563E198-C9C4-4E9A-9839-0FD492A2A6C7}"/>
                </a:ext>
              </a:extLst>
            </p:cNvPr>
            <p:cNvSpPr>
              <a:spLocks noChangeArrowheads="1"/>
            </p:cNvSpPr>
            <p:nvPr/>
          </p:nvSpPr>
          <p:spPr bwMode="auto">
            <a:xfrm>
              <a:off x="0" y="1056"/>
              <a:ext cx="1728" cy="576"/>
            </a:xfrm>
            <a:prstGeom prst="parallelogram">
              <a:avLst>
                <a:gd name="adj" fmla="val 97222"/>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24" name="平行四边形 34836">
              <a:extLst>
                <a:ext uri="{FF2B5EF4-FFF2-40B4-BE49-F238E27FC236}">
                  <a16:creationId xmlns:a16="http://schemas.microsoft.com/office/drawing/2014/main" id="{B06115E9-DAF5-4AF8-9AF2-0FFA3546777A}"/>
                </a:ext>
              </a:extLst>
            </p:cNvPr>
            <p:cNvSpPr>
              <a:spLocks noChangeArrowheads="1"/>
            </p:cNvSpPr>
            <p:nvPr/>
          </p:nvSpPr>
          <p:spPr bwMode="auto">
            <a:xfrm>
              <a:off x="576" y="480"/>
              <a:ext cx="1728" cy="576"/>
            </a:xfrm>
            <a:prstGeom prst="parallelogram">
              <a:avLst>
                <a:gd name="adj" fmla="val 97222"/>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25" name="平行四边形 34837">
              <a:extLst>
                <a:ext uri="{FF2B5EF4-FFF2-40B4-BE49-F238E27FC236}">
                  <a16:creationId xmlns:a16="http://schemas.microsoft.com/office/drawing/2014/main" id="{0FE51785-420D-40F0-BADC-6050BC9917F2}"/>
                </a:ext>
              </a:extLst>
            </p:cNvPr>
            <p:cNvSpPr>
              <a:spLocks noChangeArrowheads="1"/>
            </p:cNvSpPr>
            <p:nvPr/>
          </p:nvSpPr>
          <p:spPr bwMode="auto">
            <a:xfrm>
              <a:off x="1056" y="0"/>
              <a:ext cx="1728" cy="576"/>
            </a:xfrm>
            <a:prstGeom prst="parallelogram">
              <a:avLst>
                <a:gd name="adj" fmla="val 97222"/>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26" name="直接连接符 34838">
              <a:extLst>
                <a:ext uri="{FF2B5EF4-FFF2-40B4-BE49-F238E27FC236}">
                  <a16:creationId xmlns:a16="http://schemas.microsoft.com/office/drawing/2014/main" id="{8E1F1AB8-831A-49B8-A912-D0603C8BCCFA}"/>
                </a:ext>
              </a:extLst>
            </p:cNvPr>
            <p:cNvSpPr>
              <a:spLocks noChangeShapeType="1"/>
            </p:cNvSpPr>
            <p:nvPr/>
          </p:nvSpPr>
          <p:spPr bwMode="auto">
            <a:xfrm flipH="1">
              <a:off x="0" y="0"/>
              <a:ext cx="1632" cy="16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直接连接符 34839">
              <a:extLst>
                <a:ext uri="{FF2B5EF4-FFF2-40B4-BE49-F238E27FC236}">
                  <a16:creationId xmlns:a16="http://schemas.microsoft.com/office/drawing/2014/main" id="{248FB0E2-9C15-477D-9A28-176165094245}"/>
                </a:ext>
              </a:extLst>
            </p:cNvPr>
            <p:cNvSpPr>
              <a:spLocks noChangeShapeType="1"/>
            </p:cNvSpPr>
            <p:nvPr/>
          </p:nvSpPr>
          <p:spPr bwMode="auto">
            <a:xfrm flipH="1">
              <a:off x="1152" y="0"/>
              <a:ext cx="1632" cy="16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41" name="组合 34840">
            <a:extLst>
              <a:ext uri="{FF2B5EF4-FFF2-40B4-BE49-F238E27FC236}">
                <a16:creationId xmlns:a16="http://schemas.microsoft.com/office/drawing/2014/main" id="{719EF86A-7295-4984-B311-F1B54C47D95B}"/>
              </a:ext>
            </a:extLst>
          </p:cNvPr>
          <p:cNvGrpSpPr>
            <a:grpSpLocks/>
          </p:cNvGrpSpPr>
          <p:nvPr/>
        </p:nvGrpSpPr>
        <p:grpSpPr bwMode="auto">
          <a:xfrm rot="721837">
            <a:off x="6705600" y="1435100"/>
            <a:ext cx="1905000" cy="2743200"/>
            <a:chOff x="0" y="0"/>
            <a:chExt cx="1391" cy="1380"/>
          </a:xfrm>
        </p:grpSpPr>
        <p:sp>
          <p:nvSpPr>
            <p:cNvPr id="21529" name="直接连接符 34841">
              <a:extLst>
                <a:ext uri="{FF2B5EF4-FFF2-40B4-BE49-F238E27FC236}">
                  <a16:creationId xmlns:a16="http://schemas.microsoft.com/office/drawing/2014/main" id="{0050FE4D-509D-4396-9DAB-2CC50B5F0076}"/>
                </a:ext>
              </a:extLst>
            </p:cNvPr>
            <p:cNvSpPr>
              <a:spLocks noChangeShapeType="1"/>
            </p:cNvSpPr>
            <p:nvPr/>
          </p:nvSpPr>
          <p:spPr bwMode="auto">
            <a:xfrm flipH="1">
              <a:off x="0" y="0"/>
              <a:ext cx="1279" cy="138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直接连接符 34842">
              <a:extLst>
                <a:ext uri="{FF2B5EF4-FFF2-40B4-BE49-F238E27FC236}">
                  <a16:creationId xmlns:a16="http://schemas.microsoft.com/office/drawing/2014/main" id="{9E04C023-21D7-4A8F-94B8-D6EF36054277}"/>
                </a:ext>
              </a:extLst>
            </p:cNvPr>
            <p:cNvSpPr>
              <a:spLocks noChangeShapeType="1"/>
            </p:cNvSpPr>
            <p:nvPr/>
          </p:nvSpPr>
          <p:spPr bwMode="auto">
            <a:xfrm flipH="1">
              <a:off x="111" y="0"/>
              <a:ext cx="1280" cy="138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直接连接符 34843">
              <a:extLst>
                <a:ext uri="{FF2B5EF4-FFF2-40B4-BE49-F238E27FC236}">
                  <a16:creationId xmlns:a16="http://schemas.microsoft.com/office/drawing/2014/main" id="{7F0F5B30-BB8F-4A8E-AF84-F96200ED72C6}"/>
                </a:ext>
              </a:extLst>
            </p:cNvPr>
            <p:cNvSpPr>
              <a:spLocks noChangeShapeType="1"/>
            </p:cNvSpPr>
            <p:nvPr/>
          </p:nvSpPr>
          <p:spPr bwMode="auto">
            <a:xfrm>
              <a:off x="111" y="126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直接连接符 34844">
              <a:extLst>
                <a:ext uri="{FF2B5EF4-FFF2-40B4-BE49-F238E27FC236}">
                  <a16:creationId xmlns:a16="http://schemas.microsoft.com/office/drawing/2014/main" id="{C37267A8-8E41-4DF0-9A79-4C711AE01A3C}"/>
                </a:ext>
              </a:extLst>
            </p:cNvPr>
            <p:cNvSpPr>
              <a:spLocks noChangeShapeType="1"/>
            </p:cNvSpPr>
            <p:nvPr/>
          </p:nvSpPr>
          <p:spPr bwMode="auto">
            <a:xfrm>
              <a:off x="167" y="120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直接连接符 34845">
              <a:extLst>
                <a:ext uri="{FF2B5EF4-FFF2-40B4-BE49-F238E27FC236}">
                  <a16:creationId xmlns:a16="http://schemas.microsoft.com/office/drawing/2014/main" id="{BD0BDA93-88CD-47BE-9F3F-AA6DFBADB70F}"/>
                </a:ext>
              </a:extLst>
            </p:cNvPr>
            <p:cNvSpPr>
              <a:spLocks noChangeShapeType="1"/>
            </p:cNvSpPr>
            <p:nvPr/>
          </p:nvSpPr>
          <p:spPr bwMode="auto">
            <a:xfrm>
              <a:off x="222" y="114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4" name="直接连接符 34846">
              <a:extLst>
                <a:ext uri="{FF2B5EF4-FFF2-40B4-BE49-F238E27FC236}">
                  <a16:creationId xmlns:a16="http://schemas.microsoft.com/office/drawing/2014/main" id="{58FE547E-CE28-4BEB-9C06-B225C79CE8D1}"/>
                </a:ext>
              </a:extLst>
            </p:cNvPr>
            <p:cNvSpPr>
              <a:spLocks noChangeShapeType="1"/>
            </p:cNvSpPr>
            <p:nvPr/>
          </p:nvSpPr>
          <p:spPr bwMode="auto">
            <a:xfrm>
              <a:off x="278" y="108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5" name="直接连接符 34847">
              <a:extLst>
                <a:ext uri="{FF2B5EF4-FFF2-40B4-BE49-F238E27FC236}">
                  <a16:creationId xmlns:a16="http://schemas.microsoft.com/office/drawing/2014/main" id="{72825644-39BE-4F5B-90FD-22B3D7C4334B}"/>
                </a:ext>
              </a:extLst>
            </p:cNvPr>
            <p:cNvSpPr>
              <a:spLocks noChangeShapeType="1"/>
            </p:cNvSpPr>
            <p:nvPr/>
          </p:nvSpPr>
          <p:spPr bwMode="auto">
            <a:xfrm>
              <a:off x="333" y="1020"/>
              <a:ext cx="112"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直接连接符 34848">
              <a:extLst>
                <a:ext uri="{FF2B5EF4-FFF2-40B4-BE49-F238E27FC236}">
                  <a16:creationId xmlns:a16="http://schemas.microsoft.com/office/drawing/2014/main" id="{7CEFAD6D-81BB-4589-A688-DBFBC9295E5F}"/>
                </a:ext>
              </a:extLst>
            </p:cNvPr>
            <p:cNvSpPr>
              <a:spLocks noChangeShapeType="1"/>
            </p:cNvSpPr>
            <p:nvPr/>
          </p:nvSpPr>
          <p:spPr bwMode="auto">
            <a:xfrm>
              <a:off x="389" y="96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7" name="直接连接符 34849">
              <a:extLst>
                <a:ext uri="{FF2B5EF4-FFF2-40B4-BE49-F238E27FC236}">
                  <a16:creationId xmlns:a16="http://schemas.microsoft.com/office/drawing/2014/main" id="{39EE132E-D6D4-477C-BD9D-47424DDF9A7F}"/>
                </a:ext>
              </a:extLst>
            </p:cNvPr>
            <p:cNvSpPr>
              <a:spLocks noChangeShapeType="1"/>
            </p:cNvSpPr>
            <p:nvPr/>
          </p:nvSpPr>
          <p:spPr bwMode="auto">
            <a:xfrm>
              <a:off x="445" y="90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8" name="直接连接符 34850">
              <a:extLst>
                <a:ext uri="{FF2B5EF4-FFF2-40B4-BE49-F238E27FC236}">
                  <a16:creationId xmlns:a16="http://schemas.microsoft.com/office/drawing/2014/main" id="{9A5E0D68-21DD-44A6-BAA8-DA7500CBD6E3}"/>
                </a:ext>
              </a:extLst>
            </p:cNvPr>
            <p:cNvSpPr>
              <a:spLocks noChangeShapeType="1"/>
            </p:cNvSpPr>
            <p:nvPr/>
          </p:nvSpPr>
          <p:spPr bwMode="auto">
            <a:xfrm>
              <a:off x="500" y="840"/>
              <a:ext cx="112"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9" name="直接连接符 34851">
              <a:extLst>
                <a:ext uri="{FF2B5EF4-FFF2-40B4-BE49-F238E27FC236}">
                  <a16:creationId xmlns:a16="http://schemas.microsoft.com/office/drawing/2014/main" id="{1DDB102F-C8FF-47B6-BA41-2FCAC5583C2A}"/>
                </a:ext>
              </a:extLst>
            </p:cNvPr>
            <p:cNvSpPr>
              <a:spLocks noChangeShapeType="1"/>
            </p:cNvSpPr>
            <p:nvPr/>
          </p:nvSpPr>
          <p:spPr bwMode="auto">
            <a:xfrm>
              <a:off x="556" y="78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0" name="直接连接符 34852">
              <a:extLst>
                <a:ext uri="{FF2B5EF4-FFF2-40B4-BE49-F238E27FC236}">
                  <a16:creationId xmlns:a16="http://schemas.microsoft.com/office/drawing/2014/main" id="{F2AF886D-86FE-44FA-BD9F-D2A258889A0B}"/>
                </a:ext>
              </a:extLst>
            </p:cNvPr>
            <p:cNvSpPr>
              <a:spLocks noChangeShapeType="1"/>
            </p:cNvSpPr>
            <p:nvPr/>
          </p:nvSpPr>
          <p:spPr bwMode="auto">
            <a:xfrm>
              <a:off x="612" y="72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1" name="直接连接符 34853">
              <a:extLst>
                <a:ext uri="{FF2B5EF4-FFF2-40B4-BE49-F238E27FC236}">
                  <a16:creationId xmlns:a16="http://schemas.microsoft.com/office/drawing/2014/main" id="{8D4077D7-5088-4CAF-A917-F8C6993D6D7E}"/>
                </a:ext>
              </a:extLst>
            </p:cNvPr>
            <p:cNvSpPr>
              <a:spLocks noChangeShapeType="1"/>
            </p:cNvSpPr>
            <p:nvPr/>
          </p:nvSpPr>
          <p:spPr bwMode="auto">
            <a:xfrm>
              <a:off x="667" y="660"/>
              <a:ext cx="112"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2" name="直接连接符 34854">
              <a:extLst>
                <a:ext uri="{FF2B5EF4-FFF2-40B4-BE49-F238E27FC236}">
                  <a16:creationId xmlns:a16="http://schemas.microsoft.com/office/drawing/2014/main" id="{B78F5616-D29C-429F-9C66-147209FF7BCD}"/>
                </a:ext>
              </a:extLst>
            </p:cNvPr>
            <p:cNvSpPr>
              <a:spLocks noChangeShapeType="1"/>
            </p:cNvSpPr>
            <p:nvPr/>
          </p:nvSpPr>
          <p:spPr bwMode="auto">
            <a:xfrm>
              <a:off x="723" y="60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3" name="直接连接符 34855">
              <a:extLst>
                <a:ext uri="{FF2B5EF4-FFF2-40B4-BE49-F238E27FC236}">
                  <a16:creationId xmlns:a16="http://schemas.microsoft.com/office/drawing/2014/main" id="{EA22DCE2-367A-490F-986D-96406E4AEA43}"/>
                </a:ext>
              </a:extLst>
            </p:cNvPr>
            <p:cNvSpPr>
              <a:spLocks noChangeShapeType="1"/>
            </p:cNvSpPr>
            <p:nvPr/>
          </p:nvSpPr>
          <p:spPr bwMode="auto">
            <a:xfrm>
              <a:off x="779" y="54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4" name="直接连接符 34856">
              <a:extLst>
                <a:ext uri="{FF2B5EF4-FFF2-40B4-BE49-F238E27FC236}">
                  <a16:creationId xmlns:a16="http://schemas.microsoft.com/office/drawing/2014/main" id="{40151A9B-93C1-4FBF-9E58-9EAC08005283}"/>
                </a:ext>
              </a:extLst>
            </p:cNvPr>
            <p:cNvSpPr>
              <a:spLocks noChangeShapeType="1"/>
            </p:cNvSpPr>
            <p:nvPr/>
          </p:nvSpPr>
          <p:spPr bwMode="auto">
            <a:xfrm>
              <a:off x="834" y="48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5" name="直接连接符 34857">
              <a:extLst>
                <a:ext uri="{FF2B5EF4-FFF2-40B4-BE49-F238E27FC236}">
                  <a16:creationId xmlns:a16="http://schemas.microsoft.com/office/drawing/2014/main" id="{A36D262E-443C-4B79-8D4A-B68A9504DDCC}"/>
                </a:ext>
              </a:extLst>
            </p:cNvPr>
            <p:cNvSpPr>
              <a:spLocks noChangeShapeType="1"/>
            </p:cNvSpPr>
            <p:nvPr/>
          </p:nvSpPr>
          <p:spPr bwMode="auto">
            <a:xfrm>
              <a:off x="890" y="42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6" name="直接连接符 34858">
              <a:extLst>
                <a:ext uri="{FF2B5EF4-FFF2-40B4-BE49-F238E27FC236}">
                  <a16:creationId xmlns:a16="http://schemas.microsoft.com/office/drawing/2014/main" id="{F4F5D406-7D9B-4EFC-820B-51DCB4506100}"/>
                </a:ext>
              </a:extLst>
            </p:cNvPr>
            <p:cNvSpPr>
              <a:spLocks noChangeShapeType="1"/>
            </p:cNvSpPr>
            <p:nvPr/>
          </p:nvSpPr>
          <p:spPr bwMode="auto">
            <a:xfrm>
              <a:off x="1001" y="30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7" name="直接连接符 34859">
              <a:extLst>
                <a:ext uri="{FF2B5EF4-FFF2-40B4-BE49-F238E27FC236}">
                  <a16:creationId xmlns:a16="http://schemas.microsoft.com/office/drawing/2014/main" id="{CB6F441A-5CE3-4D2F-8867-0B842BE80C27}"/>
                </a:ext>
              </a:extLst>
            </p:cNvPr>
            <p:cNvSpPr>
              <a:spLocks noChangeShapeType="1"/>
            </p:cNvSpPr>
            <p:nvPr/>
          </p:nvSpPr>
          <p:spPr bwMode="auto">
            <a:xfrm>
              <a:off x="945" y="360"/>
              <a:ext cx="112"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8" name="直接连接符 34860">
              <a:extLst>
                <a:ext uri="{FF2B5EF4-FFF2-40B4-BE49-F238E27FC236}">
                  <a16:creationId xmlns:a16="http://schemas.microsoft.com/office/drawing/2014/main" id="{E8F0208F-EB38-47E2-9596-E5A6B1FA571B}"/>
                </a:ext>
              </a:extLst>
            </p:cNvPr>
            <p:cNvSpPr>
              <a:spLocks noChangeShapeType="1"/>
            </p:cNvSpPr>
            <p:nvPr/>
          </p:nvSpPr>
          <p:spPr bwMode="auto">
            <a:xfrm>
              <a:off x="1057" y="24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9" name="直接连接符 34861">
              <a:extLst>
                <a:ext uri="{FF2B5EF4-FFF2-40B4-BE49-F238E27FC236}">
                  <a16:creationId xmlns:a16="http://schemas.microsoft.com/office/drawing/2014/main" id="{BD32F4AC-0A9F-488D-A648-7FA38BBDF78E}"/>
                </a:ext>
              </a:extLst>
            </p:cNvPr>
            <p:cNvSpPr>
              <a:spLocks noChangeShapeType="1"/>
            </p:cNvSpPr>
            <p:nvPr/>
          </p:nvSpPr>
          <p:spPr bwMode="auto">
            <a:xfrm>
              <a:off x="1112" y="180"/>
              <a:ext cx="112"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0" name="直接连接符 34862">
              <a:extLst>
                <a:ext uri="{FF2B5EF4-FFF2-40B4-BE49-F238E27FC236}">
                  <a16:creationId xmlns:a16="http://schemas.microsoft.com/office/drawing/2014/main" id="{BD82E74A-305C-4097-8347-FAF028B8C0F9}"/>
                </a:ext>
              </a:extLst>
            </p:cNvPr>
            <p:cNvSpPr>
              <a:spLocks noChangeShapeType="1"/>
            </p:cNvSpPr>
            <p:nvPr/>
          </p:nvSpPr>
          <p:spPr bwMode="auto">
            <a:xfrm>
              <a:off x="1168" y="12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1" name="直接连接符 34863">
              <a:extLst>
                <a:ext uri="{FF2B5EF4-FFF2-40B4-BE49-F238E27FC236}">
                  <a16:creationId xmlns:a16="http://schemas.microsoft.com/office/drawing/2014/main" id="{D83B2BBD-97C3-4753-8FBE-124D551E1E9A}"/>
                </a:ext>
              </a:extLst>
            </p:cNvPr>
            <p:cNvSpPr>
              <a:spLocks noChangeShapeType="1"/>
            </p:cNvSpPr>
            <p:nvPr/>
          </p:nvSpPr>
          <p:spPr bwMode="auto">
            <a:xfrm>
              <a:off x="1224" y="60"/>
              <a:ext cx="111"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65" name="直接连接符 34864">
            <a:extLst>
              <a:ext uri="{FF2B5EF4-FFF2-40B4-BE49-F238E27FC236}">
                <a16:creationId xmlns:a16="http://schemas.microsoft.com/office/drawing/2014/main" id="{0A8338F8-3F22-4B42-A12B-82F90045F004}"/>
              </a:ext>
            </a:extLst>
          </p:cNvPr>
          <p:cNvSpPr>
            <a:spLocks noChangeShapeType="1"/>
          </p:cNvSpPr>
          <p:nvPr/>
        </p:nvSpPr>
        <p:spPr bwMode="auto">
          <a:xfrm flipV="1">
            <a:off x="6934200" y="914400"/>
            <a:ext cx="0" cy="2000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6" name="直接连接符 34865">
            <a:extLst>
              <a:ext uri="{FF2B5EF4-FFF2-40B4-BE49-F238E27FC236}">
                <a16:creationId xmlns:a16="http://schemas.microsoft.com/office/drawing/2014/main" id="{C8A12E3F-432F-46FC-89B9-45A5092B0D6D}"/>
              </a:ext>
            </a:extLst>
          </p:cNvPr>
          <p:cNvSpPr>
            <a:spLocks noChangeShapeType="1"/>
          </p:cNvSpPr>
          <p:nvPr/>
        </p:nvSpPr>
        <p:spPr bwMode="auto">
          <a:xfrm flipH="1">
            <a:off x="6477000" y="1676400"/>
            <a:ext cx="457200" cy="1219200"/>
          </a:xfrm>
          <a:prstGeom prst="line">
            <a:avLst/>
          </a:prstGeom>
          <a:noFill/>
          <a:ln w="38100">
            <a:solidFill>
              <a:srgbClr val="FF00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7" name="直接连接符 34866">
            <a:extLst>
              <a:ext uri="{FF2B5EF4-FFF2-40B4-BE49-F238E27FC236}">
                <a16:creationId xmlns:a16="http://schemas.microsoft.com/office/drawing/2014/main" id="{747F4B3B-C6E0-4DCC-82F2-05544C029C59}"/>
              </a:ext>
            </a:extLst>
          </p:cNvPr>
          <p:cNvSpPr>
            <a:spLocks noChangeShapeType="1"/>
          </p:cNvSpPr>
          <p:nvPr/>
        </p:nvSpPr>
        <p:spPr bwMode="auto">
          <a:xfrm>
            <a:off x="6962775" y="1752600"/>
            <a:ext cx="504825" cy="11430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8" name="直接连接符 34867">
            <a:extLst>
              <a:ext uri="{FF2B5EF4-FFF2-40B4-BE49-F238E27FC236}">
                <a16:creationId xmlns:a16="http://schemas.microsoft.com/office/drawing/2014/main" id="{16BF033A-D5A1-462E-B2FB-0540BB903647}"/>
              </a:ext>
            </a:extLst>
          </p:cNvPr>
          <p:cNvSpPr>
            <a:spLocks noChangeShapeType="1"/>
          </p:cNvSpPr>
          <p:nvPr/>
        </p:nvSpPr>
        <p:spPr bwMode="auto">
          <a:xfrm>
            <a:off x="6886575" y="1752600"/>
            <a:ext cx="706438"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69" name="对象 34868">
            <a:extLst>
              <a:ext uri="{FF2B5EF4-FFF2-40B4-BE49-F238E27FC236}">
                <a16:creationId xmlns:a16="http://schemas.microsoft.com/office/drawing/2014/main" id="{0583D0F8-E342-495E-AF90-4D8263B76D77}"/>
              </a:ext>
            </a:extLst>
          </p:cNvPr>
          <p:cNvGraphicFramePr>
            <a:graphicFrameLocks noChangeAspect="1"/>
          </p:cNvGraphicFramePr>
          <p:nvPr/>
        </p:nvGraphicFramePr>
        <p:xfrm>
          <a:off x="7391400" y="1169988"/>
          <a:ext cx="381000" cy="273050"/>
        </p:xfrm>
        <a:graphic>
          <a:graphicData uri="http://schemas.openxmlformats.org/presentationml/2006/ole">
            <mc:AlternateContent xmlns:mc="http://schemas.openxmlformats.org/markup-compatibility/2006">
              <mc:Choice xmlns:v="urn:schemas-microsoft-com:vml" Requires="v">
                <p:oleObj spid="_x0000_s21602" r:id="rId13" imgW="482810" imgH="330343" progId="Equation.3">
                  <p:embed/>
                </p:oleObj>
              </mc:Choice>
              <mc:Fallback>
                <p:oleObj r:id="rId13" imgW="482810" imgH="330343" progId="Equation.3">
                  <p:embed/>
                  <p:pic>
                    <p:nvPicPr>
                      <p:cNvPr id="0" name="对象 348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91400" y="1169988"/>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70" name="直接连接符 34869">
            <a:extLst>
              <a:ext uri="{FF2B5EF4-FFF2-40B4-BE49-F238E27FC236}">
                <a16:creationId xmlns:a16="http://schemas.microsoft.com/office/drawing/2014/main" id="{2BFA27CE-B130-49A7-B19F-18E72D86B40E}"/>
              </a:ext>
            </a:extLst>
          </p:cNvPr>
          <p:cNvSpPr>
            <a:spLocks noChangeShapeType="1"/>
          </p:cNvSpPr>
          <p:nvPr/>
        </p:nvSpPr>
        <p:spPr bwMode="auto">
          <a:xfrm flipH="1">
            <a:off x="5943600" y="1676400"/>
            <a:ext cx="2209800" cy="2266950"/>
          </a:xfrm>
          <a:prstGeom prst="line">
            <a:avLst/>
          </a:prstGeom>
          <a:noFill/>
          <a:ln w="28575">
            <a:solidFill>
              <a:srgbClr val="00008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1" name="直接连接符 34870">
            <a:extLst>
              <a:ext uri="{FF2B5EF4-FFF2-40B4-BE49-F238E27FC236}">
                <a16:creationId xmlns:a16="http://schemas.microsoft.com/office/drawing/2014/main" id="{433436E8-96E1-49B1-885B-58EFE8058A21}"/>
              </a:ext>
            </a:extLst>
          </p:cNvPr>
          <p:cNvSpPr>
            <a:spLocks noChangeShapeType="1"/>
          </p:cNvSpPr>
          <p:nvPr/>
        </p:nvSpPr>
        <p:spPr bwMode="auto">
          <a:xfrm flipV="1">
            <a:off x="6937375" y="1447800"/>
            <a:ext cx="530225" cy="285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2" name="直接连接符 34871">
            <a:extLst>
              <a:ext uri="{FF2B5EF4-FFF2-40B4-BE49-F238E27FC236}">
                <a16:creationId xmlns:a16="http://schemas.microsoft.com/office/drawing/2014/main" id="{60CF1FEA-EE50-4E2B-83FF-11BC1A908B05}"/>
              </a:ext>
            </a:extLst>
          </p:cNvPr>
          <p:cNvSpPr>
            <a:spLocks noChangeShapeType="1"/>
          </p:cNvSpPr>
          <p:nvPr/>
        </p:nvSpPr>
        <p:spPr bwMode="auto">
          <a:xfrm rot="3325250" flipV="1">
            <a:off x="6902450" y="1716088"/>
            <a:ext cx="533400" cy="30480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73" name="对象 34872">
            <a:extLst>
              <a:ext uri="{FF2B5EF4-FFF2-40B4-BE49-F238E27FC236}">
                <a16:creationId xmlns:a16="http://schemas.microsoft.com/office/drawing/2014/main" id="{709BD169-7D9C-4009-86CB-D494B15C994E}"/>
              </a:ext>
            </a:extLst>
          </p:cNvPr>
          <p:cNvGraphicFramePr>
            <a:graphicFrameLocks noChangeAspect="1"/>
          </p:cNvGraphicFramePr>
          <p:nvPr/>
        </p:nvGraphicFramePr>
        <p:xfrm>
          <a:off x="7391400" y="1828800"/>
          <a:ext cx="447675" cy="328613"/>
        </p:xfrm>
        <a:graphic>
          <a:graphicData uri="http://schemas.openxmlformats.org/presentationml/2006/ole">
            <mc:AlternateContent xmlns:mc="http://schemas.openxmlformats.org/markup-compatibility/2006">
              <mc:Choice xmlns:v="urn:schemas-microsoft-com:vml" Requires="v">
                <p:oleObj spid="_x0000_s21603" r:id="rId15" imgW="253890" imgH="177723" progId="Equation.3">
                  <p:embed/>
                </p:oleObj>
              </mc:Choice>
              <mc:Fallback>
                <p:oleObj r:id="rId15" imgW="253890" imgH="177723" progId="Equation.3">
                  <p:embed/>
                  <p:pic>
                    <p:nvPicPr>
                      <p:cNvPr id="0" name="对象 348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91400" y="1828800"/>
                        <a:ext cx="4476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74" name="文本框 34873">
            <a:extLst>
              <a:ext uri="{FF2B5EF4-FFF2-40B4-BE49-F238E27FC236}">
                <a16:creationId xmlns:a16="http://schemas.microsoft.com/office/drawing/2014/main" id="{67F0FCAA-5509-4D35-BA6B-EE9F979F61F5}"/>
              </a:ext>
            </a:extLst>
          </p:cNvPr>
          <p:cNvSpPr txBox="1">
            <a:spLocks noChangeArrowheads="1"/>
          </p:cNvSpPr>
          <p:nvPr/>
        </p:nvSpPr>
        <p:spPr bwMode="auto">
          <a:xfrm>
            <a:off x="7162800" y="2057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i="1">
                <a:latin typeface="Times New Roman" panose="02020603050405020304" pitchFamily="18" charset="0"/>
              </a:rPr>
              <a:t>r</a:t>
            </a:r>
            <a:endParaRPr lang="en-US" altLang="zh-CN" sz="2800" i="1">
              <a:latin typeface="Times New Roman" panose="02020603050405020304" pitchFamily="18" charset="0"/>
            </a:endParaRPr>
          </a:p>
        </p:txBody>
      </p:sp>
      <p:sp>
        <p:nvSpPr>
          <p:cNvPr id="34875" name="文本框 34874">
            <a:extLst>
              <a:ext uri="{FF2B5EF4-FFF2-40B4-BE49-F238E27FC236}">
                <a16:creationId xmlns:a16="http://schemas.microsoft.com/office/drawing/2014/main" id="{D2CA7589-361D-417B-8334-98E52F63C6E5}"/>
              </a:ext>
            </a:extLst>
          </p:cNvPr>
          <p:cNvSpPr txBox="1">
            <a:spLocks noChangeArrowheads="1"/>
          </p:cNvSpPr>
          <p:nvPr/>
        </p:nvSpPr>
        <p:spPr bwMode="auto">
          <a:xfrm>
            <a:off x="8518525" y="2733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x</a:t>
            </a:r>
          </a:p>
        </p:txBody>
      </p:sp>
      <p:sp>
        <p:nvSpPr>
          <p:cNvPr id="34876" name="直接连接符 34875">
            <a:extLst>
              <a:ext uri="{FF2B5EF4-FFF2-40B4-BE49-F238E27FC236}">
                <a16:creationId xmlns:a16="http://schemas.microsoft.com/office/drawing/2014/main" id="{A7EDE6E0-BB39-43AA-80A7-518EA215B9D3}"/>
              </a:ext>
            </a:extLst>
          </p:cNvPr>
          <p:cNvSpPr>
            <a:spLocks noChangeShapeType="1"/>
          </p:cNvSpPr>
          <p:nvPr/>
        </p:nvSpPr>
        <p:spPr bwMode="auto">
          <a:xfrm>
            <a:off x="5943600" y="2895600"/>
            <a:ext cx="2667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4877" name="组合 34876">
            <a:extLst>
              <a:ext uri="{FF2B5EF4-FFF2-40B4-BE49-F238E27FC236}">
                <a16:creationId xmlns:a16="http://schemas.microsoft.com/office/drawing/2014/main" id="{5C6C7252-8983-47B2-87A3-B140C64DDC8E}"/>
              </a:ext>
            </a:extLst>
          </p:cNvPr>
          <p:cNvGrpSpPr>
            <a:grpSpLocks/>
          </p:cNvGrpSpPr>
          <p:nvPr/>
        </p:nvGrpSpPr>
        <p:grpSpPr bwMode="auto">
          <a:xfrm>
            <a:off x="7112000" y="1600200"/>
            <a:ext cx="204788" cy="228600"/>
            <a:chOff x="0" y="0"/>
            <a:chExt cx="129" cy="144"/>
          </a:xfrm>
        </p:grpSpPr>
        <p:sp>
          <p:nvSpPr>
            <p:cNvPr id="21565" name="直接连接符 34877">
              <a:extLst>
                <a:ext uri="{FF2B5EF4-FFF2-40B4-BE49-F238E27FC236}">
                  <a16:creationId xmlns:a16="http://schemas.microsoft.com/office/drawing/2014/main" id="{721446F4-8414-43B4-ABA3-02D7F8C1F8AF}"/>
                </a:ext>
              </a:extLst>
            </p:cNvPr>
            <p:cNvSpPr>
              <a:spLocks noChangeShapeType="1"/>
            </p:cNvSpPr>
            <p:nvPr/>
          </p:nvSpPr>
          <p:spPr bwMode="auto">
            <a:xfrm>
              <a:off x="0" y="36"/>
              <a:ext cx="0" cy="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66" name="对象 34878">
              <a:extLst>
                <a:ext uri="{FF2B5EF4-FFF2-40B4-BE49-F238E27FC236}">
                  <a16:creationId xmlns:a16="http://schemas.microsoft.com/office/drawing/2014/main" id="{9E7DCD84-D03E-4556-AC77-FBB9B5B29683}"/>
                </a:ext>
              </a:extLst>
            </p:cNvPr>
            <p:cNvGraphicFramePr>
              <a:graphicFrameLocks noChangeAspect="1"/>
            </p:cNvGraphicFramePr>
            <p:nvPr/>
          </p:nvGraphicFramePr>
          <p:xfrm>
            <a:off x="32" y="0"/>
            <a:ext cx="97" cy="144"/>
          </p:xfrm>
          <a:graphic>
            <a:graphicData uri="http://schemas.openxmlformats.org/presentationml/2006/ole">
              <mc:AlternateContent xmlns:mc="http://schemas.openxmlformats.org/markup-compatibility/2006">
                <mc:Choice xmlns:v="urn:schemas-microsoft-com:vml" Requires="v">
                  <p:oleObj spid="_x0000_s21604" r:id="rId17" imgW="126945" imgH="177723" progId="Equation.3">
                    <p:embed/>
                  </p:oleObj>
                </mc:Choice>
                <mc:Fallback>
                  <p:oleObj r:id="rId17" imgW="126945" imgH="177723" progId="Equation.3">
                    <p:embed/>
                    <p:pic>
                      <p:nvPicPr>
                        <p:cNvPr id="0" name="对象 348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 y="0"/>
                          <a:ext cx="9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4880" name="文本框 34879">
            <a:extLst>
              <a:ext uri="{FF2B5EF4-FFF2-40B4-BE49-F238E27FC236}">
                <a16:creationId xmlns:a16="http://schemas.microsoft.com/office/drawing/2014/main" id="{23E831D1-0926-4F37-B706-12D754D6E885}"/>
              </a:ext>
            </a:extLst>
          </p:cNvPr>
          <p:cNvSpPr txBox="1">
            <a:spLocks noChangeArrowheads="1"/>
          </p:cNvSpPr>
          <p:nvPr/>
        </p:nvSpPr>
        <p:spPr bwMode="auto">
          <a:xfrm>
            <a:off x="6858000" y="2133600"/>
            <a:ext cx="396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i="1">
                <a:latin typeface="Times New Roman" panose="02020603050405020304" pitchFamily="18" charset="0"/>
              </a:rPr>
              <a:t>y</a:t>
            </a:r>
            <a:endParaRPr lang="en-US" altLang="zh-CN" sz="2800" i="1">
              <a:latin typeface="Times New Roman" panose="02020603050405020304" pitchFamily="18" charset="0"/>
            </a:endParaRPr>
          </a:p>
        </p:txBody>
      </p:sp>
      <p:grpSp>
        <p:nvGrpSpPr>
          <p:cNvPr id="34881" name="组合 34880">
            <a:extLst>
              <a:ext uri="{FF2B5EF4-FFF2-40B4-BE49-F238E27FC236}">
                <a16:creationId xmlns:a16="http://schemas.microsoft.com/office/drawing/2014/main" id="{05C61C8F-98C4-40A9-BF41-45F872372115}"/>
              </a:ext>
            </a:extLst>
          </p:cNvPr>
          <p:cNvGrpSpPr>
            <a:grpSpLocks/>
          </p:cNvGrpSpPr>
          <p:nvPr/>
        </p:nvGrpSpPr>
        <p:grpSpPr bwMode="auto">
          <a:xfrm>
            <a:off x="6911975" y="1905000"/>
            <a:ext cx="174625" cy="257175"/>
            <a:chOff x="0" y="0"/>
            <a:chExt cx="110" cy="162"/>
          </a:xfrm>
        </p:grpSpPr>
        <p:graphicFrame>
          <p:nvGraphicFramePr>
            <p:cNvPr id="21569" name="对象 34881">
              <a:extLst>
                <a:ext uri="{FF2B5EF4-FFF2-40B4-BE49-F238E27FC236}">
                  <a16:creationId xmlns:a16="http://schemas.microsoft.com/office/drawing/2014/main" id="{01734D7D-5F0B-485C-A123-89B0604D1A51}"/>
                </a:ext>
              </a:extLst>
            </p:cNvPr>
            <p:cNvGraphicFramePr>
              <a:graphicFrameLocks noChangeAspect="1"/>
            </p:cNvGraphicFramePr>
            <p:nvPr/>
          </p:nvGraphicFramePr>
          <p:xfrm>
            <a:off x="0" y="0"/>
            <a:ext cx="110" cy="162"/>
          </p:xfrm>
          <a:graphic>
            <a:graphicData uri="http://schemas.openxmlformats.org/presentationml/2006/ole">
              <mc:AlternateContent xmlns:mc="http://schemas.openxmlformats.org/markup-compatibility/2006">
                <mc:Choice xmlns:v="urn:schemas-microsoft-com:vml" Requires="v">
                  <p:oleObj spid="_x0000_s21605" r:id="rId19" imgW="126945" imgH="177723" progId="Equation.3">
                    <p:embed/>
                  </p:oleObj>
                </mc:Choice>
                <mc:Fallback>
                  <p:oleObj r:id="rId19" imgW="126945" imgH="177723" progId="Equation.3">
                    <p:embed/>
                    <p:pic>
                      <p:nvPicPr>
                        <p:cNvPr id="0" name="对象 348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1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70" name="直接连接符 34882">
              <a:extLst>
                <a:ext uri="{FF2B5EF4-FFF2-40B4-BE49-F238E27FC236}">
                  <a16:creationId xmlns:a16="http://schemas.microsoft.com/office/drawing/2014/main" id="{700E7A87-2092-4172-B4CD-9BA87A573689}"/>
                </a:ext>
              </a:extLst>
            </p:cNvPr>
            <p:cNvSpPr>
              <a:spLocks noChangeShapeType="1"/>
            </p:cNvSpPr>
            <p:nvPr/>
          </p:nvSpPr>
          <p:spPr bwMode="auto">
            <a:xfrm>
              <a:off x="14" y="0"/>
              <a:ext cx="4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84" name="文本框 34883">
            <a:extLst>
              <a:ext uri="{FF2B5EF4-FFF2-40B4-BE49-F238E27FC236}">
                <a16:creationId xmlns:a16="http://schemas.microsoft.com/office/drawing/2014/main" id="{5EA848A8-A114-4FA2-953E-A980C9387CF5}"/>
              </a:ext>
            </a:extLst>
          </p:cNvPr>
          <p:cNvSpPr txBox="1">
            <a:spLocks noChangeArrowheads="1"/>
          </p:cNvSpPr>
          <p:nvPr/>
        </p:nvSpPr>
        <p:spPr bwMode="auto">
          <a:xfrm>
            <a:off x="6629400" y="1295400"/>
            <a:ext cx="484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P</a:t>
            </a:r>
            <a:r>
              <a:rPr lang="en-US" altLang="zh-CN" sz="3600" b="1">
                <a:solidFill>
                  <a:srgbClr val="FF0000"/>
                </a:solidFill>
                <a:latin typeface="Times New Roman" panose="02020603050405020304" pitchFamily="18" charset="0"/>
              </a:rPr>
              <a:t>.</a:t>
            </a:r>
          </a:p>
        </p:txBody>
      </p:sp>
      <p:sp>
        <p:nvSpPr>
          <p:cNvPr id="34885" name="文本框 34884">
            <a:extLst>
              <a:ext uri="{FF2B5EF4-FFF2-40B4-BE49-F238E27FC236}">
                <a16:creationId xmlns:a16="http://schemas.microsoft.com/office/drawing/2014/main" id="{E5E40F76-6C6F-4F57-B77F-AA93BE2B2BBE}"/>
              </a:ext>
            </a:extLst>
          </p:cNvPr>
          <p:cNvSpPr txBox="1">
            <a:spLocks noChangeArrowheads="1"/>
          </p:cNvSpPr>
          <p:nvPr/>
        </p:nvSpPr>
        <p:spPr bwMode="auto">
          <a:xfrm>
            <a:off x="457200" y="1698625"/>
            <a:ext cx="4706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该电流在</a:t>
            </a:r>
            <a:r>
              <a:rPr lang="en-US" altLang="zh-CN" sz="2800" b="1">
                <a:latin typeface="Times New Roman" panose="02020603050405020304" pitchFamily="18" charset="0"/>
              </a:rPr>
              <a:t>P</a:t>
            </a:r>
            <a:r>
              <a:rPr lang="zh-CN" altLang="en-US" sz="2800" b="1">
                <a:latin typeface="Times New Roman" panose="02020603050405020304" pitchFamily="18" charset="0"/>
              </a:rPr>
              <a:t>点产生的磁场为：</a:t>
            </a:r>
          </a:p>
        </p:txBody>
      </p:sp>
      <p:grpSp>
        <p:nvGrpSpPr>
          <p:cNvPr id="34886" name="组合 34885">
            <a:extLst>
              <a:ext uri="{FF2B5EF4-FFF2-40B4-BE49-F238E27FC236}">
                <a16:creationId xmlns:a16="http://schemas.microsoft.com/office/drawing/2014/main" id="{F2657926-EF9A-470F-818B-6D00EBD09E1B}"/>
              </a:ext>
            </a:extLst>
          </p:cNvPr>
          <p:cNvGrpSpPr>
            <a:grpSpLocks/>
          </p:cNvGrpSpPr>
          <p:nvPr/>
        </p:nvGrpSpPr>
        <p:grpSpPr bwMode="auto">
          <a:xfrm>
            <a:off x="5926138" y="3200400"/>
            <a:ext cx="474662" cy="838200"/>
            <a:chOff x="0" y="0"/>
            <a:chExt cx="299" cy="528"/>
          </a:xfrm>
        </p:grpSpPr>
        <p:sp>
          <p:nvSpPr>
            <p:cNvPr id="21574" name="右箭头 34886">
              <a:extLst>
                <a:ext uri="{FF2B5EF4-FFF2-40B4-BE49-F238E27FC236}">
                  <a16:creationId xmlns:a16="http://schemas.microsoft.com/office/drawing/2014/main" id="{3C2C0584-99A8-4A4F-9EBA-1F52C2B723CA}"/>
                </a:ext>
              </a:extLst>
            </p:cNvPr>
            <p:cNvSpPr>
              <a:spLocks noChangeArrowheads="1"/>
            </p:cNvSpPr>
            <p:nvPr/>
          </p:nvSpPr>
          <p:spPr bwMode="auto">
            <a:xfrm rot="-3008705">
              <a:off x="-37" y="192"/>
              <a:ext cx="528" cy="144"/>
            </a:xfrm>
            <a:prstGeom prst="rightArrow">
              <a:avLst>
                <a:gd name="adj1" fmla="val 50000"/>
                <a:gd name="adj2" fmla="val 91633"/>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75" name="文本框 34887">
              <a:extLst>
                <a:ext uri="{FF2B5EF4-FFF2-40B4-BE49-F238E27FC236}">
                  <a16:creationId xmlns:a16="http://schemas.microsoft.com/office/drawing/2014/main" id="{5D066B73-4855-41F3-BD89-18CDA202D9DF}"/>
                </a:ext>
              </a:extLst>
            </p:cNvPr>
            <p:cNvSpPr txBox="1">
              <a:spLocks noChangeArrowheads="1"/>
            </p:cNvSpPr>
            <p:nvPr/>
          </p:nvSpPr>
          <p:spPr bwMode="auto">
            <a:xfrm>
              <a:off x="0" y="42"/>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I</a:t>
              </a:r>
            </a:p>
          </p:txBody>
        </p:sp>
      </p:grpSp>
      <p:graphicFrame>
        <p:nvGraphicFramePr>
          <p:cNvPr id="34889" name="对象 34888">
            <a:extLst>
              <a:ext uri="{FF2B5EF4-FFF2-40B4-BE49-F238E27FC236}">
                <a16:creationId xmlns:a16="http://schemas.microsoft.com/office/drawing/2014/main" id="{DE79898C-43A3-45AD-9E51-46E65DE9B6D8}"/>
              </a:ext>
            </a:extLst>
          </p:cNvPr>
          <p:cNvGraphicFramePr>
            <a:graphicFrameLocks noChangeAspect="1"/>
          </p:cNvGraphicFramePr>
          <p:nvPr/>
        </p:nvGraphicFramePr>
        <p:xfrm>
          <a:off x="533400" y="3733800"/>
          <a:ext cx="2133600" cy="427038"/>
        </p:xfrm>
        <a:graphic>
          <a:graphicData uri="http://schemas.openxmlformats.org/presentationml/2006/ole">
            <mc:AlternateContent xmlns:mc="http://schemas.openxmlformats.org/markup-compatibility/2006">
              <mc:Choice xmlns:v="urn:schemas-microsoft-com:vml" Requires="v">
                <p:oleObj spid="_x0000_s21606" r:id="rId21" imgW="2183452" imgH="444307" progId="Equation.3">
                  <p:embed/>
                </p:oleObj>
              </mc:Choice>
              <mc:Fallback>
                <p:oleObj r:id="rId21" imgW="2183452" imgH="444307" progId="Equation.3">
                  <p:embed/>
                  <p:pic>
                    <p:nvPicPr>
                      <p:cNvPr id="0" name="对象 3488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 y="3733800"/>
                        <a:ext cx="2133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90" name="对象 34889">
            <a:extLst>
              <a:ext uri="{FF2B5EF4-FFF2-40B4-BE49-F238E27FC236}">
                <a16:creationId xmlns:a16="http://schemas.microsoft.com/office/drawing/2014/main" id="{F70F2C68-A3DA-49D0-AACE-1822505D0E86}"/>
              </a:ext>
            </a:extLst>
          </p:cNvPr>
          <p:cNvGraphicFramePr>
            <a:graphicFrameLocks noChangeAspect="1"/>
          </p:cNvGraphicFramePr>
          <p:nvPr/>
        </p:nvGraphicFramePr>
        <p:xfrm>
          <a:off x="2743200" y="3492500"/>
          <a:ext cx="2286000" cy="927100"/>
        </p:xfrm>
        <a:graphic>
          <a:graphicData uri="http://schemas.openxmlformats.org/presentationml/2006/ole">
            <mc:AlternateContent xmlns:mc="http://schemas.openxmlformats.org/markup-compatibility/2006">
              <mc:Choice xmlns:v="urn:schemas-microsoft-com:vml" Requires="v">
                <p:oleObj spid="_x0000_s21607" r:id="rId23" imgW="2324100" imgH="965200" progId="Equation.3">
                  <p:embed/>
                </p:oleObj>
              </mc:Choice>
              <mc:Fallback>
                <p:oleObj r:id="rId23" imgW="2324100" imgH="965200" progId="Equation.3">
                  <p:embed/>
                  <p:pic>
                    <p:nvPicPr>
                      <p:cNvPr id="0" name="对象 3488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3200" y="3492500"/>
                        <a:ext cx="2286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91" name="对象 34890">
            <a:extLst>
              <a:ext uri="{FF2B5EF4-FFF2-40B4-BE49-F238E27FC236}">
                <a16:creationId xmlns:a16="http://schemas.microsoft.com/office/drawing/2014/main" id="{D6774213-1FE7-4B38-9016-2503BF10D646}"/>
              </a:ext>
            </a:extLst>
          </p:cNvPr>
          <p:cNvGraphicFramePr>
            <a:graphicFrameLocks noChangeAspect="1"/>
          </p:cNvGraphicFramePr>
          <p:nvPr/>
        </p:nvGraphicFramePr>
        <p:xfrm>
          <a:off x="1295400" y="4419600"/>
          <a:ext cx="1524000" cy="401638"/>
        </p:xfrm>
        <a:graphic>
          <a:graphicData uri="http://schemas.openxmlformats.org/presentationml/2006/ole">
            <mc:AlternateContent xmlns:mc="http://schemas.openxmlformats.org/markup-compatibility/2006">
              <mc:Choice xmlns:v="urn:schemas-microsoft-com:vml" Requires="v">
                <p:oleObj spid="_x0000_s21608" r:id="rId25" imgW="1574800" imgH="419100" progId="Equation.3">
                  <p:embed/>
                </p:oleObj>
              </mc:Choice>
              <mc:Fallback>
                <p:oleObj r:id="rId25" imgW="1574800" imgH="419100" progId="Equation.3">
                  <p:embed/>
                  <p:pic>
                    <p:nvPicPr>
                      <p:cNvPr id="0" name="对象 3489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95400" y="4419600"/>
                        <a:ext cx="15240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92" name="对象 34891">
            <a:extLst>
              <a:ext uri="{FF2B5EF4-FFF2-40B4-BE49-F238E27FC236}">
                <a16:creationId xmlns:a16="http://schemas.microsoft.com/office/drawing/2014/main" id="{9D33F2D6-1E28-4780-B73E-8AE0DDACD622}"/>
              </a:ext>
            </a:extLst>
          </p:cNvPr>
          <p:cNvGraphicFramePr>
            <a:graphicFrameLocks noChangeAspect="1"/>
          </p:cNvGraphicFramePr>
          <p:nvPr/>
        </p:nvGraphicFramePr>
        <p:xfrm>
          <a:off x="2971800" y="4343400"/>
          <a:ext cx="2209800" cy="468313"/>
        </p:xfrm>
        <a:graphic>
          <a:graphicData uri="http://schemas.openxmlformats.org/presentationml/2006/ole">
            <mc:AlternateContent xmlns:mc="http://schemas.openxmlformats.org/markup-compatibility/2006">
              <mc:Choice xmlns:v="urn:schemas-microsoft-com:vml" Requires="v">
                <p:oleObj spid="_x0000_s21609" r:id="rId27" imgW="2310397" imgH="495085" progId="Equation.3">
                  <p:embed/>
                </p:oleObj>
              </mc:Choice>
              <mc:Fallback>
                <p:oleObj r:id="rId27" imgW="2310397" imgH="495085" progId="Equation.3">
                  <p:embed/>
                  <p:pic>
                    <p:nvPicPr>
                      <p:cNvPr id="0" name="对象 3489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71800" y="4343400"/>
                        <a:ext cx="22098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93" name="对象 34892">
            <a:extLst>
              <a:ext uri="{FF2B5EF4-FFF2-40B4-BE49-F238E27FC236}">
                <a16:creationId xmlns:a16="http://schemas.microsoft.com/office/drawing/2014/main" id="{EF9F9230-21FB-4797-AF47-7C315D281779}"/>
              </a:ext>
            </a:extLst>
          </p:cNvPr>
          <p:cNvGraphicFramePr>
            <a:graphicFrameLocks noChangeAspect="1"/>
          </p:cNvGraphicFramePr>
          <p:nvPr/>
        </p:nvGraphicFramePr>
        <p:xfrm>
          <a:off x="1584325" y="4876800"/>
          <a:ext cx="3233738" cy="914400"/>
        </p:xfrm>
        <a:graphic>
          <a:graphicData uri="http://schemas.openxmlformats.org/presentationml/2006/ole">
            <mc:AlternateContent xmlns:mc="http://schemas.openxmlformats.org/markup-compatibility/2006">
              <mc:Choice xmlns:v="urn:schemas-microsoft-com:vml" Requires="v">
                <p:oleObj spid="_x0000_s21610" r:id="rId29" imgW="3644900" imgH="965200" progId="Equation.3">
                  <p:embed/>
                </p:oleObj>
              </mc:Choice>
              <mc:Fallback>
                <p:oleObj r:id="rId29" imgW="3644900" imgH="965200" progId="Equation.3">
                  <p:embed/>
                  <p:pic>
                    <p:nvPicPr>
                      <p:cNvPr id="0" name="对象 3489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4325" y="4876800"/>
                        <a:ext cx="32337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94" name="对象 34893">
            <a:extLst>
              <a:ext uri="{FF2B5EF4-FFF2-40B4-BE49-F238E27FC236}">
                <a16:creationId xmlns:a16="http://schemas.microsoft.com/office/drawing/2014/main" id="{8D603C4D-D63B-4ACD-8DD1-970EA67A2CB1}"/>
              </a:ext>
            </a:extLst>
          </p:cNvPr>
          <p:cNvGraphicFramePr>
            <a:graphicFrameLocks noChangeAspect="1"/>
          </p:cNvGraphicFramePr>
          <p:nvPr/>
        </p:nvGraphicFramePr>
        <p:xfrm>
          <a:off x="304800" y="5105400"/>
          <a:ext cx="1295400" cy="457200"/>
        </p:xfrm>
        <a:graphic>
          <a:graphicData uri="http://schemas.openxmlformats.org/presentationml/2006/ole">
            <mc:AlternateContent xmlns:mc="http://schemas.openxmlformats.org/markup-compatibility/2006">
              <mc:Choice xmlns:v="urn:schemas-microsoft-com:vml" Requires="v">
                <p:oleObj spid="_x0000_s21611" r:id="rId31" imgW="1423018" imgH="470104" progId="Equation.3">
                  <p:embed/>
                </p:oleObj>
              </mc:Choice>
              <mc:Fallback>
                <p:oleObj r:id="rId31" imgW="1423018" imgH="470104" progId="Equation.3">
                  <p:embed/>
                  <p:pic>
                    <p:nvPicPr>
                      <p:cNvPr id="0" name="对象 3489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4800" y="5105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95" name="对象 34894">
            <a:extLst>
              <a:ext uri="{FF2B5EF4-FFF2-40B4-BE49-F238E27FC236}">
                <a16:creationId xmlns:a16="http://schemas.microsoft.com/office/drawing/2014/main" id="{05B6B623-0E65-478F-81A5-829ABA0EC87D}"/>
              </a:ext>
            </a:extLst>
          </p:cNvPr>
          <p:cNvGraphicFramePr>
            <a:graphicFrameLocks noChangeAspect="1"/>
          </p:cNvGraphicFramePr>
          <p:nvPr/>
        </p:nvGraphicFramePr>
        <p:xfrm>
          <a:off x="4876800" y="4883150"/>
          <a:ext cx="1600200" cy="908050"/>
        </p:xfrm>
        <a:graphic>
          <a:graphicData uri="http://schemas.openxmlformats.org/presentationml/2006/ole">
            <mc:AlternateContent xmlns:mc="http://schemas.openxmlformats.org/markup-compatibility/2006">
              <mc:Choice xmlns:v="urn:schemas-microsoft-com:vml" Requires="v">
                <p:oleObj spid="_x0000_s21612" r:id="rId33" imgW="1752600" imgH="977900" progId="Equation.3">
                  <p:embed/>
                </p:oleObj>
              </mc:Choice>
              <mc:Fallback>
                <p:oleObj r:id="rId33" imgW="1752600" imgH="977900" progId="Equation.3">
                  <p:embed/>
                  <p:pic>
                    <p:nvPicPr>
                      <p:cNvPr id="0" name="对象 3489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876800" y="4883150"/>
                        <a:ext cx="1600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96" name="对象 34895">
            <a:extLst>
              <a:ext uri="{FF2B5EF4-FFF2-40B4-BE49-F238E27FC236}">
                <a16:creationId xmlns:a16="http://schemas.microsoft.com/office/drawing/2014/main" id="{4FC99089-54B0-41AA-99E7-C08F78CAB2D1}"/>
              </a:ext>
            </a:extLst>
          </p:cNvPr>
          <p:cNvGraphicFramePr>
            <a:graphicFrameLocks noChangeAspect="1"/>
          </p:cNvGraphicFramePr>
          <p:nvPr/>
        </p:nvGraphicFramePr>
        <p:xfrm>
          <a:off x="533400" y="5815013"/>
          <a:ext cx="1295400" cy="890587"/>
        </p:xfrm>
        <a:graphic>
          <a:graphicData uri="http://schemas.openxmlformats.org/presentationml/2006/ole">
            <mc:AlternateContent xmlns:mc="http://schemas.openxmlformats.org/markup-compatibility/2006">
              <mc:Choice xmlns:v="urn:schemas-microsoft-com:vml" Requires="v">
                <p:oleObj spid="_x0000_s21613" r:id="rId35" imgW="1207024" imgH="914797" progId="Equation.3">
                  <p:embed/>
                </p:oleObj>
              </mc:Choice>
              <mc:Fallback>
                <p:oleObj r:id="rId35" imgW="1207024" imgH="914797" progId="Equation.3">
                  <p:embed/>
                  <p:pic>
                    <p:nvPicPr>
                      <p:cNvPr id="0" name="对象 3489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3400" y="5815013"/>
                        <a:ext cx="129540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97" name="文本框 34896">
            <a:extLst>
              <a:ext uri="{FF2B5EF4-FFF2-40B4-BE49-F238E27FC236}">
                <a16:creationId xmlns:a16="http://schemas.microsoft.com/office/drawing/2014/main" id="{7583579A-B6B4-4C1E-8E2F-DDA462A307B6}"/>
              </a:ext>
            </a:extLst>
          </p:cNvPr>
          <p:cNvSpPr txBox="1">
            <a:spLocks noChangeArrowheads="1"/>
          </p:cNvSpPr>
          <p:nvPr/>
        </p:nvSpPr>
        <p:spPr bwMode="auto">
          <a:xfrm>
            <a:off x="304800" y="4343400"/>
            <a:ext cx="1260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其中：</a:t>
            </a:r>
          </a:p>
        </p:txBody>
      </p:sp>
      <p:graphicFrame>
        <p:nvGraphicFramePr>
          <p:cNvPr id="34898" name="对象 34897">
            <a:extLst>
              <a:ext uri="{FF2B5EF4-FFF2-40B4-BE49-F238E27FC236}">
                <a16:creationId xmlns:a16="http://schemas.microsoft.com/office/drawing/2014/main" id="{D057AF66-7526-40AE-A857-1090FFCC92CF}"/>
              </a:ext>
            </a:extLst>
          </p:cNvPr>
          <p:cNvGraphicFramePr>
            <a:graphicFrameLocks noChangeAspect="1"/>
          </p:cNvGraphicFramePr>
          <p:nvPr/>
        </p:nvGraphicFramePr>
        <p:xfrm>
          <a:off x="1905000" y="5797550"/>
          <a:ext cx="2514600" cy="908050"/>
        </p:xfrm>
        <a:graphic>
          <a:graphicData uri="http://schemas.openxmlformats.org/presentationml/2006/ole">
            <mc:AlternateContent xmlns:mc="http://schemas.openxmlformats.org/markup-compatibility/2006">
              <mc:Choice xmlns:v="urn:schemas-microsoft-com:vml" Requires="v">
                <p:oleObj spid="_x0000_s21614" r:id="rId37" imgW="2527300" imgH="914400" progId="Equation.3">
                  <p:embed/>
                </p:oleObj>
              </mc:Choice>
              <mc:Fallback>
                <p:oleObj r:id="rId37" imgW="2527300" imgH="914400" progId="Equation.3">
                  <p:embed/>
                  <p:pic>
                    <p:nvPicPr>
                      <p:cNvPr id="0" name="对象 3489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905000" y="5797550"/>
                        <a:ext cx="25146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99" name="文本框 34898">
            <a:extLst>
              <a:ext uri="{FF2B5EF4-FFF2-40B4-BE49-F238E27FC236}">
                <a16:creationId xmlns:a16="http://schemas.microsoft.com/office/drawing/2014/main" id="{387B23D0-D9C2-415B-98AB-2F8B5AF048DB}"/>
              </a:ext>
            </a:extLst>
          </p:cNvPr>
          <p:cNvSpPr txBox="1">
            <a:spLocks noChangeArrowheads="1"/>
          </p:cNvSpPr>
          <p:nvPr/>
        </p:nvSpPr>
        <p:spPr bwMode="auto">
          <a:xfrm>
            <a:off x="4419600" y="60864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方向平行</a:t>
            </a:r>
            <a:r>
              <a:rPr lang="en-US" altLang="zh-CN" sz="2800" b="1">
                <a:latin typeface="Times New Roman" panose="02020603050405020304" pitchFamily="18" charset="0"/>
              </a:rPr>
              <a:t>X</a:t>
            </a:r>
            <a:r>
              <a:rPr lang="zh-CN" altLang="en-US" sz="2800" b="1">
                <a:latin typeface="Times New Roman" panose="02020603050405020304" pitchFamily="18" charset="0"/>
              </a:rPr>
              <a:t>轴</a:t>
            </a:r>
          </a:p>
        </p:txBody>
      </p:sp>
      <p:sp>
        <p:nvSpPr>
          <p:cNvPr id="34900" name="右大括号 34899">
            <a:extLst>
              <a:ext uri="{FF2B5EF4-FFF2-40B4-BE49-F238E27FC236}">
                <a16:creationId xmlns:a16="http://schemas.microsoft.com/office/drawing/2014/main" id="{8F710C9F-CA8E-4089-85ED-EF6945084007}"/>
              </a:ext>
            </a:extLst>
          </p:cNvPr>
          <p:cNvSpPr>
            <a:spLocks/>
          </p:cNvSpPr>
          <p:nvPr/>
        </p:nvSpPr>
        <p:spPr bwMode="auto">
          <a:xfrm>
            <a:off x="6553200" y="5181600"/>
            <a:ext cx="228600" cy="1295400"/>
          </a:xfrm>
          <a:prstGeom prst="rightBrace">
            <a:avLst>
              <a:gd name="adj1" fmla="val 47170"/>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901" name="文本框 34900">
            <a:extLst>
              <a:ext uri="{FF2B5EF4-FFF2-40B4-BE49-F238E27FC236}">
                <a16:creationId xmlns:a16="http://schemas.microsoft.com/office/drawing/2014/main" id="{4E54F135-D55B-409B-8B57-583D76E0D5CA}"/>
              </a:ext>
            </a:extLst>
          </p:cNvPr>
          <p:cNvSpPr txBox="1">
            <a:spLocks noChangeArrowheads="1"/>
          </p:cNvSpPr>
          <p:nvPr/>
        </p:nvSpPr>
        <p:spPr bwMode="auto">
          <a:xfrm>
            <a:off x="6743700" y="4267200"/>
            <a:ext cx="2400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当</a:t>
            </a:r>
            <a:r>
              <a:rPr lang="en-US" altLang="zh-CN" sz="2800" b="1" i="1">
                <a:latin typeface="Times New Roman" panose="02020603050405020304" pitchFamily="18" charset="0"/>
              </a:rPr>
              <a:t>y </a:t>
            </a:r>
            <a:r>
              <a:rPr lang="en-US" altLang="zh-CN" sz="2800" b="1">
                <a:latin typeface="Times New Roman" panose="02020603050405020304" pitchFamily="18" charset="0"/>
              </a:rPr>
              <a:t>&gt;&gt;</a:t>
            </a:r>
            <a:r>
              <a:rPr lang="en-US" altLang="zh-CN" sz="2800" b="1" i="1">
                <a:latin typeface="Times New Roman" panose="02020603050405020304" pitchFamily="18" charset="0"/>
              </a:rPr>
              <a:t>a </a:t>
            </a:r>
            <a:r>
              <a:rPr lang="zh-CN" altLang="en-US" sz="2800" b="1">
                <a:latin typeface="Times New Roman" panose="02020603050405020304" pitchFamily="18" charset="0"/>
              </a:rPr>
              <a:t>时</a:t>
            </a:r>
            <a:endParaRPr lang="zh-CN" altLang="en-US" sz="2800">
              <a:latin typeface="Times New Roman" panose="02020603050405020304" pitchFamily="18" charset="0"/>
            </a:endParaRPr>
          </a:p>
        </p:txBody>
      </p:sp>
      <p:graphicFrame>
        <p:nvGraphicFramePr>
          <p:cNvPr id="34902" name="对象 34901">
            <a:extLst>
              <a:ext uri="{FF2B5EF4-FFF2-40B4-BE49-F238E27FC236}">
                <a16:creationId xmlns:a16="http://schemas.microsoft.com/office/drawing/2014/main" id="{6CB69A99-AB88-4877-B106-4828D3D667A8}"/>
              </a:ext>
            </a:extLst>
          </p:cNvPr>
          <p:cNvGraphicFramePr>
            <a:graphicFrameLocks noChangeAspect="1"/>
          </p:cNvGraphicFramePr>
          <p:nvPr/>
        </p:nvGraphicFramePr>
        <p:xfrm>
          <a:off x="7086600" y="4667250"/>
          <a:ext cx="1219200" cy="842963"/>
        </p:xfrm>
        <a:graphic>
          <a:graphicData uri="http://schemas.openxmlformats.org/presentationml/2006/ole">
            <mc:AlternateContent xmlns:mc="http://schemas.openxmlformats.org/markup-compatibility/2006">
              <mc:Choice xmlns:v="urn:schemas-microsoft-com:vml" Requires="v">
                <p:oleObj spid="_x0000_s21615" r:id="rId39" imgW="1320800" imgH="914400" progId="Equation.3">
                  <p:embed/>
                </p:oleObj>
              </mc:Choice>
              <mc:Fallback>
                <p:oleObj r:id="rId39" imgW="1320800" imgH="914400" progId="Equation.3">
                  <p:embed/>
                  <p:pic>
                    <p:nvPicPr>
                      <p:cNvPr id="0" name="对象 3490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086600" y="4667250"/>
                        <a:ext cx="12192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903" name="矩形 34902">
            <a:extLst>
              <a:ext uri="{FF2B5EF4-FFF2-40B4-BE49-F238E27FC236}">
                <a16:creationId xmlns:a16="http://schemas.microsoft.com/office/drawing/2014/main" id="{0A4916FC-106A-4EA5-A54F-D0FD3882EFAA}"/>
              </a:ext>
            </a:extLst>
          </p:cNvPr>
          <p:cNvSpPr>
            <a:spLocks noChangeArrowheads="1"/>
          </p:cNvSpPr>
          <p:nvPr/>
        </p:nvSpPr>
        <p:spPr bwMode="auto">
          <a:xfrm>
            <a:off x="6718300" y="5486400"/>
            <a:ext cx="1820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当</a:t>
            </a:r>
            <a:r>
              <a:rPr lang="en-US" altLang="zh-CN" sz="2800" b="1" i="1">
                <a:latin typeface="Times New Roman" panose="02020603050405020304" pitchFamily="18" charset="0"/>
              </a:rPr>
              <a:t>y </a:t>
            </a:r>
            <a:r>
              <a:rPr lang="en-US" altLang="zh-CN" sz="2800" b="1">
                <a:latin typeface="Times New Roman" panose="02020603050405020304" pitchFamily="18" charset="0"/>
              </a:rPr>
              <a:t>&lt;&lt;</a:t>
            </a:r>
            <a:r>
              <a:rPr lang="en-US" altLang="zh-CN" sz="2800" b="1" i="1">
                <a:latin typeface="Times New Roman" panose="02020603050405020304" pitchFamily="18" charset="0"/>
              </a:rPr>
              <a:t>a </a:t>
            </a:r>
            <a:r>
              <a:rPr lang="zh-CN" altLang="en-US" sz="2800" b="1">
                <a:latin typeface="Times New Roman" panose="02020603050405020304" pitchFamily="18" charset="0"/>
              </a:rPr>
              <a:t>时</a:t>
            </a:r>
            <a:endParaRPr lang="zh-CN" altLang="en-US" sz="2800">
              <a:latin typeface="Times New Roman" panose="02020603050405020304" pitchFamily="18" charset="0"/>
            </a:endParaRPr>
          </a:p>
        </p:txBody>
      </p:sp>
      <p:graphicFrame>
        <p:nvGraphicFramePr>
          <p:cNvPr id="34904" name="对象 34903">
            <a:extLst>
              <a:ext uri="{FF2B5EF4-FFF2-40B4-BE49-F238E27FC236}">
                <a16:creationId xmlns:a16="http://schemas.microsoft.com/office/drawing/2014/main" id="{C64BDE2D-0303-43A5-A0F4-CCE4EE6A65A0}"/>
              </a:ext>
            </a:extLst>
          </p:cNvPr>
          <p:cNvGraphicFramePr>
            <a:graphicFrameLocks noChangeAspect="1"/>
          </p:cNvGraphicFramePr>
          <p:nvPr/>
        </p:nvGraphicFramePr>
        <p:xfrm>
          <a:off x="6781800" y="5970588"/>
          <a:ext cx="1905000" cy="735012"/>
        </p:xfrm>
        <a:graphic>
          <a:graphicData uri="http://schemas.openxmlformats.org/presentationml/2006/ole">
            <mc:AlternateContent xmlns:mc="http://schemas.openxmlformats.org/markup-compatibility/2006">
              <mc:Choice xmlns:v="urn:schemas-microsoft-com:vml" Requires="v">
                <p:oleObj spid="_x0000_s21616" r:id="rId41" imgW="2171700" imgH="838200" progId="Equation.3">
                  <p:embed/>
                </p:oleObj>
              </mc:Choice>
              <mc:Fallback>
                <p:oleObj r:id="rId41" imgW="2171700" imgH="838200" progId="Equation.3">
                  <p:embed/>
                  <p:pic>
                    <p:nvPicPr>
                      <p:cNvPr id="0" name="对象 3490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81800" y="5970588"/>
                        <a:ext cx="19050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905" name="文本框 34904">
            <a:extLst>
              <a:ext uri="{FF2B5EF4-FFF2-40B4-BE49-F238E27FC236}">
                <a16:creationId xmlns:a16="http://schemas.microsoft.com/office/drawing/2014/main" id="{5B839EC7-E702-44DB-8DD5-9995B9F468BB}"/>
              </a:ext>
            </a:extLst>
          </p:cNvPr>
          <p:cNvSpPr txBox="1">
            <a:spLocks noChangeArrowheads="1"/>
          </p:cNvSpPr>
          <p:nvPr/>
        </p:nvSpPr>
        <p:spPr bwMode="auto">
          <a:xfrm>
            <a:off x="6978650" y="2692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i="1">
                <a:latin typeface="Times New Roman" panose="02020603050405020304" pitchFamily="18" charset="0"/>
              </a:rPr>
              <a:t>x</a:t>
            </a:r>
          </a:p>
        </p:txBody>
      </p:sp>
      <p:grpSp>
        <p:nvGrpSpPr>
          <p:cNvPr id="34906" name="组合 34905">
            <a:extLst>
              <a:ext uri="{FF2B5EF4-FFF2-40B4-BE49-F238E27FC236}">
                <a16:creationId xmlns:a16="http://schemas.microsoft.com/office/drawing/2014/main" id="{8D83E51E-D2B5-495C-AC87-453B52AA5AA3}"/>
              </a:ext>
            </a:extLst>
          </p:cNvPr>
          <p:cNvGrpSpPr>
            <a:grpSpLocks noChangeAspect="1"/>
          </p:cNvGrpSpPr>
          <p:nvPr/>
        </p:nvGrpSpPr>
        <p:grpSpPr bwMode="auto">
          <a:xfrm>
            <a:off x="7315200" y="3200400"/>
            <a:ext cx="1752600" cy="804863"/>
            <a:chOff x="0" y="0"/>
            <a:chExt cx="1104" cy="507"/>
          </a:xfrm>
        </p:grpSpPr>
        <p:graphicFrame>
          <p:nvGraphicFramePr>
            <p:cNvPr id="21594" name="对象 34906">
              <a:extLst>
                <a:ext uri="{FF2B5EF4-FFF2-40B4-BE49-F238E27FC236}">
                  <a16:creationId xmlns:a16="http://schemas.microsoft.com/office/drawing/2014/main" id="{253BAE49-C0F6-4821-9509-6B7E8706D47F}"/>
                </a:ext>
              </a:extLst>
            </p:cNvPr>
            <p:cNvGraphicFramePr>
              <a:graphicFrameLocks noChangeAspect="1"/>
            </p:cNvGraphicFramePr>
            <p:nvPr/>
          </p:nvGraphicFramePr>
          <p:xfrm>
            <a:off x="393" y="0"/>
            <a:ext cx="711" cy="507"/>
          </p:xfrm>
          <a:graphic>
            <a:graphicData uri="http://schemas.openxmlformats.org/presentationml/2006/ole">
              <mc:AlternateContent xmlns:mc="http://schemas.openxmlformats.org/markup-compatibility/2006">
                <mc:Choice xmlns:v="urn:schemas-microsoft-com:vml" Requires="v">
                  <p:oleObj spid="_x0000_s21617" r:id="rId43" imgW="1283257" imgH="914797" progId="Equation.3">
                    <p:embed/>
                  </p:oleObj>
                </mc:Choice>
                <mc:Fallback>
                  <p:oleObj r:id="rId43" imgW="1283257" imgH="914797" progId="Equation.3">
                    <p:embed/>
                    <p:pic>
                      <p:nvPicPr>
                        <p:cNvPr id="0" name="对象 3490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93" y="0"/>
                          <a:ext cx="711" cy="507"/>
                        </a:xfrm>
                        <a:prstGeom prst="rect">
                          <a:avLst/>
                        </a:prstGeom>
                        <a:noFill/>
                        <a:ln w="28575">
                          <a:solidFill>
                            <a:srgbClr val="00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95" name="对象 34907">
              <a:extLst>
                <a:ext uri="{FF2B5EF4-FFF2-40B4-BE49-F238E27FC236}">
                  <a16:creationId xmlns:a16="http://schemas.microsoft.com/office/drawing/2014/main" id="{4134F170-ED04-495E-AEF4-1281551464A8}"/>
                </a:ext>
              </a:extLst>
            </p:cNvPr>
            <p:cNvGraphicFramePr>
              <a:graphicFrameLocks noChangeAspect="1"/>
            </p:cNvGraphicFramePr>
            <p:nvPr/>
          </p:nvGraphicFramePr>
          <p:xfrm>
            <a:off x="0" y="48"/>
            <a:ext cx="432" cy="432"/>
          </p:xfrm>
          <a:graphic>
            <a:graphicData uri="http://schemas.openxmlformats.org/presentationml/2006/ole">
              <mc:AlternateContent xmlns:mc="http://schemas.openxmlformats.org/markup-compatibility/2006">
                <mc:Choice xmlns:v="urn:schemas-microsoft-com:vml" Requires="v">
                  <p:oleObj spid="_x0000_s21618" r:id="rId45" imgW="3286125" imgH="3038475" progId="">
                    <p:embed/>
                  </p:oleObj>
                </mc:Choice>
                <mc:Fallback>
                  <p:oleObj r:id="rId45" imgW="3286125" imgH="3038475" progId="">
                    <p:embed/>
                    <p:pic>
                      <p:nvPicPr>
                        <p:cNvPr id="0" name="对象 34907"/>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0" y="48"/>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4909" name="矩形标注 34908">
            <a:extLst>
              <a:ext uri="{FF2B5EF4-FFF2-40B4-BE49-F238E27FC236}">
                <a16:creationId xmlns:a16="http://schemas.microsoft.com/office/drawing/2014/main" id="{82E4D996-9E5B-4DB5-9298-4CEED53FC13F}"/>
              </a:ext>
            </a:extLst>
          </p:cNvPr>
          <p:cNvSpPr>
            <a:spLocks noChangeArrowheads="1"/>
          </p:cNvSpPr>
          <p:nvPr/>
        </p:nvSpPr>
        <p:spPr bwMode="auto">
          <a:xfrm>
            <a:off x="8610600" y="3276600"/>
            <a:ext cx="533400" cy="2590800"/>
          </a:xfrm>
          <a:prstGeom prst="wedgeRectCallout">
            <a:avLst>
              <a:gd name="adj1" fmla="val -43750"/>
              <a:gd name="adj2" fmla="val 67032"/>
            </a:avLst>
          </a:prstGeom>
          <a:solidFill>
            <a:srgbClr val="66FF33"/>
          </a:solidFill>
          <a:ln w="9525">
            <a:solidFill>
              <a:srgbClr val="0066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pPr>
            <a:r>
              <a:rPr lang="zh-CN" altLang="en-US" sz="2800" b="1">
                <a:solidFill>
                  <a:schemeClr val="bg1"/>
                </a:solidFill>
                <a:latin typeface="Times New Roman" panose="02020603050405020304" pitchFamily="18" charset="0"/>
              </a:rPr>
              <a:t>无限大载流平面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4830"/>
                                        </p:tgtEl>
                                        <p:attrNameLst>
                                          <p:attrName>style.visibility</p:attrName>
                                        </p:attrNameLst>
                                      </p:cBhvr>
                                      <p:to>
                                        <p:strVal val="visible"/>
                                      </p:to>
                                    </p:set>
                                    <p:animEffect transition="in" filter="blinds(vertical)">
                                      <p:cBhvr>
                                        <p:cTn id="7" dur="500"/>
                                        <p:tgtEl>
                                          <p:spTgt spid="34830"/>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34833"/>
                                        </p:tgtEl>
                                        <p:attrNameLst>
                                          <p:attrName>style.visibility</p:attrName>
                                        </p:attrNameLst>
                                      </p:cBhvr>
                                      <p:to>
                                        <p:strVal val="visible"/>
                                      </p:to>
                                    </p:set>
                                    <p:animEffect transition="in" filter="strips(upRight)">
                                      <p:cBhvr>
                                        <p:cTn id="11" dur="500"/>
                                        <p:tgtEl>
                                          <p:spTgt spid="34833"/>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34825"/>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nodeType="afterEffect">
                                  <p:stCondLst>
                                    <p:cond delay="0"/>
                                  </p:stCondLst>
                                  <p:childTnLst>
                                    <p:set>
                                      <p:cBhvr>
                                        <p:cTn id="17" dur="1" fill="hold">
                                          <p:stCondLst>
                                            <p:cond delay="499"/>
                                          </p:stCondLst>
                                        </p:cTn>
                                        <p:tgtEl>
                                          <p:spTgt spid="3488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34870"/>
                                        </p:tgtEl>
                                        <p:attrNameLst>
                                          <p:attrName>style.visibility</p:attrName>
                                        </p:attrNameLst>
                                      </p:cBhvr>
                                      <p:to>
                                        <p:strVal val="visible"/>
                                      </p:to>
                                    </p:set>
                                    <p:animEffect transition="in" filter="barn(inHorizontal)">
                                      <p:cBhvr>
                                        <p:cTn id="22" dur="500"/>
                                        <p:tgtEl>
                                          <p:spTgt spid="34870"/>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4876"/>
                                        </p:tgtEl>
                                        <p:attrNameLst>
                                          <p:attrName>style.visibility</p:attrName>
                                        </p:attrNameLst>
                                      </p:cBhvr>
                                      <p:to>
                                        <p:strVal val="visible"/>
                                      </p:to>
                                    </p:set>
                                    <p:animEffect transition="in" filter="wipe(left)">
                                      <p:cBhvr>
                                        <p:cTn id="26" dur="500"/>
                                        <p:tgtEl>
                                          <p:spTgt spid="34876"/>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34875"/>
                                        </p:tgtEl>
                                        <p:attrNameLst>
                                          <p:attrName>style.visibility</p:attrName>
                                        </p:attrNameLst>
                                      </p:cBhvr>
                                      <p:to>
                                        <p:strVal val="visible"/>
                                      </p:to>
                                    </p:set>
                                  </p:childTnLst>
                                </p:cTn>
                              </p:par>
                            </p:childTnLst>
                          </p:cTn>
                        </p:par>
                        <p:par>
                          <p:cTn id="30" fill="hold" nodeType="afterGroup">
                            <p:stCondLst>
                              <p:cond delay="1500"/>
                            </p:stCondLst>
                            <p:childTnLst>
                              <p:par>
                                <p:cTn id="31" presetID="22" presetClass="entr" presetSubtype="4" fill="hold" nodeType="afterEffect">
                                  <p:stCondLst>
                                    <p:cond delay="0"/>
                                  </p:stCondLst>
                                  <p:childTnLst>
                                    <p:set>
                                      <p:cBhvr>
                                        <p:cTn id="32" dur="1" fill="hold">
                                          <p:stCondLst>
                                            <p:cond delay="0"/>
                                          </p:stCondLst>
                                        </p:cTn>
                                        <p:tgtEl>
                                          <p:spTgt spid="34865"/>
                                        </p:tgtEl>
                                        <p:attrNameLst>
                                          <p:attrName>style.visibility</p:attrName>
                                        </p:attrNameLst>
                                      </p:cBhvr>
                                      <p:to>
                                        <p:strVal val="visible"/>
                                      </p:to>
                                    </p:set>
                                    <p:animEffect transition="in" filter="wipe(down)">
                                      <p:cBhvr>
                                        <p:cTn id="33" dur="500"/>
                                        <p:tgtEl>
                                          <p:spTgt spid="34865"/>
                                        </p:tgtEl>
                                      </p:cBhvr>
                                    </p:animEffect>
                                  </p:childTnLst>
                                </p:cTn>
                              </p:par>
                            </p:childTnLst>
                          </p:cTn>
                        </p:par>
                        <p:par>
                          <p:cTn id="34" fill="hold" nodeType="afterGroup">
                            <p:stCondLst>
                              <p:cond delay="2000"/>
                            </p:stCondLst>
                            <p:childTnLst>
                              <p:par>
                                <p:cTn id="35" presetID="1" presetClass="entr" presetSubtype="0" fill="hold" grpId="0" nodeType="afterEffect">
                                  <p:stCondLst>
                                    <p:cond delay="0"/>
                                  </p:stCondLst>
                                  <p:childTnLst>
                                    <p:set>
                                      <p:cBhvr>
                                        <p:cTn id="36" dur="1" fill="hold">
                                          <p:stCondLst>
                                            <p:cond delay="499"/>
                                          </p:stCondLst>
                                        </p:cTn>
                                        <p:tgtEl>
                                          <p:spTgt spid="34824"/>
                                        </p:tgtEl>
                                        <p:attrNameLst>
                                          <p:attrName>style.visibility</p:attrName>
                                        </p:attrNameLst>
                                      </p:cBhvr>
                                      <p:to>
                                        <p:strVal val="visible"/>
                                      </p:to>
                                    </p:set>
                                  </p:childTnLst>
                                </p:cTn>
                              </p:par>
                            </p:childTnLst>
                          </p:cTn>
                        </p:par>
                        <p:par>
                          <p:cTn id="37" fill="hold" nodeType="afterGroup">
                            <p:stCondLst>
                              <p:cond delay="2500"/>
                            </p:stCondLst>
                            <p:childTnLst>
                              <p:par>
                                <p:cTn id="38" presetID="1" presetClass="entr" presetSubtype="0" fill="hold" grpId="0" nodeType="afterEffect">
                                  <p:stCondLst>
                                    <p:cond delay="0"/>
                                  </p:stCondLst>
                                  <p:childTnLst>
                                    <p:set>
                                      <p:cBhvr>
                                        <p:cTn id="39" dur="1" fill="hold">
                                          <p:stCondLst>
                                            <p:cond delay="499"/>
                                          </p:stCondLst>
                                        </p:cTn>
                                        <p:tgtEl>
                                          <p:spTgt spid="3488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6" fill="hold" grpId="0" nodeType="clickEffect">
                                  <p:stCondLst>
                                    <p:cond delay="0"/>
                                  </p:stCondLst>
                                  <p:childTnLst>
                                    <p:set>
                                      <p:cBhvr>
                                        <p:cTn id="43" dur="1" fill="hold">
                                          <p:stCondLst>
                                            <p:cond delay="0"/>
                                          </p:stCondLst>
                                        </p:cTn>
                                        <p:tgtEl>
                                          <p:spTgt spid="34818"/>
                                        </p:tgtEl>
                                        <p:attrNameLst>
                                          <p:attrName>style.visibility</p:attrName>
                                        </p:attrNameLst>
                                      </p:cBhvr>
                                      <p:to>
                                        <p:strVal val="visible"/>
                                      </p:to>
                                    </p:set>
                                    <p:animEffect transition="in" filter="barn(inHorizontal)">
                                      <p:cBhvr>
                                        <p:cTn id="44" dur="500"/>
                                        <p:tgtEl>
                                          <p:spTgt spid="34818"/>
                                        </p:tgtEl>
                                      </p:cBhvr>
                                    </p:animEffect>
                                  </p:childTnLst>
                                </p:cTn>
                              </p:par>
                            </p:childTnLst>
                          </p:cTn>
                        </p:par>
                        <p:par>
                          <p:cTn id="45" fill="hold" nodeType="afterGroup">
                            <p:stCondLst>
                              <p:cond delay="500"/>
                            </p:stCondLst>
                            <p:childTnLst>
                              <p:par>
                                <p:cTn id="46" presetID="18" presetClass="entr" presetSubtype="12" fill="hold" nodeType="afterEffect">
                                  <p:stCondLst>
                                    <p:cond delay="0"/>
                                  </p:stCondLst>
                                  <p:childTnLst>
                                    <p:set>
                                      <p:cBhvr>
                                        <p:cTn id="47" dur="1" fill="hold">
                                          <p:stCondLst>
                                            <p:cond delay="0"/>
                                          </p:stCondLst>
                                        </p:cTn>
                                        <p:tgtEl>
                                          <p:spTgt spid="34841"/>
                                        </p:tgtEl>
                                        <p:attrNameLst>
                                          <p:attrName>style.visibility</p:attrName>
                                        </p:attrNameLst>
                                      </p:cBhvr>
                                      <p:to>
                                        <p:strVal val="visible"/>
                                      </p:to>
                                    </p:set>
                                    <p:animEffect transition="in" filter="strips(downLeft)">
                                      <p:cBhvr>
                                        <p:cTn id="48" dur="500"/>
                                        <p:tgtEl>
                                          <p:spTgt spid="34841"/>
                                        </p:tgtEl>
                                      </p:cBhvr>
                                    </p:animEffect>
                                  </p:childTnLst>
                                </p:cTn>
                              </p:par>
                            </p:childTnLst>
                          </p:cTn>
                        </p:par>
                        <p:par>
                          <p:cTn id="49" fill="hold" nodeType="afterGroup">
                            <p:stCondLst>
                              <p:cond delay="1000"/>
                            </p:stCondLst>
                            <p:childTnLst>
                              <p:par>
                                <p:cTn id="50" presetID="12" presetClass="entr" presetSubtype="4" fill="hold" grpId="0" nodeType="afterEffect">
                                  <p:stCondLst>
                                    <p:cond delay="0"/>
                                  </p:stCondLst>
                                  <p:childTnLst>
                                    <p:set>
                                      <p:cBhvr>
                                        <p:cTn id="51" dur="1" fill="hold">
                                          <p:stCondLst>
                                            <p:cond delay="0"/>
                                          </p:stCondLst>
                                        </p:cTn>
                                        <p:tgtEl>
                                          <p:spTgt spid="34829"/>
                                        </p:tgtEl>
                                        <p:attrNameLst>
                                          <p:attrName>style.visibility</p:attrName>
                                        </p:attrNameLst>
                                      </p:cBhvr>
                                      <p:to>
                                        <p:strVal val="visible"/>
                                      </p:to>
                                    </p:set>
                                    <p:animEffect transition="in" filter="slide(fromBottom)">
                                      <p:cBhvr>
                                        <p:cTn id="52" dur="500"/>
                                        <p:tgtEl>
                                          <p:spTgt spid="348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nodeType="clickEffect">
                                  <p:stCondLst>
                                    <p:cond delay="0"/>
                                  </p:stCondLst>
                                  <p:childTnLst>
                                    <p:set>
                                      <p:cBhvr>
                                        <p:cTn id="56" dur="1" fill="hold">
                                          <p:stCondLst>
                                            <p:cond delay="0"/>
                                          </p:stCondLst>
                                        </p:cTn>
                                        <p:tgtEl>
                                          <p:spTgt spid="34819"/>
                                        </p:tgtEl>
                                        <p:attrNameLst>
                                          <p:attrName>style.visibility</p:attrName>
                                        </p:attrNameLst>
                                      </p:cBhvr>
                                      <p:to>
                                        <p:strVal val="visible"/>
                                      </p:to>
                                    </p:set>
                                    <p:anim calcmode="lin" valueType="num">
                                      <p:cBhvr>
                                        <p:cTn id="57" dur="500" fill="hold"/>
                                        <p:tgtEl>
                                          <p:spTgt spid="34819"/>
                                        </p:tgtEl>
                                        <p:attrNameLst>
                                          <p:attrName>ppt_w</p:attrName>
                                        </p:attrNameLst>
                                      </p:cBhvr>
                                      <p:tavLst>
                                        <p:tav tm="0">
                                          <p:val>
                                            <p:fltVal val="0"/>
                                          </p:val>
                                        </p:tav>
                                        <p:tav tm="100000">
                                          <p:val>
                                            <p:strVal val="#ppt_w"/>
                                          </p:val>
                                        </p:tav>
                                      </p:tavLst>
                                    </p:anim>
                                    <p:anim calcmode="lin" valueType="num">
                                      <p:cBhvr>
                                        <p:cTn id="58" dur="500" fill="hold"/>
                                        <p:tgtEl>
                                          <p:spTgt spid="34819"/>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0" fill="hold" grpId="0" nodeType="clickEffect">
                                  <p:stCondLst>
                                    <p:cond delay="0"/>
                                  </p:stCondLst>
                                  <p:iterate type="lt">
                                    <p:tmPct val="100000"/>
                                  </p:iterate>
                                  <p:childTnLst>
                                    <p:set>
                                      <p:cBhvr>
                                        <p:cTn id="62" dur="1" fill="hold">
                                          <p:stCondLst>
                                            <p:cond delay="0"/>
                                          </p:stCondLst>
                                        </p:cTn>
                                        <p:tgtEl>
                                          <p:spTgt spid="34885"/>
                                        </p:tgtEl>
                                        <p:attrNameLst>
                                          <p:attrName>style.visibility</p:attrName>
                                        </p:attrNameLst>
                                      </p:cBhvr>
                                      <p:to>
                                        <p:strVal val="visible"/>
                                      </p:to>
                                    </p:set>
                                    <p:anim calcmode="lin" valueType="num">
                                      <p:cBhvr>
                                        <p:cTn id="63" dur="75" fill="hold"/>
                                        <p:tgtEl>
                                          <p:spTgt spid="34885"/>
                                        </p:tgtEl>
                                        <p:attrNameLst>
                                          <p:attrName>ppt_w</p:attrName>
                                        </p:attrNameLst>
                                      </p:cBhvr>
                                      <p:tavLst>
                                        <p:tav tm="0">
                                          <p:val>
                                            <p:fltVal val="0"/>
                                          </p:val>
                                        </p:tav>
                                        <p:tav tm="100000">
                                          <p:val>
                                            <p:strVal val="#ppt_w"/>
                                          </p:val>
                                        </p:tav>
                                      </p:tavLst>
                                    </p:anim>
                                    <p:anim calcmode="lin" valueType="num">
                                      <p:cBhvr>
                                        <p:cTn id="64" dur="75" fill="hold"/>
                                        <p:tgtEl>
                                          <p:spTgt spid="34885"/>
                                        </p:tgtEl>
                                        <p:attrNameLst>
                                          <p:attrName>ppt_h</p:attrName>
                                        </p:attrNameLst>
                                      </p:cBhvr>
                                      <p:tavLst>
                                        <p:tav tm="0">
                                          <p:val>
                                            <p:strVal val="#ppt_h"/>
                                          </p:val>
                                        </p:tav>
                                        <p:tav tm="100000">
                                          <p:val>
                                            <p:strVal val="#ppt_h"/>
                                          </p:val>
                                        </p:tav>
                                      </p:tavLst>
                                    </p:anim>
                                  </p:childTnLst>
                                </p:cTn>
                              </p:par>
                            </p:childTnLst>
                          </p:cTn>
                        </p:par>
                        <p:par>
                          <p:cTn id="65" fill="hold" nodeType="afterGroup">
                            <p:stCondLst>
                              <p:cond delay="975"/>
                            </p:stCondLst>
                            <p:childTnLst>
                              <p:par>
                                <p:cTn id="66" presetID="2" presetClass="entr" presetSubtype="2" fill="hold" nodeType="afterEffect">
                                  <p:stCondLst>
                                    <p:cond delay="0"/>
                                  </p:stCondLst>
                                  <p:childTnLst>
                                    <p:set>
                                      <p:cBhvr>
                                        <p:cTn id="67" dur="1" fill="hold">
                                          <p:stCondLst>
                                            <p:cond delay="0"/>
                                          </p:stCondLst>
                                        </p:cTn>
                                        <p:tgtEl>
                                          <p:spTgt spid="34906"/>
                                        </p:tgtEl>
                                        <p:attrNameLst>
                                          <p:attrName>style.visibility</p:attrName>
                                        </p:attrNameLst>
                                      </p:cBhvr>
                                      <p:to>
                                        <p:strVal val="visible"/>
                                      </p:to>
                                    </p:set>
                                    <p:anim calcmode="lin" valueType="num">
                                      <p:cBhvr additive="base">
                                        <p:cTn id="68" dur="500" fill="hold"/>
                                        <p:tgtEl>
                                          <p:spTgt spid="34906"/>
                                        </p:tgtEl>
                                        <p:attrNameLst>
                                          <p:attrName>ppt_x</p:attrName>
                                        </p:attrNameLst>
                                      </p:cBhvr>
                                      <p:tavLst>
                                        <p:tav tm="0">
                                          <p:val>
                                            <p:strVal val="1+#ppt_w/2"/>
                                          </p:val>
                                        </p:tav>
                                        <p:tav tm="100000">
                                          <p:val>
                                            <p:strVal val="#ppt_x"/>
                                          </p:val>
                                        </p:tav>
                                      </p:tavLst>
                                    </p:anim>
                                    <p:anim calcmode="lin" valueType="num">
                                      <p:cBhvr additive="base">
                                        <p:cTn id="69" dur="500" fill="hold"/>
                                        <p:tgtEl>
                                          <p:spTgt spid="34906"/>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34820"/>
                                        </p:tgtEl>
                                        <p:attrNameLst>
                                          <p:attrName>style.visibility</p:attrName>
                                        </p:attrNameLst>
                                      </p:cBhvr>
                                      <p:to>
                                        <p:strVal val="visible"/>
                                      </p:to>
                                    </p:set>
                                    <p:animEffect transition="in" filter="slide(fromBottom)">
                                      <p:cBhvr>
                                        <p:cTn id="74" dur="500"/>
                                        <p:tgtEl>
                                          <p:spTgt spid="3482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34867"/>
                                        </p:tgtEl>
                                        <p:attrNameLst>
                                          <p:attrName>style.visibility</p:attrName>
                                        </p:attrNameLst>
                                      </p:cBhvr>
                                      <p:to>
                                        <p:strVal val="visible"/>
                                      </p:to>
                                    </p:set>
                                    <p:animEffect transition="in" filter="wipe(up)">
                                      <p:cBhvr>
                                        <p:cTn id="79" dur="500"/>
                                        <p:tgtEl>
                                          <p:spTgt spid="34867"/>
                                        </p:tgtEl>
                                      </p:cBhvr>
                                    </p:animEffect>
                                  </p:childTnLst>
                                </p:cTn>
                              </p:par>
                            </p:childTnLst>
                          </p:cTn>
                        </p:par>
                        <p:par>
                          <p:cTn id="80" fill="hold" nodeType="afterGroup">
                            <p:stCondLst>
                              <p:cond delay="500"/>
                            </p:stCondLst>
                            <p:childTnLst>
                              <p:par>
                                <p:cTn id="81" presetID="12" presetClass="entr" presetSubtype="4" fill="hold" grpId="0" nodeType="afterEffect">
                                  <p:stCondLst>
                                    <p:cond delay="0"/>
                                  </p:stCondLst>
                                  <p:childTnLst>
                                    <p:set>
                                      <p:cBhvr>
                                        <p:cTn id="82" dur="1" fill="hold">
                                          <p:stCondLst>
                                            <p:cond delay="0"/>
                                          </p:stCondLst>
                                        </p:cTn>
                                        <p:tgtEl>
                                          <p:spTgt spid="34874"/>
                                        </p:tgtEl>
                                        <p:attrNameLst>
                                          <p:attrName>style.visibility</p:attrName>
                                        </p:attrNameLst>
                                      </p:cBhvr>
                                      <p:to>
                                        <p:strVal val="visible"/>
                                      </p:to>
                                    </p:set>
                                    <p:animEffect transition="in" filter="slide(fromBottom)">
                                      <p:cBhvr>
                                        <p:cTn id="83" dur="500"/>
                                        <p:tgtEl>
                                          <p:spTgt spid="34874"/>
                                        </p:tgtEl>
                                      </p:cBhvr>
                                    </p:animEffect>
                                  </p:childTnLst>
                                </p:cTn>
                              </p:par>
                            </p:childTnLst>
                          </p:cTn>
                        </p:par>
                        <p:par>
                          <p:cTn id="84" fill="hold" nodeType="afterGroup">
                            <p:stCondLst>
                              <p:cond delay="1000"/>
                            </p:stCondLst>
                            <p:childTnLst>
                              <p:par>
                                <p:cTn id="85" presetID="1" presetClass="entr" presetSubtype="0" fill="hold" grpId="0" nodeType="afterEffect">
                                  <p:stCondLst>
                                    <p:cond delay="0"/>
                                  </p:stCondLst>
                                  <p:childTnLst>
                                    <p:set>
                                      <p:cBhvr>
                                        <p:cTn id="86" dur="1" fill="hold">
                                          <p:stCondLst>
                                            <p:cond delay="499"/>
                                          </p:stCondLst>
                                        </p:cTn>
                                        <p:tgtEl>
                                          <p:spTgt spid="34905"/>
                                        </p:tgtEl>
                                        <p:attrNameLst>
                                          <p:attrName>style.visibility</p:attrName>
                                        </p:attrNameLst>
                                      </p:cBhvr>
                                      <p:to>
                                        <p:strVal val="visible"/>
                                      </p:to>
                                    </p:set>
                                  </p:childTnLst>
                                </p:cTn>
                              </p:par>
                            </p:childTnLst>
                          </p:cTn>
                        </p:par>
                        <p:par>
                          <p:cTn id="87" fill="hold" nodeType="afterGroup">
                            <p:stCondLst>
                              <p:cond delay="1500"/>
                            </p:stCondLst>
                            <p:childTnLst>
                              <p:par>
                                <p:cTn id="88" presetID="1" presetClass="entr" presetSubtype="0" fill="hold" grpId="0" nodeType="afterEffect">
                                  <p:stCondLst>
                                    <p:cond delay="0"/>
                                  </p:stCondLst>
                                  <p:childTnLst>
                                    <p:set>
                                      <p:cBhvr>
                                        <p:cTn id="89" dur="1" fill="hold">
                                          <p:stCondLst>
                                            <p:cond delay="499"/>
                                          </p:stCondLst>
                                        </p:cTn>
                                        <p:tgtEl>
                                          <p:spTgt spid="34880"/>
                                        </p:tgtEl>
                                        <p:attrNameLst>
                                          <p:attrName>style.visibility</p:attrName>
                                        </p:attrNameLst>
                                      </p:cBhvr>
                                      <p:to>
                                        <p:strVal val="visible"/>
                                      </p:to>
                                    </p:set>
                                  </p:childTnLst>
                                </p:cTn>
                              </p:par>
                            </p:childTnLst>
                          </p:cTn>
                        </p:par>
                        <p:par>
                          <p:cTn id="90" fill="hold" nodeType="afterGroup">
                            <p:stCondLst>
                              <p:cond delay="2000"/>
                            </p:stCondLst>
                            <p:childTnLst>
                              <p:par>
                                <p:cTn id="91" presetID="1" presetClass="entr" presetSubtype="0" fill="hold" nodeType="afterEffect">
                                  <p:stCondLst>
                                    <p:cond delay="0"/>
                                  </p:stCondLst>
                                  <p:childTnLst>
                                    <p:set>
                                      <p:cBhvr>
                                        <p:cTn id="92" dur="1" fill="hold">
                                          <p:stCondLst>
                                            <p:cond delay="499"/>
                                          </p:stCondLst>
                                        </p:cTn>
                                        <p:tgtEl>
                                          <p:spTgt spid="3488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34871"/>
                                        </p:tgtEl>
                                        <p:attrNameLst>
                                          <p:attrName>style.visibility</p:attrName>
                                        </p:attrNameLst>
                                      </p:cBhvr>
                                      <p:to>
                                        <p:strVal val="visible"/>
                                      </p:to>
                                    </p:set>
                                    <p:animEffect transition="in" filter="wipe(left)">
                                      <p:cBhvr>
                                        <p:cTn id="97" dur="500"/>
                                        <p:tgtEl>
                                          <p:spTgt spid="34871"/>
                                        </p:tgtEl>
                                      </p:cBhvr>
                                    </p:animEffect>
                                  </p:childTnLst>
                                </p:cTn>
                              </p:par>
                            </p:childTnLst>
                          </p:cTn>
                        </p:par>
                        <p:par>
                          <p:cTn id="98" fill="hold" nodeType="afterGroup">
                            <p:stCondLst>
                              <p:cond delay="500"/>
                            </p:stCondLst>
                            <p:childTnLst>
                              <p:par>
                                <p:cTn id="99" presetID="1" presetClass="entr" presetSubtype="0" fill="hold" nodeType="afterEffect">
                                  <p:stCondLst>
                                    <p:cond delay="0"/>
                                  </p:stCondLst>
                                  <p:childTnLst>
                                    <p:set>
                                      <p:cBhvr>
                                        <p:cTn id="100" dur="1" fill="hold">
                                          <p:stCondLst>
                                            <p:cond delay="499"/>
                                          </p:stCondLst>
                                        </p:cTn>
                                        <p:tgtEl>
                                          <p:spTgt spid="34869"/>
                                        </p:tgtEl>
                                        <p:attrNameLst>
                                          <p:attrName>style.visibility</p:attrName>
                                        </p:attrNameLst>
                                      </p:cBhvr>
                                      <p:to>
                                        <p:strVal val="visible"/>
                                      </p:to>
                                    </p:set>
                                  </p:childTnLst>
                                </p:cTn>
                              </p:par>
                            </p:childTnLst>
                          </p:cTn>
                        </p:par>
                        <p:par>
                          <p:cTn id="101" fill="hold" nodeType="afterGroup">
                            <p:stCondLst>
                              <p:cond delay="1000"/>
                            </p:stCondLst>
                            <p:childTnLst>
                              <p:par>
                                <p:cTn id="102" presetID="1" presetClass="entr" presetSubtype="0" fill="hold" nodeType="afterEffect">
                                  <p:stCondLst>
                                    <p:cond delay="0"/>
                                  </p:stCondLst>
                                  <p:childTnLst>
                                    <p:set>
                                      <p:cBhvr>
                                        <p:cTn id="103" dur="1" fill="hold">
                                          <p:stCondLst>
                                            <p:cond delay="499"/>
                                          </p:stCondLst>
                                        </p:cTn>
                                        <p:tgtEl>
                                          <p:spTgt spid="34868"/>
                                        </p:tgtEl>
                                        <p:attrNameLst>
                                          <p:attrName>style.visibility</p:attrName>
                                        </p:attrNameLst>
                                      </p:cBhvr>
                                      <p:to>
                                        <p:strVal val="visible"/>
                                      </p:to>
                                    </p:set>
                                  </p:childTnLst>
                                </p:cTn>
                              </p:par>
                            </p:childTnLst>
                          </p:cTn>
                        </p:par>
                        <p:par>
                          <p:cTn id="104" fill="hold" nodeType="afterGroup">
                            <p:stCondLst>
                              <p:cond delay="1500"/>
                            </p:stCondLst>
                            <p:childTnLst>
                              <p:par>
                                <p:cTn id="105" presetID="12" presetClass="entr" presetSubtype="4" fill="hold" nodeType="afterEffect">
                                  <p:stCondLst>
                                    <p:cond delay="0"/>
                                  </p:stCondLst>
                                  <p:childTnLst>
                                    <p:set>
                                      <p:cBhvr>
                                        <p:cTn id="106" dur="1" fill="hold">
                                          <p:stCondLst>
                                            <p:cond delay="0"/>
                                          </p:stCondLst>
                                        </p:cTn>
                                        <p:tgtEl>
                                          <p:spTgt spid="34877"/>
                                        </p:tgtEl>
                                        <p:attrNameLst>
                                          <p:attrName>style.visibility</p:attrName>
                                        </p:attrNameLst>
                                      </p:cBhvr>
                                      <p:to>
                                        <p:strVal val="visible"/>
                                      </p:to>
                                    </p:set>
                                    <p:animEffect transition="in" filter="slide(fromBottom)">
                                      <p:cBhvr>
                                        <p:cTn id="107" dur="500"/>
                                        <p:tgtEl>
                                          <p:spTgt spid="3487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8" fill="hold" nodeType="clickEffect">
                                  <p:stCondLst>
                                    <p:cond delay="0"/>
                                  </p:stCondLst>
                                  <p:childTnLst>
                                    <p:set>
                                      <p:cBhvr>
                                        <p:cTn id="111" dur="1" fill="hold">
                                          <p:stCondLst>
                                            <p:cond delay="0"/>
                                          </p:stCondLst>
                                        </p:cTn>
                                        <p:tgtEl>
                                          <p:spTgt spid="34821"/>
                                        </p:tgtEl>
                                        <p:attrNameLst>
                                          <p:attrName>style.visibility</p:attrName>
                                        </p:attrNameLst>
                                      </p:cBhvr>
                                      <p:to>
                                        <p:strVal val="visible"/>
                                      </p:to>
                                    </p:set>
                                    <p:anim calcmode="lin" valueType="num">
                                      <p:cBhvr>
                                        <p:cTn id="112" dur="500" fill="hold"/>
                                        <p:tgtEl>
                                          <p:spTgt spid="34821"/>
                                        </p:tgtEl>
                                        <p:attrNameLst>
                                          <p:attrName>ppt_x</p:attrName>
                                        </p:attrNameLst>
                                      </p:cBhvr>
                                      <p:tavLst>
                                        <p:tav tm="0">
                                          <p:val>
                                            <p:strVal val="#ppt_x-#ppt_w/2"/>
                                          </p:val>
                                        </p:tav>
                                        <p:tav tm="100000">
                                          <p:val>
                                            <p:strVal val="#ppt_x"/>
                                          </p:val>
                                        </p:tav>
                                      </p:tavLst>
                                    </p:anim>
                                    <p:anim calcmode="lin" valueType="num">
                                      <p:cBhvr>
                                        <p:cTn id="113" dur="500" fill="hold"/>
                                        <p:tgtEl>
                                          <p:spTgt spid="34821"/>
                                        </p:tgtEl>
                                        <p:attrNameLst>
                                          <p:attrName>ppt_y</p:attrName>
                                        </p:attrNameLst>
                                      </p:cBhvr>
                                      <p:tavLst>
                                        <p:tav tm="0">
                                          <p:val>
                                            <p:strVal val="#ppt_y"/>
                                          </p:val>
                                        </p:tav>
                                        <p:tav tm="100000">
                                          <p:val>
                                            <p:strVal val="#ppt_y"/>
                                          </p:val>
                                        </p:tav>
                                      </p:tavLst>
                                    </p:anim>
                                    <p:anim calcmode="lin" valueType="num">
                                      <p:cBhvr>
                                        <p:cTn id="114" dur="500" fill="hold"/>
                                        <p:tgtEl>
                                          <p:spTgt spid="34821"/>
                                        </p:tgtEl>
                                        <p:attrNameLst>
                                          <p:attrName>ppt_w</p:attrName>
                                        </p:attrNameLst>
                                      </p:cBhvr>
                                      <p:tavLst>
                                        <p:tav tm="0">
                                          <p:val>
                                            <p:fltVal val="0"/>
                                          </p:val>
                                        </p:tav>
                                        <p:tav tm="100000">
                                          <p:val>
                                            <p:strVal val="#ppt_w"/>
                                          </p:val>
                                        </p:tav>
                                      </p:tavLst>
                                    </p:anim>
                                    <p:anim calcmode="lin" valueType="num">
                                      <p:cBhvr>
                                        <p:cTn id="115" dur="500" fill="hold"/>
                                        <p:tgtEl>
                                          <p:spTgt spid="34821"/>
                                        </p:tgtEl>
                                        <p:attrNameLst>
                                          <p:attrName>ppt_h</p:attrName>
                                        </p:attrNameLst>
                                      </p:cBhvr>
                                      <p:tavLst>
                                        <p:tav tm="0">
                                          <p:val>
                                            <p:strVal val="#ppt_h"/>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nodeType="clickEffect">
                                  <p:stCondLst>
                                    <p:cond delay="0"/>
                                  </p:stCondLst>
                                  <p:childTnLst>
                                    <p:set>
                                      <p:cBhvr>
                                        <p:cTn id="119" dur="1" fill="hold">
                                          <p:stCondLst>
                                            <p:cond delay="0"/>
                                          </p:stCondLst>
                                        </p:cTn>
                                        <p:tgtEl>
                                          <p:spTgt spid="34866"/>
                                        </p:tgtEl>
                                        <p:attrNameLst>
                                          <p:attrName>style.visibility</p:attrName>
                                        </p:attrNameLst>
                                      </p:cBhvr>
                                      <p:to>
                                        <p:strVal val="visible"/>
                                      </p:to>
                                    </p:set>
                                    <p:animEffect transition="in" filter="wipe(down)">
                                      <p:cBhvr>
                                        <p:cTn id="120" dur="500"/>
                                        <p:tgtEl>
                                          <p:spTgt spid="3486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34872"/>
                                        </p:tgtEl>
                                        <p:attrNameLst>
                                          <p:attrName>style.visibility</p:attrName>
                                        </p:attrNameLst>
                                      </p:cBhvr>
                                      <p:to>
                                        <p:strVal val="visible"/>
                                      </p:to>
                                    </p:set>
                                    <p:animEffect transition="in" filter="wipe(left)">
                                      <p:cBhvr>
                                        <p:cTn id="125" dur="500"/>
                                        <p:tgtEl>
                                          <p:spTgt spid="34872"/>
                                        </p:tgtEl>
                                      </p:cBhvr>
                                    </p:animEffect>
                                  </p:childTnLst>
                                </p:cTn>
                              </p:par>
                            </p:childTnLst>
                          </p:cTn>
                        </p:par>
                        <p:par>
                          <p:cTn id="126" fill="hold" nodeType="afterGroup">
                            <p:stCondLst>
                              <p:cond delay="500"/>
                            </p:stCondLst>
                            <p:childTnLst>
                              <p:par>
                                <p:cTn id="127" presetID="12" presetClass="entr" presetSubtype="8" fill="hold" nodeType="afterEffect">
                                  <p:stCondLst>
                                    <p:cond delay="0"/>
                                  </p:stCondLst>
                                  <p:childTnLst>
                                    <p:set>
                                      <p:cBhvr>
                                        <p:cTn id="128" dur="1" fill="hold">
                                          <p:stCondLst>
                                            <p:cond delay="0"/>
                                          </p:stCondLst>
                                        </p:cTn>
                                        <p:tgtEl>
                                          <p:spTgt spid="34873"/>
                                        </p:tgtEl>
                                        <p:attrNameLst>
                                          <p:attrName>style.visibility</p:attrName>
                                        </p:attrNameLst>
                                      </p:cBhvr>
                                      <p:to>
                                        <p:strVal val="visible"/>
                                      </p:to>
                                    </p:set>
                                    <p:animEffect transition="in" filter="slide(fromLeft)">
                                      <p:cBhvr>
                                        <p:cTn id="129" dur="500"/>
                                        <p:tgtEl>
                                          <p:spTgt spid="34873"/>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6" presetClass="entr" presetSubtype="26" fill="hold" grpId="0" nodeType="clickEffect">
                                  <p:stCondLst>
                                    <p:cond delay="0"/>
                                  </p:stCondLst>
                                  <p:iterate type="lt">
                                    <p:tmPct val="100000"/>
                                  </p:iterate>
                                  <p:childTnLst>
                                    <p:set>
                                      <p:cBhvr>
                                        <p:cTn id="133" dur="1" fill="hold">
                                          <p:stCondLst>
                                            <p:cond delay="0"/>
                                          </p:stCondLst>
                                        </p:cTn>
                                        <p:tgtEl>
                                          <p:spTgt spid="34822"/>
                                        </p:tgtEl>
                                        <p:attrNameLst>
                                          <p:attrName>style.visibility</p:attrName>
                                        </p:attrNameLst>
                                      </p:cBhvr>
                                      <p:to>
                                        <p:strVal val="visible"/>
                                      </p:to>
                                    </p:set>
                                    <p:animEffect transition="in" filter="barn(inHorizontal)">
                                      <p:cBhvr>
                                        <p:cTn id="134" dur="75"/>
                                        <p:tgtEl>
                                          <p:spTgt spid="34822"/>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2" presetClass="entr" presetSubtype="8" fill="hold" nodeType="clickEffect">
                                  <p:stCondLst>
                                    <p:cond delay="0"/>
                                  </p:stCondLst>
                                  <p:childTnLst>
                                    <p:set>
                                      <p:cBhvr>
                                        <p:cTn id="138" dur="1" fill="hold">
                                          <p:stCondLst>
                                            <p:cond delay="0"/>
                                          </p:stCondLst>
                                        </p:cTn>
                                        <p:tgtEl>
                                          <p:spTgt spid="34823"/>
                                        </p:tgtEl>
                                        <p:attrNameLst>
                                          <p:attrName>style.visibility</p:attrName>
                                        </p:attrNameLst>
                                      </p:cBhvr>
                                      <p:to>
                                        <p:strVal val="visible"/>
                                      </p:to>
                                    </p:set>
                                    <p:animEffect transition="in" filter="slide(fromLeft)">
                                      <p:cBhvr>
                                        <p:cTn id="139" dur="500"/>
                                        <p:tgtEl>
                                          <p:spTgt spid="34823"/>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2" presetClass="entr" presetSubtype="4" fill="hold" nodeType="clickEffect">
                                  <p:stCondLst>
                                    <p:cond delay="0"/>
                                  </p:stCondLst>
                                  <p:childTnLst>
                                    <p:set>
                                      <p:cBhvr>
                                        <p:cTn id="143" dur="1" fill="hold">
                                          <p:stCondLst>
                                            <p:cond delay="0"/>
                                          </p:stCondLst>
                                        </p:cTn>
                                        <p:tgtEl>
                                          <p:spTgt spid="34889"/>
                                        </p:tgtEl>
                                        <p:attrNameLst>
                                          <p:attrName>style.visibility</p:attrName>
                                        </p:attrNameLst>
                                      </p:cBhvr>
                                      <p:to>
                                        <p:strVal val="visible"/>
                                      </p:to>
                                    </p:set>
                                    <p:animEffect transition="in" filter="slide(fromBottom)">
                                      <p:cBhvr>
                                        <p:cTn id="144" dur="500"/>
                                        <p:tgtEl>
                                          <p:spTgt spid="34889"/>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nodeType="clickEffect">
                                  <p:stCondLst>
                                    <p:cond delay="0"/>
                                  </p:stCondLst>
                                  <p:childTnLst>
                                    <p:set>
                                      <p:cBhvr>
                                        <p:cTn id="148" dur="1" fill="hold">
                                          <p:stCondLst>
                                            <p:cond delay="0"/>
                                          </p:stCondLst>
                                        </p:cTn>
                                        <p:tgtEl>
                                          <p:spTgt spid="34890"/>
                                        </p:tgtEl>
                                        <p:attrNameLst>
                                          <p:attrName>style.visibility</p:attrName>
                                        </p:attrNameLst>
                                      </p:cBhvr>
                                      <p:to>
                                        <p:strVal val="visible"/>
                                      </p:to>
                                    </p:set>
                                    <p:animEffect transition="in" filter="wipe(left)">
                                      <p:cBhvr>
                                        <p:cTn id="149" dur="500"/>
                                        <p:tgtEl>
                                          <p:spTgt spid="34890"/>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7" presetClass="entr" presetSubtype="10" fill="hold" grpId="0" nodeType="clickEffect">
                                  <p:stCondLst>
                                    <p:cond delay="0"/>
                                  </p:stCondLst>
                                  <p:childTnLst>
                                    <p:set>
                                      <p:cBhvr>
                                        <p:cTn id="153" dur="1" fill="hold">
                                          <p:stCondLst>
                                            <p:cond delay="0"/>
                                          </p:stCondLst>
                                        </p:cTn>
                                        <p:tgtEl>
                                          <p:spTgt spid="34897"/>
                                        </p:tgtEl>
                                        <p:attrNameLst>
                                          <p:attrName>style.visibility</p:attrName>
                                        </p:attrNameLst>
                                      </p:cBhvr>
                                      <p:to>
                                        <p:strVal val="visible"/>
                                      </p:to>
                                    </p:set>
                                    <p:anim calcmode="lin" valueType="num">
                                      <p:cBhvr>
                                        <p:cTn id="154" dur="500" fill="hold"/>
                                        <p:tgtEl>
                                          <p:spTgt spid="34897"/>
                                        </p:tgtEl>
                                        <p:attrNameLst>
                                          <p:attrName>ppt_w</p:attrName>
                                        </p:attrNameLst>
                                      </p:cBhvr>
                                      <p:tavLst>
                                        <p:tav tm="0">
                                          <p:val>
                                            <p:fltVal val="0"/>
                                          </p:val>
                                        </p:tav>
                                        <p:tav tm="100000">
                                          <p:val>
                                            <p:strVal val="#ppt_w"/>
                                          </p:val>
                                        </p:tav>
                                      </p:tavLst>
                                    </p:anim>
                                    <p:anim calcmode="lin" valueType="num">
                                      <p:cBhvr>
                                        <p:cTn id="155" dur="500" fill="hold"/>
                                        <p:tgtEl>
                                          <p:spTgt spid="34897"/>
                                        </p:tgtEl>
                                        <p:attrNameLst>
                                          <p:attrName>ppt_h</p:attrName>
                                        </p:attrNameLst>
                                      </p:cBhvr>
                                      <p:tavLst>
                                        <p:tav tm="0">
                                          <p:val>
                                            <p:strVal val="#ppt_h"/>
                                          </p:val>
                                        </p:tav>
                                        <p:tav tm="100000">
                                          <p:val>
                                            <p:strVal val="#ppt_h"/>
                                          </p:val>
                                        </p:tav>
                                      </p:tavLst>
                                    </p:anim>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7" presetClass="entr" presetSubtype="8" fill="hold" nodeType="clickEffect">
                                  <p:stCondLst>
                                    <p:cond delay="0"/>
                                  </p:stCondLst>
                                  <p:childTnLst>
                                    <p:set>
                                      <p:cBhvr>
                                        <p:cTn id="159" dur="1" fill="hold">
                                          <p:stCondLst>
                                            <p:cond delay="0"/>
                                          </p:stCondLst>
                                        </p:cTn>
                                        <p:tgtEl>
                                          <p:spTgt spid="34891"/>
                                        </p:tgtEl>
                                        <p:attrNameLst>
                                          <p:attrName>style.visibility</p:attrName>
                                        </p:attrNameLst>
                                      </p:cBhvr>
                                      <p:to>
                                        <p:strVal val="visible"/>
                                      </p:to>
                                    </p:set>
                                    <p:anim calcmode="lin" valueType="num">
                                      <p:cBhvr>
                                        <p:cTn id="160" dur="500" fill="hold"/>
                                        <p:tgtEl>
                                          <p:spTgt spid="34891"/>
                                        </p:tgtEl>
                                        <p:attrNameLst>
                                          <p:attrName>ppt_x</p:attrName>
                                        </p:attrNameLst>
                                      </p:cBhvr>
                                      <p:tavLst>
                                        <p:tav tm="0">
                                          <p:val>
                                            <p:strVal val="#ppt_x-#ppt_w/2"/>
                                          </p:val>
                                        </p:tav>
                                        <p:tav tm="100000">
                                          <p:val>
                                            <p:strVal val="#ppt_x"/>
                                          </p:val>
                                        </p:tav>
                                      </p:tavLst>
                                    </p:anim>
                                    <p:anim calcmode="lin" valueType="num">
                                      <p:cBhvr>
                                        <p:cTn id="161" dur="500" fill="hold"/>
                                        <p:tgtEl>
                                          <p:spTgt spid="34891"/>
                                        </p:tgtEl>
                                        <p:attrNameLst>
                                          <p:attrName>ppt_y</p:attrName>
                                        </p:attrNameLst>
                                      </p:cBhvr>
                                      <p:tavLst>
                                        <p:tav tm="0">
                                          <p:val>
                                            <p:strVal val="#ppt_y"/>
                                          </p:val>
                                        </p:tav>
                                        <p:tav tm="100000">
                                          <p:val>
                                            <p:strVal val="#ppt_y"/>
                                          </p:val>
                                        </p:tav>
                                      </p:tavLst>
                                    </p:anim>
                                    <p:anim calcmode="lin" valueType="num">
                                      <p:cBhvr>
                                        <p:cTn id="162" dur="500" fill="hold"/>
                                        <p:tgtEl>
                                          <p:spTgt spid="34891"/>
                                        </p:tgtEl>
                                        <p:attrNameLst>
                                          <p:attrName>ppt_w</p:attrName>
                                        </p:attrNameLst>
                                      </p:cBhvr>
                                      <p:tavLst>
                                        <p:tav tm="0">
                                          <p:val>
                                            <p:fltVal val="0"/>
                                          </p:val>
                                        </p:tav>
                                        <p:tav tm="100000">
                                          <p:val>
                                            <p:strVal val="#ppt_w"/>
                                          </p:val>
                                        </p:tav>
                                      </p:tavLst>
                                    </p:anim>
                                    <p:anim calcmode="lin" valueType="num">
                                      <p:cBhvr>
                                        <p:cTn id="163" dur="500" fill="hold"/>
                                        <p:tgtEl>
                                          <p:spTgt spid="34891"/>
                                        </p:tgtEl>
                                        <p:attrNameLst>
                                          <p:attrName>ppt_h</p:attrName>
                                        </p:attrNameLst>
                                      </p:cBhvr>
                                      <p:tavLst>
                                        <p:tav tm="0">
                                          <p:val>
                                            <p:strVal val="#ppt_h"/>
                                          </p:val>
                                        </p:tav>
                                        <p:tav tm="100000">
                                          <p:val>
                                            <p:strVal val="#ppt_h"/>
                                          </p:val>
                                        </p:tav>
                                      </p:tavLst>
                                    </p:anim>
                                  </p:childTnLst>
                                </p:cTn>
                              </p:par>
                            </p:childTnLst>
                          </p:cTn>
                        </p:par>
                        <p:par>
                          <p:cTn id="164" fill="hold" nodeType="afterGroup">
                            <p:stCondLst>
                              <p:cond delay="500"/>
                            </p:stCondLst>
                            <p:childTnLst>
                              <p:par>
                                <p:cTn id="165" presetID="22" presetClass="entr" presetSubtype="8" fill="hold" nodeType="afterEffect">
                                  <p:stCondLst>
                                    <p:cond delay="0"/>
                                  </p:stCondLst>
                                  <p:childTnLst>
                                    <p:set>
                                      <p:cBhvr>
                                        <p:cTn id="166" dur="1" fill="hold">
                                          <p:stCondLst>
                                            <p:cond delay="0"/>
                                          </p:stCondLst>
                                        </p:cTn>
                                        <p:tgtEl>
                                          <p:spTgt spid="34892"/>
                                        </p:tgtEl>
                                        <p:attrNameLst>
                                          <p:attrName>style.visibility</p:attrName>
                                        </p:attrNameLst>
                                      </p:cBhvr>
                                      <p:to>
                                        <p:strVal val="visible"/>
                                      </p:to>
                                    </p:set>
                                    <p:animEffect transition="in" filter="wipe(left)">
                                      <p:cBhvr>
                                        <p:cTn id="167" dur="500"/>
                                        <p:tgtEl>
                                          <p:spTgt spid="34892"/>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7" presetClass="entr" presetSubtype="8" fill="hold" nodeType="clickEffect">
                                  <p:stCondLst>
                                    <p:cond delay="0"/>
                                  </p:stCondLst>
                                  <p:childTnLst>
                                    <p:set>
                                      <p:cBhvr>
                                        <p:cTn id="171" dur="1" fill="hold">
                                          <p:stCondLst>
                                            <p:cond delay="0"/>
                                          </p:stCondLst>
                                        </p:cTn>
                                        <p:tgtEl>
                                          <p:spTgt spid="34894"/>
                                        </p:tgtEl>
                                        <p:attrNameLst>
                                          <p:attrName>style.visibility</p:attrName>
                                        </p:attrNameLst>
                                      </p:cBhvr>
                                      <p:to>
                                        <p:strVal val="visible"/>
                                      </p:to>
                                    </p:set>
                                    <p:anim calcmode="lin" valueType="num">
                                      <p:cBhvr>
                                        <p:cTn id="172" dur="500" fill="hold"/>
                                        <p:tgtEl>
                                          <p:spTgt spid="34894"/>
                                        </p:tgtEl>
                                        <p:attrNameLst>
                                          <p:attrName>ppt_x</p:attrName>
                                        </p:attrNameLst>
                                      </p:cBhvr>
                                      <p:tavLst>
                                        <p:tav tm="0">
                                          <p:val>
                                            <p:strVal val="#ppt_x-#ppt_w/2"/>
                                          </p:val>
                                        </p:tav>
                                        <p:tav tm="100000">
                                          <p:val>
                                            <p:strVal val="#ppt_x"/>
                                          </p:val>
                                        </p:tav>
                                      </p:tavLst>
                                    </p:anim>
                                    <p:anim calcmode="lin" valueType="num">
                                      <p:cBhvr>
                                        <p:cTn id="173" dur="500" fill="hold"/>
                                        <p:tgtEl>
                                          <p:spTgt spid="34894"/>
                                        </p:tgtEl>
                                        <p:attrNameLst>
                                          <p:attrName>ppt_y</p:attrName>
                                        </p:attrNameLst>
                                      </p:cBhvr>
                                      <p:tavLst>
                                        <p:tav tm="0">
                                          <p:val>
                                            <p:strVal val="#ppt_y"/>
                                          </p:val>
                                        </p:tav>
                                        <p:tav tm="100000">
                                          <p:val>
                                            <p:strVal val="#ppt_y"/>
                                          </p:val>
                                        </p:tav>
                                      </p:tavLst>
                                    </p:anim>
                                    <p:anim calcmode="lin" valueType="num">
                                      <p:cBhvr>
                                        <p:cTn id="174" dur="500" fill="hold"/>
                                        <p:tgtEl>
                                          <p:spTgt spid="34894"/>
                                        </p:tgtEl>
                                        <p:attrNameLst>
                                          <p:attrName>ppt_w</p:attrName>
                                        </p:attrNameLst>
                                      </p:cBhvr>
                                      <p:tavLst>
                                        <p:tav tm="0">
                                          <p:val>
                                            <p:fltVal val="0"/>
                                          </p:val>
                                        </p:tav>
                                        <p:tav tm="100000">
                                          <p:val>
                                            <p:strVal val="#ppt_w"/>
                                          </p:val>
                                        </p:tav>
                                      </p:tavLst>
                                    </p:anim>
                                    <p:anim calcmode="lin" valueType="num">
                                      <p:cBhvr>
                                        <p:cTn id="175" dur="500" fill="hold"/>
                                        <p:tgtEl>
                                          <p:spTgt spid="34894"/>
                                        </p:tgtEl>
                                        <p:attrNameLst>
                                          <p:attrName>ppt_h</p:attrName>
                                        </p:attrNameLst>
                                      </p:cBhvr>
                                      <p:tavLst>
                                        <p:tav tm="0">
                                          <p:val>
                                            <p:strVal val="#ppt_h"/>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8" fill="hold" nodeType="clickEffect">
                                  <p:stCondLst>
                                    <p:cond delay="0"/>
                                  </p:stCondLst>
                                  <p:childTnLst>
                                    <p:set>
                                      <p:cBhvr>
                                        <p:cTn id="179" dur="1" fill="hold">
                                          <p:stCondLst>
                                            <p:cond delay="0"/>
                                          </p:stCondLst>
                                        </p:cTn>
                                        <p:tgtEl>
                                          <p:spTgt spid="34893"/>
                                        </p:tgtEl>
                                        <p:attrNameLst>
                                          <p:attrName>style.visibility</p:attrName>
                                        </p:attrNameLst>
                                      </p:cBhvr>
                                      <p:to>
                                        <p:strVal val="visible"/>
                                      </p:to>
                                    </p:set>
                                    <p:animEffect transition="in" filter="wipe(left)">
                                      <p:cBhvr>
                                        <p:cTn id="180" dur="500"/>
                                        <p:tgtEl>
                                          <p:spTgt spid="34893"/>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2" presetClass="entr" presetSubtype="2" fill="hold" nodeType="clickEffect">
                                  <p:stCondLst>
                                    <p:cond delay="0"/>
                                  </p:stCondLst>
                                  <p:childTnLst>
                                    <p:set>
                                      <p:cBhvr>
                                        <p:cTn id="184" dur="1" fill="hold">
                                          <p:stCondLst>
                                            <p:cond delay="0"/>
                                          </p:stCondLst>
                                        </p:cTn>
                                        <p:tgtEl>
                                          <p:spTgt spid="34895"/>
                                        </p:tgtEl>
                                        <p:attrNameLst>
                                          <p:attrName>style.visibility</p:attrName>
                                        </p:attrNameLst>
                                      </p:cBhvr>
                                      <p:to>
                                        <p:strVal val="visible"/>
                                      </p:to>
                                    </p:set>
                                    <p:animEffect transition="in" filter="slide(fromRight)">
                                      <p:cBhvr>
                                        <p:cTn id="185" dur="500"/>
                                        <p:tgtEl>
                                          <p:spTgt spid="34895"/>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 presetClass="entr" presetSubtype="4" fill="hold" nodeType="clickEffect">
                                  <p:stCondLst>
                                    <p:cond delay="0"/>
                                  </p:stCondLst>
                                  <p:childTnLst>
                                    <p:set>
                                      <p:cBhvr>
                                        <p:cTn id="189" dur="1" fill="hold">
                                          <p:stCondLst>
                                            <p:cond delay="0"/>
                                          </p:stCondLst>
                                        </p:cTn>
                                        <p:tgtEl>
                                          <p:spTgt spid="34896"/>
                                        </p:tgtEl>
                                        <p:attrNameLst>
                                          <p:attrName>style.visibility</p:attrName>
                                        </p:attrNameLst>
                                      </p:cBhvr>
                                      <p:to>
                                        <p:strVal val="visible"/>
                                      </p:to>
                                    </p:set>
                                    <p:anim calcmode="lin" valueType="num">
                                      <p:cBhvr additive="base">
                                        <p:cTn id="190" dur="500" fill="hold"/>
                                        <p:tgtEl>
                                          <p:spTgt spid="34896"/>
                                        </p:tgtEl>
                                        <p:attrNameLst>
                                          <p:attrName>ppt_x</p:attrName>
                                        </p:attrNameLst>
                                      </p:cBhvr>
                                      <p:tavLst>
                                        <p:tav tm="0">
                                          <p:val>
                                            <p:strVal val="#ppt_x"/>
                                          </p:val>
                                        </p:tav>
                                        <p:tav tm="100000">
                                          <p:val>
                                            <p:strVal val="#ppt_x"/>
                                          </p:val>
                                        </p:tav>
                                      </p:tavLst>
                                    </p:anim>
                                    <p:anim calcmode="lin" valueType="num">
                                      <p:cBhvr additive="base">
                                        <p:cTn id="191" dur="500" fill="hold"/>
                                        <p:tgtEl>
                                          <p:spTgt spid="34896"/>
                                        </p:tgtEl>
                                        <p:attrNameLst>
                                          <p:attrName>ppt_y</p:attrName>
                                        </p:attrNameLst>
                                      </p:cBhvr>
                                      <p:tavLst>
                                        <p:tav tm="0">
                                          <p:val>
                                            <p:strVal val="1+#ppt_h/2"/>
                                          </p:val>
                                        </p:tav>
                                        <p:tav tm="100000">
                                          <p:val>
                                            <p:strVal val="#ppt_y"/>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nodeType="clickEffect">
                                  <p:stCondLst>
                                    <p:cond delay="0"/>
                                  </p:stCondLst>
                                  <p:childTnLst>
                                    <p:set>
                                      <p:cBhvr>
                                        <p:cTn id="195" dur="1" fill="hold">
                                          <p:stCondLst>
                                            <p:cond delay="0"/>
                                          </p:stCondLst>
                                        </p:cTn>
                                        <p:tgtEl>
                                          <p:spTgt spid="34898"/>
                                        </p:tgtEl>
                                        <p:attrNameLst>
                                          <p:attrName>style.visibility</p:attrName>
                                        </p:attrNameLst>
                                      </p:cBhvr>
                                      <p:to>
                                        <p:strVal val="visible"/>
                                      </p:to>
                                    </p:set>
                                    <p:animEffect transition="in" filter="wipe(left)">
                                      <p:cBhvr>
                                        <p:cTn id="196" dur="500"/>
                                        <p:tgtEl>
                                          <p:spTgt spid="34898"/>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7" presetClass="entr" presetSubtype="2" fill="hold" grpId="0" nodeType="clickEffect">
                                  <p:stCondLst>
                                    <p:cond delay="0"/>
                                  </p:stCondLst>
                                  <p:iterate type="lt">
                                    <p:tmPct val="100000"/>
                                  </p:iterate>
                                  <p:childTnLst>
                                    <p:set>
                                      <p:cBhvr>
                                        <p:cTn id="200" dur="1" fill="hold">
                                          <p:stCondLst>
                                            <p:cond delay="0"/>
                                          </p:stCondLst>
                                        </p:cTn>
                                        <p:tgtEl>
                                          <p:spTgt spid="34899"/>
                                        </p:tgtEl>
                                        <p:attrNameLst>
                                          <p:attrName>style.visibility</p:attrName>
                                        </p:attrNameLst>
                                      </p:cBhvr>
                                      <p:to>
                                        <p:strVal val="visible"/>
                                      </p:to>
                                    </p:set>
                                    <p:anim calcmode="lin" valueType="num">
                                      <p:cBhvr>
                                        <p:cTn id="201" dur="75" fill="hold"/>
                                        <p:tgtEl>
                                          <p:spTgt spid="34899"/>
                                        </p:tgtEl>
                                        <p:attrNameLst>
                                          <p:attrName>ppt_x</p:attrName>
                                        </p:attrNameLst>
                                      </p:cBhvr>
                                      <p:tavLst>
                                        <p:tav tm="0">
                                          <p:val>
                                            <p:strVal val="#ppt_x+#ppt_w/2"/>
                                          </p:val>
                                        </p:tav>
                                        <p:tav tm="100000">
                                          <p:val>
                                            <p:strVal val="#ppt_x"/>
                                          </p:val>
                                        </p:tav>
                                      </p:tavLst>
                                    </p:anim>
                                    <p:anim calcmode="lin" valueType="num">
                                      <p:cBhvr>
                                        <p:cTn id="202" dur="75" fill="hold"/>
                                        <p:tgtEl>
                                          <p:spTgt spid="34899"/>
                                        </p:tgtEl>
                                        <p:attrNameLst>
                                          <p:attrName>ppt_y</p:attrName>
                                        </p:attrNameLst>
                                      </p:cBhvr>
                                      <p:tavLst>
                                        <p:tav tm="0">
                                          <p:val>
                                            <p:strVal val="#ppt_y"/>
                                          </p:val>
                                        </p:tav>
                                        <p:tav tm="100000">
                                          <p:val>
                                            <p:strVal val="#ppt_y"/>
                                          </p:val>
                                        </p:tav>
                                      </p:tavLst>
                                    </p:anim>
                                    <p:anim calcmode="lin" valueType="num">
                                      <p:cBhvr>
                                        <p:cTn id="203" dur="75" fill="hold"/>
                                        <p:tgtEl>
                                          <p:spTgt spid="34899"/>
                                        </p:tgtEl>
                                        <p:attrNameLst>
                                          <p:attrName>ppt_w</p:attrName>
                                        </p:attrNameLst>
                                      </p:cBhvr>
                                      <p:tavLst>
                                        <p:tav tm="0">
                                          <p:val>
                                            <p:fltVal val="0"/>
                                          </p:val>
                                        </p:tav>
                                        <p:tav tm="100000">
                                          <p:val>
                                            <p:strVal val="#ppt_w"/>
                                          </p:val>
                                        </p:tav>
                                      </p:tavLst>
                                    </p:anim>
                                    <p:anim calcmode="lin" valueType="num">
                                      <p:cBhvr>
                                        <p:cTn id="204" dur="75" fill="hold"/>
                                        <p:tgtEl>
                                          <p:spTgt spid="34899"/>
                                        </p:tgtEl>
                                        <p:attrNameLst>
                                          <p:attrName>ppt_h</p:attrName>
                                        </p:attrNameLst>
                                      </p:cBhvr>
                                      <p:tavLst>
                                        <p:tav tm="0">
                                          <p:val>
                                            <p:strVal val="#ppt_h"/>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6" presetClass="entr" presetSubtype="26" fill="hold" nodeType="clickEffect">
                                  <p:stCondLst>
                                    <p:cond delay="0"/>
                                  </p:stCondLst>
                                  <p:childTnLst>
                                    <p:set>
                                      <p:cBhvr>
                                        <p:cTn id="208" dur="1" fill="hold">
                                          <p:stCondLst>
                                            <p:cond delay="0"/>
                                          </p:stCondLst>
                                        </p:cTn>
                                        <p:tgtEl>
                                          <p:spTgt spid="34900"/>
                                        </p:tgtEl>
                                        <p:attrNameLst>
                                          <p:attrName>style.visibility</p:attrName>
                                        </p:attrNameLst>
                                      </p:cBhvr>
                                      <p:to>
                                        <p:strVal val="visible"/>
                                      </p:to>
                                    </p:set>
                                    <p:animEffect transition="in" filter="barn(inHorizontal)">
                                      <p:cBhvr>
                                        <p:cTn id="209" dur="500"/>
                                        <p:tgtEl>
                                          <p:spTgt spid="34900"/>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2" presetClass="entr" presetSubtype="8" fill="hold" grpId="0" nodeType="clickEffect">
                                  <p:stCondLst>
                                    <p:cond delay="0"/>
                                  </p:stCondLst>
                                  <p:iterate type="lt">
                                    <p:tmPct val="100000"/>
                                  </p:iterate>
                                  <p:childTnLst>
                                    <p:set>
                                      <p:cBhvr>
                                        <p:cTn id="213" dur="1" fill="hold">
                                          <p:stCondLst>
                                            <p:cond delay="0"/>
                                          </p:stCondLst>
                                        </p:cTn>
                                        <p:tgtEl>
                                          <p:spTgt spid="34901"/>
                                        </p:tgtEl>
                                        <p:attrNameLst>
                                          <p:attrName>style.visibility</p:attrName>
                                        </p:attrNameLst>
                                      </p:cBhvr>
                                      <p:to>
                                        <p:strVal val="visible"/>
                                      </p:to>
                                    </p:set>
                                    <p:animEffect transition="in" filter="slide(fromLeft)">
                                      <p:cBhvr>
                                        <p:cTn id="214" dur="75"/>
                                        <p:tgtEl>
                                          <p:spTgt spid="34901"/>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2" presetClass="entr" presetSubtype="4" fill="hold" nodeType="clickEffect">
                                  <p:stCondLst>
                                    <p:cond delay="0"/>
                                  </p:stCondLst>
                                  <p:childTnLst>
                                    <p:set>
                                      <p:cBhvr>
                                        <p:cTn id="218" dur="1" fill="hold">
                                          <p:stCondLst>
                                            <p:cond delay="0"/>
                                          </p:stCondLst>
                                        </p:cTn>
                                        <p:tgtEl>
                                          <p:spTgt spid="34902"/>
                                        </p:tgtEl>
                                        <p:attrNameLst>
                                          <p:attrName>style.visibility</p:attrName>
                                        </p:attrNameLst>
                                      </p:cBhvr>
                                      <p:to>
                                        <p:strVal val="visible"/>
                                      </p:to>
                                    </p:set>
                                    <p:animEffect transition="in" filter="slide(fromBottom)">
                                      <p:cBhvr>
                                        <p:cTn id="219" dur="500"/>
                                        <p:tgtEl>
                                          <p:spTgt spid="34902"/>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7" presetClass="entr" presetSubtype="10" fill="hold" grpId="0" nodeType="clickEffect">
                                  <p:stCondLst>
                                    <p:cond delay="0"/>
                                  </p:stCondLst>
                                  <p:iterate type="wd">
                                    <p:tmPct val="100000"/>
                                  </p:iterate>
                                  <p:childTnLst>
                                    <p:set>
                                      <p:cBhvr>
                                        <p:cTn id="223" dur="1" fill="hold">
                                          <p:stCondLst>
                                            <p:cond delay="0"/>
                                          </p:stCondLst>
                                        </p:cTn>
                                        <p:tgtEl>
                                          <p:spTgt spid="34903"/>
                                        </p:tgtEl>
                                        <p:attrNameLst>
                                          <p:attrName>style.visibility</p:attrName>
                                        </p:attrNameLst>
                                      </p:cBhvr>
                                      <p:to>
                                        <p:strVal val="visible"/>
                                      </p:to>
                                    </p:set>
                                    <p:anim calcmode="lin" valueType="num">
                                      <p:cBhvr>
                                        <p:cTn id="224" dur="300" fill="hold"/>
                                        <p:tgtEl>
                                          <p:spTgt spid="34903"/>
                                        </p:tgtEl>
                                        <p:attrNameLst>
                                          <p:attrName>ppt_w</p:attrName>
                                        </p:attrNameLst>
                                      </p:cBhvr>
                                      <p:tavLst>
                                        <p:tav tm="0">
                                          <p:val>
                                            <p:fltVal val="0"/>
                                          </p:val>
                                        </p:tav>
                                        <p:tav tm="100000">
                                          <p:val>
                                            <p:strVal val="#ppt_w"/>
                                          </p:val>
                                        </p:tav>
                                      </p:tavLst>
                                    </p:anim>
                                    <p:anim calcmode="lin" valueType="num">
                                      <p:cBhvr>
                                        <p:cTn id="225" dur="300" fill="hold"/>
                                        <p:tgtEl>
                                          <p:spTgt spid="34903"/>
                                        </p:tgtEl>
                                        <p:attrNameLst>
                                          <p:attrName>ppt_h</p:attrName>
                                        </p:attrNameLst>
                                      </p:cBhvr>
                                      <p:tavLst>
                                        <p:tav tm="0">
                                          <p:val>
                                            <p:strVal val="#ppt_h"/>
                                          </p:val>
                                        </p:tav>
                                        <p:tav tm="100000">
                                          <p:val>
                                            <p:strVal val="#ppt_h"/>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2" presetClass="entr" presetSubtype="4" fill="hold" nodeType="clickEffect">
                                  <p:stCondLst>
                                    <p:cond delay="0"/>
                                  </p:stCondLst>
                                  <p:childTnLst>
                                    <p:set>
                                      <p:cBhvr>
                                        <p:cTn id="229" dur="1" fill="hold">
                                          <p:stCondLst>
                                            <p:cond delay="0"/>
                                          </p:stCondLst>
                                        </p:cTn>
                                        <p:tgtEl>
                                          <p:spTgt spid="34904"/>
                                        </p:tgtEl>
                                        <p:attrNameLst>
                                          <p:attrName>style.visibility</p:attrName>
                                        </p:attrNameLst>
                                      </p:cBhvr>
                                      <p:to>
                                        <p:strVal val="visible"/>
                                      </p:to>
                                    </p:set>
                                    <p:animEffect transition="in" filter="slide(fromBottom)">
                                      <p:cBhvr>
                                        <p:cTn id="230" dur="500"/>
                                        <p:tgtEl>
                                          <p:spTgt spid="34904"/>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7" presetClass="entr" presetSubtype="4" fill="hold" grpId="0" nodeType="clickEffect">
                                  <p:stCondLst>
                                    <p:cond delay="0"/>
                                  </p:stCondLst>
                                  <p:childTnLst>
                                    <p:set>
                                      <p:cBhvr>
                                        <p:cTn id="234" dur="1" fill="hold">
                                          <p:stCondLst>
                                            <p:cond delay="0"/>
                                          </p:stCondLst>
                                        </p:cTn>
                                        <p:tgtEl>
                                          <p:spTgt spid="34909"/>
                                        </p:tgtEl>
                                        <p:attrNameLst>
                                          <p:attrName>style.visibility</p:attrName>
                                        </p:attrNameLst>
                                      </p:cBhvr>
                                      <p:to>
                                        <p:strVal val="visible"/>
                                      </p:to>
                                    </p:set>
                                    <p:anim calcmode="lin" valueType="num">
                                      <p:cBhvr>
                                        <p:cTn id="235" dur="500" fill="hold"/>
                                        <p:tgtEl>
                                          <p:spTgt spid="34909"/>
                                        </p:tgtEl>
                                        <p:attrNameLst>
                                          <p:attrName>ppt_x</p:attrName>
                                        </p:attrNameLst>
                                      </p:cBhvr>
                                      <p:tavLst>
                                        <p:tav tm="0">
                                          <p:val>
                                            <p:strVal val="#ppt_x"/>
                                          </p:val>
                                        </p:tav>
                                        <p:tav tm="100000">
                                          <p:val>
                                            <p:strVal val="#ppt_x"/>
                                          </p:val>
                                        </p:tav>
                                      </p:tavLst>
                                    </p:anim>
                                    <p:anim calcmode="lin" valueType="num">
                                      <p:cBhvr>
                                        <p:cTn id="236" dur="500" fill="hold"/>
                                        <p:tgtEl>
                                          <p:spTgt spid="34909"/>
                                        </p:tgtEl>
                                        <p:attrNameLst>
                                          <p:attrName>ppt_y</p:attrName>
                                        </p:attrNameLst>
                                      </p:cBhvr>
                                      <p:tavLst>
                                        <p:tav tm="0">
                                          <p:val>
                                            <p:strVal val="#ppt_y+#ppt_h/2"/>
                                          </p:val>
                                        </p:tav>
                                        <p:tav tm="100000">
                                          <p:val>
                                            <p:strVal val="#ppt_y"/>
                                          </p:val>
                                        </p:tav>
                                      </p:tavLst>
                                    </p:anim>
                                    <p:anim calcmode="lin" valueType="num">
                                      <p:cBhvr>
                                        <p:cTn id="237" dur="500" fill="hold"/>
                                        <p:tgtEl>
                                          <p:spTgt spid="34909"/>
                                        </p:tgtEl>
                                        <p:attrNameLst>
                                          <p:attrName>ppt_w</p:attrName>
                                        </p:attrNameLst>
                                      </p:cBhvr>
                                      <p:tavLst>
                                        <p:tav tm="0">
                                          <p:val>
                                            <p:strVal val="#ppt_w"/>
                                          </p:val>
                                        </p:tav>
                                        <p:tav tm="100000">
                                          <p:val>
                                            <p:strVal val="#ppt_w"/>
                                          </p:val>
                                        </p:tav>
                                      </p:tavLst>
                                    </p:anim>
                                    <p:anim calcmode="lin" valueType="num">
                                      <p:cBhvr>
                                        <p:cTn id="238" dur="500" fill="hold"/>
                                        <p:tgtEl>
                                          <p:spTgt spid="349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2" grpId="0"/>
      <p:bldP spid="34824" grpId="0"/>
      <p:bldP spid="34829" grpId="0"/>
      <p:bldP spid="34874" grpId="0"/>
      <p:bldP spid="34875" grpId="0"/>
      <p:bldP spid="34880" grpId="0"/>
      <p:bldP spid="34884" grpId="0"/>
      <p:bldP spid="34885" grpId="0"/>
      <p:bldP spid="34897" grpId="0"/>
      <p:bldP spid="34899" grpId="0"/>
      <p:bldP spid="34901" grpId="0"/>
      <p:bldP spid="34903" grpId="0"/>
      <p:bldP spid="34905" grpId="0"/>
      <p:bldP spid="3490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529" name="组合 35841">
            <a:extLst>
              <a:ext uri="{FF2B5EF4-FFF2-40B4-BE49-F238E27FC236}">
                <a16:creationId xmlns:a16="http://schemas.microsoft.com/office/drawing/2014/main" id="{2B9D3247-6B05-496A-84D4-28A0980BD2AC}"/>
              </a:ext>
            </a:extLst>
          </p:cNvPr>
          <p:cNvGrpSpPr>
            <a:grpSpLocks/>
          </p:cNvGrpSpPr>
          <p:nvPr/>
        </p:nvGrpSpPr>
        <p:grpSpPr bwMode="auto">
          <a:xfrm>
            <a:off x="4716463" y="1773238"/>
            <a:ext cx="3743325" cy="2519362"/>
            <a:chOff x="0" y="0"/>
            <a:chExt cx="2358" cy="1587"/>
          </a:xfrm>
        </p:grpSpPr>
        <p:grpSp>
          <p:nvGrpSpPr>
            <p:cNvPr id="22530" name="组合 35842">
              <a:extLst>
                <a:ext uri="{FF2B5EF4-FFF2-40B4-BE49-F238E27FC236}">
                  <a16:creationId xmlns:a16="http://schemas.microsoft.com/office/drawing/2014/main" id="{1DF02B80-5009-449A-9AA0-F7774DA4C619}"/>
                </a:ext>
              </a:extLst>
            </p:cNvPr>
            <p:cNvGrpSpPr>
              <a:grpSpLocks/>
            </p:cNvGrpSpPr>
            <p:nvPr/>
          </p:nvGrpSpPr>
          <p:grpSpPr bwMode="auto">
            <a:xfrm>
              <a:off x="0" y="0"/>
              <a:ext cx="2358" cy="1587"/>
              <a:chOff x="0" y="0"/>
              <a:chExt cx="2358" cy="1587"/>
            </a:xfrm>
          </p:grpSpPr>
          <p:sp>
            <p:nvSpPr>
              <p:cNvPr id="22531" name="矩形 35843">
                <a:extLst>
                  <a:ext uri="{FF2B5EF4-FFF2-40B4-BE49-F238E27FC236}">
                    <a16:creationId xmlns:a16="http://schemas.microsoft.com/office/drawing/2014/main" id="{6E1D2019-5D81-4E3A-A728-E0E61BDFFCF1}"/>
                  </a:ext>
                </a:extLst>
              </p:cNvPr>
              <p:cNvSpPr>
                <a:spLocks noChangeArrowheads="1"/>
              </p:cNvSpPr>
              <p:nvPr/>
            </p:nvSpPr>
            <p:spPr bwMode="auto">
              <a:xfrm>
                <a:off x="0" y="0"/>
                <a:ext cx="2358" cy="1587"/>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532" name="椭圆 35844">
                <a:extLst>
                  <a:ext uri="{FF2B5EF4-FFF2-40B4-BE49-F238E27FC236}">
                    <a16:creationId xmlns:a16="http://schemas.microsoft.com/office/drawing/2014/main" id="{166A5DD2-2C72-4F01-A5C8-6D0B2DB95DCC}"/>
                  </a:ext>
                </a:extLst>
              </p:cNvPr>
              <p:cNvSpPr>
                <a:spLocks noChangeArrowheads="1"/>
              </p:cNvSpPr>
              <p:nvPr/>
            </p:nvSpPr>
            <p:spPr bwMode="auto">
              <a:xfrm>
                <a:off x="181" y="317"/>
                <a:ext cx="544" cy="113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533" name="直接连接符 35845">
                <a:extLst>
                  <a:ext uri="{FF2B5EF4-FFF2-40B4-BE49-F238E27FC236}">
                    <a16:creationId xmlns:a16="http://schemas.microsoft.com/office/drawing/2014/main" id="{8385DB8A-3418-4C22-BFA5-7366856D69DA}"/>
                  </a:ext>
                </a:extLst>
              </p:cNvPr>
              <p:cNvSpPr>
                <a:spLocks noChangeShapeType="1"/>
              </p:cNvSpPr>
              <p:nvPr/>
            </p:nvSpPr>
            <p:spPr bwMode="auto">
              <a:xfrm>
                <a:off x="453" y="861"/>
                <a:ext cx="1633"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34" name="直接连接符 35846">
                <a:extLst>
                  <a:ext uri="{FF2B5EF4-FFF2-40B4-BE49-F238E27FC236}">
                    <a16:creationId xmlns:a16="http://schemas.microsoft.com/office/drawing/2014/main" id="{42CDBF66-6DE0-48D6-A569-7B7CF71D897E}"/>
                  </a:ext>
                </a:extLst>
              </p:cNvPr>
              <p:cNvSpPr>
                <a:spLocks noChangeShapeType="1"/>
              </p:cNvSpPr>
              <p:nvPr/>
            </p:nvSpPr>
            <p:spPr bwMode="auto">
              <a:xfrm flipV="1">
                <a:off x="453" y="317"/>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5" name="文本框 35847">
                <a:extLst>
                  <a:ext uri="{FF2B5EF4-FFF2-40B4-BE49-F238E27FC236}">
                    <a16:creationId xmlns:a16="http://schemas.microsoft.com/office/drawing/2014/main" id="{AB59EE5F-E3E6-4F42-BEA1-81272DF7BA06}"/>
                  </a:ext>
                </a:extLst>
              </p:cNvPr>
              <p:cNvSpPr txBox="1">
                <a:spLocks noChangeArrowheads="1"/>
              </p:cNvSpPr>
              <p:nvPr/>
            </p:nvSpPr>
            <p:spPr bwMode="auto">
              <a:xfrm>
                <a:off x="272" y="453"/>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1">
                    <a:latin typeface="Times New Roman" panose="02020603050405020304" pitchFamily="18" charset="0"/>
                  </a:rPr>
                  <a:t>R</a:t>
                </a:r>
              </a:p>
            </p:txBody>
          </p:sp>
          <p:sp>
            <p:nvSpPr>
              <p:cNvPr id="22536" name="文本框 35848">
                <a:extLst>
                  <a:ext uri="{FF2B5EF4-FFF2-40B4-BE49-F238E27FC236}">
                    <a16:creationId xmlns:a16="http://schemas.microsoft.com/office/drawing/2014/main" id="{4BD911E9-156A-4FAC-A293-C5986B301079}"/>
                  </a:ext>
                </a:extLst>
              </p:cNvPr>
              <p:cNvSpPr txBox="1">
                <a:spLocks noChangeArrowheads="1"/>
              </p:cNvSpPr>
              <p:nvPr/>
            </p:nvSpPr>
            <p:spPr bwMode="auto">
              <a:xfrm>
                <a:off x="1950" y="816"/>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i="1">
                    <a:latin typeface="Times New Roman" panose="02020603050405020304" pitchFamily="18" charset="0"/>
                  </a:rPr>
                  <a:t>x</a:t>
                </a:r>
              </a:p>
            </p:txBody>
          </p:sp>
          <p:sp>
            <p:nvSpPr>
              <p:cNvPr id="22537" name="文本框 35849">
                <a:extLst>
                  <a:ext uri="{FF2B5EF4-FFF2-40B4-BE49-F238E27FC236}">
                    <a16:creationId xmlns:a16="http://schemas.microsoft.com/office/drawing/2014/main" id="{3E5D2369-88F4-4034-8383-5012FE2A4A0E}"/>
                  </a:ext>
                </a:extLst>
              </p:cNvPr>
              <p:cNvSpPr txBox="1">
                <a:spLocks noChangeArrowheads="1"/>
              </p:cNvSpPr>
              <p:nvPr/>
            </p:nvSpPr>
            <p:spPr bwMode="auto">
              <a:xfrm>
                <a:off x="317" y="770"/>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i="1">
                    <a:latin typeface="Times New Roman" panose="02020603050405020304" pitchFamily="18" charset="0"/>
                  </a:rPr>
                  <a:t>o</a:t>
                </a:r>
              </a:p>
            </p:txBody>
          </p:sp>
          <p:sp>
            <p:nvSpPr>
              <p:cNvPr id="22538" name="文本框 35850">
                <a:extLst>
                  <a:ext uri="{FF2B5EF4-FFF2-40B4-BE49-F238E27FC236}">
                    <a16:creationId xmlns:a16="http://schemas.microsoft.com/office/drawing/2014/main" id="{C0FBE2A6-A396-47AB-84FF-72FD5BFB23B3}"/>
                  </a:ext>
                </a:extLst>
              </p:cNvPr>
              <p:cNvSpPr txBox="1">
                <a:spLocks noChangeArrowheads="1"/>
              </p:cNvSpPr>
              <p:nvPr/>
            </p:nvSpPr>
            <p:spPr bwMode="auto">
              <a:xfrm>
                <a:off x="1542" y="845"/>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1">
                    <a:latin typeface="Times New Roman" panose="02020603050405020304" pitchFamily="18" charset="0"/>
                  </a:rPr>
                  <a:t>P</a:t>
                </a:r>
              </a:p>
            </p:txBody>
          </p:sp>
        </p:grpSp>
        <p:sp>
          <p:nvSpPr>
            <p:cNvPr id="22539" name="直接连接符 35851">
              <a:extLst>
                <a:ext uri="{FF2B5EF4-FFF2-40B4-BE49-F238E27FC236}">
                  <a16:creationId xmlns:a16="http://schemas.microsoft.com/office/drawing/2014/main" id="{800DE016-D9FE-4B21-81D8-14855EAB0C88}"/>
                </a:ext>
              </a:extLst>
            </p:cNvPr>
            <p:cNvSpPr>
              <a:spLocks noChangeShapeType="1"/>
            </p:cNvSpPr>
            <p:nvPr/>
          </p:nvSpPr>
          <p:spPr bwMode="auto">
            <a:xfrm>
              <a:off x="183" y="845"/>
              <a:ext cx="0" cy="141"/>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40" name="矩形 35852">
            <a:extLst>
              <a:ext uri="{FF2B5EF4-FFF2-40B4-BE49-F238E27FC236}">
                <a16:creationId xmlns:a16="http://schemas.microsoft.com/office/drawing/2014/main" id="{9F8DA0D1-2516-424E-B34B-8BC469917ABA}"/>
              </a:ext>
            </a:extLst>
          </p:cNvPr>
          <p:cNvSpPr>
            <a:spLocks noChangeArrowheads="1"/>
          </p:cNvSpPr>
          <p:nvPr/>
        </p:nvSpPr>
        <p:spPr bwMode="auto">
          <a:xfrm>
            <a:off x="468313" y="549275"/>
            <a:ext cx="82073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800" b="1">
                <a:solidFill>
                  <a:srgbClr val="FFFF00"/>
                </a:solidFill>
                <a:latin typeface="Times New Roman" panose="02020603050405020304" pitchFamily="18" charset="0"/>
              </a:rPr>
              <a:t>2.</a:t>
            </a:r>
            <a:r>
              <a:rPr lang="en-US" altLang="zh-CN" sz="2800" b="1">
                <a:solidFill>
                  <a:srgbClr val="FFFF00"/>
                </a:solidFill>
              </a:rPr>
              <a:t>  </a:t>
            </a:r>
            <a:r>
              <a:rPr lang="zh-CN" altLang="en-US" sz="2800" b="1">
                <a:solidFill>
                  <a:srgbClr val="FFFF00"/>
                </a:solidFill>
              </a:rPr>
              <a:t>圆形载流导线轴线上的磁场</a:t>
            </a:r>
            <a:r>
              <a:rPr lang="zh-CN" altLang="en-US" sz="2800" b="1">
                <a:solidFill>
                  <a:schemeClr val="hlink"/>
                </a:solidFill>
              </a:rPr>
              <a:t>    </a:t>
            </a:r>
            <a:r>
              <a:rPr lang="zh-CN" altLang="en-US" sz="2800" b="1">
                <a:latin typeface="Times New Roman" panose="02020603050405020304" pitchFamily="18" charset="0"/>
              </a:rPr>
              <a:t>载流圆线圈半径为</a:t>
            </a:r>
            <a:r>
              <a:rPr lang="en-US" altLang="zh-CN" sz="2800" b="1" i="1">
                <a:latin typeface="Times New Roman" panose="02020603050405020304" pitchFamily="18" charset="0"/>
              </a:rPr>
              <a:t>R</a:t>
            </a:r>
            <a:r>
              <a:rPr lang="zh-CN" altLang="en-US" sz="2800" b="1">
                <a:latin typeface="Times New Roman" panose="02020603050405020304" pitchFamily="18" charset="0"/>
              </a:rPr>
              <a:t>，电流强度为</a:t>
            </a:r>
            <a:r>
              <a:rPr lang="en-US" altLang="zh-CN" sz="2800" b="1" i="1">
                <a:latin typeface="Times New Roman" panose="02020603050405020304" pitchFamily="18" charset="0"/>
              </a:rPr>
              <a:t>I</a:t>
            </a:r>
            <a:r>
              <a:rPr lang="zh-CN" altLang="en-US" sz="2800" b="1">
                <a:latin typeface="Times New Roman" panose="02020603050405020304" pitchFamily="18" charset="0"/>
              </a:rPr>
              <a:t>。求轴线上距圆心</a:t>
            </a:r>
            <a:r>
              <a:rPr lang="en-US" altLang="zh-CN" sz="2800" b="1" i="1">
                <a:latin typeface="Times New Roman" panose="02020603050405020304" pitchFamily="18" charset="0"/>
              </a:rPr>
              <a:t>o</a:t>
            </a:r>
            <a:r>
              <a:rPr lang="zh-CN" altLang="en-US" sz="2800" b="1">
                <a:latin typeface="Times New Roman" panose="02020603050405020304" pitchFamily="18" charset="0"/>
              </a:rPr>
              <a:t>为</a:t>
            </a:r>
            <a:r>
              <a:rPr lang="en-US" altLang="zh-CN" sz="2800" b="1" i="1">
                <a:latin typeface="Times New Roman" panose="02020603050405020304" pitchFamily="18" charset="0"/>
              </a:rPr>
              <a:t>x</a:t>
            </a:r>
            <a:r>
              <a:rPr lang="zh-CN" altLang="en-US" sz="2800" b="1">
                <a:latin typeface="Times New Roman" panose="02020603050405020304" pitchFamily="18" charset="0"/>
              </a:rPr>
              <a:t>处</a:t>
            </a:r>
            <a:r>
              <a:rPr lang="en-US" altLang="zh-CN" sz="2800" b="1" i="1">
                <a:latin typeface="Times New Roman" panose="02020603050405020304" pitchFamily="18" charset="0"/>
              </a:rPr>
              <a:t>P</a:t>
            </a:r>
            <a:r>
              <a:rPr lang="zh-CN" altLang="en-US" sz="2800" b="1">
                <a:latin typeface="Times New Roman" panose="02020603050405020304" pitchFamily="18" charset="0"/>
              </a:rPr>
              <a:t>点的磁感应强度。</a:t>
            </a:r>
          </a:p>
        </p:txBody>
      </p:sp>
      <p:graphicFrame>
        <p:nvGraphicFramePr>
          <p:cNvPr id="35854" name="对象 35853">
            <a:extLst>
              <a:ext uri="{FF2B5EF4-FFF2-40B4-BE49-F238E27FC236}">
                <a16:creationId xmlns:a16="http://schemas.microsoft.com/office/drawing/2014/main" id="{FAA461ED-105C-4C7F-986C-9E6F504DC8F2}"/>
              </a:ext>
            </a:extLst>
          </p:cNvPr>
          <p:cNvGraphicFramePr>
            <a:graphicFrameLocks noChangeAspect="1"/>
          </p:cNvGraphicFramePr>
          <p:nvPr/>
        </p:nvGraphicFramePr>
        <p:xfrm>
          <a:off x="1258888" y="2014538"/>
          <a:ext cx="2971800" cy="1054100"/>
        </p:xfrm>
        <a:graphic>
          <a:graphicData uri="http://schemas.openxmlformats.org/presentationml/2006/ole">
            <mc:AlternateContent xmlns:mc="http://schemas.openxmlformats.org/markup-compatibility/2006">
              <mc:Choice xmlns:v="urn:schemas-microsoft-com:vml" Requires="v">
                <p:oleObj spid="_x0000_s22562" r:id="rId3" imgW="1104900" imgH="393700" progId="Equation.3">
                  <p:embed/>
                </p:oleObj>
              </mc:Choice>
              <mc:Fallback>
                <p:oleObj r:id="rId3" imgW="1104900" imgH="393700" progId="Equation.3">
                  <p:embed/>
                  <p:pic>
                    <p:nvPicPr>
                      <p:cNvPr id="0" name="对象 358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014538"/>
                        <a:ext cx="29718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55" name="对象 35854">
            <a:extLst>
              <a:ext uri="{FF2B5EF4-FFF2-40B4-BE49-F238E27FC236}">
                <a16:creationId xmlns:a16="http://schemas.microsoft.com/office/drawing/2014/main" id="{AB45F5A5-02F6-4D9A-9B2F-520719D2368F}"/>
              </a:ext>
            </a:extLst>
          </p:cNvPr>
          <p:cNvGraphicFramePr>
            <a:graphicFrameLocks noChangeAspect="1"/>
          </p:cNvGraphicFramePr>
          <p:nvPr/>
        </p:nvGraphicFramePr>
        <p:xfrm>
          <a:off x="806450" y="3141663"/>
          <a:ext cx="3617913" cy="566737"/>
        </p:xfrm>
        <a:graphic>
          <a:graphicData uri="http://schemas.openxmlformats.org/presentationml/2006/ole">
            <mc:AlternateContent xmlns:mc="http://schemas.openxmlformats.org/markup-compatibility/2006">
              <mc:Choice xmlns:v="urn:schemas-microsoft-com:vml" Requires="v">
                <p:oleObj spid="_x0000_s22563" r:id="rId5" imgW="1459866" imgH="228501" progId="Equation.3">
                  <p:embed/>
                </p:oleObj>
              </mc:Choice>
              <mc:Fallback>
                <p:oleObj r:id="rId5" imgW="1459866" imgH="228501" progId="Equation.3">
                  <p:embed/>
                  <p:pic>
                    <p:nvPicPr>
                      <p:cNvPr id="0" name="对象 358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450" y="3141663"/>
                        <a:ext cx="36179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56" name="对象 35855">
            <a:extLst>
              <a:ext uri="{FF2B5EF4-FFF2-40B4-BE49-F238E27FC236}">
                <a16:creationId xmlns:a16="http://schemas.microsoft.com/office/drawing/2014/main" id="{C8781DD9-1512-4FC0-B4B3-6B24ACF7402C}"/>
              </a:ext>
            </a:extLst>
          </p:cNvPr>
          <p:cNvGraphicFramePr>
            <a:graphicFrameLocks noChangeAspect="1"/>
          </p:cNvGraphicFramePr>
          <p:nvPr/>
        </p:nvGraphicFramePr>
        <p:xfrm>
          <a:off x="1027113" y="4365625"/>
          <a:ext cx="6815137" cy="1004888"/>
        </p:xfrm>
        <a:graphic>
          <a:graphicData uri="http://schemas.openxmlformats.org/presentationml/2006/ole">
            <mc:AlternateContent xmlns:mc="http://schemas.openxmlformats.org/markup-compatibility/2006">
              <mc:Choice xmlns:v="urn:schemas-microsoft-com:vml" Requires="v">
                <p:oleObj spid="_x0000_s22564" r:id="rId7" imgW="2653148" imgH="393529" progId="Equation.3">
                  <p:embed/>
                </p:oleObj>
              </mc:Choice>
              <mc:Fallback>
                <p:oleObj r:id="rId7" imgW="2653148" imgH="393529" progId="Equation.3">
                  <p:embed/>
                  <p:pic>
                    <p:nvPicPr>
                      <p:cNvPr id="0" name="对象 358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7113" y="4365625"/>
                        <a:ext cx="681513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57" name="对象 35856">
            <a:extLst>
              <a:ext uri="{FF2B5EF4-FFF2-40B4-BE49-F238E27FC236}">
                <a16:creationId xmlns:a16="http://schemas.microsoft.com/office/drawing/2014/main" id="{06140818-4235-4982-AA44-85E5DB4B28BA}"/>
              </a:ext>
            </a:extLst>
          </p:cNvPr>
          <p:cNvGraphicFramePr>
            <a:graphicFrameLocks noChangeAspect="1"/>
          </p:cNvGraphicFramePr>
          <p:nvPr/>
        </p:nvGraphicFramePr>
        <p:xfrm>
          <a:off x="1042988" y="5516563"/>
          <a:ext cx="2209800" cy="665162"/>
        </p:xfrm>
        <a:graphic>
          <a:graphicData uri="http://schemas.openxmlformats.org/presentationml/2006/ole">
            <mc:AlternateContent xmlns:mc="http://schemas.openxmlformats.org/markup-compatibility/2006">
              <mc:Choice xmlns:v="urn:schemas-microsoft-com:vml" Requires="v">
                <p:oleObj spid="_x0000_s22565" r:id="rId9" imgW="837836" imgH="253890" progId="Equation.3">
                  <p:embed/>
                </p:oleObj>
              </mc:Choice>
              <mc:Fallback>
                <p:oleObj r:id="rId9" imgW="837836" imgH="253890" progId="Equation.3">
                  <p:embed/>
                  <p:pic>
                    <p:nvPicPr>
                      <p:cNvPr id="0" name="对象 358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516563"/>
                        <a:ext cx="2209800"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58" name="对象 35857">
            <a:extLst>
              <a:ext uri="{FF2B5EF4-FFF2-40B4-BE49-F238E27FC236}">
                <a16:creationId xmlns:a16="http://schemas.microsoft.com/office/drawing/2014/main" id="{C98E5A74-B858-4BEE-A2F1-C6E38DFFD51A}"/>
              </a:ext>
            </a:extLst>
          </p:cNvPr>
          <p:cNvGraphicFramePr>
            <a:graphicFrameLocks noChangeAspect="1"/>
          </p:cNvGraphicFramePr>
          <p:nvPr/>
        </p:nvGraphicFramePr>
        <p:xfrm>
          <a:off x="3995738" y="5516563"/>
          <a:ext cx="3352800" cy="708025"/>
        </p:xfrm>
        <a:graphic>
          <a:graphicData uri="http://schemas.openxmlformats.org/presentationml/2006/ole">
            <mc:AlternateContent xmlns:mc="http://schemas.openxmlformats.org/markup-compatibility/2006">
              <mc:Choice xmlns:v="urn:schemas-microsoft-com:vml" Requires="v">
                <p:oleObj spid="_x0000_s22566" r:id="rId11" imgW="1256210" imgH="266469" progId="Equation.3">
                  <p:embed/>
                </p:oleObj>
              </mc:Choice>
              <mc:Fallback>
                <p:oleObj r:id="rId11" imgW="1256210" imgH="266469" progId="Equation.3">
                  <p:embed/>
                  <p:pic>
                    <p:nvPicPr>
                      <p:cNvPr id="0" name="对象 358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5516563"/>
                        <a:ext cx="335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59" name="对象 35858">
            <a:extLst>
              <a:ext uri="{FF2B5EF4-FFF2-40B4-BE49-F238E27FC236}">
                <a16:creationId xmlns:a16="http://schemas.microsoft.com/office/drawing/2014/main" id="{A2C09267-7EF1-4313-9995-7ADBBF50317A}"/>
              </a:ext>
            </a:extLst>
          </p:cNvPr>
          <p:cNvGraphicFramePr>
            <a:graphicFrameLocks noChangeAspect="1"/>
          </p:cNvGraphicFramePr>
          <p:nvPr/>
        </p:nvGraphicFramePr>
        <p:xfrm>
          <a:off x="2124075" y="3860800"/>
          <a:ext cx="1008063" cy="563563"/>
        </p:xfrm>
        <a:graphic>
          <a:graphicData uri="http://schemas.openxmlformats.org/presentationml/2006/ole">
            <mc:AlternateContent xmlns:mc="http://schemas.openxmlformats.org/markup-compatibility/2006">
              <mc:Choice xmlns:v="urn:schemas-microsoft-com:vml" Requires="v">
                <p:oleObj spid="_x0000_s22567" r:id="rId13" imgW="431987" imgH="241405" progId="Equation.3">
                  <p:embed/>
                </p:oleObj>
              </mc:Choice>
              <mc:Fallback>
                <p:oleObj r:id="rId13" imgW="431987" imgH="241405" progId="Equation.3">
                  <p:embed/>
                  <p:pic>
                    <p:nvPicPr>
                      <p:cNvPr id="0" name="对象 358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3860800"/>
                        <a:ext cx="1008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5860" name="组合 35859">
            <a:extLst>
              <a:ext uri="{FF2B5EF4-FFF2-40B4-BE49-F238E27FC236}">
                <a16:creationId xmlns:a16="http://schemas.microsoft.com/office/drawing/2014/main" id="{BC274732-8A48-404F-B426-A3D4418C8195}"/>
              </a:ext>
            </a:extLst>
          </p:cNvPr>
          <p:cNvGrpSpPr>
            <a:grpSpLocks/>
          </p:cNvGrpSpPr>
          <p:nvPr/>
        </p:nvGrpSpPr>
        <p:grpSpPr bwMode="auto">
          <a:xfrm>
            <a:off x="5219700" y="1844675"/>
            <a:ext cx="2916238" cy="1295400"/>
            <a:chOff x="0" y="0"/>
            <a:chExt cx="1837" cy="816"/>
          </a:xfrm>
        </p:grpSpPr>
        <p:sp>
          <p:nvSpPr>
            <p:cNvPr id="22548" name="直接连接符 35860">
              <a:extLst>
                <a:ext uri="{FF2B5EF4-FFF2-40B4-BE49-F238E27FC236}">
                  <a16:creationId xmlns:a16="http://schemas.microsoft.com/office/drawing/2014/main" id="{B76A0BAE-0A33-4D40-A460-1FD0FA548AE7}"/>
                </a:ext>
              </a:extLst>
            </p:cNvPr>
            <p:cNvSpPr>
              <a:spLocks noChangeShapeType="1"/>
            </p:cNvSpPr>
            <p:nvPr/>
          </p:nvSpPr>
          <p:spPr bwMode="auto">
            <a:xfrm>
              <a:off x="136" y="272"/>
              <a:ext cx="1225" cy="5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直接连接符 35861">
              <a:extLst>
                <a:ext uri="{FF2B5EF4-FFF2-40B4-BE49-F238E27FC236}">
                  <a16:creationId xmlns:a16="http://schemas.microsoft.com/office/drawing/2014/main" id="{CF77817F-1059-4970-8F4D-14942C0C5938}"/>
                </a:ext>
              </a:extLst>
            </p:cNvPr>
            <p:cNvSpPr>
              <a:spLocks noChangeShapeType="1"/>
            </p:cNvSpPr>
            <p:nvPr/>
          </p:nvSpPr>
          <p:spPr bwMode="auto">
            <a:xfrm flipV="1">
              <a:off x="1361" y="408"/>
              <a:ext cx="181" cy="408"/>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50" name="对象 35862">
              <a:extLst>
                <a:ext uri="{FF2B5EF4-FFF2-40B4-BE49-F238E27FC236}">
                  <a16:creationId xmlns:a16="http://schemas.microsoft.com/office/drawing/2014/main" id="{6AD186E8-8812-4596-AF62-04578BC07E72}"/>
                </a:ext>
              </a:extLst>
            </p:cNvPr>
            <p:cNvGraphicFramePr>
              <a:graphicFrameLocks noChangeAspect="1"/>
            </p:cNvGraphicFramePr>
            <p:nvPr/>
          </p:nvGraphicFramePr>
          <p:xfrm>
            <a:off x="1542" y="317"/>
            <a:ext cx="295" cy="277"/>
          </p:xfrm>
          <a:graphic>
            <a:graphicData uri="http://schemas.openxmlformats.org/presentationml/2006/ole">
              <mc:AlternateContent xmlns:mc="http://schemas.openxmlformats.org/markup-compatibility/2006">
                <mc:Choice xmlns:v="urn:schemas-microsoft-com:vml" Requires="v">
                  <p:oleObj spid="_x0000_s22568" r:id="rId15" imgW="215900" imgH="203200" progId="Equation.3">
                    <p:embed/>
                  </p:oleObj>
                </mc:Choice>
                <mc:Fallback>
                  <p:oleObj r:id="rId15" imgW="215900" imgH="203200" progId="Equation.3">
                    <p:embed/>
                    <p:pic>
                      <p:nvPicPr>
                        <p:cNvPr id="0" name="对象 358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2" y="317"/>
                          <a:ext cx="29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51" name="对象 35863">
              <a:extLst>
                <a:ext uri="{FF2B5EF4-FFF2-40B4-BE49-F238E27FC236}">
                  <a16:creationId xmlns:a16="http://schemas.microsoft.com/office/drawing/2014/main" id="{95DBA0DD-A524-4B68-AF35-E641002B9692}"/>
                </a:ext>
              </a:extLst>
            </p:cNvPr>
            <p:cNvGraphicFramePr>
              <a:graphicFrameLocks noChangeAspect="1"/>
            </p:cNvGraphicFramePr>
            <p:nvPr/>
          </p:nvGraphicFramePr>
          <p:xfrm>
            <a:off x="0" y="0"/>
            <a:ext cx="352" cy="282"/>
          </p:xfrm>
          <a:graphic>
            <a:graphicData uri="http://schemas.openxmlformats.org/presentationml/2006/ole">
              <mc:AlternateContent xmlns:mc="http://schemas.openxmlformats.org/markup-compatibility/2006">
                <mc:Choice xmlns:v="urn:schemas-microsoft-com:vml" Requires="v">
                  <p:oleObj spid="_x0000_s22569" r:id="rId17" imgW="254110" imgH="203288" progId="Equation.3">
                    <p:embed/>
                  </p:oleObj>
                </mc:Choice>
                <mc:Fallback>
                  <p:oleObj r:id="rId17" imgW="254110" imgH="203288" progId="Equation.3">
                    <p:embed/>
                    <p:pic>
                      <p:nvPicPr>
                        <p:cNvPr id="0" name="对象 358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35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52" name="直接连接符 35864">
              <a:extLst>
                <a:ext uri="{FF2B5EF4-FFF2-40B4-BE49-F238E27FC236}">
                  <a16:creationId xmlns:a16="http://schemas.microsoft.com/office/drawing/2014/main" id="{5017C3D5-2E60-4B0F-8C31-D51674913A4E}"/>
                </a:ext>
              </a:extLst>
            </p:cNvPr>
            <p:cNvSpPr>
              <a:spLocks noChangeShapeType="1"/>
            </p:cNvSpPr>
            <p:nvPr/>
          </p:nvSpPr>
          <p:spPr bwMode="auto">
            <a:xfrm>
              <a:off x="91" y="272"/>
              <a:ext cx="91" cy="0"/>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66" name="组合 35865">
            <a:extLst>
              <a:ext uri="{FF2B5EF4-FFF2-40B4-BE49-F238E27FC236}">
                <a16:creationId xmlns:a16="http://schemas.microsoft.com/office/drawing/2014/main" id="{98E8FDFD-D9AD-4E61-8181-542654A51D7F}"/>
              </a:ext>
            </a:extLst>
          </p:cNvPr>
          <p:cNvGrpSpPr>
            <a:grpSpLocks/>
          </p:cNvGrpSpPr>
          <p:nvPr/>
        </p:nvGrpSpPr>
        <p:grpSpPr bwMode="auto">
          <a:xfrm>
            <a:off x="7019925" y="2060575"/>
            <a:ext cx="1028700" cy="1565275"/>
            <a:chOff x="0" y="0"/>
            <a:chExt cx="648" cy="986"/>
          </a:xfrm>
        </p:grpSpPr>
        <p:grpSp>
          <p:nvGrpSpPr>
            <p:cNvPr id="22554" name="组合 35866">
              <a:extLst>
                <a:ext uri="{FF2B5EF4-FFF2-40B4-BE49-F238E27FC236}">
                  <a16:creationId xmlns:a16="http://schemas.microsoft.com/office/drawing/2014/main" id="{4161A2D3-0CD9-414B-905F-9C8222B5A81F}"/>
                </a:ext>
              </a:extLst>
            </p:cNvPr>
            <p:cNvGrpSpPr>
              <a:grpSpLocks/>
            </p:cNvGrpSpPr>
            <p:nvPr/>
          </p:nvGrpSpPr>
          <p:grpSpPr bwMode="auto">
            <a:xfrm>
              <a:off x="0" y="0"/>
              <a:ext cx="590" cy="986"/>
              <a:chOff x="0" y="0"/>
              <a:chExt cx="590" cy="986"/>
            </a:xfrm>
          </p:grpSpPr>
          <p:grpSp>
            <p:nvGrpSpPr>
              <p:cNvPr id="22555" name="组合 35867">
                <a:extLst>
                  <a:ext uri="{FF2B5EF4-FFF2-40B4-BE49-F238E27FC236}">
                    <a16:creationId xmlns:a16="http://schemas.microsoft.com/office/drawing/2014/main" id="{42DDDFF3-1246-488E-9CE7-707AE910CC69}"/>
                  </a:ext>
                </a:extLst>
              </p:cNvPr>
              <p:cNvGrpSpPr>
                <a:grpSpLocks/>
              </p:cNvGrpSpPr>
              <p:nvPr/>
            </p:nvGrpSpPr>
            <p:grpSpPr bwMode="auto">
              <a:xfrm>
                <a:off x="0" y="0"/>
                <a:ext cx="408" cy="681"/>
                <a:chOff x="0" y="0"/>
                <a:chExt cx="408" cy="681"/>
              </a:xfrm>
            </p:grpSpPr>
            <p:sp>
              <p:nvSpPr>
                <p:cNvPr id="22556" name="直接连接符 35868">
                  <a:extLst>
                    <a:ext uri="{FF2B5EF4-FFF2-40B4-BE49-F238E27FC236}">
                      <a16:creationId xmlns:a16="http://schemas.microsoft.com/office/drawing/2014/main" id="{777466F2-DAF9-4AAC-98E3-943E02FCEFB0}"/>
                    </a:ext>
                  </a:extLst>
                </p:cNvPr>
                <p:cNvSpPr>
                  <a:spLocks noChangeShapeType="1"/>
                </p:cNvSpPr>
                <p:nvPr/>
              </p:nvSpPr>
              <p:spPr bwMode="auto">
                <a:xfrm flipV="1">
                  <a:off x="227" y="272"/>
                  <a:ext cx="0" cy="409"/>
                </a:xfrm>
                <a:prstGeom prst="line">
                  <a:avLst/>
                </a:prstGeom>
                <a:noFill/>
                <a:ln w="28575">
                  <a:solidFill>
                    <a:srgbClr val="FF505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2557" name="直接连接符 35869">
                  <a:extLst>
                    <a:ext uri="{FF2B5EF4-FFF2-40B4-BE49-F238E27FC236}">
                      <a16:creationId xmlns:a16="http://schemas.microsoft.com/office/drawing/2014/main" id="{59255F4B-457A-4739-A959-B85BB63F67BB}"/>
                    </a:ext>
                  </a:extLst>
                </p:cNvPr>
                <p:cNvSpPr>
                  <a:spLocks noChangeShapeType="1"/>
                </p:cNvSpPr>
                <p:nvPr/>
              </p:nvSpPr>
              <p:spPr bwMode="auto">
                <a:xfrm>
                  <a:off x="227" y="681"/>
                  <a:ext cx="181" cy="0"/>
                </a:xfrm>
                <a:prstGeom prst="line">
                  <a:avLst/>
                </a:prstGeom>
                <a:noFill/>
                <a:ln w="28575">
                  <a:solidFill>
                    <a:srgbClr val="FF505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58" name="对象 35870">
                  <a:extLst>
                    <a:ext uri="{FF2B5EF4-FFF2-40B4-BE49-F238E27FC236}">
                      <a16:creationId xmlns:a16="http://schemas.microsoft.com/office/drawing/2014/main" id="{6FEF0C49-EB2D-41DE-824E-9ABB1EF0257F}"/>
                    </a:ext>
                  </a:extLst>
                </p:cNvPr>
                <p:cNvGraphicFramePr>
                  <a:graphicFrameLocks noChangeAspect="1"/>
                </p:cNvGraphicFramePr>
                <p:nvPr/>
              </p:nvGraphicFramePr>
              <p:xfrm>
                <a:off x="0" y="0"/>
                <a:ext cx="356" cy="322"/>
              </p:xfrm>
              <a:graphic>
                <a:graphicData uri="http://schemas.openxmlformats.org/presentationml/2006/ole">
                  <mc:AlternateContent xmlns:mc="http://schemas.openxmlformats.org/markup-compatibility/2006">
                    <mc:Choice xmlns:v="urn:schemas-microsoft-com:vml" Requires="v">
                      <p:oleObj spid="_x0000_s22570" r:id="rId19" imgW="266700" imgH="241300" progId="Equation.3">
                        <p:embed/>
                      </p:oleObj>
                    </mc:Choice>
                    <mc:Fallback>
                      <p:oleObj r:id="rId19" imgW="266700" imgH="241300" progId="Equation.3">
                        <p:embed/>
                        <p:pic>
                          <p:nvPicPr>
                            <p:cNvPr id="0" name="对象 358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35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2559" name="对象 35871">
                <a:extLst>
                  <a:ext uri="{FF2B5EF4-FFF2-40B4-BE49-F238E27FC236}">
                    <a16:creationId xmlns:a16="http://schemas.microsoft.com/office/drawing/2014/main" id="{EB34C8C6-3492-4E38-8F28-0D01325789BB}"/>
                  </a:ext>
                </a:extLst>
              </p:cNvPr>
              <p:cNvGraphicFramePr>
                <a:graphicFrameLocks noChangeAspect="1"/>
              </p:cNvGraphicFramePr>
              <p:nvPr/>
            </p:nvGraphicFramePr>
            <p:xfrm>
              <a:off x="251" y="681"/>
              <a:ext cx="339" cy="305"/>
            </p:xfrm>
            <a:graphic>
              <a:graphicData uri="http://schemas.openxmlformats.org/presentationml/2006/ole">
                <mc:AlternateContent xmlns:mc="http://schemas.openxmlformats.org/markup-compatibility/2006">
                  <mc:Choice xmlns:v="urn:schemas-microsoft-com:vml" Requires="v">
                    <p:oleObj spid="_x0000_s22571" r:id="rId21" imgW="254110" imgH="228699" progId="Equation.3">
                      <p:embed/>
                    </p:oleObj>
                  </mc:Choice>
                  <mc:Fallback>
                    <p:oleObj r:id="rId21" imgW="254110" imgH="228699" progId="Equation.3">
                      <p:embed/>
                      <p:pic>
                        <p:nvPicPr>
                          <p:cNvPr id="0" name="对象 358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1" y="681"/>
                            <a:ext cx="33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2560" name="文本框 35872">
              <a:extLst>
                <a:ext uri="{FF2B5EF4-FFF2-40B4-BE49-F238E27FC236}">
                  <a16:creationId xmlns:a16="http://schemas.microsoft.com/office/drawing/2014/main" id="{FCB6930E-112E-4BCD-8C35-C6F0F7F2E24D}"/>
                </a:ext>
              </a:extLst>
            </p:cNvPr>
            <p:cNvSpPr txBox="1">
              <a:spLocks noChangeArrowheads="1"/>
            </p:cNvSpPr>
            <p:nvPr/>
          </p:nvSpPr>
          <p:spPr bwMode="auto">
            <a:xfrm>
              <a:off x="244" y="345"/>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l-GR" altLang="en-US" sz="3600" b="1" i="1"/>
                <a:t>α</a:t>
              </a:r>
              <a:endParaRPr lang="el-GR" altLang="en-US" sz="3600" b="1" i="1">
                <a:cs typeface="Arial" panose="020B0604020202020204" pitchFamily="34" charset="0"/>
              </a:endParaRPr>
            </a:p>
          </p:txBody>
        </p:sp>
        <p:sp>
          <p:nvSpPr>
            <p:cNvPr id="22561" name="任意多边形 35873">
              <a:extLst>
                <a:ext uri="{FF2B5EF4-FFF2-40B4-BE49-F238E27FC236}">
                  <a16:creationId xmlns:a16="http://schemas.microsoft.com/office/drawing/2014/main" id="{E83E9A65-5F50-49F4-91B3-DAE3C8DCA051}"/>
                </a:ext>
              </a:extLst>
            </p:cNvPr>
            <p:cNvSpPr>
              <a:spLocks noChangeArrowheads="1"/>
            </p:cNvSpPr>
            <p:nvPr/>
          </p:nvSpPr>
          <p:spPr bwMode="auto">
            <a:xfrm>
              <a:off x="301" y="550"/>
              <a:ext cx="56" cy="114"/>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5854"/>
                                        </p:tgtEl>
                                        <p:attrNameLst>
                                          <p:attrName>style.visibility</p:attrName>
                                        </p:attrNameLst>
                                      </p:cBhvr>
                                      <p:to>
                                        <p:strVal val="visible"/>
                                      </p:to>
                                    </p:set>
                                    <p:animEffect transition="in" filter="strips(upRight)">
                                      <p:cBhvr>
                                        <p:cTn id="7" dur="500"/>
                                        <p:tgtEl>
                                          <p:spTgt spid="35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860"/>
                                        </p:tgtEl>
                                        <p:attrNameLst>
                                          <p:attrName>style.visibility</p:attrName>
                                        </p:attrNameLst>
                                      </p:cBhvr>
                                      <p:to>
                                        <p:strVal val="visible"/>
                                      </p:to>
                                    </p:set>
                                    <p:animEffect transition="in" filter="wipe(left)">
                                      <p:cBhvr>
                                        <p:cTn id="12" dur="500"/>
                                        <p:tgtEl>
                                          <p:spTgt spid="35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5855"/>
                                        </p:tgtEl>
                                        <p:attrNameLst>
                                          <p:attrName>style.visibility</p:attrName>
                                        </p:attrNameLst>
                                      </p:cBhvr>
                                      <p:to>
                                        <p:strVal val="visible"/>
                                      </p:to>
                                    </p:set>
                                    <p:animEffect transition="in" filter="strips(upRight)">
                                      <p:cBhvr>
                                        <p:cTn id="17" dur="500"/>
                                        <p:tgtEl>
                                          <p:spTgt spid="358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859"/>
                                        </p:tgtEl>
                                        <p:attrNameLst>
                                          <p:attrName>style.visibility</p:attrName>
                                        </p:attrNameLst>
                                      </p:cBhvr>
                                      <p:to>
                                        <p:strVal val="visible"/>
                                      </p:to>
                                    </p:set>
                                    <p:animEffect transition="in" filter="wipe(left)">
                                      <p:cBhvr>
                                        <p:cTn id="22" dur="500"/>
                                        <p:tgtEl>
                                          <p:spTgt spid="358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866"/>
                                        </p:tgtEl>
                                        <p:attrNameLst>
                                          <p:attrName>style.visibility</p:attrName>
                                        </p:attrNameLst>
                                      </p:cBhvr>
                                      <p:to>
                                        <p:strVal val="visible"/>
                                      </p:to>
                                    </p:set>
                                    <p:animEffect transition="in" filter="blinds(horizontal)">
                                      <p:cBhvr>
                                        <p:cTn id="27" dur="500"/>
                                        <p:tgtEl>
                                          <p:spTgt spid="358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35856"/>
                                        </p:tgtEl>
                                        <p:attrNameLst>
                                          <p:attrName>style.visibility</p:attrName>
                                        </p:attrNameLst>
                                      </p:cBhvr>
                                      <p:to>
                                        <p:strVal val="visible"/>
                                      </p:to>
                                    </p:set>
                                    <p:animEffect transition="in" filter="strips(upRight)">
                                      <p:cBhvr>
                                        <p:cTn id="32" dur="500"/>
                                        <p:tgtEl>
                                          <p:spTgt spid="358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35857"/>
                                        </p:tgtEl>
                                        <p:attrNameLst>
                                          <p:attrName>style.visibility</p:attrName>
                                        </p:attrNameLst>
                                      </p:cBhvr>
                                      <p:to>
                                        <p:strVal val="visible"/>
                                      </p:to>
                                    </p:set>
                                    <p:animEffect transition="in" filter="strips(upRight)">
                                      <p:cBhvr>
                                        <p:cTn id="37" dur="500"/>
                                        <p:tgtEl>
                                          <p:spTgt spid="358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35858"/>
                                        </p:tgtEl>
                                        <p:attrNameLst>
                                          <p:attrName>style.visibility</p:attrName>
                                        </p:attrNameLst>
                                      </p:cBhvr>
                                      <p:to>
                                        <p:strVal val="visible"/>
                                      </p:to>
                                    </p:set>
                                    <p:animEffect transition="in" filter="strips(upRight)">
                                      <p:cBhvr>
                                        <p:cTn id="42" dur="500"/>
                                        <p:tgtEl>
                                          <p:spTgt spid="35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图片 18433" descr="磁铁-2jpg">
            <a:extLst>
              <a:ext uri="{FF2B5EF4-FFF2-40B4-BE49-F238E27FC236}">
                <a16:creationId xmlns:a16="http://schemas.microsoft.com/office/drawing/2014/main" id="{AA712600-FB87-4E85-B097-A9D5D9055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549275"/>
            <a:ext cx="28035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5" name="组合 18434">
            <a:extLst>
              <a:ext uri="{FF2B5EF4-FFF2-40B4-BE49-F238E27FC236}">
                <a16:creationId xmlns:a16="http://schemas.microsoft.com/office/drawing/2014/main" id="{FBE8DFAC-F45B-40CF-9925-2A152CBFC3F9}"/>
              </a:ext>
            </a:extLst>
          </p:cNvPr>
          <p:cNvGrpSpPr>
            <a:grpSpLocks/>
          </p:cNvGrpSpPr>
          <p:nvPr/>
        </p:nvGrpSpPr>
        <p:grpSpPr bwMode="auto">
          <a:xfrm>
            <a:off x="1476375" y="620713"/>
            <a:ext cx="7056438" cy="1152525"/>
            <a:chOff x="0" y="0"/>
            <a:chExt cx="4445" cy="726"/>
          </a:xfrm>
        </p:grpSpPr>
        <p:sp>
          <p:nvSpPr>
            <p:cNvPr id="5123" name="直接连接符 18435">
              <a:extLst>
                <a:ext uri="{FF2B5EF4-FFF2-40B4-BE49-F238E27FC236}">
                  <a16:creationId xmlns:a16="http://schemas.microsoft.com/office/drawing/2014/main" id="{B5ACB81C-F6E8-493B-8869-DAEF13B6563D}"/>
                </a:ext>
              </a:extLst>
            </p:cNvPr>
            <p:cNvSpPr>
              <a:spLocks noChangeShapeType="1"/>
            </p:cNvSpPr>
            <p:nvPr/>
          </p:nvSpPr>
          <p:spPr bwMode="auto">
            <a:xfrm flipV="1">
              <a:off x="544" y="272"/>
              <a:ext cx="1043" cy="45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 name="直接连接符 18436">
              <a:extLst>
                <a:ext uri="{FF2B5EF4-FFF2-40B4-BE49-F238E27FC236}">
                  <a16:creationId xmlns:a16="http://schemas.microsoft.com/office/drawing/2014/main" id="{D5B39E5D-2542-4722-BDE3-F2817E1E7F66}"/>
                </a:ext>
              </a:extLst>
            </p:cNvPr>
            <p:cNvSpPr>
              <a:spLocks noChangeShapeType="1"/>
            </p:cNvSpPr>
            <p:nvPr/>
          </p:nvSpPr>
          <p:spPr bwMode="auto">
            <a:xfrm flipV="1">
              <a:off x="0" y="181"/>
              <a:ext cx="1632" cy="54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文本框 18437">
              <a:extLst>
                <a:ext uri="{FF2B5EF4-FFF2-40B4-BE49-F238E27FC236}">
                  <a16:creationId xmlns:a16="http://schemas.microsoft.com/office/drawing/2014/main" id="{D6BC668B-73DB-4AA4-BD8F-3E760AF9D426}"/>
                </a:ext>
              </a:extLst>
            </p:cNvPr>
            <p:cNvSpPr txBox="1">
              <a:spLocks noChangeArrowheads="1"/>
            </p:cNvSpPr>
            <p:nvPr/>
          </p:nvSpPr>
          <p:spPr bwMode="auto">
            <a:xfrm>
              <a:off x="1587" y="0"/>
              <a:ext cx="2858" cy="333"/>
            </a:xfrm>
            <a:prstGeom prst="rect">
              <a:avLst/>
            </a:prstGeom>
            <a:solidFill>
              <a:srgbClr val="00660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在磁极区域，磁性较强</a:t>
              </a:r>
            </a:p>
          </p:txBody>
        </p:sp>
      </p:grpSp>
      <p:grpSp>
        <p:nvGrpSpPr>
          <p:cNvPr id="18439" name="组合 18438">
            <a:extLst>
              <a:ext uri="{FF2B5EF4-FFF2-40B4-BE49-F238E27FC236}">
                <a16:creationId xmlns:a16="http://schemas.microsoft.com/office/drawing/2014/main" id="{5B5274F4-7C65-4033-94DC-0FA8086AA25A}"/>
              </a:ext>
            </a:extLst>
          </p:cNvPr>
          <p:cNvGrpSpPr>
            <a:grpSpLocks/>
          </p:cNvGrpSpPr>
          <p:nvPr/>
        </p:nvGrpSpPr>
        <p:grpSpPr bwMode="auto">
          <a:xfrm>
            <a:off x="4284663" y="2349500"/>
            <a:ext cx="4464050" cy="4124325"/>
            <a:chOff x="0" y="0"/>
            <a:chExt cx="2812" cy="2598"/>
          </a:xfrm>
        </p:grpSpPr>
        <p:pic>
          <p:nvPicPr>
            <p:cNvPr id="5127" name="图片 18439" descr="7-6">
              <a:extLst>
                <a:ext uri="{FF2B5EF4-FFF2-40B4-BE49-F238E27FC236}">
                  <a16:creationId xmlns:a16="http://schemas.microsoft.com/office/drawing/2014/main" id="{AD5F7E3E-F0ED-48E4-AB6B-0E54BB1ED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812" cy="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直接连接符 18440">
              <a:extLst>
                <a:ext uri="{FF2B5EF4-FFF2-40B4-BE49-F238E27FC236}">
                  <a16:creationId xmlns:a16="http://schemas.microsoft.com/office/drawing/2014/main" id="{4B326ED7-8ACA-4F14-998D-91D84D8134C9}"/>
                </a:ext>
              </a:extLst>
            </p:cNvPr>
            <p:cNvSpPr>
              <a:spLocks noChangeShapeType="1"/>
            </p:cNvSpPr>
            <p:nvPr/>
          </p:nvSpPr>
          <p:spPr bwMode="auto">
            <a:xfrm>
              <a:off x="1070" y="353"/>
              <a:ext cx="228" cy="77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直接连接符 18441">
              <a:extLst>
                <a:ext uri="{FF2B5EF4-FFF2-40B4-BE49-F238E27FC236}">
                  <a16:creationId xmlns:a16="http://schemas.microsoft.com/office/drawing/2014/main" id="{A568382B-95AF-4BF7-91AD-A3126E4C50C8}"/>
                </a:ext>
              </a:extLst>
            </p:cNvPr>
            <p:cNvSpPr>
              <a:spLocks noChangeShapeType="1"/>
            </p:cNvSpPr>
            <p:nvPr/>
          </p:nvSpPr>
          <p:spPr bwMode="auto">
            <a:xfrm>
              <a:off x="1397" y="1451"/>
              <a:ext cx="228" cy="77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 name="任意多边形 18442">
              <a:extLst>
                <a:ext uri="{FF2B5EF4-FFF2-40B4-BE49-F238E27FC236}">
                  <a16:creationId xmlns:a16="http://schemas.microsoft.com/office/drawing/2014/main" id="{D02C0726-CE21-4D55-B568-4FAFC21266CC}"/>
                </a:ext>
              </a:extLst>
            </p:cNvPr>
            <p:cNvSpPr>
              <a:spLocks noChangeAspect="1" noChangeArrowheads="1"/>
            </p:cNvSpPr>
            <p:nvPr/>
          </p:nvSpPr>
          <p:spPr bwMode="auto">
            <a:xfrm>
              <a:off x="1350" y="1553"/>
              <a:ext cx="118" cy="193"/>
            </a:xfrm>
            <a:custGeom>
              <a:avLst/>
              <a:gdLst>
                <a:gd name="T0" fmla="*/ 13134 w 13135"/>
                <a:gd name="T1" fmla="*/ 20135 h 21600"/>
                <a:gd name="T2" fmla="*/ 5316 w 13135"/>
                <a:gd name="T3" fmla="*/ 21600 h 21600"/>
                <a:gd name="T4" fmla="*/ -5 w 13135"/>
                <a:gd name="T5" fmla="*/ 20940 h 21600"/>
                <a:gd name="T6" fmla="*/ 13134 w 13135"/>
                <a:gd name="T7" fmla="*/ 20135 h 21600"/>
                <a:gd name="T8" fmla="*/ 5316 w 13135"/>
                <a:gd name="T9" fmla="*/ 21600 h 21600"/>
                <a:gd name="T10" fmla="*/ -5 w 13135"/>
                <a:gd name="T11" fmla="*/ 20940 h 21600"/>
                <a:gd name="T12" fmla="*/ 5316 w 13135"/>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13135" h="21600" fill="none">
                  <a:moveTo>
                    <a:pt x="13134" y="20135"/>
                  </a:moveTo>
                  <a:cubicBezTo>
                    <a:pt x="10713" y="21083"/>
                    <a:pt x="8075" y="21600"/>
                    <a:pt x="5316" y="21600"/>
                  </a:cubicBezTo>
                  <a:cubicBezTo>
                    <a:pt x="3478" y="21600"/>
                    <a:pt x="1693" y="21370"/>
                    <a:pt x="-5" y="20940"/>
                  </a:cubicBezTo>
                </a:path>
                <a:path w="13135" h="21600" stroke="0">
                  <a:moveTo>
                    <a:pt x="13134" y="20135"/>
                  </a:moveTo>
                  <a:cubicBezTo>
                    <a:pt x="10713" y="21083"/>
                    <a:pt x="8075" y="21600"/>
                    <a:pt x="5316" y="21600"/>
                  </a:cubicBezTo>
                  <a:cubicBezTo>
                    <a:pt x="3478" y="21600"/>
                    <a:pt x="1693" y="21370"/>
                    <a:pt x="-5" y="20940"/>
                  </a:cubicBezTo>
                  <a:lnTo>
                    <a:pt x="5316" y="0"/>
                  </a:lnTo>
                  <a:close/>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131" name="对象 18443">
              <a:extLst>
                <a:ext uri="{FF2B5EF4-FFF2-40B4-BE49-F238E27FC236}">
                  <a16:creationId xmlns:a16="http://schemas.microsoft.com/office/drawing/2014/main" id="{31C09AAF-FC02-44F3-9110-C13CC2BD11B2}"/>
                </a:ext>
              </a:extLst>
            </p:cNvPr>
            <p:cNvGraphicFramePr>
              <a:graphicFrameLocks noChangeAspect="1"/>
            </p:cNvGraphicFramePr>
            <p:nvPr/>
          </p:nvGraphicFramePr>
          <p:xfrm>
            <a:off x="1360" y="1733"/>
            <a:ext cx="687" cy="205"/>
          </p:xfrm>
          <a:graphic>
            <a:graphicData uri="http://schemas.openxmlformats.org/presentationml/2006/ole">
              <mc:AlternateContent xmlns:mc="http://schemas.openxmlformats.org/markup-compatibility/2006">
                <mc:Choice xmlns:v="urn:schemas-microsoft-com:vml" Requires="v">
                  <p:oleObj spid="_x0000_s5135" r:id="rId5" imgW="596124" imgH="177569" progId="Equation.3">
                    <p:embed/>
                  </p:oleObj>
                </mc:Choice>
                <mc:Fallback>
                  <p:oleObj r:id="rId5" imgW="596124" imgH="177569" progId="Equation.3">
                    <p:embed/>
                    <p:pic>
                      <p:nvPicPr>
                        <p:cNvPr id="0" name="对象 184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0" y="1733"/>
                          <a:ext cx="68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32" name="直接连接符 18444">
              <a:extLst>
                <a:ext uri="{FF2B5EF4-FFF2-40B4-BE49-F238E27FC236}">
                  <a16:creationId xmlns:a16="http://schemas.microsoft.com/office/drawing/2014/main" id="{F168FEBF-0A26-41F2-95B8-5C7882A55936}"/>
                </a:ext>
              </a:extLst>
            </p:cNvPr>
            <p:cNvSpPr>
              <a:spLocks noChangeShapeType="1"/>
            </p:cNvSpPr>
            <p:nvPr/>
          </p:nvSpPr>
          <p:spPr bwMode="auto">
            <a:xfrm>
              <a:off x="1451" y="1905"/>
              <a:ext cx="408"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 name="文本框 18445">
              <a:extLst>
                <a:ext uri="{FF2B5EF4-FFF2-40B4-BE49-F238E27FC236}">
                  <a16:creationId xmlns:a16="http://schemas.microsoft.com/office/drawing/2014/main" id="{50F9D5F8-EC54-4FEE-9D6C-7592D96E7F70}"/>
                </a:ext>
              </a:extLst>
            </p:cNvPr>
            <p:cNvSpPr txBox="1">
              <a:spLocks noChangeArrowheads="1"/>
            </p:cNvSpPr>
            <p:nvPr/>
          </p:nvSpPr>
          <p:spPr bwMode="auto">
            <a:xfrm>
              <a:off x="1859" y="2041"/>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chemeClr val="bg1"/>
                  </a:solidFill>
                </a:rPr>
                <a:t>磁偏角</a:t>
              </a:r>
            </a:p>
          </p:txBody>
        </p:sp>
      </p:grpSp>
      <p:sp>
        <p:nvSpPr>
          <p:cNvPr id="18447" name="文本框 18446">
            <a:extLst>
              <a:ext uri="{FF2B5EF4-FFF2-40B4-BE49-F238E27FC236}">
                <a16:creationId xmlns:a16="http://schemas.microsoft.com/office/drawing/2014/main" id="{4E41375C-B467-482D-BAE7-8B5B9EEBC1B9}"/>
              </a:ext>
            </a:extLst>
          </p:cNvPr>
          <p:cNvSpPr txBox="1">
            <a:spLocks noChangeArrowheads="1"/>
          </p:cNvSpPr>
          <p:nvPr/>
        </p:nvSpPr>
        <p:spPr bwMode="auto">
          <a:xfrm>
            <a:off x="468313" y="5445125"/>
            <a:ext cx="3527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a:t>        </a:t>
            </a:r>
            <a:r>
              <a:rPr lang="zh-CN" altLang="en-US" sz="2800" b="1"/>
              <a:t>地球是一个巨大的永磁体。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500"/>
                                        <p:tgtEl>
                                          <p:spTgt spid="18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47"/>
                                        </p:tgtEl>
                                        <p:attrNameLst>
                                          <p:attrName>style.visibility</p:attrName>
                                        </p:attrNameLst>
                                      </p:cBhvr>
                                      <p:to>
                                        <p:strVal val="visible"/>
                                      </p:to>
                                    </p:set>
                                    <p:animEffect transition="in" filter="wipe(left)">
                                      <p:cBhvr>
                                        <p:cTn id="17" dur="500"/>
                                        <p:tgtEl>
                                          <p:spTgt spid="184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8439"/>
                                        </p:tgtEl>
                                        <p:attrNameLst>
                                          <p:attrName>style.visibility</p:attrName>
                                        </p:attrNameLst>
                                      </p:cBhvr>
                                      <p:to>
                                        <p:strVal val="visible"/>
                                      </p:to>
                                    </p:set>
                                    <p:animEffect transition="in" filter="fade">
                                      <p:cBhvr>
                                        <p:cTn id="22" dur="20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7"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6866" name="对象 36865">
            <a:extLst>
              <a:ext uri="{FF2B5EF4-FFF2-40B4-BE49-F238E27FC236}">
                <a16:creationId xmlns:a16="http://schemas.microsoft.com/office/drawing/2014/main" id="{39EB6050-A964-4DCD-814A-340E41B5BF03}"/>
              </a:ext>
            </a:extLst>
          </p:cNvPr>
          <p:cNvGraphicFramePr>
            <a:graphicFrameLocks noChangeAspect="1"/>
          </p:cNvGraphicFramePr>
          <p:nvPr/>
        </p:nvGraphicFramePr>
        <p:xfrm>
          <a:off x="1187450" y="620713"/>
          <a:ext cx="6192838" cy="1249362"/>
        </p:xfrm>
        <a:graphic>
          <a:graphicData uri="http://schemas.openxmlformats.org/presentationml/2006/ole">
            <mc:AlternateContent xmlns:mc="http://schemas.openxmlformats.org/markup-compatibility/2006">
              <mc:Choice xmlns:v="urn:schemas-microsoft-com:vml" Requires="v">
                <p:oleObj spid="_x0000_s23562" r:id="rId3" imgW="2386564" imgH="482391" progId="Equation.3">
                  <p:embed/>
                </p:oleObj>
              </mc:Choice>
              <mc:Fallback>
                <p:oleObj r:id="rId3" imgW="2386564" imgH="482391" progId="Equation.3">
                  <p:embed/>
                  <p:pic>
                    <p:nvPicPr>
                      <p:cNvPr id="0" name="对象 368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620713"/>
                        <a:ext cx="6192838"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6867" name="组合 36866">
            <a:extLst>
              <a:ext uri="{FF2B5EF4-FFF2-40B4-BE49-F238E27FC236}">
                <a16:creationId xmlns:a16="http://schemas.microsoft.com/office/drawing/2014/main" id="{3782BE9E-2DD8-4A77-8109-A82709C0C9D6}"/>
              </a:ext>
            </a:extLst>
          </p:cNvPr>
          <p:cNvGrpSpPr>
            <a:grpSpLocks/>
          </p:cNvGrpSpPr>
          <p:nvPr/>
        </p:nvGrpSpPr>
        <p:grpSpPr bwMode="auto">
          <a:xfrm>
            <a:off x="539750" y="2105025"/>
            <a:ext cx="5761038" cy="1098550"/>
            <a:chOff x="0" y="0"/>
            <a:chExt cx="3216" cy="692"/>
          </a:xfrm>
        </p:grpSpPr>
        <p:sp>
          <p:nvSpPr>
            <p:cNvPr id="23555" name="文本框 36867">
              <a:extLst>
                <a:ext uri="{FF2B5EF4-FFF2-40B4-BE49-F238E27FC236}">
                  <a16:creationId xmlns:a16="http://schemas.microsoft.com/office/drawing/2014/main" id="{B390F207-C7D3-43E1-B2C0-F38E2DC4A294}"/>
                </a:ext>
              </a:extLst>
            </p:cNvPr>
            <p:cNvSpPr txBox="1">
              <a:spLocks noChangeArrowheads="1"/>
            </p:cNvSpPr>
            <p:nvPr/>
          </p:nvSpPr>
          <p:spPr bwMode="auto">
            <a:xfrm>
              <a:off x="0" y="144"/>
              <a:ext cx="20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宋体" panose="02010600030101010101" pitchFamily="2" charset="-122"/>
                </a:rPr>
                <a:t>圆心：（当 </a:t>
              </a:r>
              <a:r>
                <a:rPr lang="en-US" altLang="zh-CN" sz="2800" b="1" i="1">
                  <a:latin typeface="Times New Roman" panose="02020603050405020304" pitchFamily="18" charset="0"/>
                </a:rPr>
                <a:t>x </a:t>
              </a:r>
              <a:r>
                <a:rPr lang="en-US" altLang="zh-CN" sz="2800" b="1">
                  <a:latin typeface="宋体" panose="02010600030101010101" pitchFamily="2" charset="-122"/>
                </a:rPr>
                <a:t>= 0</a:t>
              </a:r>
              <a:r>
                <a:rPr lang="zh-CN" altLang="en-US" sz="2800" b="1">
                  <a:latin typeface="宋体" panose="02010600030101010101" pitchFamily="2" charset="-122"/>
                </a:rPr>
                <a:t>时）</a:t>
              </a:r>
              <a:endParaRPr lang="zh-CN" altLang="en-US" sz="2800" b="1">
                <a:latin typeface="Times New Roman" panose="02020603050405020304" pitchFamily="18" charset="0"/>
              </a:endParaRPr>
            </a:p>
          </p:txBody>
        </p:sp>
        <p:graphicFrame>
          <p:nvGraphicFramePr>
            <p:cNvPr id="23556" name="对象 36868">
              <a:extLst>
                <a:ext uri="{FF2B5EF4-FFF2-40B4-BE49-F238E27FC236}">
                  <a16:creationId xmlns:a16="http://schemas.microsoft.com/office/drawing/2014/main" id="{0904505F-7BD9-46CF-8ED5-EFE3EA032447}"/>
                </a:ext>
              </a:extLst>
            </p:cNvPr>
            <p:cNvGraphicFramePr>
              <a:graphicFrameLocks noChangeAspect="1"/>
            </p:cNvGraphicFramePr>
            <p:nvPr/>
          </p:nvGraphicFramePr>
          <p:xfrm>
            <a:off x="2256" y="0"/>
            <a:ext cx="960" cy="692"/>
          </p:xfrm>
          <a:graphic>
            <a:graphicData uri="http://schemas.openxmlformats.org/presentationml/2006/ole">
              <mc:AlternateContent xmlns:mc="http://schemas.openxmlformats.org/markup-compatibility/2006">
                <mc:Choice xmlns:v="urn:schemas-microsoft-com:vml" Requires="v">
                  <p:oleObj spid="_x0000_s23563" r:id="rId5" imgW="546100" imgH="393700" progId="Equation.3">
                    <p:embed/>
                  </p:oleObj>
                </mc:Choice>
                <mc:Fallback>
                  <p:oleObj r:id="rId5" imgW="546100" imgH="393700" progId="Equation.3">
                    <p:embed/>
                    <p:pic>
                      <p:nvPicPr>
                        <p:cNvPr id="0" name="对象 368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 y="0"/>
                          <a:ext cx="96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6870" name="矩形 36869">
            <a:extLst>
              <a:ext uri="{FF2B5EF4-FFF2-40B4-BE49-F238E27FC236}">
                <a16:creationId xmlns:a16="http://schemas.microsoft.com/office/drawing/2014/main" id="{38DA6981-EB7E-4C6F-A987-273CDD066462}"/>
              </a:ext>
            </a:extLst>
          </p:cNvPr>
          <p:cNvSpPr>
            <a:spLocks noChangeArrowheads="1"/>
          </p:cNvSpPr>
          <p:nvPr/>
        </p:nvSpPr>
        <p:spPr bwMode="auto">
          <a:xfrm>
            <a:off x="539750" y="3500438"/>
            <a:ext cx="5611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场点</a:t>
            </a:r>
            <a:r>
              <a:rPr lang="en-US" altLang="zh-CN" sz="2800" b="1" i="1">
                <a:latin typeface="Times New Roman" panose="02020603050405020304" pitchFamily="18" charset="0"/>
              </a:rPr>
              <a:t>P </a:t>
            </a:r>
            <a:r>
              <a:rPr lang="zh-CN" altLang="en-US" sz="2800" b="1">
                <a:latin typeface="Times New Roman" panose="02020603050405020304" pitchFamily="18" charset="0"/>
              </a:rPr>
              <a:t>远离圆电流（</a:t>
            </a:r>
            <a:r>
              <a:rPr lang="en-US" altLang="zh-CN" sz="2800" b="1" i="1">
                <a:latin typeface="Times New Roman" panose="02020603050405020304" pitchFamily="18" charset="0"/>
              </a:rPr>
              <a:t>x</a:t>
            </a:r>
            <a:r>
              <a:rPr lang="zh-CN" altLang="en-US" sz="2800" b="1">
                <a:latin typeface="Times New Roman" panose="02020603050405020304" pitchFamily="18" charset="0"/>
              </a:rPr>
              <a:t>＞＞</a:t>
            </a:r>
            <a:r>
              <a:rPr lang="en-US" altLang="zh-CN" sz="2800" b="1" i="1">
                <a:latin typeface="Times New Roman" panose="02020603050405020304" pitchFamily="18" charset="0"/>
              </a:rPr>
              <a:t>R</a:t>
            </a:r>
            <a:r>
              <a:rPr lang="zh-CN" altLang="en-US" sz="2800" b="1">
                <a:latin typeface="Times New Roman" panose="02020603050405020304" pitchFamily="18" charset="0"/>
              </a:rPr>
              <a:t>）时：</a:t>
            </a:r>
            <a:r>
              <a:rPr lang="zh-CN" altLang="en-US" b="1"/>
              <a:t> </a:t>
            </a:r>
          </a:p>
        </p:txBody>
      </p:sp>
      <p:graphicFrame>
        <p:nvGraphicFramePr>
          <p:cNvPr id="36871" name="对象 36870">
            <a:extLst>
              <a:ext uri="{FF2B5EF4-FFF2-40B4-BE49-F238E27FC236}">
                <a16:creationId xmlns:a16="http://schemas.microsoft.com/office/drawing/2014/main" id="{6EBF9E67-4B75-42D7-9790-662158359BA4}"/>
              </a:ext>
            </a:extLst>
          </p:cNvPr>
          <p:cNvGraphicFramePr>
            <a:graphicFrameLocks noChangeAspect="1"/>
          </p:cNvGraphicFramePr>
          <p:nvPr/>
        </p:nvGraphicFramePr>
        <p:xfrm>
          <a:off x="3059113" y="4238625"/>
          <a:ext cx="3168650" cy="1162050"/>
        </p:xfrm>
        <a:graphic>
          <a:graphicData uri="http://schemas.openxmlformats.org/presentationml/2006/ole">
            <mc:AlternateContent xmlns:mc="http://schemas.openxmlformats.org/markup-compatibility/2006">
              <mc:Choice xmlns:v="urn:schemas-microsoft-com:vml" Requires="v">
                <p:oleObj spid="_x0000_s23564" r:id="rId7" imgW="1245140" imgH="457399" progId="Equation.3">
                  <p:embed/>
                </p:oleObj>
              </mc:Choice>
              <mc:Fallback>
                <p:oleObj r:id="rId7" imgW="1245140" imgH="457399" progId="Equation.3">
                  <p:embed/>
                  <p:pic>
                    <p:nvPicPr>
                      <p:cNvPr id="0" name="对象 368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4238625"/>
                        <a:ext cx="31686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6872" name="组合 36871">
            <a:extLst>
              <a:ext uri="{FF2B5EF4-FFF2-40B4-BE49-F238E27FC236}">
                <a16:creationId xmlns:a16="http://schemas.microsoft.com/office/drawing/2014/main" id="{6F74BAF2-4E46-4E16-838C-A31585167532}"/>
              </a:ext>
            </a:extLst>
          </p:cNvPr>
          <p:cNvGrpSpPr>
            <a:grpSpLocks/>
          </p:cNvGrpSpPr>
          <p:nvPr/>
        </p:nvGrpSpPr>
        <p:grpSpPr bwMode="auto">
          <a:xfrm>
            <a:off x="900113" y="5499100"/>
            <a:ext cx="4103687" cy="536575"/>
            <a:chOff x="0" y="0"/>
            <a:chExt cx="2585" cy="338"/>
          </a:xfrm>
        </p:grpSpPr>
        <p:sp>
          <p:nvSpPr>
            <p:cNvPr id="23560" name="文本框 36872">
              <a:extLst>
                <a:ext uri="{FF2B5EF4-FFF2-40B4-BE49-F238E27FC236}">
                  <a16:creationId xmlns:a16="http://schemas.microsoft.com/office/drawing/2014/main" id="{7EE48E26-BEA8-4A9F-B5F9-C8D02080CA2E}"/>
                </a:ext>
              </a:extLst>
            </p:cNvPr>
            <p:cNvSpPr txBox="1">
              <a:spLocks noChangeArrowheads="1"/>
            </p:cNvSpPr>
            <p:nvPr/>
          </p:nvSpPr>
          <p:spPr bwMode="auto">
            <a:xfrm>
              <a:off x="816" y="11"/>
              <a:ext cx="176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为圆电流的面积 </a:t>
              </a:r>
            </a:p>
          </p:txBody>
        </p:sp>
        <p:graphicFrame>
          <p:nvGraphicFramePr>
            <p:cNvPr id="23561" name="对象 36873">
              <a:extLst>
                <a:ext uri="{FF2B5EF4-FFF2-40B4-BE49-F238E27FC236}">
                  <a16:creationId xmlns:a16="http://schemas.microsoft.com/office/drawing/2014/main" id="{F8508BED-0C50-4DBF-9526-BD749978BD44}"/>
                </a:ext>
              </a:extLst>
            </p:cNvPr>
            <p:cNvGraphicFramePr>
              <a:graphicFrameLocks noChangeAspect="1"/>
            </p:cNvGraphicFramePr>
            <p:nvPr/>
          </p:nvGraphicFramePr>
          <p:xfrm>
            <a:off x="0" y="0"/>
            <a:ext cx="862" cy="306"/>
          </p:xfrm>
          <a:graphic>
            <a:graphicData uri="http://schemas.openxmlformats.org/presentationml/2006/ole">
              <mc:AlternateContent xmlns:mc="http://schemas.openxmlformats.org/markup-compatibility/2006">
                <mc:Choice xmlns:v="urn:schemas-microsoft-com:vml" Requires="v">
                  <p:oleObj spid="_x0000_s23565" r:id="rId9" imgW="558800" imgH="203200" progId="Equation.3">
                    <p:embed/>
                  </p:oleObj>
                </mc:Choice>
                <mc:Fallback>
                  <p:oleObj r:id="rId9" imgW="558800" imgH="203200" progId="Equation.3">
                    <p:embed/>
                    <p:pic>
                      <p:nvPicPr>
                        <p:cNvPr id="0" name="对象 368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86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ox(out)">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strips(downRight)">
                                      <p:cBhvr>
                                        <p:cTn id="12" dur="500"/>
                                        <p:tgtEl>
                                          <p:spTgt spid="36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871"/>
                                        </p:tgtEl>
                                        <p:attrNameLst>
                                          <p:attrName>style.visibility</p:attrName>
                                        </p:attrNameLst>
                                      </p:cBhvr>
                                      <p:to>
                                        <p:strVal val="visible"/>
                                      </p:to>
                                    </p:set>
                                    <p:animEffect transition="in" filter="wipe(left)">
                                      <p:cBhvr>
                                        <p:cTn id="22" dur="500"/>
                                        <p:tgtEl>
                                          <p:spTgt spid="36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872"/>
                                        </p:tgtEl>
                                        <p:attrNameLst>
                                          <p:attrName>style.visibility</p:attrName>
                                        </p:attrNameLst>
                                      </p:cBhvr>
                                      <p:to>
                                        <p:strVal val="visible"/>
                                      </p:to>
                                    </p:set>
                                    <p:animEffect transition="in" filter="wipe(left)">
                                      <p:cBhvr>
                                        <p:cTn id="27"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7890" name="组合 37889">
            <a:extLst>
              <a:ext uri="{FF2B5EF4-FFF2-40B4-BE49-F238E27FC236}">
                <a16:creationId xmlns:a16="http://schemas.microsoft.com/office/drawing/2014/main" id="{CAFDDC5A-B403-4E6B-813D-9CF23C351D8D}"/>
              </a:ext>
            </a:extLst>
          </p:cNvPr>
          <p:cNvGrpSpPr>
            <a:grpSpLocks/>
          </p:cNvGrpSpPr>
          <p:nvPr/>
        </p:nvGrpSpPr>
        <p:grpSpPr bwMode="auto">
          <a:xfrm>
            <a:off x="881063" y="503238"/>
            <a:ext cx="3744912" cy="936625"/>
            <a:chOff x="0" y="0"/>
            <a:chExt cx="2359" cy="590"/>
          </a:xfrm>
        </p:grpSpPr>
        <p:sp>
          <p:nvSpPr>
            <p:cNvPr id="24578" name="文本框 37890">
              <a:extLst>
                <a:ext uri="{FF2B5EF4-FFF2-40B4-BE49-F238E27FC236}">
                  <a16:creationId xmlns:a16="http://schemas.microsoft.com/office/drawing/2014/main" id="{4D26EACB-A2F8-4AD3-859A-9ECAE09057EE}"/>
                </a:ext>
              </a:extLst>
            </p:cNvPr>
            <p:cNvSpPr txBox="1">
              <a:spLocks noChangeArrowheads="1"/>
            </p:cNvSpPr>
            <p:nvPr/>
          </p:nvSpPr>
          <p:spPr bwMode="auto">
            <a:xfrm>
              <a:off x="0" y="90"/>
              <a:ext cx="9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FFFF00"/>
                  </a:solidFill>
                  <a:latin typeface="Times New Roman" panose="02020603050405020304" pitchFamily="18" charset="0"/>
                  <a:ea typeface="黑体" panose="02010609060101010101" pitchFamily="49" charset="-122"/>
                </a:rPr>
                <a:t>磁矩：</a:t>
              </a:r>
            </a:p>
          </p:txBody>
        </p:sp>
        <p:grpSp>
          <p:nvGrpSpPr>
            <p:cNvPr id="24579" name="组合 37891">
              <a:extLst>
                <a:ext uri="{FF2B5EF4-FFF2-40B4-BE49-F238E27FC236}">
                  <a16:creationId xmlns:a16="http://schemas.microsoft.com/office/drawing/2014/main" id="{AE8890D2-C57C-45E9-AADB-7D644B0C351A}"/>
                </a:ext>
              </a:extLst>
            </p:cNvPr>
            <p:cNvGrpSpPr>
              <a:grpSpLocks/>
            </p:cNvGrpSpPr>
            <p:nvPr/>
          </p:nvGrpSpPr>
          <p:grpSpPr bwMode="auto">
            <a:xfrm>
              <a:off x="1134" y="0"/>
              <a:ext cx="1225" cy="590"/>
              <a:chOff x="0" y="0"/>
              <a:chExt cx="1225" cy="590"/>
            </a:xfrm>
          </p:grpSpPr>
          <p:sp>
            <p:nvSpPr>
              <p:cNvPr id="24580" name="矩形 37892">
                <a:extLst>
                  <a:ext uri="{FF2B5EF4-FFF2-40B4-BE49-F238E27FC236}">
                    <a16:creationId xmlns:a16="http://schemas.microsoft.com/office/drawing/2014/main" id="{18439E5A-415B-43EA-8C17-41DEB56E2288}"/>
                  </a:ext>
                </a:extLst>
              </p:cNvPr>
              <p:cNvSpPr>
                <a:spLocks noChangeArrowheads="1"/>
              </p:cNvSpPr>
              <p:nvPr/>
            </p:nvSpPr>
            <p:spPr bwMode="auto">
              <a:xfrm>
                <a:off x="0" y="0"/>
                <a:ext cx="1225" cy="590"/>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4581" name="对象 37893">
                <a:extLst>
                  <a:ext uri="{FF2B5EF4-FFF2-40B4-BE49-F238E27FC236}">
                    <a16:creationId xmlns:a16="http://schemas.microsoft.com/office/drawing/2014/main" id="{F93CA87E-A388-40E1-AF1D-24F209DBE4E9}"/>
                  </a:ext>
                </a:extLst>
              </p:cNvPr>
              <p:cNvGraphicFramePr>
                <a:graphicFrameLocks noChangeAspect="1"/>
              </p:cNvGraphicFramePr>
              <p:nvPr/>
            </p:nvGraphicFramePr>
            <p:xfrm>
              <a:off x="91" y="91"/>
              <a:ext cx="1044" cy="403"/>
            </p:xfrm>
            <a:graphic>
              <a:graphicData uri="http://schemas.openxmlformats.org/presentationml/2006/ole">
                <mc:AlternateContent xmlns:mc="http://schemas.openxmlformats.org/markup-compatibility/2006">
                  <mc:Choice xmlns:v="urn:schemas-microsoft-com:vml" Requires="v">
                    <p:oleObj spid="_x0000_s24623" r:id="rId3" imgW="558315" imgH="215713" progId="Equation.3">
                      <p:embed/>
                    </p:oleObj>
                  </mc:Choice>
                  <mc:Fallback>
                    <p:oleObj r:id="rId3" imgW="558315" imgH="215713" progId="Equation.3">
                      <p:embed/>
                      <p:pic>
                        <p:nvPicPr>
                          <p:cNvPr id="0" name="对象 378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 y="91"/>
                            <a:ext cx="104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37895" name="组合 37894">
            <a:extLst>
              <a:ext uri="{FF2B5EF4-FFF2-40B4-BE49-F238E27FC236}">
                <a16:creationId xmlns:a16="http://schemas.microsoft.com/office/drawing/2014/main" id="{CA7DEEF1-6C33-49F5-AC18-B03040AF5423}"/>
              </a:ext>
            </a:extLst>
          </p:cNvPr>
          <p:cNvGrpSpPr>
            <a:grpSpLocks/>
          </p:cNvGrpSpPr>
          <p:nvPr/>
        </p:nvGrpSpPr>
        <p:grpSpPr bwMode="auto">
          <a:xfrm>
            <a:off x="179388" y="1844675"/>
            <a:ext cx="8064500" cy="1117600"/>
            <a:chOff x="0" y="0"/>
            <a:chExt cx="5080" cy="704"/>
          </a:xfrm>
        </p:grpSpPr>
        <p:sp>
          <p:nvSpPr>
            <p:cNvPr id="24583" name="矩形 37895">
              <a:extLst>
                <a:ext uri="{FF2B5EF4-FFF2-40B4-BE49-F238E27FC236}">
                  <a16:creationId xmlns:a16="http://schemas.microsoft.com/office/drawing/2014/main" id="{A335D7BE-5001-483F-A548-84706B6F6A82}"/>
                </a:ext>
              </a:extLst>
            </p:cNvPr>
            <p:cNvSpPr>
              <a:spLocks noChangeArrowheads="1"/>
            </p:cNvSpPr>
            <p:nvPr/>
          </p:nvSpPr>
          <p:spPr bwMode="auto">
            <a:xfrm>
              <a:off x="0" y="0"/>
              <a:ext cx="5080"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b="1">
                  <a:latin typeface="Times New Roman" panose="02020603050405020304" pitchFamily="18" charset="0"/>
                </a:rPr>
                <a:t>面积     的正法线方向与环电流的流向成右手螺旋关系，其单位矢量用      </a:t>
              </a:r>
              <a:r>
                <a:rPr lang="zh-CN" altLang="en-US" sz="2800" b="1"/>
                <a:t>表示。 </a:t>
              </a:r>
              <a:endParaRPr lang="zh-CN" altLang="en-US" sz="4000" b="1"/>
            </a:p>
          </p:txBody>
        </p:sp>
        <p:graphicFrame>
          <p:nvGraphicFramePr>
            <p:cNvPr id="24584" name="对象 37896">
              <a:extLst>
                <a:ext uri="{FF2B5EF4-FFF2-40B4-BE49-F238E27FC236}">
                  <a16:creationId xmlns:a16="http://schemas.microsoft.com/office/drawing/2014/main" id="{4943AC54-3A72-4C45-B630-929164A831C8}"/>
                </a:ext>
              </a:extLst>
            </p:cNvPr>
            <p:cNvGraphicFramePr>
              <a:graphicFrameLocks noChangeAspect="1"/>
            </p:cNvGraphicFramePr>
            <p:nvPr/>
          </p:nvGraphicFramePr>
          <p:xfrm>
            <a:off x="2143" y="346"/>
            <a:ext cx="260" cy="340"/>
          </p:xfrm>
          <a:graphic>
            <a:graphicData uri="http://schemas.openxmlformats.org/presentationml/2006/ole">
              <mc:AlternateContent xmlns:mc="http://schemas.openxmlformats.org/markup-compatibility/2006">
                <mc:Choice xmlns:v="urn:schemas-microsoft-com:vml" Requires="v">
                  <p:oleObj spid="_x0000_s24624" r:id="rId5" imgW="165100" imgH="215900" progId="Equation.3">
                    <p:embed/>
                  </p:oleObj>
                </mc:Choice>
                <mc:Fallback>
                  <p:oleObj r:id="rId5" imgW="165100" imgH="215900" progId="Equation.3">
                    <p:embed/>
                    <p:pic>
                      <p:nvPicPr>
                        <p:cNvPr id="0" name="对象 378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 y="346"/>
                          <a:ext cx="2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5" name="对象 37897">
              <a:extLst>
                <a:ext uri="{FF2B5EF4-FFF2-40B4-BE49-F238E27FC236}">
                  <a16:creationId xmlns:a16="http://schemas.microsoft.com/office/drawing/2014/main" id="{AAB02C90-11A3-4671-8048-99E4BE3A69A2}"/>
                </a:ext>
              </a:extLst>
            </p:cNvPr>
            <p:cNvGraphicFramePr>
              <a:graphicFrameLocks noChangeAspect="1"/>
            </p:cNvGraphicFramePr>
            <p:nvPr/>
          </p:nvGraphicFramePr>
          <p:xfrm>
            <a:off x="544" y="53"/>
            <a:ext cx="200" cy="291"/>
          </p:xfrm>
          <a:graphic>
            <a:graphicData uri="http://schemas.openxmlformats.org/presentationml/2006/ole">
              <mc:AlternateContent xmlns:mc="http://schemas.openxmlformats.org/markup-compatibility/2006">
                <mc:Choice xmlns:v="urn:schemas-microsoft-com:vml" Requires="v">
                  <p:oleObj spid="_x0000_s24625" r:id="rId7" imgW="139821" imgH="203377" progId="Equation.3">
                    <p:embed/>
                  </p:oleObj>
                </mc:Choice>
                <mc:Fallback>
                  <p:oleObj r:id="rId7" imgW="139821" imgH="203377" progId="Equation.3">
                    <p:embed/>
                    <p:pic>
                      <p:nvPicPr>
                        <p:cNvPr id="0" name="对象 378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 y="53"/>
                          <a:ext cx="2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7899" name="组合 37898">
            <a:extLst>
              <a:ext uri="{FF2B5EF4-FFF2-40B4-BE49-F238E27FC236}">
                <a16:creationId xmlns:a16="http://schemas.microsoft.com/office/drawing/2014/main" id="{4EE74217-7BBE-4220-A45D-54B8D5029523}"/>
              </a:ext>
            </a:extLst>
          </p:cNvPr>
          <p:cNvGrpSpPr>
            <a:grpSpLocks/>
          </p:cNvGrpSpPr>
          <p:nvPr/>
        </p:nvGrpSpPr>
        <p:grpSpPr bwMode="auto">
          <a:xfrm>
            <a:off x="6372225" y="98425"/>
            <a:ext cx="2519363" cy="1844675"/>
            <a:chOff x="0" y="0"/>
            <a:chExt cx="1587" cy="1406"/>
          </a:xfrm>
        </p:grpSpPr>
        <p:sp>
          <p:nvSpPr>
            <p:cNvPr id="24587" name="矩形 37899">
              <a:extLst>
                <a:ext uri="{FF2B5EF4-FFF2-40B4-BE49-F238E27FC236}">
                  <a16:creationId xmlns:a16="http://schemas.microsoft.com/office/drawing/2014/main" id="{E22ABC4E-2174-4FBC-99A0-A2446B1D3887}"/>
                </a:ext>
              </a:extLst>
            </p:cNvPr>
            <p:cNvSpPr>
              <a:spLocks noChangeArrowheads="1"/>
            </p:cNvSpPr>
            <p:nvPr/>
          </p:nvSpPr>
          <p:spPr bwMode="auto">
            <a:xfrm>
              <a:off x="0" y="0"/>
              <a:ext cx="1587" cy="1406"/>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588" name="椭圆 37900">
              <a:extLst>
                <a:ext uri="{FF2B5EF4-FFF2-40B4-BE49-F238E27FC236}">
                  <a16:creationId xmlns:a16="http://schemas.microsoft.com/office/drawing/2014/main" id="{BD9BAC5B-868A-4900-ADF5-AC93F4C38A4B}"/>
                </a:ext>
              </a:extLst>
            </p:cNvPr>
            <p:cNvSpPr>
              <a:spLocks noChangeArrowheads="1"/>
            </p:cNvSpPr>
            <p:nvPr/>
          </p:nvSpPr>
          <p:spPr bwMode="auto">
            <a:xfrm>
              <a:off x="181" y="480"/>
              <a:ext cx="1248" cy="624"/>
            </a:xfrm>
            <a:prstGeom prst="ellipse">
              <a:avLst/>
            </a:prstGeom>
            <a:solidFill>
              <a:schemeClr val="folHlink"/>
            </a:solidFill>
            <a:ln w="28575">
              <a:solidFill>
                <a:schemeClr val="tx1"/>
              </a:solidFill>
              <a:round/>
              <a:headEnd/>
              <a:tailEnd/>
            </a:ln>
            <a:effectLst>
              <a:outerShdw dist="35921" dir="2700000" algn="ctr" rotWithShape="0">
                <a:schemeClr val="bg2"/>
              </a:outerShdw>
            </a:effec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589" name="直接连接符 37901">
              <a:extLst>
                <a:ext uri="{FF2B5EF4-FFF2-40B4-BE49-F238E27FC236}">
                  <a16:creationId xmlns:a16="http://schemas.microsoft.com/office/drawing/2014/main" id="{F44A5601-46EA-46EF-89D0-372ACE8B0683}"/>
                </a:ext>
              </a:extLst>
            </p:cNvPr>
            <p:cNvSpPr>
              <a:spLocks noChangeShapeType="1"/>
            </p:cNvSpPr>
            <p:nvPr/>
          </p:nvSpPr>
          <p:spPr bwMode="auto">
            <a:xfrm flipV="1">
              <a:off x="805" y="192"/>
              <a:ext cx="0" cy="576"/>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590" name="直接连接符 37902">
              <a:extLst>
                <a:ext uri="{FF2B5EF4-FFF2-40B4-BE49-F238E27FC236}">
                  <a16:creationId xmlns:a16="http://schemas.microsoft.com/office/drawing/2014/main" id="{ADCC3450-05AF-44B4-8D05-1E2CB6DDA735}"/>
                </a:ext>
              </a:extLst>
            </p:cNvPr>
            <p:cNvSpPr>
              <a:spLocks noChangeShapeType="1"/>
            </p:cNvSpPr>
            <p:nvPr/>
          </p:nvSpPr>
          <p:spPr bwMode="auto">
            <a:xfrm>
              <a:off x="709" y="1104"/>
              <a:ext cx="192" cy="0"/>
            </a:xfrm>
            <a:prstGeom prst="line">
              <a:avLst/>
            </a:prstGeom>
            <a:noFill/>
            <a:ln w="28575">
              <a:solidFill>
                <a:srgbClr val="FF505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591" name="矩形 37903">
              <a:extLst>
                <a:ext uri="{FF2B5EF4-FFF2-40B4-BE49-F238E27FC236}">
                  <a16:creationId xmlns:a16="http://schemas.microsoft.com/office/drawing/2014/main" id="{E7A9D916-7589-4DFB-B006-C8DC71EBE2BD}"/>
                </a:ext>
              </a:extLst>
            </p:cNvPr>
            <p:cNvSpPr>
              <a:spLocks noChangeArrowheads="1"/>
            </p:cNvSpPr>
            <p:nvPr/>
          </p:nvSpPr>
          <p:spPr bwMode="auto">
            <a:xfrm>
              <a:off x="680" y="852"/>
              <a:ext cx="191"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rPr>
                <a:t>I</a:t>
              </a:r>
            </a:p>
          </p:txBody>
        </p:sp>
        <p:graphicFrame>
          <p:nvGraphicFramePr>
            <p:cNvPr id="24592" name="对象 37904">
              <a:extLst>
                <a:ext uri="{FF2B5EF4-FFF2-40B4-BE49-F238E27FC236}">
                  <a16:creationId xmlns:a16="http://schemas.microsoft.com/office/drawing/2014/main" id="{71017DA4-4930-44F0-918B-7A941E826DF0}"/>
                </a:ext>
              </a:extLst>
            </p:cNvPr>
            <p:cNvGraphicFramePr>
              <a:graphicFrameLocks noChangeAspect="1"/>
            </p:cNvGraphicFramePr>
            <p:nvPr/>
          </p:nvGraphicFramePr>
          <p:xfrm>
            <a:off x="997" y="624"/>
            <a:ext cx="232" cy="336"/>
          </p:xfrm>
          <a:graphic>
            <a:graphicData uri="http://schemas.openxmlformats.org/presentationml/2006/ole">
              <mc:AlternateContent xmlns:mc="http://schemas.openxmlformats.org/markup-compatibility/2006">
                <mc:Choice xmlns:v="urn:schemas-microsoft-com:vml" Requires="v">
                  <p:oleObj spid="_x0000_s24626" r:id="rId9" imgW="139821" imgH="203377" progId="Equation.3">
                    <p:embed/>
                  </p:oleObj>
                </mc:Choice>
                <mc:Fallback>
                  <p:oleObj r:id="rId9" imgW="139821" imgH="203377" progId="Equation.3">
                    <p:embed/>
                    <p:pic>
                      <p:nvPicPr>
                        <p:cNvPr id="0" name="对象 379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7" y="624"/>
                          <a:ext cx="2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3" name="对象 37905">
              <a:extLst>
                <a:ext uri="{FF2B5EF4-FFF2-40B4-BE49-F238E27FC236}">
                  <a16:creationId xmlns:a16="http://schemas.microsoft.com/office/drawing/2014/main" id="{D4ADA044-CA97-4D5B-AAAD-FBB5EA19BD20}"/>
                </a:ext>
              </a:extLst>
            </p:cNvPr>
            <p:cNvGraphicFramePr>
              <a:graphicFrameLocks noChangeAspect="1"/>
            </p:cNvGraphicFramePr>
            <p:nvPr/>
          </p:nvGraphicFramePr>
          <p:xfrm>
            <a:off x="816" y="136"/>
            <a:ext cx="279" cy="279"/>
          </p:xfrm>
          <a:graphic>
            <a:graphicData uri="http://schemas.openxmlformats.org/presentationml/2006/ole">
              <mc:AlternateContent xmlns:mc="http://schemas.openxmlformats.org/markup-compatibility/2006">
                <mc:Choice xmlns:v="urn:schemas-microsoft-com:vml" Requires="v">
                  <p:oleObj spid="_x0000_s24627" r:id="rId11" imgW="165172" imgH="165172" progId="Equation.3">
                    <p:embed/>
                  </p:oleObj>
                </mc:Choice>
                <mc:Fallback>
                  <p:oleObj r:id="rId11" imgW="165172" imgH="165172" progId="Equation.3">
                    <p:embed/>
                    <p:pic>
                      <p:nvPicPr>
                        <p:cNvPr id="0" name="对象 379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 y="136"/>
                          <a:ext cx="27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7907" name="文本框 37906">
            <a:extLst>
              <a:ext uri="{FF2B5EF4-FFF2-40B4-BE49-F238E27FC236}">
                <a16:creationId xmlns:a16="http://schemas.microsoft.com/office/drawing/2014/main" id="{DAE48880-08B0-480B-820D-173DBAE4EC6F}"/>
              </a:ext>
            </a:extLst>
          </p:cNvPr>
          <p:cNvSpPr txBox="1">
            <a:spLocks noChangeArrowheads="1"/>
          </p:cNvSpPr>
          <p:nvPr/>
        </p:nvSpPr>
        <p:spPr bwMode="auto">
          <a:xfrm>
            <a:off x="684213" y="2924175"/>
            <a:ext cx="4535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i="1">
                <a:solidFill>
                  <a:srgbClr val="FFFF00"/>
                </a:solidFill>
                <a:latin typeface="Times New Roman" panose="02020603050405020304" pitchFamily="18" charset="0"/>
                <a:ea typeface="黑体" panose="02010609060101010101" pitchFamily="49" charset="-122"/>
              </a:rPr>
              <a:t>N </a:t>
            </a:r>
            <a:r>
              <a:rPr lang="zh-CN" altLang="en-US" sz="2800" b="1">
                <a:solidFill>
                  <a:srgbClr val="FFFF00"/>
                </a:solidFill>
                <a:latin typeface="黑体" panose="02010609060101010101" pitchFamily="49" charset="-122"/>
                <a:ea typeface="黑体" panose="02010609060101010101" pitchFamily="49" charset="-122"/>
              </a:rPr>
              <a:t>匝环电流的磁矩：</a:t>
            </a:r>
          </a:p>
        </p:txBody>
      </p:sp>
      <p:graphicFrame>
        <p:nvGraphicFramePr>
          <p:cNvPr id="37908" name="对象 37907">
            <a:extLst>
              <a:ext uri="{FF2B5EF4-FFF2-40B4-BE49-F238E27FC236}">
                <a16:creationId xmlns:a16="http://schemas.microsoft.com/office/drawing/2014/main" id="{B1C481E2-9F67-4574-9DBE-C7FE59D5DC78}"/>
              </a:ext>
            </a:extLst>
          </p:cNvPr>
          <p:cNvGraphicFramePr>
            <a:graphicFrameLocks noChangeAspect="1"/>
          </p:cNvGraphicFramePr>
          <p:nvPr/>
        </p:nvGraphicFramePr>
        <p:xfrm>
          <a:off x="2627313" y="3573463"/>
          <a:ext cx="1873250" cy="612775"/>
        </p:xfrm>
        <a:graphic>
          <a:graphicData uri="http://schemas.openxmlformats.org/presentationml/2006/ole">
            <mc:AlternateContent xmlns:mc="http://schemas.openxmlformats.org/markup-compatibility/2006">
              <mc:Choice xmlns:v="urn:schemas-microsoft-com:vml" Requires="v">
                <p:oleObj spid="_x0000_s24628" r:id="rId13" imgW="659827" imgH="215713" progId="Equation.3">
                  <p:embed/>
                </p:oleObj>
              </mc:Choice>
              <mc:Fallback>
                <p:oleObj r:id="rId13" imgW="659827" imgH="215713" progId="Equation.3">
                  <p:embed/>
                  <p:pic>
                    <p:nvPicPr>
                      <p:cNvPr id="0" name="对象 379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3573463"/>
                        <a:ext cx="18732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09" name="文本框 37908">
            <a:extLst>
              <a:ext uri="{FF2B5EF4-FFF2-40B4-BE49-F238E27FC236}">
                <a16:creationId xmlns:a16="http://schemas.microsoft.com/office/drawing/2014/main" id="{5464D93B-F4D6-466B-A07E-833D7812C2A9}"/>
              </a:ext>
            </a:extLst>
          </p:cNvPr>
          <p:cNvSpPr txBox="1">
            <a:spLocks noChangeArrowheads="1"/>
          </p:cNvSpPr>
          <p:nvPr/>
        </p:nvSpPr>
        <p:spPr bwMode="auto">
          <a:xfrm>
            <a:off x="684213" y="4221163"/>
            <a:ext cx="45354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FFFF00"/>
                </a:solidFill>
                <a:latin typeface="黑体" panose="02010609060101010101" pitchFamily="49" charset="-122"/>
                <a:ea typeface="黑体" panose="02010609060101010101" pitchFamily="49" charset="-122"/>
              </a:rPr>
              <a:t>环电流的磁感应强度：</a:t>
            </a:r>
          </a:p>
        </p:txBody>
      </p:sp>
      <p:graphicFrame>
        <p:nvGraphicFramePr>
          <p:cNvPr id="37910" name="对象 37909">
            <a:extLst>
              <a:ext uri="{FF2B5EF4-FFF2-40B4-BE49-F238E27FC236}">
                <a16:creationId xmlns:a16="http://schemas.microsoft.com/office/drawing/2014/main" id="{EF3F7BD4-D30E-48C3-973B-22B41F3D77D9}"/>
              </a:ext>
            </a:extLst>
          </p:cNvPr>
          <p:cNvGraphicFramePr>
            <a:graphicFrameLocks noChangeAspect="1"/>
          </p:cNvGraphicFramePr>
          <p:nvPr/>
        </p:nvGraphicFramePr>
        <p:xfrm>
          <a:off x="2555875" y="4724400"/>
          <a:ext cx="1655763" cy="1103313"/>
        </p:xfrm>
        <a:graphic>
          <a:graphicData uri="http://schemas.openxmlformats.org/presentationml/2006/ole">
            <mc:AlternateContent xmlns:mc="http://schemas.openxmlformats.org/markup-compatibility/2006">
              <mc:Choice xmlns:v="urn:schemas-microsoft-com:vml" Requires="v">
                <p:oleObj spid="_x0000_s24629" r:id="rId15" imgW="647700" imgH="431800" progId="Equation.3">
                  <p:embed/>
                </p:oleObj>
              </mc:Choice>
              <mc:Fallback>
                <p:oleObj r:id="rId15" imgW="647700" imgH="431800" progId="Equation.3">
                  <p:embed/>
                  <p:pic>
                    <p:nvPicPr>
                      <p:cNvPr id="0" name="对象 3790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875" y="4724400"/>
                        <a:ext cx="165576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11" name="文本框 37910">
            <a:extLst>
              <a:ext uri="{FF2B5EF4-FFF2-40B4-BE49-F238E27FC236}">
                <a16:creationId xmlns:a16="http://schemas.microsoft.com/office/drawing/2014/main" id="{1E106D51-BA17-4734-86E3-9725A940EC34}"/>
              </a:ext>
            </a:extLst>
          </p:cNvPr>
          <p:cNvSpPr txBox="1">
            <a:spLocks noChangeArrowheads="1"/>
          </p:cNvSpPr>
          <p:nvPr/>
        </p:nvSpPr>
        <p:spPr bwMode="auto">
          <a:xfrm>
            <a:off x="6804025" y="6092825"/>
            <a:ext cx="2087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磁偶极子</a:t>
            </a:r>
          </a:p>
        </p:txBody>
      </p:sp>
      <p:sp>
        <p:nvSpPr>
          <p:cNvPr id="37912" name="文本框 37911">
            <a:extLst>
              <a:ext uri="{FF2B5EF4-FFF2-40B4-BE49-F238E27FC236}">
                <a16:creationId xmlns:a16="http://schemas.microsoft.com/office/drawing/2014/main" id="{5C6BF551-E4C1-4C10-AB2F-3900AB050288}"/>
              </a:ext>
            </a:extLst>
          </p:cNvPr>
          <p:cNvSpPr txBox="1">
            <a:spLocks noChangeArrowheads="1"/>
          </p:cNvSpPr>
          <p:nvPr/>
        </p:nvSpPr>
        <p:spPr bwMode="auto">
          <a:xfrm>
            <a:off x="755650" y="5734050"/>
            <a:ext cx="626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FFFF00"/>
                </a:solidFill>
                <a:latin typeface="黑体" panose="02010609060101010101" pitchFamily="49" charset="-122"/>
                <a:ea typeface="黑体" panose="02010609060101010101" pitchFamily="49" charset="-122"/>
              </a:rPr>
              <a:t>磁偶极磁场：</a:t>
            </a:r>
            <a:r>
              <a:rPr lang="zh-CN" altLang="en-US" sz="2800" b="1">
                <a:latin typeface="宋体" panose="02010600030101010101" pitchFamily="2" charset="-122"/>
              </a:rPr>
              <a:t>圆电流产生的磁场。</a:t>
            </a:r>
            <a:r>
              <a:rPr lang="zh-CN" altLang="en-US" sz="2800" b="1">
                <a:latin typeface="仿宋_GB2312" pitchFamily="1" charset="-122"/>
                <a:ea typeface="仿宋_GB2312" pitchFamily="1" charset="-122"/>
              </a:rPr>
              <a:t> </a:t>
            </a:r>
          </a:p>
        </p:txBody>
      </p:sp>
      <p:grpSp>
        <p:nvGrpSpPr>
          <p:cNvPr id="37913" name="组合 37912">
            <a:extLst>
              <a:ext uri="{FF2B5EF4-FFF2-40B4-BE49-F238E27FC236}">
                <a16:creationId xmlns:a16="http://schemas.microsoft.com/office/drawing/2014/main" id="{A3D163B3-D7AD-4520-95D3-C811F833E5AE}"/>
              </a:ext>
            </a:extLst>
          </p:cNvPr>
          <p:cNvGrpSpPr>
            <a:grpSpLocks/>
          </p:cNvGrpSpPr>
          <p:nvPr/>
        </p:nvGrpSpPr>
        <p:grpSpPr bwMode="auto">
          <a:xfrm>
            <a:off x="5867400" y="3284538"/>
            <a:ext cx="3276600" cy="2438400"/>
            <a:chOff x="0" y="0"/>
            <a:chExt cx="2064" cy="1536"/>
          </a:xfrm>
        </p:grpSpPr>
        <p:sp>
          <p:nvSpPr>
            <p:cNvPr id="24601" name="文本框 37913">
              <a:extLst>
                <a:ext uri="{FF2B5EF4-FFF2-40B4-BE49-F238E27FC236}">
                  <a16:creationId xmlns:a16="http://schemas.microsoft.com/office/drawing/2014/main" id="{F0FBEAB3-7B3B-4D4A-8D21-670B2591E1DA}"/>
                </a:ext>
              </a:extLst>
            </p:cNvPr>
            <p:cNvSpPr txBox="1">
              <a:spLocks noChangeArrowheads="1"/>
            </p:cNvSpPr>
            <p:nvPr/>
          </p:nvSpPr>
          <p:spPr bwMode="auto">
            <a:xfrm>
              <a:off x="409" y="99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S</a:t>
              </a:r>
            </a:p>
          </p:txBody>
        </p:sp>
        <p:grpSp>
          <p:nvGrpSpPr>
            <p:cNvPr id="24602" name="组合 37914">
              <a:extLst>
                <a:ext uri="{FF2B5EF4-FFF2-40B4-BE49-F238E27FC236}">
                  <a16:creationId xmlns:a16="http://schemas.microsoft.com/office/drawing/2014/main" id="{C3E6FBF9-621A-4A73-9D84-996F4C0FC0BC}"/>
                </a:ext>
              </a:extLst>
            </p:cNvPr>
            <p:cNvGrpSpPr>
              <a:grpSpLocks/>
            </p:cNvGrpSpPr>
            <p:nvPr/>
          </p:nvGrpSpPr>
          <p:grpSpPr bwMode="auto">
            <a:xfrm>
              <a:off x="0" y="0"/>
              <a:ext cx="2064" cy="1536"/>
              <a:chOff x="0" y="0"/>
              <a:chExt cx="2064" cy="1536"/>
            </a:xfrm>
          </p:grpSpPr>
          <p:sp>
            <p:nvSpPr>
              <p:cNvPr id="24603" name="椭圆 37915">
                <a:extLst>
                  <a:ext uri="{FF2B5EF4-FFF2-40B4-BE49-F238E27FC236}">
                    <a16:creationId xmlns:a16="http://schemas.microsoft.com/office/drawing/2014/main" id="{EC2C9596-B321-43DD-93CD-580DC3AC33C0}"/>
                  </a:ext>
                </a:extLst>
              </p:cNvPr>
              <p:cNvSpPr>
                <a:spLocks noChangeArrowheads="1"/>
              </p:cNvSpPr>
              <p:nvPr/>
            </p:nvSpPr>
            <p:spPr bwMode="auto">
              <a:xfrm>
                <a:off x="432" y="0"/>
                <a:ext cx="1392" cy="100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04" name="矩形标注 37916">
                <a:extLst>
                  <a:ext uri="{FF2B5EF4-FFF2-40B4-BE49-F238E27FC236}">
                    <a16:creationId xmlns:a16="http://schemas.microsoft.com/office/drawing/2014/main" id="{6ED580C9-9D3C-4C1D-B6A3-14CD542F4559}"/>
                  </a:ext>
                </a:extLst>
              </p:cNvPr>
              <p:cNvSpPr>
                <a:spLocks noChangeArrowheads="1"/>
              </p:cNvSpPr>
              <p:nvPr/>
            </p:nvSpPr>
            <p:spPr bwMode="auto">
              <a:xfrm>
                <a:off x="0" y="144"/>
                <a:ext cx="384" cy="1056"/>
              </a:xfrm>
              <a:prstGeom prst="wedgeRectCallout">
                <a:avLst>
                  <a:gd name="adj1" fmla="val 179167"/>
                  <a:gd name="adj2" fmla="val 35889"/>
                </a:avLst>
              </a:prstGeom>
              <a:solidFill>
                <a:srgbClr val="00FF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chemeClr val="bg1"/>
                    </a:solidFill>
                    <a:latin typeface="Times New Roman" panose="02020603050405020304" pitchFamily="18" charset="0"/>
                  </a:rPr>
                  <a:t>磁</a:t>
                </a:r>
              </a:p>
              <a:p>
                <a:pPr algn="ctr"/>
                <a:r>
                  <a:rPr lang="zh-CN" altLang="en-US" sz="2800" b="1">
                    <a:solidFill>
                      <a:schemeClr val="bg1"/>
                    </a:solidFill>
                    <a:latin typeface="Times New Roman" panose="02020603050405020304" pitchFamily="18" charset="0"/>
                  </a:rPr>
                  <a:t>偶</a:t>
                </a:r>
              </a:p>
              <a:p>
                <a:pPr algn="ctr"/>
                <a:r>
                  <a:rPr lang="zh-CN" altLang="en-US" sz="2800" b="1">
                    <a:solidFill>
                      <a:schemeClr val="bg1"/>
                    </a:solidFill>
                    <a:latin typeface="Times New Roman" panose="02020603050405020304" pitchFamily="18" charset="0"/>
                  </a:rPr>
                  <a:t>极</a:t>
                </a:r>
              </a:p>
              <a:p>
                <a:pPr algn="ctr"/>
                <a:r>
                  <a:rPr lang="zh-CN" altLang="en-US" sz="2800" b="1">
                    <a:solidFill>
                      <a:schemeClr val="bg1"/>
                    </a:solidFill>
                    <a:latin typeface="Times New Roman" panose="02020603050405020304" pitchFamily="18" charset="0"/>
                  </a:rPr>
                  <a:t>子</a:t>
                </a:r>
              </a:p>
            </p:txBody>
          </p:sp>
          <p:sp>
            <p:nvSpPr>
              <p:cNvPr id="24605" name="文本框 37917">
                <a:extLst>
                  <a:ext uri="{FF2B5EF4-FFF2-40B4-BE49-F238E27FC236}">
                    <a16:creationId xmlns:a16="http://schemas.microsoft.com/office/drawing/2014/main" id="{B788483B-1150-4093-B5FA-1A041038EB03}"/>
                  </a:ext>
                </a:extLst>
              </p:cNvPr>
              <p:cNvSpPr txBox="1">
                <a:spLocks noChangeArrowheads="1"/>
              </p:cNvSpPr>
              <p:nvPr/>
            </p:nvSpPr>
            <p:spPr bwMode="auto">
              <a:xfrm>
                <a:off x="1584" y="82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N</a:t>
                </a:r>
                <a:endParaRPr lang="en-US" altLang="zh-CN" sz="2800" b="1">
                  <a:latin typeface="Times New Roman" panose="02020603050405020304" pitchFamily="18" charset="0"/>
                </a:endParaRPr>
              </a:p>
            </p:txBody>
          </p:sp>
          <p:grpSp>
            <p:nvGrpSpPr>
              <p:cNvPr id="24606" name="组合 37918">
                <a:extLst>
                  <a:ext uri="{FF2B5EF4-FFF2-40B4-BE49-F238E27FC236}">
                    <a16:creationId xmlns:a16="http://schemas.microsoft.com/office/drawing/2014/main" id="{04494518-3FB3-4DDA-8AF0-448690BA99D6}"/>
                  </a:ext>
                </a:extLst>
              </p:cNvPr>
              <p:cNvGrpSpPr>
                <a:grpSpLocks/>
              </p:cNvGrpSpPr>
              <p:nvPr/>
            </p:nvGrpSpPr>
            <p:grpSpPr bwMode="auto">
              <a:xfrm>
                <a:off x="480" y="672"/>
                <a:ext cx="1584" cy="864"/>
                <a:chOff x="0" y="0"/>
                <a:chExt cx="1584" cy="864"/>
              </a:xfrm>
            </p:grpSpPr>
            <p:sp>
              <p:nvSpPr>
                <p:cNvPr id="24607" name="任意多边形 37919">
                  <a:extLst>
                    <a:ext uri="{FF2B5EF4-FFF2-40B4-BE49-F238E27FC236}">
                      <a16:creationId xmlns:a16="http://schemas.microsoft.com/office/drawing/2014/main" id="{4BC9D9F1-5E02-4562-814A-333A81BCD6DA}"/>
                    </a:ext>
                  </a:extLst>
                </p:cNvPr>
                <p:cNvSpPr>
                  <a:spLocks noChangeArrowheads="1"/>
                </p:cNvSpPr>
                <p:nvPr/>
              </p:nvSpPr>
              <p:spPr bwMode="auto">
                <a:xfrm>
                  <a:off x="834" y="180"/>
                  <a:ext cx="296" cy="156"/>
                </a:xfrm>
                <a:custGeom>
                  <a:avLst/>
                  <a:gdLst>
                    <a:gd name="T0" fmla="*/ 0 w 296"/>
                    <a:gd name="T1" fmla="*/ 156 h 156"/>
                    <a:gd name="T2" fmla="*/ 117 w 296"/>
                    <a:gd name="T3" fmla="*/ 127 h 156"/>
                    <a:gd name="T4" fmla="*/ 215 w 296"/>
                    <a:gd name="T5" fmla="*/ 78 h 156"/>
                    <a:gd name="T6" fmla="*/ 293 w 296"/>
                    <a:gd name="T7" fmla="*/ 0 h 156"/>
                  </a:gdLst>
                  <a:ahLst/>
                  <a:cxnLst>
                    <a:cxn ang="0">
                      <a:pos x="T0" y="T1"/>
                    </a:cxn>
                    <a:cxn ang="0">
                      <a:pos x="T2" y="T3"/>
                    </a:cxn>
                    <a:cxn ang="0">
                      <a:pos x="T4" y="T5"/>
                    </a:cxn>
                    <a:cxn ang="0">
                      <a:pos x="T6" y="T7"/>
                    </a:cxn>
                  </a:cxnLst>
                  <a:rect l="0" t="0" r="r" b="b"/>
                  <a:pathLst>
                    <a:path w="296" h="156">
                      <a:moveTo>
                        <a:pt x="0" y="156"/>
                      </a:moveTo>
                      <a:cubicBezTo>
                        <a:pt x="38" y="143"/>
                        <a:pt x="79" y="141"/>
                        <a:pt x="117" y="127"/>
                      </a:cubicBezTo>
                      <a:cubicBezTo>
                        <a:pt x="153" y="113"/>
                        <a:pt x="179" y="90"/>
                        <a:pt x="215" y="78"/>
                      </a:cubicBezTo>
                      <a:cubicBezTo>
                        <a:pt x="296" y="8"/>
                        <a:pt x="293" y="44"/>
                        <a:pt x="293"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08" name="任意多边形 37920">
                  <a:extLst>
                    <a:ext uri="{FF2B5EF4-FFF2-40B4-BE49-F238E27FC236}">
                      <a16:creationId xmlns:a16="http://schemas.microsoft.com/office/drawing/2014/main" id="{5B7616AC-55A4-4305-A1C1-2939C234CF21}"/>
                    </a:ext>
                  </a:extLst>
                </p:cNvPr>
                <p:cNvSpPr>
                  <a:spLocks noChangeArrowheads="1"/>
                </p:cNvSpPr>
                <p:nvPr/>
              </p:nvSpPr>
              <p:spPr bwMode="auto">
                <a:xfrm flipV="1">
                  <a:off x="864" y="528"/>
                  <a:ext cx="296" cy="156"/>
                </a:xfrm>
                <a:custGeom>
                  <a:avLst/>
                  <a:gdLst>
                    <a:gd name="T0" fmla="*/ 0 w 296"/>
                    <a:gd name="T1" fmla="*/ 156 h 156"/>
                    <a:gd name="T2" fmla="*/ 117 w 296"/>
                    <a:gd name="T3" fmla="*/ 127 h 156"/>
                    <a:gd name="T4" fmla="*/ 215 w 296"/>
                    <a:gd name="T5" fmla="*/ 78 h 156"/>
                    <a:gd name="T6" fmla="*/ 293 w 296"/>
                    <a:gd name="T7" fmla="*/ 0 h 156"/>
                  </a:gdLst>
                  <a:ahLst/>
                  <a:cxnLst>
                    <a:cxn ang="0">
                      <a:pos x="T0" y="T1"/>
                    </a:cxn>
                    <a:cxn ang="0">
                      <a:pos x="T2" y="T3"/>
                    </a:cxn>
                    <a:cxn ang="0">
                      <a:pos x="T4" y="T5"/>
                    </a:cxn>
                    <a:cxn ang="0">
                      <a:pos x="T6" y="T7"/>
                    </a:cxn>
                  </a:cxnLst>
                  <a:rect l="0" t="0" r="r" b="b"/>
                  <a:pathLst>
                    <a:path w="296" h="156">
                      <a:moveTo>
                        <a:pt x="0" y="156"/>
                      </a:moveTo>
                      <a:cubicBezTo>
                        <a:pt x="38" y="143"/>
                        <a:pt x="79" y="141"/>
                        <a:pt x="117" y="127"/>
                      </a:cubicBezTo>
                      <a:cubicBezTo>
                        <a:pt x="153" y="113"/>
                        <a:pt x="179" y="90"/>
                        <a:pt x="215" y="78"/>
                      </a:cubicBezTo>
                      <a:cubicBezTo>
                        <a:pt x="296" y="8"/>
                        <a:pt x="293" y="44"/>
                        <a:pt x="293"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09" name="任意多边形 37921">
                  <a:extLst>
                    <a:ext uri="{FF2B5EF4-FFF2-40B4-BE49-F238E27FC236}">
                      <a16:creationId xmlns:a16="http://schemas.microsoft.com/office/drawing/2014/main" id="{F7DE496B-4344-4741-966D-0AA774F00E39}"/>
                    </a:ext>
                  </a:extLst>
                </p:cNvPr>
                <p:cNvSpPr>
                  <a:spLocks noChangeArrowheads="1"/>
                </p:cNvSpPr>
                <p:nvPr/>
              </p:nvSpPr>
              <p:spPr bwMode="auto">
                <a:xfrm flipH="1">
                  <a:off x="144" y="144"/>
                  <a:ext cx="296" cy="144"/>
                </a:xfrm>
                <a:custGeom>
                  <a:avLst/>
                  <a:gdLst>
                    <a:gd name="T0" fmla="*/ 0 w 296"/>
                    <a:gd name="T1" fmla="*/ 156 h 156"/>
                    <a:gd name="T2" fmla="*/ 117 w 296"/>
                    <a:gd name="T3" fmla="*/ 127 h 156"/>
                    <a:gd name="T4" fmla="*/ 215 w 296"/>
                    <a:gd name="T5" fmla="*/ 78 h 156"/>
                    <a:gd name="T6" fmla="*/ 293 w 296"/>
                    <a:gd name="T7" fmla="*/ 0 h 156"/>
                  </a:gdLst>
                  <a:ahLst/>
                  <a:cxnLst>
                    <a:cxn ang="0">
                      <a:pos x="T0" y="T1"/>
                    </a:cxn>
                    <a:cxn ang="0">
                      <a:pos x="T2" y="T3"/>
                    </a:cxn>
                    <a:cxn ang="0">
                      <a:pos x="T4" y="T5"/>
                    </a:cxn>
                    <a:cxn ang="0">
                      <a:pos x="T6" y="T7"/>
                    </a:cxn>
                  </a:cxnLst>
                  <a:rect l="0" t="0" r="r" b="b"/>
                  <a:pathLst>
                    <a:path w="296" h="156">
                      <a:moveTo>
                        <a:pt x="0" y="156"/>
                      </a:moveTo>
                      <a:cubicBezTo>
                        <a:pt x="38" y="143"/>
                        <a:pt x="79" y="141"/>
                        <a:pt x="117" y="127"/>
                      </a:cubicBezTo>
                      <a:cubicBezTo>
                        <a:pt x="153" y="113"/>
                        <a:pt x="179" y="90"/>
                        <a:pt x="215" y="78"/>
                      </a:cubicBezTo>
                      <a:cubicBezTo>
                        <a:pt x="296" y="8"/>
                        <a:pt x="293" y="44"/>
                        <a:pt x="293" y="0"/>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10" name="任意多边形 37922">
                  <a:extLst>
                    <a:ext uri="{FF2B5EF4-FFF2-40B4-BE49-F238E27FC236}">
                      <a16:creationId xmlns:a16="http://schemas.microsoft.com/office/drawing/2014/main" id="{3C05F39E-ED35-4530-8E24-9E618CC78E3E}"/>
                    </a:ext>
                  </a:extLst>
                </p:cNvPr>
                <p:cNvSpPr>
                  <a:spLocks noChangeArrowheads="1"/>
                </p:cNvSpPr>
                <p:nvPr/>
              </p:nvSpPr>
              <p:spPr bwMode="auto">
                <a:xfrm flipH="1" flipV="1">
                  <a:off x="184" y="576"/>
                  <a:ext cx="296" cy="144"/>
                </a:xfrm>
                <a:custGeom>
                  <a:avLst/>
                  <a:gdLst>
                    <a:gd name="T0" fmla="*/ 0 w 296"/>
                    <a:gd name="T1" fmla="*/ 156 h 156"/>
                    <a:gd name="T2" fmla="*/ 117 w 296"/>
                    <a:gd name="T3" fmla="*/ 127 h 156"/>
                    <a:gd name="T4" fmla="*/ 215 w 296"/>
                    <a:gd name="T5" fmla="*/ 78 h 156"/>
                    <a:gd name="T6" fmla="*/ 293 w 296"/>
                    <a:gd name="T7" fmla="*/ 0 h 156"/>
                  </a:gdLst>
                  <a:ahLst/>
                  <a:cxnLst>
                    <a:cxn ang="0">
                      <a:pos x="T0" y="T1"/>
                    </a:cxn>
                    <a:cxn ang="0">
                      <a:pos x="T2" y="T3"/>
                    </a:cxn>
                    <a:cxn ang="0">
                      <a:pos x="T4" y="T5"/>
                    </a:cxn>
                    <a:cxn ang="0">
                      <a:pos x="T6" y="T7"/>
                    </a:cxn>
                  </a:cxnLst>
                  <a:rect l="0" t="0" r="r" b="b"/>
                  <a:pathLst>
                    <a:path w="296" h="156">
                      <a:moveTo>
                        <a:pt x="0" y="156"/>
                      </a:moveTo>
                      <a:cubicBezTo>
                        <a:pt x="38" y="143"/>
                        <a:pt x="79" y="141"/>
                        <a:pt x="117" y="127"/>
                      </a:cubicBezTo>
                      <a:cubicBezTo>
                        <a:pt x="153" y="113"/>
                        <a:pt x="179" y="90"/>
                        <a:pt x="215" y="78"/>
                      </a:cubicBezTo>
                      <a:cubicBezTo>
                        <a:pt x="296" y="8"/>
                        <a:pt x="293" y="44"/>
                        <a:pt x="293" y="0"/>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11" name="椭圆 37923">
                  <a:extLst>
                    <a:ext uri="{FF2B5EF4-FFF2-40B4-BE49-F238E27FC236}">
                      <a16:creationId xmlns:a16="http://schemas.microsoft.com/office/drawing/2014/main" id="{C6C0C12C-1E50-43AC-A11D-3AC010F3CA01}"/>
                    </a:ext>
                  </a:extLst>
                </p:cNvPr>
                <p:cNvSpPr>
                  <a:spLocks noChangeArrowheads="1"/>
                </p:cNvSpPr>
                <p:nvPr/>
              </p:nvSpPr>
              <p:spPr bwMode="auto">
                <a:xfrm>
                  <a:off x="432" y="624"/>
                  <a:ext cx="48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12" name="椭圆 37924">
                  <a:extLst>
                    <a:ext uri="{FF2B5EF4-FFF2-40B4-BE49-F238E27FC236}">
                      <a16:creationId xmlns:a16="http://schemas.microsoft.com/office/drawing/2014/main" id="{5117D411-C3E3-42D6-83DA-63BD293CDE34}"/>
                    </a:ext>
                  </a:extLst>
                </p:cNvPr>
                <p:cNvSpPr>
                  <a:spLocks noChangeArrowheads="1"/>
                </p:cNvSpPr>
                <p:nvPr/>
              </p:nvSpPr>
              <p:spPr bwMode="auto">
                <a:xfrm>
                  <a:off x="432" y="0"/>
                  <a:ext cx="48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24613" name="组合 37925">
                  <a:extLst>
                    <a:ext uri="{FF2B5EF4-FFF2-40B4-BE49-F238E27FC236}">
                      <a16:creationId xmlns:a16="http://schemas.microsoft.com/office/drawing/2014/main" id="{EDFB2FCD-57BC-4B1B-8678-2E4204B3B0E3}"/>
                    </a:ext>
                  </a:extLst>
                </p:cNvPr>
                <p:cNvGrpSpPr>
                  <a:grpSpLocks/>
                </p:cNvGrpSpPr>
                <p:nvPr/>
              </p:nvGrpSpPr>
              <p:grpSpPr bwMode="auto">
                <a:xfrm>
                  <a:off x="0" y="432"/>
                  <a:ext cx="1584" cy="0"/>
                  <a:chOff x="0" y="0"/>
                  <a:chExt cx="1584" cy="0"/>
                </a:xfrm>
              </p:grpSpPr>
              <p:sp>
                <p:nvSpPr>
                  <p:cNvPr id="24614" name="直接连接符 37926">
                    <a:extLst>
                      <a:ext uri="{FF2B5EF4-FFF2-40B4-BE49-F238E27FC236}">
                        <a16:creationId xmlns:a16="http://schemas.microsoft.com/office/drawing/2014/main" id="{22E205DB-6E38-4897-A6E9-0099FF291F11}"/>
                      </a:ext>
                    </a:extLst>
                  </p:cNvPr>
                  <p:cNvSpPr>
                    <a:spLocks noChangeShapeType="1"/>
                  </p:cNvSpPr>
                  <p:nvPr/>
                </p:nvSpPr>
                <p:spPr bwMode="auto">
                  <a:xfrm>
                    <a:off x="0" y="0"/>
                    <a:ext cx="15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5" name="直接连接符 37927">
                    <a:extLst>
                      <a:ext uri="{FF2B5EF4-FFF2-40B4-BE49-F238E27FC236}">
                        <a16:creationId xmlns:a16="http://schemas.microsoft.com/office/drawing/2014/main" id="{6D3C4CAE-DB05-4AE2-B083-43340617EEB4}"/>
                      </a:ext>
                    </a:extLst>
                  </p:cNvPr>
                  <p:cNvSpPr>
                    <a:spLocks noChangeShapeType="1"/>
                  </p:cNvSpPr>
                  <p:nvPr/>
                </p:nvSpPr>
                <p:spPr bwMode="auto">
                  <a:xfrm>
                    <a:off x="144" y="0"/>
                    <a:ext cx="2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616" name="直接连接符 37928">
                  <a:extLst>
                    <a:ext uri="{FF2B5EF4-FFF2-40B4-BE49-F238E27FC236}">
                      <a16:creationId xmlns:a16="http://schemas.microsoft.com/office/drawing/2014/main" id="{B77FAAC9-7CA4-4714-B4DC-0EC875D30B7B}"/>
                    </a:ext>
                  </a:extLst>
                </p:cNvPr>
                <p:cNvSpPr>
                  <a:spLocks noChangeShapeType="1"/>
                </p:cNvSpPr>
                <p:nvPr/>
              </p:nvSpPr>
              <p:spPr bwMode="auto">
                <a:xfrm flipV="1">
                  <a:off x="768" y="192"/>
                  <a:ext cx="96" cy="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7" name="直接连接符 37929">
                  <a:extLst>
                    <a:ext uri="{FF2B5EF4-FFF2-40B4-BE49-F238E27FC236}">
                      <a16:creationId xmlns:a16="http://schemas.microsoft.com/office/drawing/2014/main" id="{832C1D30-BB37-4198-9A6F-C8770D4081C2}"/>
                    </a:ext>
                  </a:extLst>
                </p:cNvPr>
                <p:cNvSpPr>
                  <a:spLocks noChangeShapeType="1"/>
                </p:cNvSpPr>
                <p:nvPr/>
              </p:nvSpPr>
              <p:spPr bwMode="auto">
                <a:xfrm>
                  <a:off x="768" y="624"/>
                  <a:ext cx="96" cy="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8" name="椭圆 37930">
                  <a:extLst>
                    <a:ext uri="{FF2B5EF4-FFF2-40B4-BE49-F238E27FC236}">
                      <a16:creationId xmlns:a16="http://schemas.microsoft.com/office/drawing/2014/main" id="{FB30FD85-A4D2-4FA4-A6F2-D8CC4237340C}"/>
                    </a:ext>
                  </a:extLst>
                </p:cNvPr>
                <p:cNvSpPr>
                  <a:spLocks noChangeArrowheads="1"/>
                </p:cNvSpPr>
                <p:nvPr/>
              </p:nvSpPr>
              <p:spPr bwMode="auto">
                <a:xfrm>
                  <a:off x="528" y="96"/>
                  <a:ext cx="240" cy="624"/>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4619" name="组合 37931">
                <a:extLst>
                  <a:ext uri="{FF2B5EF4-FFF2-40B4-BE49-F238E27FC236}">
                    <a16:creationId xmlns:a16="http://schemas.microsoft.com/office/drawing/2014/main" id="{DB189DD3-E686-4A83-AA80-06D93BC07B84}"/>
                  </a:ext>
                </a:extLst>
              </p:cNvPr>
              <p:cNvGrpSpPr>
                <a:grpSpLocks/>
              </p:cNvGrpSpPr>
              <p:nvPr/>
            </p:nvGrpSpPr>
            <p:grpSpPr bwMode="auto">
              <a:xfrm>
                <a:off x="816" y="872"/>
                <a:ext cx="576" cy="461"/>
                <a:chOff x="0" y="0"/>
                <a:chExt cx="576" cy="461"/>
              </a:xfrm>
            </p:grpSpPr>
            <p:sp>
              <p:nvSpPr>
                <p:cNvPr id="24620" name="矩形 37932">
                  <a:extLst>
                    <a:ext uri="{FF2B5EF4-FFF2-40B4-BE49-F238E27FC236}">
                      <a16:creationId xmlns:a16="http://schemas.microsoft.com/office/drawing/2014/main" id="{ED962E3B-53DB-4E62-8C1A-597C3A633CE9}"/>
                    </a:ext>
                  </a:extLst>
                </p:cNvPr>
                <p:cNvSpPr>
                  <a:spLocks noChangeArrowheads="1"/>
                </p:cNvSpPr>
                <p:nvPr/>
              </p:nvSpPr>
              <p:spPr bwMode="auto">
                <a:xfrm>
                  <a:off x="0" y="184"/>
                  <a:ext cx="288" cy="96"/>
                </a:xfrm>
                <a:prstGeom prst="rect">
                  <a:avLst/>
                </a:prstGeom>
                <a:solidFill>
                  <a:srgbClr val="FF00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21" name="矩形 37933">
                  <a:extLst>
                    <a:ext uri="{FF2B5EF4-FFF2-40B4-BE49-F238E27FC236}">
                      <a16:creationId xmlns:a16="http://schemas.microsoft.com/office/drawing/2014/main" id="{F0C62117-5904-4B38-946A-B78182EFA3F6}"/>
                    </a:ext>
                  </a:extLst>
                </p:cNvPr>
                <p:cNvSpPr>
                  <a:spLocks noChangeArrowheads="1"/>
                </p:cNvSpPr>
                <p:nvPr/>
              </p:nvSpPr>
              <p:spPr bwMode="auto">
                <a:xfrm>
                  <a:off x="288" y="184"/>
                  <a:ext cx="288" cy="96"/>
                </a:xfrm>
                <a:prstGeom prst="rect">
                  <a:avLst/>
                </a:prstGeom>
                <a:solidFill>
                  <a:srgbClr val="3399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22" name="任意多边形 37934">
                  <a:extLst>
                    <a:ext uri="{FF2B5EF4-FFF2-40B4-BE49-F238E27FC236}">
                      <a16:creationId xmlns:a16="http://schemas.microsoft.com/office/drawing/2014/main" id="{2E5289BE-363B-4B69-B12D-E44079F300D1}"/>
                    </a:ext>
                  </a:extLst>
                </p:cNvPr>
                <p:cNvSpPr>
                  <a:spLocks noChangeArrowheads="1"/>
                </p:cNvSpPr>
                <p:nvPr/>
              </p:nvSpPr>
              <p:spPr bwMode="auto">
                <a:xfrm flipH="1">
                  <a:off x="191" y="0"/>
                  <a:ext cx="124" cy="461"/>
                </a:xfrm>
                <a:custGeom>
                  <a:avLst/>
                  <a:gdLst>
                    <a:gd name="T0" fmla="*/ 16129 w 21600"/>
                    <a:gd name="T1" fmla="*/ 0 h 31919"/>
                    <a:gd name="T2" fmla="*/ 21600 w 21600"/>
                    <a:gd name="T3" fmla="*/ 14367 h 31919"/>
                    <a:gd name="T4" fmla="*/ 12590 w 21600"/>
                    <a:gd name="T5" fmla="*/ 31920 h 31919"/>
                    <a:gd name="T6" fmla="*/ 16129 w 21600"/>
                    <a:gd name="T7" fmla="*/ 0 h 31919"/>
                    <a:gd name="T8" fmla="*/ 21600 w 21600"/>
                    <a:gd name="T9" fmla="*/ 14367 h 31919"/>
                    <a:gd name="T10" fmla="*/ 12590 w 21600"/>
                    <a:gd name="T11" fmla="*/ 31920 h 31919"/>
                    <a:gd name="T12" fmla="*/ 0 w 21600"/>
                    <a:gd name="T13" fmla="*/ 14367 h 31919"/>
                  </a:gdLst>
                  <a:ahLst/>
                  <a:cxnLst>
                    <a:cxn ang="0">
                      <a:pos x="T0" y="T1"/>
                    </a:cxn>
                    <a:cxn ang="0">
                      <a:pos x="T2" y="T3"/>
                    </a:cxn>
                    <a:cxn ang="0">
                      <a:pos x="T4" y="T5"/>
                    </a:cxn>
                    <a:cxn ang="0">
                      <a:pos x="T6" y="T7"/>
                    </a:cxn>
                    <a:cxn ang="0">
                      <a:pos x="T8" y="T9"/>
                    </a:cxn>
                    <a:cxn ang="0">
                      <a:pos x="T10" y="T11"/>
                    </a:cxn>
                    <a:cxn ang="0">
                      <a:pos x="T12" y="T13"/>
                    </a:cxn>
                  </a:cxnLst>
                  <a:rect l="0" t="0" r="r" b="b"/>
                  <a:pathLst>
                    <a:path w="21600" h="31919" fill="none">
                      <a:moveTo>
                        <a:pt x="16129" y="0"/>
                      </a:moveTo>
                      <a:cubicBezTo>
                        <a:pt x="19532" y="3817"/>
                        <a:pt x="21600" y="8851"/>
                        <a:pt x="21600" y="14367"/>
                      </a:cubicBezTo>
                      <a:cubicBezTo>
                        <a:pt x="21600" y="21599"/>
                        <a:pt x="18046" y="28000"/>
                        <a:pt x="12590" y="31920"/>
                      </a:cubicBezTo>
                    </a:path>
                    <a:path w="21600" h="31919" stroke="0">
                      <a:moveTo>
                        <a:pt x="16129" y="0"/>
                      </a:moveTo>
                      <a:cubicBezTo>
                        <a:pt x="19532" y="3817"/>
                        <a:pt x="21600" y="8851"/>
                        <a:pt x="21600" y="14367"/>
                      </a:cubicBezTo>
                      <a:cubicBezTo>
                        <a:pt x="21600" y="21599"/>
                        <a:pt x="18046" y="28000"/>
                        <a:pt x="12590" y="31920"/>
                      </a:cubicBezTo>
                      <a:lnTo>
                        <a:pt x="0" y="14367"/>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7899"/>
                                        </p:tgtEl>
                                        <p:attrNameLst>
                                          <p:attrName>style.visibility</p:attrName>
                                        </p:attrNameLst>
                                      </p:cBhvr>
                                      <p:to>
                                        <p:strVal val="visible"/>
                                      </p:to>
                                    </p:set>
                                    <p:animEffect transition="in" filter="fade">
                                      <p:cBhvr>
                                        <p:cTn id="12" dur="2000"/>
                                        <p:tgtEl>
                                          <p:spTgt spid="37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box(in)">
                                      <p:cBhvr>
                                        <p:cTn id="17" dur="500"/>
                                        <p:tgtEl>
                                          <p:spTgt spid="37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907"/>
                                        </p:tgtEl>
                                        <p:attrNameLst>
                                          <p:attrName>style.visibility</p:attrName>
                                        </p:attrNameLst>
                                      </p:cBhvr>
                                      <p:to>
                                        <p:strVal val="visible"/>
                                      </p:to>
                                    </p:set>
                                    <p:animEffect transition="in" filter="wipe(left)">
                                      <p:cBhvr>
                                        <p:cTn id="22" dur="500"/>
                                        <p:tgtEl>
                                          <p:spTgt spid="379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908"/>
                                        </p:tgtEl>
                                        <p:attrNameLst>
                                          <p:attrName>style.visibility</p:attrName>
                                        </p:attrNameLst>
                                      </p:cBhvr>
                                      <p:to>
                                        <p:strVal val="visible"/>
                                      </p:to>
                                    </p:set>
                                    <p:animEffect transition="in" filter="wipe(left)">
                                      <p:cBhvr>
                                        <p:cTn id="27" dur="500"/>
                                        <p:tgtEl>
                                          <p:spTgt spid="379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909"/>
                                        </p:tgtEl>
                                        <p:attrNameLst>
                                          <p:attrName>style.visibility</p:attrName>
                                        </p:attrNameLst>
                                      </p:cBhvr>
                                      <p:to>
                                        <p:strVal val="visible"/>
                                      </p:to>
                                    </p:set>
                                    <p:animEffect transition="in" filter="wipe(left)">
                                      <p:cBhvr>
                                        <p:cTn id="32" dur="500"/>
                                        <p:tgtEl>
                                          <p:spTgt spid="379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7910"/>
                                        </p:tgtEl>
                                        <p:attrNameLst>
                                          <p:attrName>style.visibility</p:attrName>
                                        </p:attrNameLst>
                                      </p:cBhvr>
                                      <p:to>
                                        <p:strVal val="visible"/>
                                      </p:to>
                                    </p:set>
                                    <p:animEffect transition="in" filter="wipe(left)">
                                      <p:cBhvr>
                                        <p:cTn id="37" dur="500"/>
                                        <p:tgtEl>
                                          <p:spTgt spid="379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912"/>
                                        </p:tgtEl>
                                        <p:attrNameLst>
                                          <p:attrName>style.visibility</p:attrName>
                                        </p:attrNameLst>
                                      </p:cBhvr>
                                      <p:to>
                                        <p:strVal val="visible"/>
                                      </p:to>
                                    </p:set>
                                    <p:animEffect transition="in" filter="wipe(left)">
                                      <p:cBhvr>
                                        <p:cTn id="42" dur="500"/>
                                        <p:tgtEl>
                                          <p:spTgt spid="379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791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911"/>
                                        </p:tgtEl>
                                        <p:attrNameLst>
                                          <p:attrName>style.visibility</p:attrName>
                                        </p:attrNameLst>
                                      </p:cBhvr>
                                      <p:to>
                                        <p:strVal val="visible"/>
                                      </p:to>
                                    </p:set>
                                    <p:animEffect transition="in" filter="wipe(left)">
                                      <p:cBhvr>
                                        <p:cTn id="51" dur="500"/>
                                        <p:tgtEl>
                                          <p:spTgt spid="37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7" grpId="0"/>
      <p:bldP spid="37909" grpId="0"/>
      <p:bldP spid="37911" grpId="0"/>
      <p:bldP spid="3791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文本框 38913">
            <a:extLst>
              <a:ext uri="{FF2B5EF4-FFF2-40B4-BE49-F238E27FC236}">
                <a16:creationId xmlns:a16="http://schemas.microsoft.com/office/drawing/2014/main" id="{6E323BB4-0E55-466E-8B64-93B0BEDAE8E0}"/>
              </a:ext>
            </a:extLst>
          </p:cNvPr>
          <p:cNvSpPr txBox="1">
            <a:spLocks noChangeArrowheads="1"/>
          </p:cNvSpPr>
          <p:nvPr/>
        </p:nvSpPr>
        <p:spPr bwMode="auto">
          <a:xfrm>
            <a:off x="0" y="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例</a:t>
            </a:r>
            <a:r>
              <a:rPr lang="en-US" altLang="zh-CN" sz="2800" b="1">
                <a:latin typeface="Times New Roman" panose="02020603050405020304" pitchFamily="18" charset="0"/>
              </a:rPr>
              <a:t>3  </a:t>
            </a:r>
            <a:r>
              <a:rPr lang="zh-CN" altLang="en-US" sz="2800" b="1">
                <a:latin typeface="Times New Roman" panose="02020603050405020304" pitchFamily="18" charset="0"/>
              </a:rPr>
              <a:t>一个塑性圆盘，半径为</a:t>
            </a:r>
            <a:r>
              <a:rPr lang="en-US" altLang="zh-CN" sz="2800" b="1" i="1">
                <a:latin typeface="Times New Roman" panose="02020603050405020304" pitchFamily="18" charset="0"/>
              </a:rPr>
              <a:t>R</a:t>
            </a:r>
            <a:r>
              <a:rPr lang="zh-CN" altLang="en-US" sz="2800" b="1">
                <a:latin typeface="Times New Roman" panose="02020603050405020304" pitchFamily="18" charset="0"/>
              </a:rPr>
              <a:t>，圆盘表面均匀分布电 </a:t>
            </a:r>
          </a:p>
          <a:p>
            <a:r>
              <a:rPr lang="zh-CN" altLang="en-US" sz="2800" b="1">
                <a:latin typeface="Times New Roman" panose="02020603050405020304" pitchFamily="18" charset="0"/>
              </a:rPr>
              <a:t>        荷</a:t>
            </a:r>
            <a:r>
              <a:rPr lang="en-US" altLang="zh-CN" sz="2800" b="1" i="1">
                <a:latin typeface="Times New Roman" panose="02020603050405020304" pitchFamily="18" charset="0"/>
              </a:rPr>
              <a:t>q</a:t>
            </a:r>
            <a:r>
              <a:rPr lang="en-US" altLang="zh-CN" sz="2800" b="1">
                <a:latin typeface="Times New Roman" panose="02020603050405020304" pitchFamily="18" charset="0"/>
              </a:rPr>
              <a:t>, </a:t>
            </a:r>
            <a:r>
              <a:rPr lang="zh-CN" altLang="en-US" sz="2800" b="1">
                <a:latin typeface="Times New Roman" panose="02020603050405020304" pitchFamily="18" charset="0"/>
              </a:rPr>
              <a:t>如果使该盘以角速度</a:t>
            </a:r>
            <a:r>
              <a:rPr lang="en-US" altLang="zh-CN" sz="2800" b="1" i="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绕其轴旋转，试证：</a:t>
            </a:r>
          </a:p>
        </p:txBody>
      </p:sp>
      <p:sp>
        <p:nvSpPr>
          <p:cNvPr id="25602" name="文本框 38914">
            <a:extLst>
              <a:ext uri="{FF2B5EF4-FFF2-40B4-BE49-F238E27FC236}">
                <a16:creationId xmlns:a16="http://schemas.microsoft.com/office/drawing/2014/main" id="{54D9DF7D-B303-4E09-957A-24F54FBF6988}"/>
              </a:ext>
            </a:extLst>
          </p:cNvPr>
          <p:cNvSpPr txBox="1">
            <a:spLocks noChangeArrowheads="1"/>
          </p:cNvSpPr>
          <p:nvPr/>
        </p:nvSpPr>
        <p:spPr bwMode="auto">
          <a:xfrm>
            <a:off x="700088" y="928688"/>
            <a:ext cx="1966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(1)</a:t>
            </a:r>
            <a:r>
              <a:rPr lang="zh-CN" altLang="en-US" sz="2800" b="1">
                <a:latin typeface="Times New Roman" panose="02020603050405020304" pitchFamily="18" charset="0"/>
              </a:rPr>
              <a:t>盘心处</a:t>
            </a:r>
            <a:endParaRPr lang="zh-CN" altLang="en-US" sz="2800">
              <a:latin typeface="Times New Roman" panose="02020603050405020304" pitchFamily="18" charset="0"/>
            </a:endParaRPr>
          </a:p>
        </p:txBody>
      </p:sp>
      <p:graphicFrame>
        <p:nvGraphicFramePr>
          <p:cNvPr id="25603" name="对象 38915">
            <a:extLst>
              <a:ext uri="{FF2B5EF4-FFF2-40B4-BE49-F238E27FC236}">
                <a16:creationId xmlns:a16="http://schemas.microsoft.com/office/drawing/2014/main" id="{48C90445-59EC-43E0-942B-3D3DAC3F986B}"/>
              </a:ext>
            </a:extLst>
          </p:cNvPr>
          <p:cNvGraphicFramePr>
            <a:graphicFrameLocks noChangeAspect="1"/>
          </p:cNvGraphicFramePr>
          <p:nvPr/>
        </p:nvGraphicFramePr>
        <p:xfrm>
          <a:off x="2327275" y="819150"/>
          <a:ext cx="1524000" cy="884238"/>
        </p:xfrm>
        <a:graphic>
          <a:graphicData uri="http://schemas.openxmlformats.org/presentationml/2006/ole">
            <mc:AlternateContent xmlns:mc="http://schemas.openxmlformats.org/markup-compatibility/2006">
              <mc:Choice xmlns:v="urn:schemas-microsoft-com:vml" Requires="v">
                <p:oleObj spid="_x0000_s25637" r:id="rId3" imgW="1485255" imgH="863225" progId="Equation.3">
                  <p:embed/>
                </p:oleObj>
              </mc:Choice>
              <mc:Fallback>
                <p:oleObj r:id="rId3" imgW="1485255" imgH="863225" progId="Equation.3">
                  <p:embed/>
                  <p:pic>
                    <p:nvPicPr>
                      <p:cNvPr id="0" name="对象 389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275" y="819150"/>
                        <a:ext cx="152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4" name="矩形 38916">
            <a:extLst>
              <a:ext uri="{FF2B5EF4-FFF2-40B4-BE49-F238E27FC236}">
                <a16:creationId xmlns:a16="http://schemas.microsoft.com/office/drawing/2014/main" id="{0AA20D75-3E58-4E21-B561-7982E713EAB5}"/>
              </a:ext>
            </a:extLst>
          </p:cNvPr>
          <p:cNvSpPr>
            <a:spLocks noChangeArrowheads="1"/>
          </p:cNvSpPr>
          <p:nvPr/>
        </p:nvSpPr>
        <p:spPr bwMode="auto">
          <a:xfrm>
            <a:off x="3886200" y="954088"/>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(2)</a:t>
            </a:r>
            <a:r>
              <a:rPr lang="zh-CN" altLang="en-US" sz="2800" b="1">
                <a:latin typeface="Times New Roman" panose="02020603050405020304" pitchFamily="18" charset="0"/>
              </a:rPr>
              <a:t>圆盘的磁偶极矩</a:t>
            </a:r>
          </a:p>
        </p:txBody>
      </p:sp>
      <p:graphicFrame>
        <p:nvGraphicFramePr>
          <p:cNvPr id="25605" name="对象 38917">
            <a:extLst>
              <a:ext uri="{FF2B5EF4-FFF2-40B4-BE49-F238E27FC236}">
                <a16:creationId xmlns:a16="http://schemas.microsoft.com/office/drawing/2014/main" id="{B6DDACE4-C9A7-4A81-8B9A-8DE80C6CE3EA}"/>
              </a:ext>
            </a:extLst>
          </p:cNvPr>
          <p:cNvGraphicFramePr>
            <a:graphicFrameLocks noChangeAspect="1"/>
          </p:cNvGraphicFramePr>
          <p:nvPr/>
        </p:nvGraphicFramePr>
        <p:xfrm>
          <a:off x="6948488" y="728663"/>
          <a:ext cx="1582737" cy="936625"/>
        </p:xfrm>
        <a:graphic>
          <a:graphicData uri="http://schemas.openxmlformats.org/presentationml/2006/ole">
            <mc:AlternateContent xmlns:mc="http://schemas.openxmlformats.org/markup-compatibility/2006">
              <mc:Choice xmlns:v="urn:schemas-microsoft-com:vml" Requires="v">
                <p:oleObj spid="_x0000_s25638" r:id="rId5" imgW="686098" imgH="419282" progId="Equation.3">
                  <p:embed/>
                </p:oleObj>
              </mc:Choice>
              <mc:Fallback>
                <p:oleObj r:id="rId5" imgW="686098" imgH="419282" progId="Equation.3">
                  <p:embed/>
                  <p:pic>
                    <p:nvPicPr>
                      <p:cNvPr id="0" name="对象 389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728663"/>
                        <a:ext cx="15827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9" name="文本框 38918">
            <a:extLst>
              <a:ext uri="{FF2B5EF4-FFF2-40B4-BE49-F238E27FC236}">
                <a16:creationId xmlns:a16="http://schemas.microsoft.com/office/drawing/2014/main" id="{712EFADB-ED5D-45A5-B964-4CDAB4A7CBDC}"/>
              </a:ext>
            </a:extLst>
          </p:cNvPr>
          <p:cNvSpPr txBox="1">
            <a:spLocks noChangeArrowheads="1"/>
          </p:cNvSpPr>
          <p:nvPr/>
        </p:nvSpPr>
        <p:spPr bwMode="auto">
          <a:xfrm>
            <a:off x="4130675" y="1628775"/>
            <a:ext cx="51673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证：</a:t>
            </a:r>
            <a:r>
              <a:rPr lang="en-US" altLang="zh-CN" sz="2800" b="1">
                <a:latin typeface="Times New Roman" panose="02020603050405020304" pitchFamily="18" charset="0"/>
              </a:rPr>
              <a:t>(1)</a:t>
            </a:r>
            <a:r>
              <a:rPr lang="zh-CN" altLang="en-US" sz="2800" b="1">
                <a:latin typeface="Times New Roman" panose="02020603050405020304" pitchFamily="18" charset="0"/>
              </a:rPr>
              <a:t>将盘看成一系列的宽为</a:t>
            </a:r>
            <a:r>
              <a:rPr lang="en-US" altLang="zh-CN" sz="2800" b="1" i="1">
                <a:latin typeface="Times New Roman" panose="02020603050405020304" pitchFamily="18" charset="0"/>
              </a:rPr>
              <a:t>dr</a:t>
            </a:r>
            <a:r>
              <a:rPr lang="zh-CN" altLang="en-US" sz="2800" b="1">
                <a:latin typeface="Times New Roman" panose="02020603050405020304" pitchFamily="18" charset="0"/>
              </a:rPr>
              <a:t>的圆环构成</a:t>
            </a:r>
          </a:p>
        </p:txBody>
      </p:sp>
      <p:graphicFrame>
        <p:nvGraphicFramePr>
          <p:cNvPr id="38920" name="对象 38919">
            <a:extLst>
              <a:ext uri="{FF2B5EF4-FFF2-40B4-BE49-F238E27FC236}">
                <a16:creationId xmlns:a16="http://schemas.microsoft.com/office/drawing/2014/main" id="{009DE6E0-8663-45AF-959D-A5497316839D}"/>
              </a:ext>
            </a:extLst>
          </p:cNvPr>
          <p:cNvGraphicFramePr>
            <a:graphicFrameLocks noChangeAspect="1"/>
          </p:cNvGraphicFramePr>
          <p:nvPr/>
        </p:nvGraphicFramePr>
        <p:xfrm>
          <a:off x="5197475" y="3111500"/>
          <a:ext cx="1489075" cy="857250"/>
        </p:xfrm>
        <a:graphic>
          <a:graphicData uri="http://schemas.openxmlformats.org/presentationml/2006/ole">
            <mc:AlternateContent xmlns:mc="http://schemas.openxmlformats.org/markup-compatibility/2006">
              <mc:Choice xmlns:v="urn:schemas-microsoft-com:vml" Requires="v">
                <p:oleObj spid="_x0000_s25639" r:id="rId7" imgW="685800" imgH="393700" progId="Equation.3">
                  <p:embed/>
                </p:oleObj>
              </mc:Choice>
              <mc:Fallback>
                <p:oleObj r:id="rId7" imgW="685800" imgH="393700" progId="Equation.3">
                  <p:embed/>
                  <p:pic>
                    <p:nvPicPr>
                      <p:cNvPr id="0" name="对象 389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7475" y="3111500"/>
                        <a:ext cx="14890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21" name="文本框 38920">
            <a:extLst>
              <a:ext uri="{FF2B5EF4-FFF2-40B4-BE49-F238E27FC236}">
                <a16:creationId xmlns:a16="http://schemas.microsoft.com/office/drawing/2014/main" id="{6F1A083B-EBCF-4A1C-8A08-4383E58031DF}"/>
              </a:ext>
            </a:extLst>
          </p:cNvPr>
          <p:cNvSpPr txBox="1">
            <a:spLocks noChangeArrowheads="1"/>
          </p:cNvSpPr>
          <p:nvPr/>
        </p:nvSpPr>
        <p:spPr bwMode="auto">
          <a:xfrm>
            <a:off x="4197350" y="2565400"/>
            <a:ext cx="447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每一环在中心产生的磁场：</a:t>
            </a:r>
          </a:p>
        </p:txBody>
      </p:sp>
      <p:graphicFrame>
        <p:nvGraphicFramePr>
          <p:cNvPr id="38922" name="对象 38921">
            <a:extLst>
              <a:ext uri="{FF2B5EF4-FFF2-40B4-BE49-F238E27FC236}">
                <a16:creationId xmlns:a16="http://schemas.microsoft.com/office/drawing/2014/main" id="{56407491-0A70-422E-B6E0-233D6DCC1611}"/>
              </a:ext>
            </a:extLst>
          </p:cNvPr>
          <p:cNvGraphicFramePr>
            <a:graphicFrameLocks noChangeAspect="1"/>
          </p:cNvGraphicFramePr>
          <p:nvPr/>
        </p:nvGraphicFramePr>
        <p:xfrm>
          <a:off x="3308350" y="3990975"/>
          <a:ext cx="1470025" cy="1035050"/>
        </p:xfrm>
        <a:graphic>
          <a:graphicData uri="http://schemas.openxmlformats.org/presentationml/2006/ole">
            <mc:AlternateContent xmlns:mc="http://schemas.openxmlformats.org/markup-compatibility/2006">
              <mc:Choice xmlns:v="urn:schemas-microsoft-com:vml" Requires="v">
                <p:oleObj spid="_x0000_s25640" r:id="rId9" imgW="558800" imgH="393700" progId="Equation.3">
                  <p:embed/>
                </p:oleObj>
              </mc:Choice>
              <mc:Fallback>
                <p:oleObj r:id="rId9" imgW="558800" imgH="393700" progId="Equation.3">
                  <p:embed/>
                  <p:pic>
                    <p:nvPicPr>
                      <p:cNvPr id="0" name="对象 389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8350" y="3990975"/>
                        <a:ext cx="14700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3" name="对象 38922">
            <a:extLst>
              <a:ext uri="{FF2B5EF4-FFF2-40B4-BE49-F238E27FC236}">
                <a16:creationId xmlns:a16="http://schemas.microsoft.com/office/drawing/2014/main" id="{CD30C7F0-B448-4D21-A25B-48962408BC9E}"/>
              </a:ext>
            </a:extLst>
          </p:cNvPr>
          <p:cNvGraphicFramePr>
            <a:graphicFrameLocks noChangeAspect="1"/>
          </p:cNvGraphicFramePr>
          <p:nvPr/>
        </p:nvGraphicFramePr>
        <p:xfrm>
          <a:off x="4756150" y="4025900"/>
          <a:ext cx="3190875" cy="1473200"/>
        </p:xfrm>
        <a:graphic>
          <a:graphicData uri="http://schemas.openxmlformats.org/presentationml/2006/ole">
            <mc:AlternateContent xmlns:mc="http://schemas.openxmlformats.org/markup-compatibility/2006">
              <mc:Choice xmlns:v="urn:schemas-microsoft-com:vml" Requires="v">
                <p:oleObj spid="_x0000_s25641" r:id="rId11" imgW="1282700" imgH="584200" progId="Equation.3">
                  <p:embed/>
                </p:oleObj>
              </mc:Choice>
              <mc:Fallback>
                <p:oleObj r:id="rId11" imgW="1282700" imgH="584200" progId="Equation.3">
                  <p:embed/>
                  <p:pic>
                    <p:nvPicPr>
                      <p:cNvPr id="0" name="对象 389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6150" y="4025900"/>
                        <a:ext cx="319087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4" name="对象 38923">
            <a:extLst>
              <a:ext uri="{FF2B5EF4-FFF2-40B4-BE49-F238E27FC236}">
                <a16:creationId xmlns:a16="http://schemas.microsoft.com/office/drawing/2014/main" id="{4A314B09-6B0D-4F36-8E4B-58594C83844B}"/>
              </a:ext>
            </a:extLst>
          </p:cNvPr>
          <p:cNvGraphicFramePr>
            <a:graphicFrameLocks noChangeAspect="1"/>
          </p:cNvGraphicFramePr>
          <p:nvPr/>
        </p:nvGraphicFramePr>
        <p:xfrm>
          <a:off x="385763" y="5364163"/>
          <a:ext cx="2881312" cy="1038225"/>
        </p:xfrm>
        <a:graphic>
          <a:graphicData uri="http://schemas.openxmlformats.org/presentationml/2006/ole">
            <mc:AlternateContent xmlns:mc="http://schemas.openxmlformats.org/markup-compatibility/2006">
              <mc:Choice xmlns:v="urn:schemas-microsoft-com:vml" Requires="v">
                <p:oleObj spid="_x0000_s25642" r:id="rId13" imgW="1358900" imgH="482600" progId="Equation.3">
                  <p:embed/>
                </p:oleObj>
              </mc:Choice>
              <mc:Fallback>
                <p:oleObj r:id="rId13" imgW="1358900" imgH="482600" progId="Equation.3">
                  <p:embed/>
                  <p:pic>
                    <p:nvPicPr>
                      <p:cNvPr id="0" name="对象 389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763" y="5364163"/>
                        <a:ext cx="288131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5" name="对象 38924">
            <a:extLst>
              <a:ext uri="{FF2B5EF4-FFF2-40B4-BE49-F238E27FC236}">
                <a16:creationId xmlns:a16="http://schemas.microsoft.com/office/drawing/2014/main" id="{8BA91EE5-318D-4709-8FEF-38F14FC5B136}"/>
              </a:ext>
            </a:extLst>
          </p:cNvPr>
          <p:cNvGraphicFramePr>
            <a:graphicFrameLocks noChangeAspect="1"/>
          </p:cNvGraphicFramePr>
          <p:nvPr/>
        </p:nvGraphicFramePr>
        <p:xfrm>
          <a:off x="3267075" y="5524500"/>
          <a:ext cx="1716088" cy="739775"/>
        </p:xfrm>
        <a:graphic>
          <a:graphicData uri="http://schemas.openxmlformats.org/presentationml/2006/ole">
            <mc:AlternateContent xmlns:mc="http://schemas.openxmlformats.org/markup-compatibility/2006">
              <mc:Choice xmlns:v="urn:schemas-microsoft-com:vml" Requires="v">
                <p:oleObj spid="_x0000_s25643" r:id="rId15" imgW="1651000" imgH="685800" progId="Equation.3">
                  <p:embed/>
                </p:oleObj>
              </mc:Choice>
              <mc:Fallback>
                <p:oleObj r:id="rId15" imgW="1651000" imgH="685800" progId="Equation.3">
                  <p:embed/>
                  <p:pic>
                    <p:nvPicPr>
                      <p:cNvPr id="0" name="对象 389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67075" y="5524500"/>
                        <a:ext cx="171608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6" name="对象 38925">
            <a:extLst>
              <a:ext uri="{FF2B5EF4-FFF2-40B4-BE49-F238E27FC236}">
                <a16:creationId xmlns:a16="http://schemas.microsoft.com/office/drawing/2014/main" id="{89772EB8-04C8-4AA3-BAF8-55D943D43467}"/>
              </a:ext>
            </a:extLst>
          </p:cNvPr>
          <p:cNvGraphicFramePr>
            <a:graphicFrameLocks noChangeAspect="1"/>
          </p:cNvGraphicFramePr>
          <p:nvPr/>
        </p:nvGraphicFramePr>
        <p:xfrm>
          <a:off x="5067300" y="5454650"/>
          <a:ext cx="1246188" cy="806450"/>
        </p:xfrm>
        <a:graphic>
          <a:graphicData uri="http://schemas.openxmlformats.org/presentationml/2006/ole">
            <mc:AlternateContent xmlns:mc="http://schemas.openxmlformats.org/markup-compatibility/2006">
              <mc:Choice xmlns:v="urn:schemas-microsoft-com:vml" Requires="v">
                <p:oleObj spid="_x0000_s25644" r:id="rId17" imgW="1143496" imgH="787742" progId="Equation.3">
                  <p:embed/>
                </p:oleObj>
              </mc:Choice>
              <mc:Fallback>
                <p:oleObj r:id="rId17" imgW="1143496" imgH="787742" progId="Equation.3">
                  <p:embed/>
                  <p:pic>
                    <p:nvPicPr>
                      <p:cNvPr id="0" name="对象 389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67300" y="5454650"/>
                        <a:ext cx="124618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7" name="对象 38926">
            <a:extLst>
              <a:ext uri="{FF2B5EF4-FFF2-40B4-BE49-F238E27FC236}">
                <a16:creationId xmlns:a16="http://schemas.microsoft.com/office/drawing/2014/main" id="{A7818684-EC39-4610-81BB-45A1E073374C}"/>
              </a:ext>
            </a:extLst>
          </p:cNvPr>
          <p:cNvGraphicFramePr>
            <a:graphicFrameLocks noChangeAspect="1"/>
          </p:cNvGraphicFramePr>
          <p:nvPr/>
        </p:nvGraphicFramePr>
        <p:xfrm>
          <a:off x="6642100" y="5392738"/>
          <a:ext cx="2057400" cy="915987"/>
        </p:xfrm>
        <a:graphic>
          <a:graphicData uri="http://schemas.openxmlformats.org/presentationml/2006/ole">
            <mc:AlternateContent xmlns:mc="http://schemas.openxmlformats.org/markup-compatibility/2006">
              <mc:Choice xmlns:v="urn:schemas-microsoft-com:vml" Requires="v">
                <p:oleObj spid="_x0000_s25645" r:id="rId19" imgW="1942257" imgH="863225" progId="Equation.3">
                  <p:embed/>
                </p:oleObj>
              </mc:Choice>
              <mc:Fallback>
                <p:oleObj r:id="rId19" imgW="1942257" imgH="863225" progId="Equation.3">
                  <p:embed/>
                  <p:pic>
                    <p:nvPicPr>
                      <p:cNvPr id="0" name="对象 389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42100" y="5392738"/>
                        <a:ext cx="2057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8928" name="组合 38927">
            <a:extLst>
              <a:ext uri="{FF2B5EF4-FFF2-40B4-BE49-F238E27FC236}">
                <a16:creationId xmlns:a16="http://schemas.microsoft.com/office/drawing/2014/main" id="{94444690-2D19-4E1F-94F9-D29C6EBE9774}"/>
              </a:ext>
            </a:extLst>
          </p:cNvPr>
          <p:cNvGrpSpPr>
            <a:grpSpLocks noChangeAspect="1"/>
          </p:cNvGrpSpPr>
          <p:nvPr/>
        </p:nvGrpSpPr>
        <p:grpSpPr bwMode="auto">
          <a:xfrm>
            <a:off x="1916113" y="3114675"/>
            <a:ext cx="1752600" cy="841375"/>
            <a:chOff x="0" y="0"/>
            <a:chExt cx="1104" cy="530"/>
          </a:xfrm>
        </p:grpSpPr>
        <p:graphicFrame>
          <p:nvGraphicFramePr>
            <p:cNvPr id="25616" name="对象 38928">
              <a:extLst>
                <a:ext uri="{FF2B5EF4-FFF2-40B4-BE49-F238E27FC236}">
                  <a16:creationId xmlns:a16="http://schemas.microsoft.com/office/drawing/2014/main" id="{49B4A79F-81C0-4780-9BCF-0E68DB0284DC}"/>
                </a:ext>
              </a:extLst>
            </p:cNvPr>
            <p:cNvGraphicFramePr>
              <a:graphicFrameLocks noChangeAspect="1"/>
            </p:cNvGraphicFramePr>
            <p:nvPr/>
          </p:nvGraphicFramePr>
          <p:xfrm>
            <a:off x="432" y="0"/>
            <a:ext cx="672" cy="530"/>
          </p:xfrm>
          <a:graphic>
            <a:graphicData uri="http://schemas.openxmlformats.org/presentationml/2006/ole">
              <mc:AlternateContent xmlns:mc="http://schemas.openxmlformats.org/markup-compatibility/2006">
                <mc:Choice xmlns:v="urn:schemas-microsoft-com:vml" Requires="v">
                  <p:oleObj spid="_x0000_s25646" r:id="rId21" imgW="1245140" imgH="787742" progId="Equation.3">
                    <p:embed/>
                  </p:oleObj>
                </mc:Choice>
                <mc:Fallback>
                  <p:oleObj r:id="rId21" imgW="1245140" imgH="787742" progId="Equation.3">
                    <p:embed/>
                    <p:pic>
                      <p:nvPicPr>
                        <p:cNvPr id="0" name="对象 389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2" y="0"/>
                          <a:ext cx="672" cy="53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7" name="对象 38929">
              <a:extLst>
                <a:ext uri="{FF2B5EF4-FFF2-40B4-BE49-F238E27FC236}">
                  <a16:creationId xmlns:a16="http://schemas.microsoft.com/office/drawing/2014/main" id="{7ED487B3-FB67-4200-8D63-83FE0D272D23}"/>
                </a:ext>
              </a:extLst>
            </p:cNvPr>
            <p:cNvGraphicFramePr>
              <a:graphicFrameLocks noChangeAspect="1"/>
            </p:cNvGraphicFramePr>
            <p:nvPr/>
          </p:nvGraphicFramePr>
          <p:xfrm>
            <a:off x="0" y="66"/>
            <a:ext cx="432" cy="443"/>
          </p:xfrm>
          <a:graphic>
            <a:graphicData uri="http://schemas.openxmlformats.org/presentationml/2006/ole">
              <mc:AlternateContent xmlns:mc="http://schemas.openxmlformats.org/markup-compatibility/2006">
                <mc:Choice xmlns:v="urn:schemas-microsoft-com:vml" Requires="v">
                  <p:oleObj spid="_x0000_s25647" r:id="rId23" imgW="3286125" imgH="3038475" progId="">
                    <p:embed/>
                  </p:oleObj>
                </mc:Choice>
                <mc:Fallback>
                  <p:oleObj r:id="rId23" imgW="3286125" imgH="3038475" progId="">
                    <p:embed/>
                    <p:pic>
                      <p:nvPicPr>
                        <p:cNvPr id="0" name="对象 389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66"/>
                          <a:ext cx="43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8931" name="组合 38930">
            <a:extLst>
              <a:ext uri="{FF2B5EF4-FFF2-40B4-BE49-F238E27FC236}">
                <a16:creationId xmlns:a16="http://schemas.microsoft.com/office/drawing/2014/main" id="{EA27F379-162A-4754-A80D-20EEF1DA73A7}"/>
              </a:ext>
            </a:extLst>
          </p:cNvPr>
          <p:cNvGrpSpPr>
            <a:grpSpLocks/>
          </p:cNvGrpSpPr>
          <p:nvPr/>
        </p:nvGrpSpPr>
        <p:grpSpPr bwMode="auto">
          <a:xfrm>
            <a:off x="179388" y="1484313"/>
            <a:ext cx="3924300" cy="2305050"/>
            <a:chOff x="0" y="0"/>
            <a:chExt cx="2472" cy="1452"/>
          </a:xfrm>
        </p:grpSpPr>
        <p:sp>
          <p:nvSpPr>
            <p:cNvPr id="25619" name="椭圆 38931">
              <a:extLst>
                <a:ext uri="{FF2B5EF4-FFF2-40B4-BE49-F238E27FC236}">
                  <a16:creationId xmlns:a16="http://schemas.microsoft.com/office/drawing/2014/main" id="{C27E81DD-73D1-4E32-8330-E048737B973D}"/>
                </a:ext>
              </a:extLst>
            </p:cNvPr>
            <p:cNvSpPr>
              <a:spLocks noChangeArrowheads="1"/>
            </p:cNvSpPr>
            <p:nvPr/>
          </p:nvSpPr>
          <p:spPr bwMode="auto">
            <a:xfrm>
              <a:off x="100" y="0"/>
              <a:ext cx="996" cy="1452"/>
            </a:xfrm>
            <a:prstGeom prst="ellipse">
              <a:avLst/>
            </a:prstGeom>
            <a:solidFill>
              <a:schemeClr val="folHlink"/>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0" name="任意多边形 38932">
              <a:extLst>
                <a:ext uri="{FF2B5EF4-FFF2-40B4-BE49-F238E27FC236}">
                  <a16:creationId xmlns:a16="http://schemas.microsoft.com/office/drawing/2014/main" id="{F5D43ABF-F4C5-43E8-AFDE-9EE78F176E35}"/>
                </a:ext>
              </a:extLst>
            </p:cNvPr>
            <p:cNvSpPr>
              <a:spLocks noChangeArrowheads="1"/>
            </p:cNvSpPr>
            <p:nvPr/>
          </p:nvSpPr>
          <p:spPr bwMode="auto">
            <a:xfrm flipH="1">
              <a:off x="0" y="245"/>
              <a:ext cx="598" cy="460"/>
            </a:xfrm>
            <a:custGeom>
              <a:avLst/>
              <a:gdLst>
                <a:gd name="T0" fmla="*/ 17544 w 21600"/>
                <a:gd name="T1" fmla="*/ 0 h 12600"/>
                <a:gd name="T2" fmla="*/ 21600 w 21600"/>
                <a:gd name="T3" fmla="*/ 12600 h 12600"/>
                <a:gd name="T4" fmla="*/ 17544 w 21600"/>
                <a:gd name="T5" fmla="*/ 0 h 12600"/>
                <a:gd name="T6" fmla="*/ 21600 w 21600"/>
                <a:gd name="T7" fmla="*/ 12600 h 12600"/>
                <a:gd name="T8" fmla="*/ 0 w 21600"/>
                <a:gd name="T9" fmla="*/ 12600 h 12600"/>
              </a:gdLst>
              <a:ahLst/>
              <a:cxnLst>
                <a:cxn ang="0">
                  <a:pos x="T0" y="T1"/>
                </a:cxn>
                <a:cxn ang="0">
                  <a:pos x="T2" y="T3"/>
                </a:cxn>
                <a:cxn ang="0">
                  <a:pos x="T4" y="T5"/>
                </a:cxn>
                <a:cxn ang="0">
                  <a:pos x="T6" y="T7"/>
                </a:cxn>
                <a:cxn ang="0">
                  <a:pos x="T8" y="T9"/>
                </a:cxn>
              </a:cxnLst>
              <a:rect l="0" t="0" r="r" b="b"/>
              <a:pathLst>
                <a:path w="21600" h="12600" fill="none">
                  <a:moveTo>
                    <a:pt x="17544" y="0"/>
                  </a:moveTo>
                  <a:cubicBezTo>
                    <a:pt x="20097" y="3545"/>
                    <a:pt x="21600" y="7897"/>
                    <a:pt x="21600" y="12600"/>
                  </a:cubicBezTo>
                </a:path>
                <a:path w="21600" h="12600" stroke="0">
                  <a:moveTo>
                    <a:pt x="17544" y="0"/>
                  </a:moveTo>
                  <a:cubicBezTo>
                    <a:pt x="20097" y="3545"/>
                    <a:pt x="21600" y="7897"/>
                    <a:pt x="21600" y="12600"/>
                  </a:cubicBezTo>
                  <a:lnTo>
                    <a:pt x="0" y="12600"/>
                  </a:lnTo>
                  <a:close/>
                </a:path>
              </a:pathLst>
            </a:custGeom>
            <a:noFill/>
            <a:ln w="19050">
              <a:solidFill>
                <a:schemeClr val="hlink"/>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1" name="矩形 38933">
              <a:extLst>
                <a:ext uri="{FF2B5EF4-FFF2-40B4-BE49-F238E27FC236}">
                  <a16:creationId xmlns:a16="http://schemas.microsoft.com/office/drawing/2014/main" id="{1977CA32-A66B-4ECD-8EDF-F4ADC8496E29}"/>
                </a:ext>
              </a:extLst>
            </p:cNvPr>
            <p:cNvSpPr>
              <a:spLocks noChangeArrowheads="1"/>
            </p:cNvSpPr>
            <p:nvPr/>
          </p:nvSpPr>
          <p:spPr bwMode="auto">
            <a:xfrm>
              <a:off x="0" y="0"/>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sym typeface="Symbol" panose="05050102010706020507" pitchFamily="18" charset="2"/>
                </a:rPr>
                <a:t></a:t>
              </a:r>
            </a:p>
          </p:txBody>
        </p:sp>
        <p:sp>
          <p:nvSpPr>
            <p:cNvPr id="25622" name="矩形 38934">
              <a:extLst>
                <a:ext uri="{FF2B5EF4-FFF2-40B4-BE49-F238E27FC236}">
                  <a16:creationId xmlns:a16="http://schemas.microsoft.com/office/drawing/2014/main" id="{DBB068BA-03A5-46F0-8DD8-279044580169}"/>
                </a:ext>
              </a:extLst>
            </p:cNvPr>
            <p:cNvSpPr>
              <a:spLocks noChangeArrowheads="1"/>
            </p:cNvSpPr>
            <p:nvPr/>
          </p:nvSpPr>
          <p:spPr bwMode="auto">
            <a:xfrm>
              <a:off x="2257" y="676"/>
              <a:ext cx="21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sym typeface="Symbol" panose="05050102010706020507" pitchFamily="18" charset="2"/>
                </a:rPr>
                <a:t>x</a:t>
              </a:r>
            </a:p>
          </p:txBody>
        </p:sp>
        <p:sp>
          <p:nvSpPr>
            <p:cNvPr id="25623" name="直接连接符 38935">
              <a:extLst>
                <a:ext uri="{FF2B5EF4-FFF2-40B4-BE49-F238E27FC236}">
                  <a16:creationId xmlns:a16="http://schemas.microsoft.com/office/drawing/2014/main" id="{8A5E691C-251F-46F2-906B-5C3F9026271F}"/>
                </a:ext>
              </a:extLst>
            </p:cNvPr>
            <p:cNvSpPr>
              <a:spLocks noChangeShapeType="1"/>
            </p:cNvSpPr>
            <p:nvPr/>
          </p:nvSpPr>
          <p:spPr bwMode="auto">
            <a:xfrm>
              <a:off x="613" y="745"/>
              <a:ext cx="1843"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24" name="直接连接符 38936">
              <a:extLst>
                <a:ext uri="{FF2B5EF4-FFF2-40B4-BE49-F238E27FC236}">
                  <a16:creationId xmlns:a16="http://schemas.microsoft.com/office/drawing/2014/main" id="{D6B512E1-42E2-4F44-A2E4-EB0E5CD1B50B}"/>
                </a:ext>
              </a:extLst>
            </p:cNvPr>
            <p:cNvSpPr>
              <a:spLocks noChangeShapeType="1"/>
            </p:cNvSpPr>
            <p:nvPr/>
          </p:nvSpPr>
          <p:spPr bwMode="auto">
            <a:xfrm flipV="1">
              <a:off x="609" y="10"/>
              <a:ext cx="4" cy="74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625" name="矩形 38937">
              <a:extLst>
                <a:ext uri="{FF2B5EF4-FFF2-40B4-BE49-F238E27FC236}">
                  <a16:creationId xmlns:a16="http://schemas.microsoft.com/office/drawing/2014/main" id="{DAA55437-F373-49FF-97A9-CBF12E291331}"/>
                </a:ext>
              </a:extLst>
            </p:cNvPr>
            <p:cNvSpPr>
              <a:spLocks noChangeArrowheads="1"/>
            </p:cNvSpPr>
            <p:nvPr/>
          </p:nvSpPr>
          <p:spPr bwMode="auto">
            <a:xfrm>
              <a:off x="405" y="284"/>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sym typeface="Symbol" panose="05050102010706020507" pitchFamily="18" charset="2"/>
                </a:rPr>
                <a:t>R</a:t>
              </a:r>
            </a:p>
          </p:txBody>
        </p:sp>
        <p:sp>
          <p:nvSpPr>
            <p:cNvPr id="25626" name="直接连接符 38938">
              <a:extLst>
                <a:ext uri="{FF2B5EF4-FFF2-40B4-BE49-F238E27FC236}">
                  <a16:creationId xmlns:a16="http://schemas.microsoft.com/office/drawing/2014/main" id="{E6B9063D-5383-4353-982D-496C3175A3AD}"/>
                </a:ext>
              </a:extLst>
            </p:cNvPr>
            <p:cNvSpPr>
              <a:spLocks noChangeShapeType="1"/>
            </p:cNvSpPr>
            <p:nvPr/>
          </p:nvSpPr>
          <p:spPr bwMode="auto">
            <a:xfrm flipH="1">
              <a:off x="79" y="155"/>
              <a:ext cx="19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7" name="椭圆 38939">
              <a:extLst>
                <a:ext uri="{FF2B5EF4-FFF2-40B4-BE49-F238E27FC236}">
                  <a16:creationId xmlns:a16="http://schemas.microsoft.com/office/drawing/2014/main" id="{E27F56C4-6244-44E4-87F2-715EC15AEC54}"/>
                </a:ext>
              </a:extLst>
            </p:cNvPr>
            <p:cNvSpPr>
              <a:spLocks noChangeArrowheads="1"/>
            </p:cNvSpPr>
            <p:nvPr/>
          </p:nvSpPr>
          <p:spPr bwMode="auto">
            <a:xfrm>
              <a:off x="278" y="204"/>
              <a:ext cx="672" cy="1072"/>
            </a:xfrm>
            <a:prstGeom prst="ellipse">
              <a:avLst/>
            </a:prstGeom>
            <a:solidFill>
              <a:srgbClr val="FF5050"/>
            </a:solidFill>
            <a:ln w="9525">
              <a:solidFill>
                <a:srgbClr val="FF6699"/>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8" name="椭圆 38940">
              <a:extLst>
                <a:ext uri="{FF2B5EF4-FFF2-40B4-BE49-F238E27FC236}">
                  <a16:creationId xmlns:a16="http://schemas.microsoft.com/office/drawing/2014/main" id="{2175ED3E-5C0B-4FC7-B891-8CF85FB69347}"/>
                </a:ext>
              </a:extLst>
            </p:cNvPr>
            <p:cNvSpPr>
              <a:spLocks noChangeArrowheads="1"/>
            </p:cNvSpPr>
            <p:nvPr/>
          </p:nvSpPr>
          <p:spPr bwMode="auto">
            <a:xfrm>
              <a:off x="326" y="242"/>
              <a:ext cx="576" cy="996"/>
            </a:xfrm>
            <a:prstGeom prst="ellipse">
              <a:avLst/>
            </a:prstGeom>
            <a:solidFill>
              <a:schemeClr val="folHlink"/>
            </a:solidFill>
            <a:ln w="9525">
              <a:solidFill>
                <a:srgbClr val="FF6699"/>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9" name="直接连接符 38941">
              <a:extLst>
                <a:ext uri="{FF2B5EF4-FFF2-40B4-BE49-F238E27FC236}">
                  <a16:creationId xmlns:a16="http://schemas.microsoft.com/office/drawing/2014/main" id="{1E45573C-72F3-41C2-9070-96D07CA8DEFA}"/>
                </a:ext>
              </a:extLst>
            </p:cNvPr>
            <p:cNvSpPr>
              <a:spLocks noChangeShapeType="1"/>
            </p:cNvSpPr>
            <p:nvPr/>
          </p:nvSpPr>
          <p:spPr bwMode="auto">
            <a:xfrm flipH="1">
              <a:off x="345" y="740"/>
              <a:ext cx="269" cy="224"/>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630" name="直接连接符 38942">
              <a:extLst>
                <a:ext uri="{FF2B5EF4-FFF2-40B4-BE49-F238E27FC236}">
                  <a16:creationId xmlns:a16="http://schemas.microsoft.com/office/drawing/2014/main" id="{16D887F9-4870-4986-8EA6-B16F6DCF99B3}"/>
                </a:ext>
              </a:extLst>
            </p:cNvPr>
            <p:cNvSpPr>
              <a:spLocks noChangeShapeType="1"/>
            </p:cNvSpPr>
            <p:nvPr/>
          </p:nvSpPr>
          <p:spPr bwMode="auto">
            <a:xfrm flipH="1">
              <a:off x="212" y="999"/>
              <a:ext cx="96" cy="76"/>
            </a:xfrm>
            <a:prstGeom prst="line">
              <a:avLst/>
            </a:prstGeom>
            <a:noFill/>
            <a:ln w="19050">
              <a:solidFill>
                <a:schemeClr val="tx1"/>
              </a:solidFill>
              <a:round/>
              <a:headEnd type="arrow"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5631" name="矩形 38943">
              <a:extLst>
                <a:ext uri="{FF2B5EF4-FFF2-40B4-BE49-F238E27FC236}">
                  <a16:creationId xmlns:a16="http://schemas.microsoft.com/office/drawing/2014/main" id="{3E01DFB9-C289-48F4-8DF4-23B44E83A528}"/>
                </a:ext>
              </a:extLst>
            </p:cNvPr>
            <p:cNvSpPr>
              <a:spLocks noChangeArrowheads="1"/>
            </p:cNvSpPr>
            <p:nvPr/>
          </p:nvSpPr>
          <p:spPr bwMode="auto">
            <a:xfrm>
              <a:off x="136" y="100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sym typeface="Symbol" panose="05050102010706020507" pitchFamily="18" charset="2"/>
                </a:rPr>
                <a:t>d</a:t>
              </a:r>
              <a:r>
                <a:rPr lang="en-US" altLang="zh-CN" sz="2400" i="1">
                  <a:latin typeface="Times New Roman" panose="02020603050405020304" pitchFamily="18" charset="0"/>
                  <a:sym typeface="Symbol" panose="05050102010706020507" pitchFamily="18" charset="2"/>
                </a:rPr>
                <a:t>r</a:t>
              </a:r>
            </a:p>
          </p:txBody>
        </p:sp>
        <p:sp>
          <p:nvSpPr>
            <p:cNvPr id="25632" name="矩形 38944">
              <a:extLst>
                <a:ext uri="{FF2B5EF4-FFF2-40B4-BE49-F238E27FC236}">
                  <a16:creationId xmlns:a16="http://schemas.microsoft.com/office/drawing/2014/main" id="{AE80D02E-DF1B-4A72-9C93-451EEC72BFE6}"/>
                </a:ext>
              </a:extLst>
            </p:cNvPr>
            <p:cNvSpPr>
              <a:spLocks noChangeArrowheads="1"/>
            </p:cNvSpPr>
            <p:nvPr/>
          </p:nvSpPr>
          <p:spPr bwMode="auto">
            <a:xfrm>
              <a:off x="378" y="663"/>
              <a:ext cx="19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sym typeface="Symbol" panose="05050102010706020507" pitchFamily="18" charset="2"/>
                </a:rPr>
                <a:t>r</a:t>
              </a:r>
            </a:p>
          </p:txBody>
        </p:sp>
        <p:sp>
          <p:nvSpPr>
            <p:cNvPr id="25633" name="矩形 38945">
              <a:extLst>
                <a:ext uri="{FF2B5EF4-FFF2-40B4-BE49-F238E27FC236}">
                  <a16:creationId xmlns:a16="http://schemas.microsoft.com/office/drawing/2014/main" id="{56BED62B-AAFF-42BF-9495-323576C1B651}"/>
                </a:ext>
              </a:extLst>
            </p:cNvPr>
            <p:cNvSpPr>
              <a:spLocks noChangeArrowheads="1"/>
            </p:cNvSpPr>
            <p:nvPr/>
          </p:nvSpPr>
          <p:spPr bwMode="auto">
            <a:xfrm>
              <a:off x="567" y="46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sym typeface="Symbol" panose="05050102010706020507" pitchFamily="18" charset="2"/>
                </a:rPr>
                <a:t>d</a:t>
              </a:r>
              <a:r>
                <a:rPr lang="en-US" altLang="zh-CN" sz="2400" i="1">
                  <a:latin typeface="Times New Roman" panose="02020603050405020304" pitchFamily="18" charset="0"/>
                  <a:sym typeface="Symbol" panose="05050102010706020507" pitchFamily="18" charset="2"/>
                </a:rPr>
                <a:t>B</a:t>
              </a:r>
            </a:p>
          </p:txBody>
        </p:sp>
        <p:sp>
          <p:nvSpPr>
            <p:cNvPr id="25634" name="直接连接符 38946">
              <a:extLst>
                <a:ext uri="{FF2B5EF4-FFF2-40B4-BE49-F238E27FC236}">
                  <a16:creationId xmlns:a16="http://schemas.microsoft.com/office/drawing/2014/main" id="{66FD3EB7-8777-4303-8DA8-76EFDAB3F45E}"/>
                </a:ext>
              </a:extLst>
            </p:cNvPr>
            <p:cNvSpPr>
              <a:spLocks noChangeShapeType="1"/>
            </p:cNvSpPr>
            <p:nvPr/>
          </p:nvSpPr>
          <p:spPr bwMode="auto">
            <a:xfrm>
              <a:off x="612" y="743"/>
              <a:ext cx="240" cy="0"/>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635" name="直接连接符 38947">
              <a:extLst>
                <a:ext uri="{FF2B5EF4-FFF2-40B4-BE49-F238E27FC236}">
                  <a16:creationId xmlns:a16="http://schemas.microsoft.com/office/drawing/2014/main" id="{CE0526BE-A191-4934-8963-E7E42D83EE61}"/>
                </a:ext>
              </a:extLst>
            </p:cNvPr>
            <p:cNvSpPr>
              <a:spLocks noChangeShapeType="1"/>
            </p:cNvSpPr>
            <p:nvPr/>
          </p:nvSpPr>
          <p:spPr bwMode="auto">
            <a:xfrm flipV="1">
              <a:off x="617" y="240"/>
              <a:ext cx="0" cy="5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直接连接符 38948">
              <a:extLst>
                <a:ext uri="{FF2B5EF4-FFF2-40B4-BE49-F238E27FC236}">
                  <a16:creationId xmlns:a16="http://schemas.microsoft.com/office/drawing/2014/main" id="{BFFC828B-CF9E-4EAC-88FC-BE3045853F44}"/>
                </a:ext>
              </a:extLst>
            </p:cNvPr>
            <p:cNvSpPr>
              <a:spLocks noChangeShapeType="1"/>
            </p:cNvSpPr>
            <p:nvPr/>
          </p:nvSpPr>
          <p:spPr bwMode="auto">
            <a:xfrm>
              <a:off x="617" y="739"/>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931"/>
                                        </p:tgtEl>
                                        <p:attrNameLst>
                                          <p:attrName>style.visibility</p:attrName>
                                        </p:attrNameLst>
                                      </p:cBhvr>
                                      <p:to>
                                        <p:strVal val="visible"/>
                                      </p:to>
                                    </p:set>
                                    <p:animEffect transition="in" filter="box(in)">
                                      <p:cBhvr>
                                        <p:cTn id="7" dur="500"/>
                                        <p:tgtEl>
                                          <p:spTgt spid="38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barn(outHorizontal)">
                                      <p:cBhvr>
                                        <p:cTn id="12" dur="500"/>
                                        <p:tgtEl>
                                          <p:spTgt spid="389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iterate type="lt">
                                    <p:tmPct val="100000"/>
                                  </p:iterate>
                                  <p:childTnLst>
                                    <p:set>
                                      <p:cBhvr>
                                        <p:cTn id="16" dur="1" fill="hold">
                                          <p:stCondLst>
                                            <p:cond delay="0"/>
                                          </p:stCondLst>
                                        </p:cTn>
                                        <p:tgtEl>
                                          <p:spTgt spid="38921"/>
                                        </p:tgtEl>
                                        <p:attrNameLst>
                                          <p:attrName>style.visibility</p:attrName>
                                        </p:attrNameLst>
                                      </p:cBhvr>
                                      <p:to>
                                        <p:strVal val="visible"/>
                                      </p:to>
                                    </p:set>
                                    <p:animEffect transition="in" filter="slide(fromLeft)">
                                      <p:cBhvr>
                                        <p:cTn id="17" dur="75"/>
                                        <p:tgtEl>
                                          <p:spTgt spid="38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8928"/>
                                        </p:tgtEl>
                                        <p:attrNameLst>
                                          <p:attrName>style.visibility</p:attrName>
                                        </p:attrNameLst>
                                      </p:cBhvr>
                                      <p:to>
                                        <p:strVal val="visible"/>
                                      </p:to>
                                    </p:set>
                                    <p:anim calcmode="lin" valueType="num">
                                      <p:cBhvr additive="base">
                                        <p:cTn id="22" dur="500" fill="hold"/>
                                        <p:tgtEl>
                                          <p:spTgt spid="38928"/>
                                        </p:tgtEl>
                                        <p:attrNameLst>
                                          <p:attrName>ppt_x</p:attrName>
                                        </p:attrNameLst>
                                      </p:cBhvr>
                                      <p:tavLst>
                                        <p:tav tm="0">
                                          <p:val>
                                            <p:strVal val="0-#ppt_w/2"/>
                                          </p:val>
                                        </p:tav>
                                        <p:tav tm="100000">
                                          <p:val>
                                            <p:strVal val="#ppt_x"/>
                                          </p:val>
                                        </p:tav>
                                      </p:tavLst>
                                    </p:anim>
                                    <p:anim calcmode="lin" valueType="num">
                                      <p:cBhvr additive="base">
                                        <p:cTn id="23" dur="500" fill="hold"/>
                                        <p:tgtEl>
                                          <p:spTgt spid="3892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nodeType="clickEffect">
                                  <p:stCondLst>
                                    <p:cond delay="0"/>
                                  </p:stCondLst>
                                  <p:childTnLst>
                                    <p:set>
                                      <p:cBhvr>
                                        <p:cTn id="27" dur="1" fill="hold">
                                          <p:stCondLst>
                                            <p:cond delay="0"/>
                                          </p:stCondLst>
                                        </p:cTn>
                                        <p:tgtEl>
                                          <p:spTgt spid="38920"/>
                                        </p:tgtEl>
                                        <p:attrNameLst>
                                          <p:attrName>style.visibility</p:attrName>
                                        </p:attrNameLst>
                                      </p:cBhvr>
                                      <p:to>
                                        <p:strVal val="visible"/>
                                      </p:to>
                                    </p:set>
                                    <p:animEffect transition="in" filter="slide(fromLeft)">
                                      <p:cBhvr>
                                        <p:cTn id="28" dur="500"/>
                                        <p:tgtEl>
                                          <p:spTgt spid="389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slide(fromBottom)">
                                      <p:cBhvr>
                                        <p:cTn id="33" dur="500"/>
                                        <p:tgtEl>
                                          <p:spTgt spid="389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2" fill="hold" nodeType="clickEffect">
                                  <p:stCondLst>
                                    <p:cond delay="0"/>
                                  </p:stCondLst>
                                  <p:childTnLst>
                                    <p:set>
                                      <p:cBhvr>
                                        <p:cTn id="37" dur="1" fill="hold">
                                          <p:stCondLst>
                                            <p:cond delay="0"/>
                                          </p:stCondLst>
                                        </p:cTn>
                                        <p:tgtEl>
                                          <p:spTgt spid="38923"/>
                                        </p:tgtEl>
                                        <p:attrNameLst>
                                          <p:attrName>style.visibility</p:attrName>
                                        </p:attrNameLst>
                                      </p:cBhvr>
                                      <p:to>
                                        <p:strVal val="visible"/>
                                      </p:to>
                                    </p:set>
                                    <p:animEffect transition="in" filter="slide(fromRight)">
                                      <p:cBhvr>
                                        <p:cTn id="38" dur="500"/>
                                        <p:tgtEl>
                                          <p:spTgt spid="389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nodeType="clickEffect">
                                  <p:stCondLst>
                                    <p:cond delay="0"/>
                                  </p:stCondLst>
                                  <p:childTnLst>
                                    <p:set>
                                      <p:cBhvr>
                                        <p:cTn id="42" dur="1" fill="hold">
                                          <p:stCondLst>
                                            <p:cond delay="0"/>
                                          </p:stCondLst>
                                        </p:cTn>
                                        <p:tgtEl>
                                          <p:spTgt spid="38924"/>
                                        </p:tgtEl>
                                        <p:attrNameLst>
                                          <p:attrName>style.visibility</p:attrName>
                                        </p:attrNameLst>
                                      </p:cBhvr>
                                      <p:to>
                                        <p:strVal val="visible"/>
                                      </p:to>
                                    </p:set>
                                    <p:animEffect transition="in" filter="slide(fromBottom)">
                                      <p:cBhvr>
                                        <p:cTn id="43" dur="500"/>
                                        <p:tgtEl>
                                          <p:spTgt spid="389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nodeType="clickEffect">
                                  <p:stCondLst>
                                    <p:cond delay="0"/>
                                  </p:stCondLst>
                                  <p:childTnLst>
                                    <p:set>
                                      <p:cBhvr>
                                        <p:cTn id="47" dur="1" fill="hold">
                                          <p:stCondLst>
                                            <p:cond delay="0"/>
                                          </p:stCondLst>
                                        </p:cTn>
                                        <p:tgtEl>
                                          <p:spTgt spid="38925"/>
                                        </p:tgtEl>
                                        <p:attrNameLst>
                                          <p:attrName>style.visibility</p:attrName>
                                        </p:attrNameLst>
                                      </p:cBhvr>
                                      <p:to>
                                        <p:strVal val="visible"/>
                                      </p:to>
                                    </p:set>
                                    <p:anim calcmode="lin" valueType="num">
                                      <p:cBhvr>
                                        <p:cTn id="48" dur="500" fill="hold"/>
                                        <p:tgtEl>
                                          <p:spTgt spid="38925"/>
                                        </p:tgtEl>
                                        <p:attrNameLst>
                                          <p:attrName>ppt_x</p:attrName>
                                        </p:attrNameLst>
                                      </p:cBhvr>
                                      <p:tavLst>
                                        <p:tav tm="0">
                                          <p:val>
                                            <p:strVal val="#ppt_x-#ppt_w/2"/>
                                          </p:val>
                                        </p:tav>
                                        <p:tav tm="100000">
                                          <p:val>
                                            <p:strVal val="#ppt_x"/>
                                          </p:val>
                                        </p:tav>
                                      </p:tavLst>
                                    </p:anim>
                                    <p:anim calcmode="lin" valueType="num">
                                      <p:cBhvr>
                                        <p:cTn id="49" dur="500" fill="hold"/>
                                        <p:tgtEl>
                                          <p:spTgt spid="38925"/>
                                        </p:tgtEl>
                                        <p:attrNameLst>
                                          <p:attrName>ppt_y</p:attrName>
                                        </p:attrNameLst>
                                      </p:cBhvr>
                                      <p:tavLst>
                                        <p:tav tm="0">
                                          <p:val>
                                            <p:strVal val="#ppt_y"/>
                                          </p:val>
                                        </p:tav>
                                        <p:tav tm="100000">
                                          <p:val>
                                            <p:strVal val="#ppt_y"/>
                                          </p:val>
                                        </p:tav>
                                      </p:tavLst>
                                    </p:anim>
                                    <p:anim calcmode="lin" valueType="num">
                                      <p:cBhvr>
                                        <p:cTn id="50" dur="500" fill="hold"/>
                                        <p:tgtEl>
                                          <p:spTgt spid="38925"/>
                                        </p:tgtEl>
                                        <p:attrNameLst>
                                          <p:attrName>ppt_w</p:attrName>
                                        </p:attrNameLst>
                                      </p:cBhvr>
                                      <p:tavLst>
                                        <p:tav tm="0">
                                          <p:val>
                                            <p:fltVal val="0"/>
                                          </p:val>
                                        </p:tav>
                                        <p:tav tm="100000">
                                          <p:val>
                                            <p:strVal val="#ppt_w"/>
                                          </p:val>
                                        </p:tav>
                                      </p:tavLst>
                                    </p:anim>
                                    <p:anim calcmode="lin" valueType="num">
                                      <p:cBhvr>
                                        <p:cTn id="51" dur="500" fill="hold"/>
                                        <p:tgtEl>
                                          <p:spTgt spid="38925"/>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2" fill="hold" nodeType="clickEffect">
                                  <p:stCondLst>
                                    <p:cond delay="0"/>
                                  </p:stCondLst>
                                  <p:childTnLst>
                                    <p:set>
                                      <p:cBhvr>
                                        <p:cTn id="55" dur="1" fill="hold">
                                          <p:stCondLst>
                                            <p:cond delay="0"/>
                                          </p:stCondLst>
                                        </p:cTn>
                                        <p:tgtEl>
                                          <p:spTgt spid="38926"/>
                                        </p:tgtEl>
                                        <p:attrNameLst>
                                          <p:attrName>style.visibility</p:attrName>
                                        </p:attrNameLst>
                                      </p:cBhvr>
                                      <p:to>
                                        <p:strVal val="visible"/>
                                      </p:to>
                                    </p:set>
                                    <p:animEffect transition="in" filter="slide(fromRight)">
                                      <p:cBhvr>
                                        <p:cTn id="56" dur="500"/>
                                        <p:tgtEl>
                                          <p:spTgt spid="3892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nodeType="clickEffect">
                                  <p:stCondLst>
                                    <p:cond delay="0"/>
                                  </p:stCondLst>
                                  <p:childTnLst>
                                    <p:set>
                                      <p:cBhvr>
                                        <p:cTn id="60" dur="1" fill="hold">
                                          <p:stCondLst>
                                            <p:cond delay="0"/>
                                          </p:stCondLst>
                                        </p:cTn>
                                        <p:tgtEl>
                                          <p:spTgt spid="38927"/>
                                        </p:tgtEl>
                                        <p:attrNameLst>
                                          <p:attrName>style.visibility</p:attrName>
                                        </p:attrNameLst>
                                      </p:cBhvr>
                                      <p:to>
                                        <p:strVal val="visible"/>
                                      </p:to>
                                    </p:set>
                                    <p:animEffect transition="in" filter="slide(fromBottom)">
                                      <p:cBhvr>
                                        <p:cTn id="61" dur="500"/>
                                        <p:tgtEl>
                                          <p:spTgt spid="38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P spid="3892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直接连接符 39937">
            <a:extLst>
              <a:ext uri="{FF2B5EF4-FFF2-40B4-BE49-F238E27FC236}">
                <a16:creationId xmlns:a16="http://schemas.microsoft.com/office/drawing/2014/main" id="{08CA8ED1-6454-4422-8899-D4FA5EB0DAD1}"/>
              </a:ext>
            </a:extLst>
          </p:cNvPr>
          <p:cNvSpPr>
            <a:spLocks noChangeShapeType="1"/>
          </p:cNvSpPr>
          <p:nvPr/>
        </p:nvSpPr>
        <p:spPr bwMode="auto">
          <a:xfrm flipH="1">
            <a:off x="304800" y="1730375"/>
            <a:ext cx="304800" cy="228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39" name="文本框 39938">
            <a:extLst>
              <a:ext uri="{FF2B5EF4-FFF2-40B4-BE49-F238E27FC236}">
                <a16:creationId xmlns:a16="http://schemas.microsoft.com/office/drawing/2014/main" id="{7C5EFF21-6A5C-4875-8F48-953A5614B636}"/>
              </a:ext>
            </a:extLst>
          </p:cNvPr>
          <p:cNvSpPr txBox="1">
            <a:spLocks noChangeArrowheads="1"/>
          </p:cNvSpPr>
          <p:nvPr/>
        </p:nvSpPr>
        <p:spPr bwMode="auto">
          <a:xfrm>
            <a:off x="611188" y="954088"/>
            <a:ext cx="833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(2)</a:t>
            </a:r>
            <a:endParaRPr lang="en-US" altLang="zh-CN" sz="2800">
              <a:latin typeface="Times New Roman" panose="02020603050405020304" pitchFamily="18" charset="0"/>
            </a:endParaRPr>
          </a:p>
        </p:txBody>
      </p:sp>
      <p:graphicFrame>
        <p:nvGraphicFramePr>
          <p:cNvPr id="39940" name="对象 39939">
            <a:extLst>
              <a:ext uri="{FF2B5EF4-FFF2-40B4-BE49-F238E27FC236}">
                <a16:creationId xmlns:a16="http://schemas.microsoft.com/office/drawing/2014/main" id="{9B0752E6-2C74-481E-8DA6-FE3418164C26}"/>
              </a:ext>
            </a:extLst>
          </p:cNvPr>
          <p:cNvGraphicFramePr>
            <a:graphicFrameLocks noChangeAspect="1"/>
          </p:cNvGraphicFramePr>
          <p:nvPr/>
        </p:nvGraphicFramePr>
        <p:xfrm>
          <a:off x="1781175" y="998538"/>
          <a:ext cx="1639888" cy="625475"/>
        </p:xfrm>
        <a:graphic>
          <a:graphicData uri="http://schemas.openxmlformats.org/presentationml/2006/ole">
            <mc:AlternateContent xmlns:mc="http://schemas.openxmlformats.org/markup-compatibility/2006">
              <mc:Choice xmlns:v="urn:schemas-microsoft-com:vml" Requires="v">
                <p:oleObj spid="_x0000_s26635" r:id="rId3" imgW="571004" imgH="215713" progId="Equation.3">
                  <p:embed/>
                </p:oleObj>
              </mc:Choice>
              <mc:Fallback>
                <p:oleObj r:id="rId3" imgW="571004" imgH="215713" progId="Equation.3">
                  <p:embed/>
                  <p:pic>
                    <p:nvPicPr>
                      <p:cNvPr id="0" name="对象 399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175" y="998538"/>
                        <a:ext cx="16398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1" name="对象 39940">
            <a:extLst>
              <a:ext uri="{FF2B5EF4-FFF2-40B4-BE49-F238E27FC236}">
                <a16:creationId xmlns:a16="http://schemas.microsoft.com/office/drawing/2014/main" id="{55196C35-AAB6-4403-A468-EA5F9BCF2204}"/>
              </a:ext>
            </a:extLst>
          </p:cNvPr>
          <p:cNvGraphicFramePr>
            <a:graphicFrameLocks noChangeAspect="1"/>
          </p:cNvGraphicFramePr>
          <p:nvPr/>
        </p:nvGraphicFramePr>
        <p:xfrm>
          <a:off x="3384550" y="998538"/>
          <a:ext cx="1309688" cy="620712"/>
        </p:xfrm>
        <a:graphic>
          <a:graphicData uri="http://schemas.openxmlformats.org/presentationml/2006/ole">
            <mc:AlternateContent xmlns:mc="http://schemas.openxmlformats.org/markup-compatibility/2006">
              <mc:Choice xmlns:v="urn:schemas-microsoft-com:vml" Requires="v">
                <p:oleObj spid="_x0000_s26636" r:id="rId5" imgW="457002" imgH="215806" progId="Equation.3">
                  <p:embed/>
                </p:oleObj>
              </mc:Choice>
              <mc:Fallback>
                <p:oleObj r:id="rId5" imgW="457002" imgH="215806" progId="Equation.3">
                  <p:embed/>
                  <p:pic>
                    <p:nvPicPr>
                      <p:cNvPr id="0" name="对象 399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4550" y="998538"/>
                        <a:ext cx="1309688"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2" name="对象 39941">
            <a:extLst>
              <a:ext uri="{FF2B5EF4-FFF2-40B4-BE49-F238E27FC236}">
                <a16:creationId xmlns:a16="http://schemas.microsoft.com/office/drawing/2014/main" id="{87A4EC29-6002-44DE-BCF0-59BACC39D09B}"/>
              </a:ext>
            </a:extLst>
          </p:cNvPr>
          <p:cNvGraphicFramePr>
            <a:graphicFrameLocks noChangeAspect="1"/>
          </p:cNvGraphicFramePr>
          <p:nvPr/>
        </p:nvGraphicFramePr>
        <p:xfrm>
          <a:off x="4616450" y="773113"/>
          <a:ext cx="2114550" cy="1216025"/>
        </p:xfrm>
        <a:graphic>
          <a:graphicData uri="http://schemas.openxmlformats.org/presentationml/2006/ole">
            <mc:AlternateContent xmlns:mc="http://schemas.openxmlformats.org/markup-compatibility/2006">
              <mc:Choice xmlns:v="urn:schemas-microsoft-com:vml" Requires="v">
                <p:oleObj spid="_x0000_s26637" r:id="rId7" imgW="838200" imgH="482600" progId="Equation.3">
                  <p:embed/>
                </p:oleObj>
              </mc:Choice>
              <mc:Fallback>
                <p:oleObj r:id="rId7" imgW="838200" imgH="482600" progId="Equation.3">
                  <p:embed/>
                  <p:pic>
                    <p:nvPicPr>
                      <p:cNvPr id="0" name="对象 399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6450" y="773113"/>
                        <a:ext cx="21145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3" name="对象 39942">
            <a:extLst>
              <a:ext uri="{FF2B5EF4-FFF2-40B4-BE49-F238E27FC236}">
                <a16:creationId xmlns:a16="http://schemas.microsoft.com/office/drawing/2014/main" id="{3DDAC84A-A123-43F3-AA2C-A70EAFBE480B}"/>
              </a:ext>
            </a:extLst>
          </p:cNvPr>
          <p:cNvGraphicFramePr>
            <a:graphicFrameLocks noChangeAspect="1"/>
          </p:cNvGraphicFramePr>
          <p:nvPr/>
        </p:nvGraphicFramePr>
        <p:xfrm>
          <a:off x="4616450" y="2438400"/>
          <a:ext cx="1828800" cy="749300"/>
        </p:xfrm>
        <a:graphic>
          <a:graphicData uri="http://schemas.openxmlformats.org/presentationml/2006/ole">
            <mc:AlternateContent xmlns:mc="http://schemas.openxmlformats.org/markup-compatibility/2006">
              <mc:Choice xmlns:v="urn:schemas-microsoft-com:vml" Requires="v">
                <p:oleObj spid="_x0000_s26638" r:id="rId9" imgW="1612900" imgH="685800" progId="Equation.3">
                  <p:embed/>
                </p:oleObj>
              </mc:Choice>
              <mc:Fallback>
                <p:oleObj r:id="rId9" imgW="1612900" imgH="685800" progId="Equation.3">
                  <p:embed/>
                  <p:pic>
                    <p:nvPicPr>
                      <p:cNvPr id="0" name="对象 399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6450" y="2438400"/>
                        <a:ext cx="18288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4" name="对象 39943">
            <a:extLst>
              <a:ext uri="{FF2B5EF4-FFF2-40B4-BE49-F238E27FC236}">
                <a16:creationId xmlns:a16="http://schemas.microsoft.com/office/drawing/2014/main" id="{E6E72CE3-C4FC-4741-B1AB-02A40C4309B9}"/>
              </a:ext>
            </a:extLst>
          </p:cNvPr>
          <p:cNvGraphicFramePr>
            <a:graphicFrameLocks noChangeAspect="1"/>
          </p:cNvGraphicFramePr>
          <p:nvPr/>
        </p:nvGraphicFramePr>
        <p:xfrm>
          <a:off x="2592388" y="3519488"/>
          <a:ext cx="2879725" cy="1346200"/>
        </p:xfrm>
        <a:graphic>
          <a:graphicData uri="http://schemas.openxmlformats.org/presentationml/2006/ole">
            <mc:AlternateContent xmlns:mc="http://schemas.openxmlformats.org/markup-compatibility/2006">
              <mc:Choice xmlns:v="urn:schemas-microsoft-com:vml" Requires="v">
                <p:oleObj spid="_x0000_s26639" r:id="rId11" imgW="825858" imgH="419282" progId="Equation.3">
                  <p:embed/>
                </p:oleObj>
              </mc:Choice>
              <mc:Fallback>
                <p:oleObj r:id="rId11" imgW="825858" imgH="419282" progId="Equation.3">
                  <p:embed/>
                  <p:pic>
                    <p:nvPicPr>
                      <p:cNvPr id="0" name="对象 399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388" y="3519488"/>
                        <a:ext cx="2879725"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9945" name="组合 39944">
            <a:extLst>
              <a:ext uri="{FF2B5EF4-FFF2-40B4-BE49-F238E27FC236}">
                <a16:creationId xmlns:a16="http://schemas.microsoft.com/office/drawing/2014/main" id="{D6DDC419-C6A9-46DC-AB37-53CDA2377B31}"/>
              </a:ext>
            </a:extLst>
          </p:cNvPr>
          <p:cNvGrpSpPr>
            <a:grpSpLocks/>
          </p:cNvGrpSpPr>
          <p:nvPr/>
        </p:nvGrpSpPr>
        <p:grpSpPr bwMode="auto">
          <a:xfrm>
            <a:off x="5516563" y="1493838"/>
            <a:ext cx="1905000" cy="990600"/>
            <a:chOff x="0" y="0"/>
            <a:chExt cx="1200" cy="624"/>
          </a:xfrm>
        </p:grpSpPr>
        <p:sp>
          <p:nvSpPr>
            <p:cNvPr id="26633" name="椭圆形标注 39945">
              <a:extLst>
                <a:ext uri="{FF2B5EF4-FFF2-40B4-BE49-F238E27FC236}">
                  <a16:creationId xmlns:a16="http://schemas.microsoft.com/office/drawing/2014/main" id="{8D8B2CE3-4DCB-4E27-9C09-170F76B96AF7}"/>
                </a:ext>
              </a:extLst>
            </p:cNvPr>
            <p:cNvSpPr>
              <a:spLocks noChangeArrowheads="1"/>
            </p:cNvSpPr>
            <p:nvPr/>
          </p:nvSpPr>
          <p:spPr bwMode="auto">
            <a:xfrm>
              <a:off x="0" y="48"/>
              <a:ext cx="1200" cy="576"/>
            </a:xfrm>
            <a:prstGeom prst="wedgeEllipseCallout">
              <a:avLst>
                <a:gd name="adj1" fmla="val -43083"/>
                <a:gd name="adj2" fmla="val 71875"/>
              </a:avLst>
            </a:prstGeom>
            <a:solidFill>
              <a:srgbClr val="FFFF00"/>
            </a:solidFill>
            <a:ln w="28575">
              <a:solidFill>
                <a:schemeClr val="accent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sz="2800" b="1">
                <a:latin typeface="Times New Roman" panose="02020603050405020304" pitchFamily="18" charset="0"/>
              </a:endParaRPr>
            </a:p>
          </p:txBody>
        </p:sp>
        <p:graphicFrame>
          <p:nvGraphicFramePr>
            <p:cNvPr id="26634" name="对象 39946">
              <a:extLst>
                <a:ext uri="{FF2B5EF4-FFF2-40B4-BE49-F238E27FC236}">
                  <a16:creationId xmlns:a16="http://schemas.microsoft.com/office/drawing/2014/main" id="{BF8899BA-564C-4A8C-9172-F2DA69D45466}"/>
                </a:ext>
              </a:extLst>
            </p:cNvPr>
            <p:cNvGraphicFramePr>
              <a:graphicFrameLocks noChangeAspect="1"/>
            </p:cNvGraphicFramePr>
            <p:nvPr/>
          </p:nvGraphicFramePr>
          <p:xfrm>
            <a:off x="96" y="0"/>
            <a:ext cx="943" cy="624"/>
          </p:xfrm>
          <a:graphic>
            <a:graphicData uri="http://schemas.openxmlformats.org/presentationml/2006/ole">
              <mc:AlternateContent xmlns:mc="http://schemas.openxmlformats.org/markup-compatibility/2006">
                <mc:Choice xmlns:v="urn:schemas-microsoft-com:vml" Requires="v">
                  <p:oleObj spid="_x0000_s26640" r:id="rId13" imgW="520474" imgH="355446" progId="Equation.3">
                    <p:embed/>
                  </p:oleObj>
                </mc:Choice>
                <mc:Fallback>
                  <p:oleObj r:id="rId13" imgW="520474" imgH="355446" progId="Equation.3">
                    <p:embed/>
                    <p:pic>
                      <p:nvPicPr>
                        <p:cNvPr id="0" name="对象 399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 y="0"/>
                          <a:ext cx="94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up)">
                                      <p:cBhvr>
                                        <p:cTn id="7" dur="5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 calcmode="lin" valueType="num">
                                      <p:cBhvr additive="base">
                                        <p:cTn id="12" dur="500" fill="hold"/>
                                        <p:tgtEl>
                                          <p:spTgt spid="39939"/>
                                        </p:tgtEl>
                                        <p:attrNameLst>
                                          <p:attrName>ppt_x</p:attrName>
                                        </p:attrNameLst>
                                      </p:cBhvr>
                                      <p:tavLst>
                                        <p:tav tm="0">
                                          <p:val>
                                            <p:strVal val="0-#ppt_w/2"/>
                                          </p:val>
                                        </p:tav>
                                        <p:tav tm="100000">
                                          <p:val>
                                            <p:strVal val="#ppt_x"/>
                                          </p:val>
                                        </p:tav>
                                      </p:tavLst>
                                    </p:anim>
                                    <p:anim calcmode="lin" valueType="num">
                                      <p:cBhvr additive="base">
                                        <p:cTn id="13"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9940"/>
                                        </p:tgtEl>
                                        <p:attrNameLst>
                                          <p:attrName>style.visibility</p:attrName>
                                        </p:attrNameLst>
                                      </p:cBhvr>
                                      <p:to>
                                        <p:strVal val="visible"/>
                                      </p:to>
                                    </p:set>
                                    <p:animEffect transition="in" filter="wipe(left)">
                                      <p:cBhvr>
                                        <p:cTn id="18" dur="500"/>
                                        <p:tgtEl>
                                          <p:spTgt spid="399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39941"/>
                                        </p:tgtEl>
                                        <p:attrNameLst>
                                          <p:attrName>style.visibility</p:attrName>
                                        </p:attrNameLst>
                                      </p:cBhvr>
                                      <p:to>
                                        <p:strVal val="visible"/>
                                      </p:to>
                                    </p:set>
                                    <p:animEffect transition="in" filter="slide(fromLeft)">
                                      <p:cBhvr>
                                        <p:cTn id="23" dur="500"/>
                                        <p:tgtEl>
                                          <p:spTgt spid="399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39942"/>
                                        </p:tgtEl>
                                        <p:attrNameLst>
                                          <p:attrName>style.visibility</p:attrName>
                                        </p:attrNameLst>
                                      </p:cBhvr>
                                      <p:to>
                                        <p:strVal val="visible"/>
                                      </p:to>
                                    </p:set>
                                    <p:anim calcmode="lin" valueType="num">
                                      <p:cBhvr>
                                        <p:cTn id="28" dur="500" fill="hold"/>
                                        <p:tgtEl>
                                          <p:spTgt spid="39942"/>
                                        </p:tgtEl>
                                        <p:attrNameLst>
                                          <p:attrName>ppt_x</p:attrName>
                                        </p:attrNameLst>
                                      </p:cBhvr>
                                      <p:tavLst>
                                        <p:tav tm="0">
                                          <p:val>
                                            <p:strVal val="#ppt_x-#ppt_w/2"/>
                                          </p:val>
                                        </p:tav>
                                        <p:tav tm="100000">
                                          <p:val>
                                            <p:strVal val="#ppt_x"/>
                                          </p:val>
                                        </p:tav>
                                      </p:tavLst>
                                    </p:anim>
                                    <p:anim calcmode="lin" valueType="num">
                                      <p:cBhvr>
                                        <p:cTn id="29" dur="500" fill="hold"/>
                                        <p:tgtEl>
                                          <p:spTgt spid="39942"/>
                                        </p:tgtEl>
                                        <p:attrNameLst>
                                          <p:attrName>ppt_y</p:attrName>
                                        </p:attrNameLst>
                                      </p:cBhvr>
                                      <p:tavLst>
                                        <p:tav tm="0">
                                          <p:val>
                                            <p:strVal val="#ppt_y"/>
                                          </p:val>
                                        </p:tav>
                                        <p:tav tm="100000">
                                          <p:val>
                                            <p:strVal val="#ppt_y"/>
                                          </p:val>
                                        </p:tav>
                                      </p:tavLst>
                                    </p:anim>
                                    <p:anim calcmode="lin" valueType="num">
                                      <p:cBhvr>
                                        <p:cTn id="30" dur="500" fill="hold"/>
                                        <p:tgtEl>
                                          <p:spTgt spid="39942"/>
                                        </p:tgtEl>
                                        <p:attrNameLst>
                                          <p:attrName>ppt_w</p:attrName>
                                        </p:attrNameLst>
                                      </p:cBhvr>
                                      <p:tavLst>
                                        <p:tav tm="0">
                                          <p:val>
                                            <p:fltVal val="0"/>
                                          </p:val>
                                        </p:tav>
                                        <p:tav tm="100000">
                                          <p:val>
                                            <p:strVal val="#ppt_w"/>
                                          </p:val>
                                        </p:tav>
                                      </p:tavLst>
                                    </p:anim>
                                    <p:anim calcmode="lin" valueType="num">
                                      <p:cBhvr>
                                        <p:cTn id="31" dur="500" fill="hold"/>
                                        <p:tgtEl>
                                          <p:spTgt spid="39942"/>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2" fill="hold" nodeType="clickEffect">
                                  <p:stCondLst>
                                    <p:cond delay="0"/>
                                  </p:stCondLst>
                                  <p:childTnLst>
                                    <p:set>
                                      <p:cBhvr>
                                        <p:cTn id="35" dur="1" fill="hold">
                                          <p:stCondLst>
                                            <p:cond delay="0"/>
                                          </p:stCondLst>
                                        </p:cTn>
                                        <p:tgtEl>
                                          <p:spTgt spid="39943"/>
                                        </p:tgtEl>
                                        <p:attrNameLst>
                                          <p:attrName>style.visibility</p:attrName>
                                        </p:attrNameLst>
                                      </p:cBhvr>
                                      <p:to>
                                        <p:strVal val="visible"/>
                                      </p:to>
                                    </p:set>
                                    <p:animEffect transition="in" filter="slide(fromRight)">
                                      <p:cBhvr>
                                        <p:cTn id="36" dur="500"/>
                                        <p:tgtEl>
                                          <p:spTgt spid="399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3" fill="hold" nodeType="clickEffect">
                                  <p:stCondLst>
                                    <p:cond delay="0"/>
                                  </p:stCondLst>
                                  <p:childTnLst>
                                    <p:set>
                                      <p:cBhvr>
                                        <p:cTn id="40" dur="1" fill="hold">
                                          <p:stCondLst>
                                            <p:cond delay="0"/>
                                          </p:stCondLst>
                                        </p:cTn>
                                        <p:tgtEl>
                                          <p:spTgt spid="39945"/>
                                        </p:tgtEl>
                                        <p:attrNameLst>
                                          <p:attrName>style.visibility</p:attrName>
                                        </p:attrNameLst>
                                      </p:cBhvr>
                                      <p:to>
                                        <p:strVal val="visible"/>
                                      </p:to>
                                    </p:set>
                                    <p:animEffect transition="in" filter="strips(upRight)">
                                      <p:cBhvr>
                                        <p:cTn id="41" dur="500"/>
                                        <p:tgtEl>
                                          <p:spTgt spid="399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8" fill="hold" nodeType="clickEffect">
                                  <p:stCondLst>
                                    <p:cond delay="0"/>
                                  </p:stCondLst>
                                  <p:childTnLst>
                                    <p:set>
                                      <p:cBhvr>
                                        <p:cTn id="45" dur="1" fill="hold">
                                          <p:stCondLst>
                                            <p:cond delay="0"/>
                                          </p:stCondLst>
                                        </p:cTn>
                                        <p:tgtEl>
                                          <p:spTgt spid="39944"/>
                                        </p:tgtEl>
                                        <p:attrNameLst>
                                          <p:attrName>style.visibility</p:attrName>
                                        </p:attrNameLst>
                                      </p:cBhvr>
                                      <p:to>
                                        <p:strVal val="visible"/>
                                      </p:to>
                                    </p:set>
                                    <p:anim calcmode="lin" valueType="num">
                                      <p:cBhvr>
                                        <p:cTn id="46" dur="500" fill="hold"/>
                                        <p:tgtEl>
                                          <p:spTgt spid="39944"/>
                                        </p:tgtEl>
                                        <p:attrNameLst>
                                          <p:attrName>ppt_x</p:attrName>
                                        </p:attrNameLst>
                                      </p:cBhvr>
                                      <p:tavLst>
                                        <p:tav tm="0">
                                          <p:val>
                                            <p:strVal val="#ppt_x-#ppt_w/2"/>
                                          </p:val>
                                        </p:tav>
                                        <p:tav tm="100000">
                                          <p:val>
                                            <p:strVal val="#ppt_x"/>
                                          </p:val>
                                        </p:tav>
                                      </p:tavLst>
                                    </p:anim>
                                    <p:anim calcmode="lin" valueType="num">
                                      <p:cBhvr>
                                        <p:cTn id="47" dur="500" fill="hold"/>
                                        <p:tgtEl>
                                          <p:spTgt spid="39944"/>
                                        </p:tgtEl>
                                        <p:attrNameLst>
                                          <p:attrName>ppt_y</p:attrName>
                                        </p:attrNameLst>
                                      </p:cBhvr>
                                      <p:tavLst>
                                        <p:tav tm="0">
                                          <p:val>
                                            <p:strVal val="#ppt_y"/>
                                          </p:val>
                                        </p:tav>
                                        <p:tav tm="100000">
                                          <p:val>
                                            <p:strVal val="#ppt_y"/>
                                          </p:val>
                                        </p:tav>
                                      </p:tavLst>
                                    </p:anim>
                                    <p:anim calcmode="lin" valueType="num">
                                      <p:cBhvr>
                                        <p:cTn id="48" dur="500" fill="hold"/>
                                        <p:tgtEl>
                                          <p:spTgt spid="39944"/>
                                        </p:tgtEl>
                                        <p:attrNameLst>
                                          <p:attrName>ppt_w</p:attrName>
                                        </p:attrNameLst>
                                      </p:cBhvr>
                                      <p:tavLst>
                                        <p:tav tm="0">
                                          <p:val>
                                            <p:fltVal val="0"/>
                                          </p:val>
                                        </p:tav>
                                        <p:tav tm="100000">
                                          <p:val>
                                            <p:strVal val="#ppt_w"/>
                                          </p:val>
                                        </p:tav>
                                      </p:tavLst>
                                    </p:anim>
                                    <p:anim calcmode="lin" valueType="num">
                                      <p:cBhvr>
                                        <p:cTn id="49" dur="500" fill="hold"/>
                                        <p:tgtEl>
                                          <p:spTgt spid="399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文本框 40961">
            <a:extLst>
              <a:ext uri="{FF2B5EF4-FFF2-40B4-BE49-F238E27FC236}">
                <a16:creationId xmlns:a16="http://schemas.microsoft.com/office/drawing/2014/main" id="{1DAA11F8-68D0-4EC1-91D8-6662B35C64DC}"/>
              </a:ext>
            </a:extLst>
          </p:cNvPr>
          <p:cNvSpPr txBox="1">
            <a:spLocks noChangeArrowheads="1"/>
          </p:cNvSpPr>
          <p:nvPr/>
        </p:nvSpPr>
        <p:spPr bwMode="auto">
          <a:xfrm>
            <a:off x="611188" y="692150"/>
            <a:ext cx="7777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a:solidFill>
                  <a:srgbClr val="FFFF00"/>
                </a:solidFill>
                <a:latin typeface="Times New Roman" panose="02020603050405020304" pitchFamily="18" charset="0"/>
              </a:rPr>
              <a:t>3.</a:t>
            </a:r>
            <a:r>
              <a:rPr lang="en-US" altLang="zh-CN" sz="2800" b="1">
                <a:solidFill>
                  <a:srgbClr val="FFFF00"/>
                </a:solidFill>
              </a:rPr>
              <a:t>  </a:t>
            </a:r>
            <a:r>
              <a:rPr lang="zh-CN" altLang="en-US" sz="2800" b="1">
                <a:solidFill>
                  <a:srgbClr val="FFFF00"/>
                </a:solidFill>
              </a:rPr>
              <a:t>载流密绕直螺线管内部轴线上的磁场</a:t>
            </a:r>
          </a:p>
        </p:txBody>
      </p:sp>
      <p:grpSp>
        <p:nvGrpSpPr>
          <p:cNvPr id="27650" name="组合 40962">
            <a:extLst>
              <a:ext uri="{FF2B5EF4-FFF2-40B4-BE49-F238E27FC236}">
                <a16:creationId xmlns:a16="http://schemas.microsoft.com/office/drawing/2014/main" id="{F01C6D9E-531F-4399-A2F2-67592B8C5328}"/>
              </a:ext>
            </a:extLst>
          </p:cNvPr>
          <p:cNvGrpSpPr>
            <a:grpSpLocks/>
          </p:cNvGrpSpPr>
          <p:nvPr/>
        </p:nvGrpSpPr>
        <p:grpSpPr bwMode="auto">
          <a:xfrm>
            <a:off x="4284663" y="1557338"/>
            <a:ext cx="4546600" cy="2212975"/>
            <a:chOff x="0" y="0"/>
            <a:chExt cx="2864" cy="1394"/>
          </a:xfrm>
        </p:grpSpPr>
        <p:sp>
          <p:nvSpPr>
            <p:cNvPr id="27651" name="矩形 40963">
              <a:extLst>
                <a:ext uri="{FF2B5EF4-FFF2-40B4-BE49-F238E27FC236}">
                  <a16:creationId xmlns:a16="http://schemas.microsoft.com/office/drawing/2014/main" id="{D3EA90A6-E972-4E74-9C2E-64B78CDA63BF}"/>
                </a:ext>
              </a:extLst>
            </p:cNvPr>
            <p:cNvSpPr>
              <a:spLocks noChangeAspect="1" noChangeArrowheads="1"/>
            </p:cNvSpPr>
            <p:nvPr/>
          </p:nvSpPr>
          <p:spPr bwMode="auto">
            <a:xfrm>
              <a:off x="0" y="0"/>
              <a:ext cx="2858" cy="139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27652" name="图片 40964" descr="7-19c">
              <a:extLst>
                <a:ext uri="{FF2B5EF4-FFF2-40B4-BE49-F238E27FC236}">
                  <a16:creationId xmlns:a16="http://schemas.microsoft.com/office/drawing/2014/main" id="{EC482A47-91B7-494F-96E1-DB99AD91B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 y="0"/>
              <a:ext cx="2819" cy="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直接连接符 40965">
              <a:extLst>
                <a:ext uri="{FF2B5EF4-FFF2-40B4-BE49-F238E27FC236}">
                  <a16:creationId xmlns:a16="http://schemas.microsoft.com/office/drawing/2014/main" id="{AA473107-0B24-42FE-9B3B-E41EAF618E16}"/>
                </a:ext>
              </a:extLst>
            </p:cNvPr>
            <p:cNvSpPr>
              <a:spLocks noChangeShapeType="1"/>
            </p:cNvSpPr>
            <p:nvPr/>
          </p:nvSpPr>
          <p:spPr bwMode="auto">
            <a:xfrm>
              <a:off x="103" y="810"/>
              <a:ext cx="2618" cy="1"/>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7654" name="直接连接符 40966">
              <a:extLst>
                <a:ext uri="{FF2B5EF4-FFF2-40B4-BE49-F238E27FC236}">
                  <a16:creationId xmlns:a16="http://schemas.microsoft.com/office/drawing/2014/main" id="{E0706463-2E7F-4578-B858-590655DDAF13}"/>
                </a:ext>
              </a:extLst>
            </p:cNvPr>
            <p:cNvSpPr>
              <a:spLocks noChangeShapeType="1"/>
            </p:cNvSpPr>
            <p:nvPr/>
          </p:nvSpPr>
          <p:spPr bwMode="auto">
            <a:xfrm flipV="1">
              <a:off x="1309" y="271"/>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5" name="直接连接符 40967">
              <a:extLst>
                <a:ext uri="{FF2B5EF4-FFF2-40B4-BE49-F238E27FC236}">
                  <a16:creationId xmlns:a16="http://schemas.microsoft.com/office/drawing/2014/main" id="{80AC3E49-4172-496C-8C11-5D69B14D7A6B}"/>
                </a:ext>
              </a:extLst>
            </p:cNvPr>
            <p:cNvSpPr>
              <a:spLocks noChangeShapeType="1"/>
            </p:cNvSpPr>
            <p:nvPr/>
          </p:nvSpPr>
          <p:spPr bwMode="auto">
            <a:xfrm flipV="1">
              <a:off x="1931" y="271"/>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6" name="直接连接符 40968">
              <a:extLst>
                <a:ext uri="{FF2B5EF4-FFF2-40B4-BE49-F238E27FC236}">
                  <a16:creationId xmlns:a16="http://schemas.microsoft.com/office/drawing/2014/main" id="{02693E9C-153E-42C2-9F0A-0EFC16327B00}"/>
                </a:ext>
              </a:extLst>
            </p:cNvPr>
            <p:cNvSpPr>
              <a:spLocks noChangeShapeType="1"/>
            </p:cNvSpPr>
            <p:nvPr/>
          </p:nvSpPr>
          <p:spPr bwMode="auto">
            <a:xfrm flipV="1">
              <a:off x="2040" y="271"/>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直接连接符 40969">
              <a:extLst>
                <a:ext uri="{FF2B5EF4-FFF2-40B4-BE49-F238E27FC236}">
                  <a16:creationId xmlns:a16="http://schemas.microsoft.com/office/drawing/2014/main" id="{A7F31741-E6FD-49E6-9D6D-24B5ED3E07BB}"/>
                </a:ext>
              </a:extLst>
            </p:cNvPr>
            <p:cNvSpPr>
              <a:spLocks noChangeShapeType="1"/>
            </p:cNvSpPr>
            <p:nvPr/>
          </p:nvSpPr>
          <p:spPr bwMode="auto">
            <a:xfrm>
              <a:off x="1312" y="348"/>
              <a:ext cx="619" cy="0"/>
            </a:xfrm>
            <a:prstGeom prst="line">
              <a:avLst/>
            </a:prstGeom>
            <a:noFill/>
            <a:ln w="6350">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658" name="直接连接符 40970">
              <a:extLst>
                <a:ext uri="{FF2B5EF4-FFF2-40B4-BE49-F238E27FC236}">
                  <a16:creationId xmlns:a16="http://schemas.microsoft.com/office/drawing/2014/main" id="{2FBF9D02-8F66-4166-B50B-726ADFEC6953}"/>
                </a:ext>
              </a:extLst>
            </p:cNvPr>
            <p:cNvSpPr>
              <a:spLocks noChangeShapeType="1"/>
            </p:cNvSpPr>
            <p:nvPr/>
          </p:nvSpPr>
          <p:spPr bwMode="auto">
            <a:xfrm flipH="1">
              <a:off x="2040" y="348"/>
              <a:ext cx="155" cy="0"/>
            </a:xfrm>
            <a:prstGeom prst="line">
              <a:avLst/>
            </a:prstGeom>
            <a:noFill/>
            <a:ln w="63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659" name="椭圆 40971">
              <a:extLst>
                <a:ext uri="{FF2B5EF4-FFF2-40B4-BE49-F238E27FC236}">
                  <a16:creationId xmlns:a16="http://schemas.microsoft.com/office/drawing/2014/main" id="{CAA42AA3-FBA9-46D9-B6F8-581AD0825251}"/>
                </a:ext>
              </a:extLst>
            </p:cNvPr>
            <p:cNvSpPr>
              <a:spLocks noChangeAspect="1" noChangeArrowheads="1"/>
            </p:cNvSpPr>
            <p:nvPr/>
          </p:nvSpPr>
          <p:spPr bwMode="auto">
            <a:xfrm>
              <a:off x="1292" y="793"/>
              <a:ext cx="38" cy="39"/>
            </a:xfrm>
            <a:prstGeom prst="ellipse">
              <a:avLst/>
            </a:prstGeom>
            <a:solidFill>
              <a:srgbClr val="FF5050"/>
            </a:solidFill>
            <a:ln w="9525">
              <a:solidFill>
                <a:srgbClr val="FF505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60" name="直接连接符 40972">
              <a:extLst>
                <a:ext uri="{FF2B5EF4-FFF2-40B4-BE49-F238E27FC236}">
                  <a16:creationId xmlns:a16="http://schemas.microsoft.com/office/drawing/2014/main" id="{58B83596-EDF5-44DA-9FB7-E2143D6E12F4}"/>
                </a:ext>
              </a:extLst>
            </p:cNvPr>
            <p:cNvSpPr>
              <a:spLocks noChangeShapeType="1"/>
            </p:cNvSpPr>
            <p:nvPr/>
          </p:nvSpPr>
          <p:spPr bwMode="auto">
            <a:xfrm flipH="1" flipV="1">
              <a:off x="386" y="541"/>
              <a:ext cx="926" cy="27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直接连接符 40973">
              <a:extLst>
                <a:ext uri="{FF2B5EF4-FFF2-40B4-BE49-F238E27FC236}">
                  <a16:creationId xmlns:a16="http://schemas.microsoft.com/office/drawing/2014/main" id="{18D03F86-05E6-4D32-BFFE-2D00EBBE2C42}"/>
                </a:ext>
              </a:extLst>
            </p:cNvPr>
            <p:cNvSpPr>
              <a:spLocks noChangeShapeType="1"/>
            </p:cNvSpPr>
            <p:nvPr/>
          </p:nvSpPr>
          <p:spPr bwMode="auto">
            <a:xfrm flipV="1">
              <a:off x="1315" y="544"/>
              <a:ext cx="1237" cy="27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直接连接符 40974">
              <a:extLst>
                <a:ext uri="{FF2B5EF4-FFF2-40B4-BE49-F238E27FC236}">
                  <a16:creationId xmlns:a16="http://schemas.microsoft.com/office/drawing/2014/main" id="{443926E1-C233-4607-8BD6-9C880AFAD186}"/>
                </a:ext>
              </a:extLst>
            </p:cNvPr>
            <p:cNvSpPr>
              <a:spLocks noChangeShapeType="1"/>
            </p:cNvSpPr>
            <p:nvPr/>
          </p:nvSpPr>
          <p:spPr bwMode="auto">
            <a:xfrm flipV="1">
              <a:off x="1312" y="541"/>
              <a:ext cx="696" cy="270"/>
            </a:xfrm>
            <a:prstGeom prst="line">
              <a:avLst/>
            </a:prstGeom>
            <a:noFill/>
            <a:ln w="9525">
              <a:solidFill>
                <a:schemeClr val="bg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7663" name="直接连接符 40975">
              <a:extLst>
                <a:ext uri="{FF2B5EF4-FFF2-40B4-BE49-F238E27FC236}">
                  <a16:creationId xmlns:a16="http://schemas.microsoft.com/office/drawing/2014/main" id="{27172504-7394-4BB7-8B33-FD276872641D}"/>
                </a:ext>
              </a:extLst>
            </p:cNvPr>
            <p:cNvSpPr>
              <a:spLocks noChangeShapeType="1"/>
            </p:cNvSpPr>
            <p:nvPr/>
          </p:nvSpPr>
          <p:spPr bwMode="auto">
            <a:xfrm flipV="1">
              <a:off x="410" y="541"/>
              <a:ext cx="0" cy="270"/>
            </a:xfrm>
            <a:prstGeom prst="line">
              <a:avLst/>
            </a:prstGeom>
            <a:noFill/>
            <a:ln w="19050">
              <a:solidFill>
                <a:schemeClr val="bg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7664" name="直接连接符 40976">
              <a:extLst>
                <a:ext uri="{FF2B5EF4-FFF2-40B4-BE49-F238E27FC236}">
                  <a16:creationId xmlns:a16="http://schemas.microsoft.com/office/drawing/2014/main" id="{E74F809C-8BBD-4D3C-897C-2287E4FB4018}"/>
                </a:ext>
              </a:extLst>
            </p:cNvPr>
            <p:cNvSpPr>
              <a:spLocks noChangeShapeType="1"/>
            </p:cNvSpPr>
            <p:nvPr/>
          </p:nvSpPr>
          <p:spPr bwMode="auto">
            <a:xfrm>
              <a:off x="1960" y="541"/>
              <a:ext cx="0" cy="27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任意多边形 40977">
              <a:extLst>
                <a:ext uri="{FF2B5EF4-FFF2-40B4-BE49-F238E27FC236}">
                  <a16:creationId xmlns:a16="http://schemas.microsoft.com/office/drawing/2014/main" id="{5D8AA52B-9A00-44BF-B4E7-1B0A666BDFA8}"/>
                </a:ext>
              </a:extLst>
            </p:cNvPr>
            <p:cNvSpPr>
              <a:spLocks noChangeArrowheads="1"/>
            </p:cNvSpPr>
            <p:nvPr/>
          </p:nvSpPr>
          <p:spPr bwMode="auto">
            <a:xfrm>
              <a:off x="1155" y="672"/>
              <a:ext cx="361" cy="176"/>
            </a:xfrm>
            <a:custGeom>
              <a:avLst/>
              <a:gdLst>
                <a:gd name="T0" fmla="*/ 0 w 40139"/>
                <a:gd name="T1" fmla="*/ 11636 h 21600"/>
                <a:gd name="T2" fmla="*/ 19165 w 40139"/>
                <a:gd name="T3" fmla="*/ 0 h 21600"/>
                <a:gd name="T4" fmla="*/ 40142 w 40139"/>
                <a:gd name="T5" fmla="*/ 16427 h 21600"/>
                <a:gd name="T6" fmla="*/ 0 w 40139"/>
                <a:gd name="T7" fmla="*/ 11636 h 21600"/>
                <a:gd name="T8" fmla="*/ 19165 w 40139"/>
                <a:gd name="T9" fmla="*/ 0 h 21600"/>
                <a:gd name="T10" fmla="*/ 40142 w 40139"/>
                <a:gd name="T11" fmla="*/ 16427 h 21600"/>
                <a:gd name="T12" fmla="*/ 19165 w 40139"/>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40139" h="21600" fill="none">
                  <a:moveTo>
                    <a:pt x="0" y="11636"/>
                  </a:moveTo>
                  <a:cubicBezTo>
                    <a:pt x="3600" y="4719"/>
                    <a:pt x="10831" y="0"/>
                    <a:pt x="19165" y="0"/>
                  </a:cubicBezTo>
                  <a:cubicBezTo>
                    <a:pt x="29314" y="0"/>
                    <a:pt x="37827" y="6999"/>
                    <a:pt x="40142" y="16427"/>
                  </a:cubicBezTo>
                </a:path>
                <a:path w="40139" h="21600" stroke="0">
                  <a:moveTo>
                    <a:pt x="0" y="11636"/>
                  </a:moveTo>
                  <a:cubicBezTo>
                    <a:pt x="3600" y="4719"/>
                    <a:pt x="10831" y="0"/>
                    <a:pt x="19165" y="0"/>
                  </a:cubicBezTo>
                  <a:cubicBezTo>
                    <a:pt x="29314" y="0"/>
                    <a:pt x="37827" y="6999"/>
                    <a:pt x="40142" y="16427"/>
                  </a:cubicBezTo>
                  <a:lnTo>
                    <a:pt x="19165" y="21600"/>
                  </a:lnTo>
                  <a:close/>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66" name="任意多边形 40978">
              <a:extLst>
                <a:ext uri="{FF2B5EF4-FFF2-40B4-BE49-F238E27FC236}">
                  <a16:creationId xmlns:a16="http://schemas.microsoft.com/office/drawing/2014/main" id="{AD2FEF0E-DC11-41C4-AB32-9746778E9B53}"/>
                </a:ext>
              </a:extLst>
            </p:cNvPr>
            <p:cNvSpPr>
              <a:spLocks noChangeArrowheads="1"/>
            </p:cNvSpPr>
            <p:nvPr/>
          </p:nvSpPr>
          <p:spPr bwMode="auto">
            <a:xfrm>
              <a:off x="1363" y="723"/>
              <a:ext cx="224" cy="127"/>
            </a:xfrm>
            <a:custGeom>
              <a:avLst/>
              <a:gdLst>
                <a:gd name="T0" fmla="*/ 16505 w 21209"/>
                <a:gd name="T1" fmla="*/ 0 h 13934"/>
                <a:gd name="T2" fmla="*/ 21211 w 21209"/>
                <a:gd name="T3" fmla="*/ 9831 h 13934"/>
                <a:gd name="T4" fmla="*/ 16505 w 21209"/>
                <a:gd name="T5" fmla="*/ 0 h 13934"/>
                <a:gd name="T6" fmla="*/ 21211 w 21209"/>
                <a:gd name="T7" fmla="*/ 9831 h 13934"/>
                <a:gd name="T8" fmla="*/ 0 w 21209"/>
                <a:gd name="T9" fmla="*/ 13934 h 13934"/>
              </a:gdLst>
              <a:ahLst/>
              <a:cxnLst>
                <a:cxn ang="0">
                  <a:pos x="T0" y="T1"/>
                </a:cxn>
                <a:cxn ang="0">
                  <a:pos x="T2" y="T3"/>
                </a:cxn>
                <a:cxn ang="0">
                  <a:pos x="T4" y="T5"/>
                </a:cxn>
                <a:cxn ang="0">
                  <a:pos x="T6" y="T7"/>
                </a:cxn>
                <a:cxn ang="0">
                  <a:pos x="T8" y="T9"/>
                </a:cxn>
              </a:cxnLst>
              <a:rect l="0" t="0" r="r" b="b"/>
              <a:pathLst>
                <a:path w="21209" h="13934" fill="none">
                  <a:moveTo>
                    <a:pt x="16505" y="0"/>
                  </a:moveTo>
                  <a:cubicBezTo>
                    <a:pt x="18845" y="2769"/>
                    <a:pt x="20501" y="6135"/>
                    <a:pt x="21211" y="9831"/>
                  </a:cubicBezTo>
                </a:path>
                <a:path w="21209" h="13934" stroke="0">
                  <a:moveTo>
                    <a:pt x="16505" y="0"/>
                  </a:moveTo>
                  <a:cubicBezTo>
                    <a:pt x="18845" y="2769"/>
                    <a:pt x="20501" y="6135"/>
                    <a:pt x="21211" y="9831"/>
                  </a:cubicBezTo>
                  <a:lnTo>
                    <a:pt x="0" y="13934"/>
                  </a:lnTo>
                  <a:close/>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67" name="任意多边形 40979">
              <a:extLst>
                <a:ext uri="{FF2B5EF4-FFF2-40B4-BE49-F238E27FC236}">
                  <a16:creationId xmlns:a16="http://schemas.microsoft.com/office/drawing/2014/main" id="{5F368759-82C4-4050-8C91-31E0329243B6}"/>
                </a:ext>
              </a:extLst>
            </p:cNvPr>
            <p:cNvSpPr>
              <a:spLocks noChangeArrowheads="1"/>
            </p:cNvSpPr>
            <p:nvPr/>
          </p:nvSpPr>
          <p:spPr bwMode="auto">
            <a:xfrm>
              <a:off x="1809" y="674"/>
              <a:ext cx="225" cy="149"/>
            </a:xfrm>
            <a:custGeom>
              <a:avLst/>
              <a:gdLst>
                <a:gd name="T0" fmla="*/ 16789 w 21591"/>
                <a:gd name="T1" fmla="*/ 0 h 13589"/>
                <a:gd name="T2" fmla="*/ 21590 w 21591"/>
                <a:gd name="T3" fmla="*/ 12964 h 13589"/>
                <a:gd name="T4" fmla="*/ 16789 w 21591"/>
                <a:gd name="T5" fmla="*/ 0 h 13589"/>
                <a:gd name="T6" fmla="*/ 21590 w 21591"/>
                <a:gd name="T7" fmla="*/ 12964 h 13589"/>
                <a:gd name="T8" fmla="*/ 0 w 21591"/>
                <a:gd name="T9" fmla="*/ 13589 h 13589"/>
              </a:gdLst>
              <a:ahLst/>
              <a:cxnLst>
                <a:cxn ang="0">
                  <a:pos x="T0" y="T1"/>
                </a:cxn>
                <a:cxn ang="0">
                  <a:pos x="T2" y="T3"/>
                </a:cxn>
                <a:cxn ang="0">
                  <a:pos x="T4" y="T5"/>
                </a:cxn>
                <a:cxn ang="0">
                  <a:pos x="T6" y="T7"/>
                </a:cxn>
                <a:cxn ang="0">
                  <a:pos x="T8" y="T9"/>
                </a:cxn>
              </a:cxnLst>
              <a:rect l="0" t="0" r="r" b="b"/>
              <a:pathLst>
                <a:path w="21591" h="13589" fill="none">
                  <a:moveTo>
                    <a:pt x="16789" y="0"/>
                  </a:moveTo>
                  <a:cubicBezTo>
                    <a:pt x="19675" y="3561"/>
                    <a:pt x="21451" y="8059"/>
                    <a:pt x="21590" y="12964"/>
                  </a:cubicBezTo>
                </a:path>
                <a:path w="21591" h="13589" stroke="0">
                  <a:moveTo>
                    <a:pt x="16789" y="0"/>
                  </a:moveTo>
                  <a:cubicBezTo>
                    <a:pt x="19675" y="3561"/>
                    <a:pt x="21451" y="8059"/>
                    <a:pt x="21590" y="12964"/>
                  </a:cubicBezTo>
                  <a:lnTo>
                    <a:pt x="0" y="13589"/>
                  </a:lnTo>
                  <a:close/>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68" name="文本框 40980">
              <a:extLst>
                <a:ext uri="{FF2B5EF4-FFF2-40B4-BE49-F238E27FC236}">
                  <a16:creationId xmlns:a16="http://schemas.microsoft.com/office/drawing/2014/main" id="{006799D1-5583-49E2-9050-07C1861581F9}"/>
                </a:ext>
              </a:extLst>
            </p:cNvPr>
            <p:cNvSpPr txBox="1">
              <a:spLocks noChangeArrowheads="1"/>
            </p:cNvSpPr>
            <p:nvPr/>
          </p:nvSpPr>
          <p:spPr bwMode="auto">
            <a:xfrm>
              <a:off x="2585" y="725"/>
              <a:ext cx="23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800" i="1">
                  <a:solidFill>
                    <a:srgbClr val="000000"/>
                  </a:solidFill>
                  <a:latin typeface="Times New Roman" panose="02020603050405020304" pitchFamily="18" charset="0"/>
                </a:rPr>
                <a:t>x</a:t>
              </a:r>
              <a:endParaRPr lang="en-US" altLang="zh-CN" sz="2800">
                <a:solidFill>
                  <a:srgbClr val="000000"/>
                </a:solidFill>
              </a:endParaRPr>
            </a:p>
          </p:txBody>
        </p:sp>
        <p:sp>
          <p:nvSpPr>
            <p:cNvPr id="27669" name="文本框 40981">
              <a:extLst>
                <a:ext uri="{FF2B5EF4-FFF2-40B4-BE49-F238E27FC236}">
                  <a16:creationId xmlns:a16="http://schemas.microsoft.com/office/drawing/2014/main" id="{9CCF2CA8-6522-46E4-8D75-0693995036A9}"/>
                </a:ext>
              </a:extLst>
            </p:cNvPr>
            <p:cNvSpPr txBox="1">
              <a:spLocks noChangeArrowheads="1"/>
            </p:cNvSpPr>
            <p:nvPr/>
          </p:nvSpPr>
          <p:spPr bwMode="auto">
            <a:xfrm>
              <a:off x="1496" y="472"/>
              <a:ext cx="22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000000"/>
                  </a:solidFill>
                  <a:latin typeface="Times New Roman" panose="02020603050405020304" pitchFamily="18" charset="0"/>
                </a:rPr>
                <a:t>r</a:t>
              </a:r>
              <a:endParaRPr lang="en-US" altLang="zh-CN" sz="2400">
                <a:solidFill>
                  <a:srgbClr val="000000"/>
                </a:solidFill>
              </a:endParaRPr>
            </a:p>
          </p:txBody>
        </p:sp>
        <p:sp>
          <p:nvSpPr>
            <p:cNvPr id="27670" name="文本框 40982">
              <a:extLst>
                <a:ext uri="{FF2B5EF4-FFF2-40B4-BE49-F238E27FC236}">
                  <a16:creationId xmlns:a16="http://schemas.microsoft.com/office/drawing/2014/main" id="{EB707AE3-4FEE-4EC9-AA8C-780B4C31D020}"/>
                </a:ext>
              </a:extLst>
            </p:cNvPr>
            <p:cNvSpPr txBox="1">
              <a:spLocks noChangeArrowheads="1"/>
            </p:cNvSpPr>
            <p:nvPr/>
          </p:nvSpPr>
          <p:spPr bwMode="auto">
            <a:xfrm>
              <a:off x="1179" y="771"/>
              <a:ext cx="27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000000"/>
                  </a:solidFill>
                  <a:latin typeface="Times New Roman" panose="02020603050405020304" pitchFamily="18" charset="0"/>
                </a:rPr>
                <a:t>O</a:t>
              </a:r>
              <a:endParaRPr lang="en-US" altLang="zh-CN" sz="2400">
                <a:solidFill>
                  <a:srgbClr val="000000"/>
                </a:solidFill>
              </a:endParaRPr>
            </a:p>
          </p:txBody>
        </p:sp>
        <p:sp>
          <p:nvSpPr>
            <p:cNvPr id="27671" name="文本框 40983">
              <a:extLst>
                <a:ext uri="{FF2B5EF4-FFF2-40B4-BE49-F238E27FC236}">
                  <a16:creationId xmlns:a16="http://schemas.microsoft.com/office/drawing/2014/main" id="{014C757F-9A38-4169-BDEB-A518BC25E8FD}"/>
                </a:ext>
              </a:extLst>
            </p:cNvPr>
            <p:cNvSpPr txBox="1">
              <a:spLocks noChangeArrowheads="1"/>
            </p:cNvSpPr>
            <p:nvPr/>
          </p:nvSpPr>
          <p:spPr bwMode="auto">
            <a:xfrm>
              <a:off x="235" y="544"/>
              <a:ext cx="2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000000"/>
                  </a:solidFill>
                  <a:latin typeface="Times New Roman" panose="02020603050405020304" pitchFamily="18" charset="0"/>
                </a:rPr>
                <a:t>R</a:t>
              </a:r>
              <a:endParaRPr lang="en-US" altLang="zh-CN" sz="2400">
                <a:solidFill>
                  <a:srgbClr val="000000"/>
                </a:solidFill>
              </a:endParaRPr>
            </a:p>
          </p:txBody>
        </p:sp>
        <p:graphicFrame>
          <p:nvGraphicFramePr>
            <p:cNvPr id="27672" name="对象 40984">
              <a:extLst>
                <a:ext uri="{FF2B5EF4-FFF2-40B4-BE49-F238E27FC236}">
                  <a16:creationId xmlns:a16="http://schemas.microsoft.com/office/drawing/2014/main" id="{5375DCD6-75B2-4B8E-B010-22E3EC6BAA29}"/>
                </a:ext>
              </a:extLst>
            </p:cNvPr>
            <p:cNvGraphicFramePr>
              <a:graphicFrameLocks noChangeAspect="1"/>
            </p:cNvGraphicFramePr>
            <p:nvPr/>
          </p:nvGraphicFramePr>
          <p:xfrm>
            <a:off x="1014" y="533"/>
            <a:ext cx="186" cy="226"/>
          </p:xfrm>
          <a:graphic>
            <a:graphicData uri="http://schemas.openxmlformats.org/presentationml/2006/ole">
              <mc:AlternateContent xmlns:mc="http://schemas.openxmlformats.org/markup-compatibility/2006">
                <mc:Choice xmlns:v="urn:schemas-microsoft-com:vml" Requires="v">
                  <p:oleObj spid="_x0000_s27682" r:id="rId4" imgW="177723" imgH="215806" progId="Equation.3">
                    <p:embed/>
                  </p:oleObj>
                </mc:Choice>
                <mc:Fallback>
                  <p:oleObj r:id="rId4" imgW="177723" imgH="215806" progId="Equation.3">
                    <p:embed/>
                    <p:pic>
                      <p:nvPicPr>
                        <p:cNvPr id="0" name="对象 409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 y="533"/>
                          <a:ext cx="18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73" name="对象 40985">
              <a:extLst>
                <a:ext uri="{FF2B5EF4-FFF2-40B4-BE49-F238E27FC236}">
                  <a16:creationId xmlns:a16="http://schemas.microsoft.com/office/drawing/2014/main" id="{8EF4FEAC-A21D-4BC6-A72D-F708CD167C9D}"/>
                </a:ext>
              </a:extLst>
            </p:cNvPr>
            <p:cNvGraphicFramePr>
              <a:graphicFrameLocks noChangeAspect="1"/>
            </p:cNvGraphicFramePr>
            <p:nvPr/>
          </p:nvGraphicFramePr>
          <p:xfrm>
            <a:off x="2023" y="598"/>
            <a:ext cx="199" cy="227"/>
          </p:xfrm>
          <a:graphic>
            <a:graphicData uri="http://schemas.openxmlformats.org/presentationml/2006/ole">
              <mc:AlternateContent xmlns:mc="http://schemas.openxmlformats.org/markup-compatibility/2006">
                <mc:Choice xmlns:v="urn:schemas-microsoft-com:vml" Requires="v">
                  <p:oleObj spid="_x0000_s27683" r:id="rId6" imgW="190500" imgH="215900" progId="Equation.3">
                    <p:embed/>
                  </p:oleObj>
                </mc:Choice>
                <mc:Fallback>
                  <p:oleObj r:id="rId6" imgW="190500" imgH="215900" progId="Equation.3">
                    <p:embed/>
                    <p:pic>
                      <p:nvPicPr>
                        <p:cNvPr id="0" name="对象 409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3" y="598"/>
                          <a:ext cx="19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74" name="对象 40986">
              <a:extLst>
                <a:ext uri="{FF2B5EF4-FFF2-40B4-BE49-F238E27FC236}">
                  <a16:creationId xmlns:a16="http://schemas.microsoft.com/office/drawing/2014/main" id="{FCD92BEB-B2F8-4379-99EF-56B510FABBF7}"/>
                </a:ext>
              </a:extLst>
            </p:cNvPr>
            <p:cNvGraphicFramePr>
              <a:graphicFrameLocks noChangeAspect="1"/>
            </p:cNvGraphicFramePr>
            <p:nvPr/>
          </p:nvGraphicFramePr>
          <p:xfrm>
            <a:off x="1635" y="629"/>
            <a:ext cx="174" cy="213"/>
          </p:xfrm>
          <a:graphic>
            <a:graphicData uri="http://schemas.openxmlformats.org/presentationml/2006/ole">
              <mc:AlternateContent xmlns:mc="http://schemas.openxmlformats.org/markup-compatibility/2006">
                <mc:Choice xmlns:v="urn:schemas-microsoft-com:vml" Requires="v">
                  <p:oleObj spid="_x0000_s27684" r:id="rId8" imgW="165172" imgH="203288" progId="Equation.3">
                    <p:embed/>
                  </p:oleObj>
                </mc:Choice>
                <mc:Fallback>
                  <p:oleObj r:id="rId8" imgW="165172" imgH="203288" progId="Equation.3">
                    <p:embed/>
                    <p:pic>
                      <p:nvPicPr>
                        <p:cNvPr id="0" name="对象 409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5" y="629"/>
                          <a:ext cx="1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75" name="椭圆 40987">
              <a:extLst>
                <a:ext uri="{FF2B5EF4-FFF2-40B4-BE49-F238E27FC236}">
                  <a16:creationId xmlns:a16="http://schemas.microsoft.com/office/drawing/2014/main" id="{A762C700-FB7B-46E2-9875-7B1F4FA86027}"/>
                </a:ext>
              </a:extLst>
            </p:cNvPr>
            <p:cNvSpPr>
              <a:spLocks noChangeArrowheads="1"/>
            </p:cNvSpPr>
            <p:nvPr/>
          </p:nvSpPr>
          <p:spPr bwMode="auto">
            <a:xfrm>
              <a:off x="1948" y="793"/>
              <a:ext cx="27" cy="27"/>
            </a:xfrm>
            <a:prstGeom prst="ellipse">
              <a:avLst/>
            </a:prstGeom>
            <a:solidFill>
              <a:schemeClr val="bg1"/>
            </a:solidFill>
            <a:ln w="9525">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76" name="文本框 40988">
              <a:extLst>
                <a:ext uri="{FF2B5EF4-FFF2-40B4-BE49-F238E27FC236}">
                  <a16:creationId xmlns:a16="http://schemas.microsoft.com/office/drawing/2014/main" id="{60F9DFCC-219C-4EDD-B9D2-C637C49C7175}"/>
                </a:ext>
              </a:extLst>
            </p:cNvPr>
            <p:cNvSpPr txBox="1">
              <a:spLocks noChangeArrowheads="1"/>
            </p:cNvSpPr>
            <p:nvPr/>
          </p:nvSpPr>
          <p:spPr bwMode="auto">
            <a:xfrm>
              <a:off x="1514" y="172"/>
              <a:ext cx="238" cy="2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000000"/>
                  </a:solidFill>
                  <a:latin typeface="Times New Roman" panose="02020603050405020304" pitchFamily="18" charset="0"/>
                </a:rPr>
                <a:t>x</a:t>
              </a:r>
              <a:endParaRPr lang="en-US" altLang="zh-CN" sz="2400">
                <a:solidFill>
                  <a:srgbClr val="000000"/>
                </a:solidFill>
                <a:latin typeface="Times New Roman" panose="02020603050405020304" pitchFamily="18" charset="0"/>
              </a:endParaRPr>
            </a:p>
          </p:txBody>
        </p:sp>
        <p:graphicFrame>
          <p:nvGraphicFramePr>
            <p:cNvPr id="27677" name="对象 40989">
              <a:extLst>
                <a:ext uri="{FF2B5EF4-FFF2-40B4-BE49-F238E27FC236}">
                  <a16:creationId xmlns:a16="http://schemas.microsoft.com/office/drawing/2014/main" id="{B35679B1-A2FC-4C25-BEEE-51035C10CBC9}"/>
                </a:ext>
              </a:extLst>
            </p:cNvPr>
            <p:cNvGraphicFramePr>
              <a:graphicFrameLocks noChangeAspect="1"/>
            </p:cNvGraphicFramePr>
            <p:nvPr/>
          </p:nvGraphicFramePr>
          <p:xfrm>
            <a:off x="1859" y="72"/>
            <a:ext cx="241" cy="225"/>
          </p:xfrm>
          <a:graphic>
            <a:graphicData uri="http://schemas.openxmlformats.org/presentationml/2006/ole">
              <mc:AlternateContent xmlns:mc="http://schemas.openxmlformats.org/markup-compatibility/2006">
                <mc:Choice xmlns:v="urn:schemas-microsoft-com:vml" Requires="v">
                  <p:oleObj spid="_x0000_s27685" r:id="rId10" imgW="190500" imgH="177800" progId="Equation.3">
                    <p:embed/>
                  </p:oleObj>
                </mc:Choice>
                <mc:Fallback>
                  <p:oleObj r:id="rId10" imgW="190500" imgH="177800" progId="Equation.3">
                    <p:embed/>
                    <p:pic>
                      <p:nvPicPr>
                        <p:cNvPr id="0" name="对象 409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9" y="72"/>
                          <a:ext cx="24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0991" name="文本框 40990">
            <a:extLst>
              <a:ext uri="{FF2B5EF4-FFF2-40B4-BE49-F238E27FC236}">
                <a16:creationId xmlns:a16="http://schemas.microsoft.com/office/drawing/2014/main" id="{79B91782-A89F-4B7A-A55C-E8477CFCE82E}"/>
              </a:ext>
            </a:extLst>
          </p:cNvPr>
          <p:cNvSpPr txBox="1">
            <a:spLocks noChangeArrowheads="1"/>
          </p:cNvSpPr>
          <p:nvPr/>
        </p:nvSpPr>
        <p:spPr bwMode="auto">
          <a:xfrm>
            <a:off x="755650" y="1773238"/>
            <a:ext cx="3455988"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螺线管半径为 </a:t>
            </a:r>
            <a:r>
              <a:rPr lang="en-US" altLang="zh-CN" sz="2800" b="1" i="1">
                <a:latin typeface="Times New Roman" panose="02020603050405020304" pitchFamily="18" charset="0"/>
              </a:rPr>
              <a:t>R</a:t>
            </a:r>
            <a:r>
              <a:rPr lang="zh-CN" altLang="en-US" sz="2800" b="1"/>
              <a:t>；</a:t>
            </a:r>
          </a:p>
          <a:p>
            <a:pPr>
              <a:spcBef>
                <a:spcPct val="50000"/>
              </a:spcBef>
            </a:pPr>
            <a:r>
              <a:rPr lang="zh-CN" altLang="en-US" sz="2800" b="1"/>
              <a:t>导线中电流为 </a:t>
            </a:r>
            <a:r>
              <a:rPr lang="en-US" altLang="zh-CN" sz="2800" b="1" i="1">
                <a:latin typeface="Times New Roman" panose="02020603050405020304" pitchFamily="18" charset="0"/>
              </a:rPr>
              <a:t>I</a:t>
            </a:r>
            <a:r>
              <a:rPr lang="zh-CN" altLang="en-US" sz="2800" b="1"/>
              <a:t>；</a:t>
            </a:r>
          </a:p>
          <a:p>
            <a:pPr>
              <a:spcBef>
                <a:spcPct val="50000"/>
              </a:spcBef>
            </a:pPr>
            <a:r>
              <a:rPr lang="zh-CN" altLang="en-US" sz="2800" b="1"/>
              <a:t>单位长度线圈匝数 </a:t>
            </a:r>
            <a:r>
              <a:rPr lang="en-US" altLang="zh-CN" sz="2800" b="1" i="1">
                <a:latin typeface="Times New Roman" panose="02020603050405020304" pitchFamily="18" charset="0"/>
              </a:rPr>
              <a:t>n</a:t>
            </a:r>
          </a:p>
        </p:txBody>
      </p:sp>
      <p:graphicFrame>
        <p:nvGraphicFramePr>
          <p:cNvPr id="40992" name="对象 40991">
            <a:extLst>
              <a:ext uri="{FF2B5EF4-FFF2-40B4-BE49-F238E27FC236}">
                <a16:creationId xmlns:a16="http://schemas.microsoft.com/office/drawing/2014/main" id="{00CD98B2-FFD6-4508-9FE6-9F1A9376C0D4}"/>
              </a:ext>
            </a:extLst>
          </p:cNvPr>
          <p:cNvGraphicFramePr>
            <a:graphicFrameLocks noChangeAspect="1"/>
          </p:cNvGraphicFramePr>
          <p:nvPr/>
        </p:nvGraphicFramePr>
        <p:xfrm>
          <a:off x="3132138" y="4508500"/>
          <a:ext cx="1655762" cy="492125"/>
        </p:xfrm>
        <a:graphic>
          <a:graphicData uri="http://schemas.openxmlformats.org/presentationml/2006/ole">
            <mc:AlternateContent xmlns:mc="http://schemas.openxmlformats.org/markup-compatibility/2006">
              <mc:Choice xmlns:v="urn:schemas-microsoft-com:vml" Requires="v">
                <p:oleObj spid="_x0000_s27686" r:id="rId12" imgW="711200" imgH="177800" progId="Equation.3">
                  <p:embed/>
                </p:oleObj>
              </mc:Choice>
              <mc:Fallback>
                <p:oleObj r:id="rId12" imgW="711200" imgH="177800" progId="Equation.3">
                  <p:embed/>
                  <p:pic>
                    <p:nvPicPr>
                      <p:cNvPr id="0" name="对象 4099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2138" y="4508500"/>
                        <a:ext cx="1655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93" name="文本框 40992">
            <a:extLst>
              <a:ext uri="{FF2B5EF4-FFF2-40B4-BE49-F238E27FC236}">
                <a16:creationId xmlns:a16="http://schemas.microsoft.com/office/drawing/2014/main" id="{CB82571D-88C5-48EA-AA16-5EC39274286B}"/>
              </a:ext>
            </a:extLst>
          </p:cNvPr>
          <p:cNvSpPr txBox="1">
            <a:spLocks noChangeArrowheads="1"/>
          </p:cNvSpPr>
          <p:nvPr/>
        </p:nvSpPr>
        <p:spPr bwMode="auto">
          <a:xfrm>
            <a:off x="827088" y="3933825"/>
            <a:ext cx="5040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在螺线管上的 </a:t>
            </a:r>
            <a:r>
              <a:rPr lang="en-US" altLang="zh-CN" sz="2800" b="1" i="1">
                <a:latin typeface="Times New Roman" panose="02020603050405020304" pitchFamily="18" charset="0"/>
              </a:rPr>
              <a:t>x </a:t>
            </a:r>
            <a:r>
              <a:rPr lang="zh-CN" altLang="en-US" sz="2800" b="1"/>
              <a:t>处截取一小段</a:t>
            </a:r>
          </a:p>
        </p:txBody>
      </p:sp>
      <p:graphicFrame>
        <p:nvGraphicFramePr>
          <p:cNvPr id="40994" name="对象 40993">
            <a:extLst>
              <a:ext uri="{FF2B5EF4-FFF2-40B4-BE49-F238E27FC236}">
                <a16:creationId xmlns:a16="http://schemas.microsoft.com/office/drawing/2014/main" id="{96E5EE7C-D1FA-4F0D-A461-DF503FA14D26}"/>
              </a:ext>
            </a:extLst>
          </p:cNvPr>
          <p:cNvGraphicFramePr>
            <a:graphicFrameLocks noChangeAspect="1"/>
          </p:cNvGraphicFramePr>
          <p:nvPr/>
        </p:nvGraphicFramePr>
        <p:xfrm>
          <a:off x="3059113" y="5059363"/>
          <a:ext cx="3457575" cy="1176337"/>
        </p:xfrm>
        <a:graphic>
          <a:graphicData uri="http://schemas.openxmlformats.org/presentationml/2006/ole">
            <mc:AlternateContent xmlns:mc="http://schemas.openxmlformats.org/markup-compatibility/2006">
              <mc:Choice xmlns:v="urn:schemas-microsoft-com:vml" Requires="v">
                <p:oleObj spid="_x0000_s27687" r:id="rId14" imgW="1346785" imgH="457399" progId="Equation.3">
                  <p:embed/>
                </p:oleObj>
              </mc:Choice>
              <mc:Fallback>
                <p:oleObj r:id="rId14" imgW="1346785" imgH="457399" progId="Equation.3">
                  <p:embed/>
                  <p:pic>
                    <p:nvPicPr>
                      <p:cNvPr id="0" name="对象 409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59113" y="5059363"/>
                        <a:ext cx="345757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91"/>
                                        </p:tgtEl>
                                        <p:attrNameLst>
                                          <p:attrName>style.visibility</p:attrName>
                                        </p:attrNameLst>
                                      </p:cBhvr>
                                      <p:to>
                                        <p:strVal val="visible"/>
                                      </p:to>
                                    </p:set>
                                    <p:animEffect transition="in" filter="wipe(up)">
                                      <p:cBhvr>
                                        <p:cTn id="7" dur="500"/>
                                        <p:tgtEl>
                                          <p:spTgt spid="409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3"/>
                                        </p:tgtEl>
                                        <p:attrNameLst>
                                          <p:attrName>style.visibility</p:attrName>
                                        </p:attrNameLst>
                                      </p:cBhvr>
                                      <p:to>
                                        <p:strVal val="visible"/>
                                      </p:to>
                                    </p:set>
                                    <p:animEffect transition="in" filter="wipe(left)">
                                      <p:cBhvr>
                                        <p:cTn id="12" dur="500"/>
                                        <p:tgtEl>
                                          <p:spTgt spid="409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92"/>
                                        </p:tgtEl>
                                        <p:attrNameLst>
                                          <p:attrName>style.visibility</p:attrName>
                                        </p:attrNameLst>
                                      </p:cBhvr>
                                      <p:to>
                                        <p:strVal val="visible"/>
                                      </p:to>
                                    </p:set>
                                    <p:animEffect transition="in" filter="wipe(left)">
                                      <p:cBhvr>
                                        <p:cTn id="17" dur="500"/>
                                        <p:tgtEl>
                                          <p:spTgt spid="409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94"/>
                                        </p:tgtEl>
                                        <p:attrNameLst>
                                          <p:attrName>style.visibility</p:attrName>
                                        </p:attrNameLst>
                                      </p:cBhvr>
                                      <p:to>
                                        <p:strVal val="visible"/>
                                      </p:to>
                                    </p:set>
                                    <p:animEffect transition="in" filter="wipe(left)">
                                      <p:cBhvr>
                                        <p:cTn id="22" dur="500"/>
                                        <p:tgtEl>
                                          <p:spTgt spid="40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1" grpId="0"/>
      <p:bldP spid="4099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1986" name="对象 41985">
            <a:extLst>
              <a:ext uri="{FF2B5EF4-FFF2-40B4-BE49-F238E27FC236}">
                <a16:creationId xmlns:a16="http://schemas.microsoft.com/office/drawing/2014/main" id="{84971B4F-7C3A-4A8C-942E-41D6B88D64C7}"/>
              </a:ext>
            </a:extLst>
          </p:cNvPr>
          <p:cNvGraphicFramePr>
            <a:graphicFrameLocks noChangeAspect="1"/>
          </p:cNvGraphicFramePr>
          <p:nvPr/>
        </p:nvGraphicFramePr>
        <p:xfrm>
          <a:off x="1895475" y="276225"/>
          <a:ext cx="4633913" cy="1150938"/>
        </p:xfrm>
        <a:graphic>
          <a:graphicData uri="http://schemas.openxmlformats.org/presentationml/2006/ole">
            <mc:AlternateContent xmlns:mc="http://schemas.openxmlformats.org/markup-compatibility/2006">
              <mc:Choice xmlns:v="urn:schemas-microsoft-com:vml" Requires="v">
                <p:oleObj spid="_x0000_s28719" r:id="rId3" imgW="1789923" imgH="444307" progId="Equation.3">
                  <p:embed/>
                </p:oleObj>
              </mc:Choice>
              <mc:Fallback>
                <p:oleObj r:id="rId3" imgW="1789923" imgH="444307" progId="Equation.3">
                  <p:embed/>
                  <p:pic>
                    <p:nvPicPr>
                      <p:cNvPr id="0" name="对象 419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475" y="276225"/>
                        <a:ext cx="4633913"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1987" name="组合 41986">
            <a:extLst>
              <a:ext uri="{FF2B5EF4-FFF2-40B4-BE49-F238E27FC236}">
                <a16:creationId xmlns:a16="http://schemas.microsoft.com/office/drawing/2014/main" id="{151E219B-4710-4CFF-8F8D-76888E91A94C}"/>
              </a:ext>
            </a:extLst>
          </p:cNvPr>
          <p:cNvGrpSpPr>
            <a:grpSpLocks/>
          </p:cNvGrpSpPr>
          <p:nvPr/>
        </p:nvGrpSpPr>
        <p:grpSpPr bwMode="auto">
          <a:xfrm>
            <a:off x="4284663" y="1700213"/>
            <a:ext cx="4546600" cy="2212975"/>
            <a:chOff x="0" y="0"/>
            <a:chExt cx="2864" cy="1394"/>
          </a:xfrm>
        </p:grpSpPr>
        <p:sp>
          <p:nvSpPr>
            <p:cNvPr id="28675" name="矩形 41987">
              <a:extLst>
                <a:ext uri="{FF2B5EF4-FFF2-40B4-BE49-F238E27FC236}">
                  <a16:creationId xmlns:a16="http://schemas.microsoft.com/office/drawing/2014/main" id="{E31BAC75-B243-4AE8-8232-C86E0A4E018F}"/>
                </a:ext>
              </a:extLst>
            </p:cNvPr>
            <p:cNvSpPr>
              <a:spLocks noChangeAspect="1" noChangeArrowheads="1"/>
            </p:cNvSpPr>
            <p:nvPr/>
          </p:nvSpPr>
          <p:spPr bwMode="auto">
            <a:xfrm>
              <a:off x="0" y="0"/>
              <a:ext cx="2858" cy="139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28676" name="图片 41988" descr="7-19c">
              <a:extLst>
                <a:ext uri="{FF2B5EF4-FFF2-40B4-BE49-F238E27FC236}">
                  <a16:creationId xmlns:a16="http://schemas.microsoft.com/office/drawing/2014/main" id="{B715839B-DF9D-4D2E-B9B6-0D2012CD1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 y="0"/>
              <a:ext cx="2819" cy="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直接连接符 41989">
              <a:extLst>
                <a:ext uri="{FF2B5EF4-FFF2-40B4-BE49-F238E27FC236}">
                  <a16:creationId xmlns:a16="http://schemas.microsoft.com/office/drawing/2014/main" id="{70FF6F6A-5240-424B-89C5-6E83A0E46A05}"/>
                </a:ext>
              </a:extLst>
            </p:cNvPr>
            <p:cNvSpPr>
              <a:spLocks noChangeShapeType="1"/>
            </p:cNvSpPr>
            <p:nvPr/>
          </p:nvSpPr>
          <p:spPr bwMode="auto">
            <a:xfrm>
              <a:off x="103" y="810"/>
              <a:ext cx="2618" cy="1"/>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78" name="直接连接符 41990">
              <a:extLst>
                <a:ext uri="{FF2B5EF4-FFF2-40B4-BE49-F238E27FC236}">
                  <a16:creationId xmlns:a16="http://schemas.microsoft.com/office/drawing/2014/main" id="{BAE9F6AF-CDD5-48FF-BCBD-54DB54ACBF03}"/>
                </a:ext>
              </a:extLst>
            </p:cNvPr>
            <p:cNvSpPr>
              <a:spLocks noChangeShapeType="1"/>
            </p:cNvSpPr>
            <p:nvPr/>
          </p:nvSpPr>
          <p:spPr bwMode="auto">
            <a:xfrm flipV="1">
              <a:off x="1309" y="271"/>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直接连接符 41991">
              <a:extLst>
                <a:ext uri="{FF2B5EF4-FFF2-40B4-BE49-F238E27FC236}">
                  <a16:creationId xmlns:a16="http://schemas.microsoft.com/office/drawing/2014/main" id="{68A40ECE-2868-436A-8912-650511D611DF}"/>
                </a:ext>
              </a:extLst>
            </p:cNvPr>
            <p:cNvSpPr>
              <a:spLocks noChangeShapeType="1"/>
            </p:cNvSpPr>
            <p:nvPr/>
          </p:nvSpPr>
          <p:spPr bwMode="auto">
            <a:xfrm flipV="1">
              <a:off x="1931" y="271"/>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直接连接符 41992">
              <a:extLst>
                <a:ext uri="{FF2B5EF4-FFF2-40B4-BE49-F238E27FC236}">
                  <a16:creationId xmlns:a16="http://schemas.microsoft.com/office/drawing/2014/main" id="{B8A65DF1-6341-4D71-AC8E-81CDCA2072A2}"/>
                </a:ext>
              </a:extLst>
            </p:cNvPr>
            <p:cNvSpPr>
              <a:spLocks noChangeShapeType="1"/>
            </p:cNvSpPr>
            <p:nvPr/>
          </p:nvSpPr>
          <p:spPr bwMode="auto">
            <a:xfrm flipV="1">
              <a:off x="2040" y="271"/>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1" name="直接连接符 41993">
              <a:extLst>
                <a:ext uri="{FF2B5EF4-FFF2-40B4-BE49-F238E27FC236}">
                  <a16:creationId xmlns:a16="http://schemas.microsoft.com/office/drawing/2014/main" id="{1C1BC6F6-4A93-4F16-9724-CA1B3435E0B6}"/>
                </a:ext>
              </a:extLst>
            </p:cNvPr>
            <p:cNvSpPr>
              <a:spLocks noChangeShapeType="1"/>
            </p:cNvSpPr>
            <p:nvPr/>
          </p:nvSpPr>
          <p:spPr bwMode="auto">
            <a:xfrm>
              <a:off x="1312" y="348"/>
              <a:ext cx="619" cy="0"/>
            </a:xfrm>
            <a:prstGeom prst="line">
              <a:avLst/>
            </a:prstGeom>
            <a:noFill/>
            <a:ln w="6350">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682" name="直接连接符 41994">
              <a:extLst>
                <a:ext uri="{FF2B5EF4-FFF2-40B4-BE49-F238E27FC236}">
                  <a16:creationId xmlns:a16="http://schemas.microsoft.com/office/drawing/2014/main" id="{6EE312F6-D888-4F5F-AEAB-3EAECC7102EE}"/>
                </a:ext>
              </a:extLst>
            </p:cNvPr>
            <p:cNvSpPr>
              <a:spLocks noChangeShapeType="1"/>
            </p:cNvSpPr>
            <p:nvPr/>
          </p:nvSpPr>
          <p:spPr bwMode="auto">
            <a:xfrm flipH="1">
              <a:off x="2040" y="348"/>
              <a:ext cx="155" cy="0"/>
            </a:xfrm>
            <a:prstGeom prst="line">
              <a:avLst/>
            </a:prstGeom>
            <a:noFill/>
            <a:ln w="63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683" name="椭圆 41995">
              <a:extLst>
                <a:ext uri="{FF2B5EF4-FFF2-40B4-BE49-F238E27FC236}">
                  <a16:creationId xmlns:a16="http://schemas.microsoft.com/office/drawing/2014/main" id="{83B000BE-0AF1-4CD7-98B9-2ED9AA7B2100}"/>
                </a:ext>
              </a:extLst>
            </p:cNvPr>
            <p:cNvSpPr>
              <a:spLocks noChangeAspect="1" noChangeArrowheads="1"/>
            </p:cNvSpPr>
            <p:nvPr/>
          </p:nvSpPr>
          <p:spPr bwMode="auto">
            <a:xfrm>
              <a:off x="1292" y="793"/>
              <a:ext cx="38" cy="39"/>
            </a:xfrm>
            <a:prstGeom prst="ellipse">
              <a:avLst/>
            </a:prstGeom>
            <a:solidFill>
              <a:srgbClr val="FF5050"/>
            </a:solidFill>
            <a:ln w="9525">
              <a:solidFill>
                <a:srgbClr val="FF505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684" name="直接连接符 41996">
              <a:extLst>
                <a:ext uri="{FF2B5EF4-FFF2-40B4-BE49-F238E27FC236}">
                  <a16:creationId xmlns:a16="http://schemas.microsoft.com/office/drawing/2014/main" id="{4CEFD7C7-0D15-4DB2-A0E3-1AFBDF071F13}"/>
                </a:ext>
              </a:extLst>
            </p:cNvPr>
            <p:cNvSpPr>
              <a:spLocks noChangeShapeType="1"/>
            </p:cNvSpPr>
            <p:nvPr/>
          </p:nvSpPr>
          <p:spPr bwMode="auto">
            <a:xfrm flipH="1" flipV="1">
              <a:off x="386" y="541"/>
              <a:ext cx="926" cy="27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直接连接符 41997">
              <a:extLst>
                <a:ext uri="{FF2B5EF4-FFF2-40B4-BE49-F238E27FC236}">
                  <a16:creationId xmlns:a16="http://schemas.microsoft.com/office/drawing/2014/main" id="{5122A3BB-0B47-46B4-A2D3-A4E99535C8F8}"/>
                </a:ext>
              </a:extLst>
            </p:cNvPr>
            <p:cNvSpPr>
              <a:spLocks noChangeShapeType="1"/>
            </p:cNvSpPr>
            <p:nvPr/>
          </p:nvSpPr>
          <p:spPr bwMode="auto">
            <a:xfrm flipV="1">
              <a:off x="1315" y="544"/>
              <a:ext cx="1237" cy="27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直接连接符 41998">
              <a:extLst>
                <a:ext uri="{FF2B5EF4-FFF2-40B4-BE49-F238E27FC236}">
                  <a16:creationId xmlns:a16="http://schemas.microsoft.com/office/drawing/2014/main" id="{81DD691C-FB20-4832-A384-C0893ABCEB8F}"/>
                </a:ext>
              </a:extLst>
            </p:cNvPr>
            <p:cNvSpPr>
              <a:spLocks noChangeShapeType="1"/>
            </p:cNvSpPr>
            <p:nvPr/>
          </p:nvSpPr>
          <p:spPr bwMode="auto">
            <a:xfrm flipV="1">
              <a:off x="1312" y="541"/>
              <a:ext cx="696" cy="270"/>
            </a:xfrm>
            <a:prstGeom prst="line">
              <a:avLst/>
            </a:prstGeom>
            <a:noFill/>
            <a:ln w="9525">
              <a:solidFill>
                <a:schemeClr val="bg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8687" name="直接连接符 41999">
              <a:extLst>
                <a:ext uri="{FF2B5EF4-FFF2-40B4-BE49-F238E27FC236}">
                  <a16:creationId xmlns:a16="http://schemas.microsoft.com/office/drawing/2014/main" id="{13E180E9-E8CD-44EF-9649-7E1FEAB050BA}"/>
                </a:ext>
              </a:extLst>
            </p:cNvPr>
            <p:cNvSpPr>
              <a:spLocks noChangeShapeType="1"/>
            </p:cNvSpPr>
            <p:nvPr/>
          </p:nvSpPr>
          <p:spPr bwMode="auto">
            <a:xfrm flipV="1">
              <a:off x="410" y="541"/>
              <a:ext cx="0" cy="270"/>
            </a:xfrm>
            <a:prstGeom prst="line">
              <a:avLst/>
            </a:prstGeom>
            <a:noFill/>
            <a:ln w="19050">
              <a:solidFill>
                <a:schemeClr val="bg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8" name="直接连接符 42000">
              <a:extLst>
                <a:ext uri="{FF2B5EF4-FFF2-40B4-BE49-F238E27FC236}">
                  <a16:creationId xmlns:a16="http://schemas.microsoft.com/office/drawing/2014/main" id="{AFB7FBC6-CE97-4C16-90AF-81C8A8C7C68D}"/>
                </a:ext>
              </a:extLst>
            </p:cNvPr>
            <p:cNvSpPr>
              <a:spLocks noChangeShapeType="1"/>
            </p:cNvSpPr>
            <p:nvPr/>
          </p:nvSpPr>
          <p:spPr bwMode="auto">
            <a:xfrm>
              <a:off x="1960" y="541"/>
              <a:ext cx="0" cy="27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任意多边形 42001">
              <a:extLst>
                <a:ext uri="{FF2B5EF4-FFF2-40B4-BE49-F238E27FC236}">
                  <a16:creationId xmlns:a16="http://schemas.microsoft.com/office/drawing/2014/main" id="{29482A92-60FA-45D8-9BFA-47D6567DA7D6}"/>
                </a:ext>
              </a:extLst>
            </p:cNvPr>
            <p:cNvSpPr>
              <a:spLocks noChangeArrowheads="1"/>
            </p:cNvSpPr>
            <p:nvPr/>
          </p:nvSpPr>
          <p:spPr bwMode="auto">
            <a:xfrm>
              <a:off x="1155" y="672"/>
              <a:ext cx="361" cy="176"/>
            </a:xfrm>
            <a:custGeom>
              <a:avLst/>
              <a:gdLst>
                <a:gd name="T0" fmla="*/ 0 w 40139"/>
                <a:gd name="T1" fmla="*/ 11636 h 21600"/>
                <a:gd name="T2" fmla="*/ 19165 w 40139"/>
                <a:gd name="T3" fmla="*/ 0 h 21600"/>
                <a:gd name="T4" fmla="*/ 40142 w 40139"/>
                <a:gd name="T5" fmla="*/ 16427 h 21600"/>
                <a:gd name="T6" fmla="*/ 0 w 40139"/>
                <a:gd name="T7" fmla="*/ 11636 h 21600"/>
                <a:gd name="T8" fmla="*/ 19165 w 40139"/>
                <a:gd name="T9" fmla="*/ 0 h 21600"/>
                <a:gd name="T10" fmla="*/ 40142 w 40139"/>
                <a:gd name="T11" fmla="*/ 16427 h 21600"/>
                <a:gd name="T12" fmla="*/ 19165 w 40139"/>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40139" h="21600" fill="none">
                  <a:moveTo>
                    <a:pt x="0" y="11636"/>
                  </a:moveTo>
                  <a:cubicBezTo>
                    <a:pt x="3600" y="4719"/>
                    <a:pt x="10831" y="0"/>
                    <a:pt x="19165" y="0"/>
                  </a:cubicBezTo>
                  <a:cubicBezTo>
                    <a:pt x="29314" y="0"/>
                    <a:pt x="37827" y="6999"/>
                    <a:pt x="40142" y="16427"/>
                  </a:cubicBezTo>
                </a:path>
                <a:path w="40139" h="21600" stroke="0">
                  <a:moveTo>
                    <a:pt x="0" y="11636"/>
                  </a:moveTo>
                  <a:cubicBezTo>
                    <a:pt x="3600" y="4719"/>
                    <a:pt x="10831" y="0"/>
                    <a:pt x="19165" y="0"/>
                  </a:cubicBezTo>
                  <a:cubicBezTo>
                    <a:pt x="29314" y="0"/>
                    <a:pt x="37827" y="6999"/>
                    <a:pt x="40142" y="16427"/>
                  </a:cubicBezTo>
                  <a:lnTo>
                    <a:pt x="19165" y="21600"/>
                  </a:lnTo>
                  <a:close/>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690" name="任意多边形 42002">
              <a:extLst>
                <a:ext uri="{FF2B5EF4-FFF2-40B4-BE49-F238E27FC236}">
                  <a16:creationId xmlns:a16="http://schemas.microsoft.com/office/drawing/2014/main" id="{8107E640-546F-47C5-8C40-4D4CB0A6F499}"/>
                </a:ext>
              </a:extLst>
            </p:cNvPr>
            <p:cNvSpPr>
              <a:spLocks noChangeArrowheads="1"/>
            </p:cNvSpPr>
            <p:nvPr/>
          </p:nvSpPr>
          <p:spPr bwMode="auto">
            <a:xfrm>
              <a:off x="1363" y="723"/>
              <a:ext cx="224" cy="127"/>
            </a:xfrm>
            <a:custGeom>
              <a:avLst/>
              <a:gdLst>
                <a:gd name="T0" fmla="*/ 16505 w 21209"/>
                <a:gd name="T1" fmla="*/ 0 h 13934"/>
                <a:gd name="T2" fmla="*/ 21211 w 21209"/>
                <a:gd name="T3" fmla="*/ 9831 h 13934"/>
                <a:gd name="T4" fmla="*/ 16505 w 21209"/>
                <a:gd name="T5" fmla="*/ 0 h 13934"/>
                <a:gd name="T6" fmla="*/ 21211 w 21209"/>
                <a:gd name="T7" fmla="*/ 9831 h 13934"/>
                <a:gd name="T8" fmla="*/ 0 w 21209"/>
                <a:gd name="T9" fmla="*/ 13934 h 13934"/>
              </a:gdLst>
              <a:ahLst/>
              <a:cxnLst>
                <a:cxn ang="0">
                  <a:pos x="T0" y="T1"/>
                </a:cxn>
                <a:cxn ang="0">
                  <a:pos x="T2" y="T3"/>
                </a:cxn>
                <a:cxn ang="0">
                  <a:pos x="T4" y="T5"/>
                </a:cxn>
                <a:cxn ang="0">
                  <a:pos x="T6" y="T7"/>
                </a:cxn>
                <a:cxn ang="0">
                  <a:pos x="T8" y="T9"/>
                </a:cxn>
              </a:cxnLst>
              <a:rect l="0" t="0" r="r" b="b"/>
              <a:pathLst>
                <a:path w="21209" h="13934" fill="none">
                  <a:moveTo>
                    <a:pt x="16505" y="0"/>
                  </a:moveTo>
                  <a:cubicBezTo>
                    <a:pt x="18845" y="2769"/>
                    <a:pt x="20501" y="6135"/>
                    <a:pt x="21211" y="9831"/>
                  </a:cubicBezTo>
                </a:path>
                <a:path w="21209" h="13934" stroke="0">
                  <a:moveTo>
                    <a:pt x="16505" y="0"/>
                  </a:moveTo>
                  <a:cubicBezTo>
                    <a:pt x="18845" y="2769"/>
                    <a:pt x="20501" y="6135"/>
                    <a:pt x="21211" y="9831"/>
                  </a:cubicBezTo>
                  <a:lnTo>
                    <a:pt x="0" y="13934"/>
                  </a:lnTo>
                  <a:close/>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691" name="任意多边形 42003">
              <a:extLst>
                <a:ext uri="{FF2B5EF4-FFF2-40B4-BE49-F238E27FC236}">
                  <a16:creationId xmlns:a16="http://schemas.microsoft.com/office/drawing/2014/main" id="{FE0E9F7A-AF0C-4E2C-B1AE-DDA483050A1D}"/>
                </a:ext>
              </a:extLst>
            </p:cNvPr>
            <p:cNvSpPr>
              <a:spLocks noChangeArrowheads="1"/>
            </p:cNvSpPr>
            <p:nvPr/>
          </p:nvSpPr>
          <p:spPr bwMode="auto">
            <a:xfrm>
              <a:off x="1809" y="674"/>
              <a:ext cx="225" cy="149"/>
            </a:xfrm>
            <a:custGeom>
              <a:avLst/>
              <a:gdLst>
                <a:gd name="T0" fmla="*/ 16789 w 21591"/>
                <a:gd name="T1" fmla="*/ 0 h 13589"/>
                <a:gd name="T2" fmla="*/ 21590 w 21591"/>
                <a:gd name="T3" fmla="*/ 12964 h 13589"/>
                <a:gd name="T4" fmla="*/ 16789 w 21591"/>
                <a:gd name="T5" fmla="*/ 0 h 13589"/>
                <a:gd name="T6" fmla="*/ 21590 w 21591"/>
                <a:gd name="T7" fmla="*/ 12964 h 13589"/>
                <a:gd name="T8" fmla="*/ 0 w 21591"/>
                <a:gd name="T9" fmla="*/ 13589 h 13589"/>
              </a:gdLst>
              <a:ahLst/>
              <a:cxnLst>
                <a:cxn ang="0">
                  <a:pos x="T0" y="T1"/>
                </a:cxn>
                <a:cxn ang="0">
                  <a:pos x="T2" y="T3"/>
                </a:cxn>
                <a:cxn ang="0">
                  <a:pos x="T4" y="T5"/>
                </a:cxn>
                <a:cxn ang="0">
                  <a:pos x="T6" y="T7"/>
                </a:cxn>
                <a:cxn ang="0">
                  <a:pos x="T8" y="T9"/>
                </a:cxn>
              </a:cxnLst>
              <a:rect l="0" t="0" r="r" b="b"/>
              <a:pathLst>
                <a:path w="21591" h="13589" fill="none">
                  <a:moveTo>
                    <a:pt x="16789" y="0"/>
                  </a:moveTo>
                  <a:cubicBezTo>
                    <a:pt x="19675" y="3561"/>
                    <a:pt x="21451" y="8059"/>
                    <a:pt x="21590" y="12964"/>
                  </a:cubicBezTo>
                </a:path>
                <a:path w="21591" h="13589" stroke="0">
                  <a:moveTo>
                    <a:pt x="16789" y="0"/>
                  </a:moveTo>
                  <a:cubicBezTo>
                    <a:pt x="19675" y="3561"/>
                    <a:pt x="21451" y="8059"/>
                    <a:pt x="21590" y="12964"/>
                  </a:cubicBezTo>
                  <a:lnTo>
                    <a:pt x="0" y="13589"/>
                  </a:lnTo>
                  <a:close/>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692" name="文本框 42004">
              <a:extLst>
                <a:ext uri="{FF2B5EF4-FFF2-40B4-BE49-F238E27FC236}">
                  <a16:creationId xmlns:a16="http://schemas.microsoft.com/office/drawing/2014/main" id="{1ACB3DEF-F165-41CA-BB9F-2FA4C9D9E403}"/>
                </a:ext>
              </a:extLst>
            </p:cNvPr>
            <p:cNvSpPr txBox="1">
              <a:spLocks noChangeArrowheads="1"/>
            </p:cNvSpPr>
            <p:nvPr/>
          </p:nvSpPr>
          <p:spPr bwMode="auto">
            <a:xfrm>
              <a:off x="2585" y="725"/>
              <a:ext cx="23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800" i="1">
                  <a:solidFill>
                    <a:srgbClr val="000000"/>
                  </a:solidFill>
                  <a:latin typeface="Times New Roman" panose="02020603050405020304" pitchFamily="18" charset="0"/>
                </a:rPr>
                <a:t>x</a:t>
              </a:r>
              <a:endParaRPr lang="en-US" altLang="zh-CN" sz="2800">
                <a:solidFill>
                  <a:srgbClr val="000000"/>
                </a:solidFill>
              </a:endParaRPr>
            </a:p>
          </p:txBody>
        </p:sp>
        <p:sp>
          <p:nvSpPr>
            <p:cNvPr id="28693" name="文本框 42005">
              <a:extLst>
                <a:ext uri="{FF2B5EF4-FFF2-40B4-BE49-F238E27FC236}">
                  <a16:creationId xmlns:a16="http://schemas.microsoft.com/office/drawing/2014/main" id="{0D91FDA2-86D9-468D-ACF6-E210016FC28C}"/>
                </a:ext>
              </a:extLst>
            </p:cNvPr>
            <p:cNvSpPr txBox="1">
              <a:spLocks noChangeArrowheads="1"/>
            </p:cNvSpPr>
            <p:nvPr/>
          </p:nvSpPr>
          <p:spPr bwMode="auto">
            <a:xfrm>
              <a:off x="1496" y="472"/>
              <a:ext cx="22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000000"/>
                  </a:solidFill>
                  <a:latin typeface="Times New Roman" panose="02020603050405020304" pitchFamily="18" charset="0"/>
                </a:rPr>
                <a:t>r</a:t>
              </a:r>
              <a:endParaRPr lang="en-US" altLang="zh-CN" sz="2400">
                <a:solidFill>
                  <a:srgbClr val="000000"/>
                </a:solidFill>
              </a:endParaRPr>
            </a:p>
          </p:txBody>
        </p:sp>
        <p:sp>
          <p:nvSpPr>
            <p:cNvPr id="28694" name="文本框 42006">
              <a:extLst>
                <a:ext uri="{FF2B5EF4-FFF2-40B4-BE49-F238E27FC236}">
                  <a16:creationId xmlns:a16="http://schemas.microsoft.com/office/drawing/2014/main" id="{CEC82955-A8E9-4156-9660-AE28619D9B7A}"/>
                </a:ext>
              </a:extLst>
            </p:cNvPr>
            <p:cNvSpPr txBox="1">
              <a:spLocks noChangeArrowheads="1"/>
            </p:cNvSpPr>
            <p:nvPr/>
          </p:nvSpPr>
          <p:spPr bwMode="auto">
            <a:xfrm>
              <a:off x="1179" y="771"/>
              <a:ext cx="27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000000"/>
                  </a:solidFill>
                  <a:latin typeface="Times New Roman" panose="02020603050405020304" pitchFamily="18" charset="0"/>
                </a:rPr>
                <a:t>O</a:t>
              </a:r>
              <a:endParaRPr lang="en-US" altLang="zh-CN" sz="2400">
                <a:solidFill>
                  <a:srgbClr val="000000"/>
                </a:solidFill>
              </a:endParaRPr>
            </a:p>
          </p:txBody>
        </p:sp>
        <p:sp>
          <p:nvSpPr>
            <p:cNvPr id="28695" name="文本框 42007">
              <a:extLst>
                <a:ext uri="{FF2B5EF4-FFF2-40B4-BE49-F238E27FC236}">
                  <a16:creationId xmlns:a16="http://schemas.microsoft.com/office/drawing/2014/main" id="{B2A82EE7-EB3E-4A0D-878F-6D47DA4B3E55}"/>
                </a:ext>
              </a:extLst>
            </p:cNvPr>
            <p:cNvSpPr txBox="1">
              <a:spLocks noChangeArrowheads="1"/>
            </p:cNvSpPr>
            <p:nvPr/>
          </p:nvSpPr>
          <p:spPr bwMode="auto">
            <a:xfrm>
              <a:off x="235" y="544"/>
              <a:ext cx="2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000000"/>
                  </a:solidFill>
                  <a:latin typeface="Times New Roman" panose="02020603050405020304" pitchFamily="18" charset="0"/>
                </a:rPr>
                <a:t>R</a:t>
              </a:r>
              <a:endParaRPr lang="en-US" altLang="zh-CN" sz="2400">
                <a:solidFill>
                  <a:srgbClr val="000000"/>
                </a:solidFill>
              </a:endParaRPr>
            </a:p>
          </p:txBody>
        </p:sp>
        <p:graphicFrame>
          <p:nvGraphicFramePr>
            <p:cNvPr id="28696" name="对象 42008">
              <a:extLst>
                <a:ext uri="{FF2B5EF4-FFF2-40B4-BE49-F238E27FC236}">
                  <a16:creationId xmlns:a16="http://schemas.microsoft.com/office/drawing/2014/main" id="{5CCEB50A-11EA-4F9C-8080-FA606CC72D6D}"/>
                </a:ext>
              </a:extLst>
            </p:cNvPr>
            <p:cNvGraphicFramePr>
              <a:graphicFrameLocks noChangeAspect="1"/>
            </p:cNvGraphicFramePr>
            <p:nvPr/>
          </p:nvGraphicFramePr>
          <p:xfrm>
            <a:off x="1014" y="533"/>
            <a:ext cx="186" cy="226"/>
          </p:xfrm>
          <a:graphic>
            <a:graphicData uri="http://schemas.openxmlformats.org/presentationml/2006/ole">
              <mc:AlternateContent xmlns:mc="http://schemas.openxmlformats.org/markup-compatibility/2006">
                <mc:Choice xmlns:v="urn:schemas-microsoft-com:vml" Requires="v">
                  <p:oleObj spid="_x0000_s28720" r:id="rId6" imgW="177723" imgH="215806" progId="Equation.3">
                    <p:embed/>
                  </p:oleObj>
                </mc:Choice>
                <mc:Fallback>
                  <p:oleObj r:id="rId6" imgW="177723" imgH="215806" progId="Equation.3">
                    <p:embed/>
                    <p:pic>
                      <p:nvPicPr>
                        <p:cNvPr id="0" name="对象 420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 y="533"/>
                          <a:ext cx="18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97" name="对象 42009">
              <a:extLst>
                <a:ext uri="{FF2B5EF4-FFF2-40B4-BE49-F238E27FC236}">
                  <a16:creationId xmlns:a16="http://schemas.microsoft.com/office/drawing/2014/main" id="{C6F94682-AB4C-418F-8354-A57634CD9CD6}"/>
                </a:ext>
              </a:extLst>
            </p:cNvPr>
            <p:cNvGraphicFramePr>
              <a:graphicFrameLocks noChangeAspect="1"/>
            </p:cNvGraphicFramePr>
            <p:nvPr/>
          </p:nvGraphicFramePr>
          <p:xfrm>
            <a:off x="2023" y="598"/>
            <a:ext cx="199" cy="227"/>
          </p:xfrm>
          <a:graphic>
            <a:graphicData uri="http://schemas.openxmlformats.org/presentationml/2006/ole">
              <mc:AlternateContent xmlns:mc="http://schemas.openxmlformats.org/markup-compatibility/2006">
                <mc:Choice xmlns:v="urn:schemas-microsoft-com:vml" Requires="v">
                  <p:oleObj spid="_x0000_s28721" r:id="rId8" imgW="190500" imgH="215900" progId="Equation.3">
                    <p:embed/>
                  </p:oleObj>
                </mc:Choice>
                <mc:Fallback>
                  <p:oleObj r:id="rId8" imgW="190500" imgH="215900" progId="Equation.3">
                    <p:embed/>
                    <p:pic>
                      <p:nvPicPr>
                        <p:cNvPr id="0" name="对象 420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3" y="598"/>
                          <a:ext cx="19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98" name="对象 42010">
              <a:extLst>
                <a:ext uri="{FF2B5EF4-FFF2-40B4-BE49-F238E27FC236}">
                  <a16:creationId xmlns:a16="http://schemas.microsoft.com/office/drawing/2014/main" id="{04500F01-3BED-48D7-BA97-1BADBF3AF06B}"/>
                </a:ext>
              </a:extLst>
            </p:cNvPr>
            <p:cNvGraphicFramePr>
              <a:graphicFrameLocks noChangeAspect="1"/>
            </p:cNvGraphicFramePr>
            <p:nvPr/>
          </p:nvGraphicFramePr>
          <p:xfrm>
            <a:off x="1635" y="629"/>
            <a:ext cx="174" cy="213"/>
          </p:xfrm>
          <a:graphic>
            <a:graphicData uri="http://schemas.openxmlformats.org/presentationml/2006/ole">
              <mc:AlternateContent xmlns:mc="http://schemas.openxmlformats.org/markup-compatibility/2006">
                <mc:Choice xmlns:v="urn:schemas-microsoft-com:vml" Requires="v">
                  <p:oleObj spid="_x0000_s28722" r:id="rId10" imgW="165172" imgH="203288" progId="Equation.3">
                    <p:embed/>
                  </p:oleObj>
                </mc:Choice>
                <mc:Fallback>
                  <p:oleObj r:id="rId10" imgW="165172" imgH="203288" progId="Equation.3">
                    <p:embed/>
                    <p:pic>
                      <p:nvPicPr>
                        <p:cNvPr id="0" name="对象 420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5" y="629"/>
                          <a:ext cx="1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99" name="椭圆 42011">
              <a:extLst>
                <a:ext uri="{FF2B5EF4-FFF2-40B4-BE49-F238E27FC236}">
                  <a16:creationId xmlns:a16="http://schemas.microsoft.com/office/drawing/2014/main" id="{6FD077E9-4841-4233-AFF3-D4EBCE17A121}"/>
                </a:ext>
              </a:extLst>
            </p:cNvPr>
            <p:cNvSpPr>
              <a:spLocks noChangeArrowheads="1"/>
            </p:cNvSpPr>
            <p:nvPr/>
          </p:nvSpPr>
          <p:spPr bwMode="auto">
            <a:xfrm>
              <a:off x="1948" y="793"/>
              <a:ext cx="27" cy="27"/>
            </a:xfrm>
            <a:prstGeom prst="ellipse">
              <a:avLst/>
            </a:prstGeom>
            <a:solidFill>
              <a:schemeClr val="bg1"/>
            </a:solidFill>
            <a:ln w="9525">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700" name="文本框 42012">
              <a:extLst>
                <a:ext uri="{FF2B5EF4-FFF2-40B4-BE49-F238E27FC236}">
                  <a16:creationId xmlns:a16="http://schemas.microsoft.com/office/drawing/2014/main" id="{60C3FD33-3AE2-4686-B630-34DD73DFB304}"/>
                </a:ext>
              </a:extLst>
            </p:cNvPr>
            <p:cNvSpPr txBox="1">
              <a:spLocks noChangeArrowheads="1"/>
            </p:cNvSpPr>
            <p:nvPr/>
          </p:nvSpPr>
          <p:spPr bwMode="auto">
            <a:xfrm>
              <a:off x="1514" y="172"/>
              <a:ext cx="238" cy="2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000000"/>
                  </a:solidFill>
                  <a:latin typeface="Times New Roman" panose="02020603050405020304" pitchFamily="18" charset="0"/>
                </a:rPr>
                <a:t>x</a:t>
              </a:r>
              <a:endParaRPr lang="en-US" altLang="zh-CN" sz="2400">
                <a:solidFill>
                  <a:srgbClr val="000000"/>
                </a:solidFill>
                <a:latin typeface="Times New Roman" panose="02020603050405020304" pitchFamily="18" charset="0"/>
              </a:endParaRPr>
            </a:p>
          </p:txBody>
        </p:sp>
        <p:graphicFrame>
          <p:nvGraphicFramePr>
            <p:cNvPr id="28701" name="对象 42013">
              <a:extLst>
                <a:ext uri="{FF2B5EF4-FFF2-40B4-BE49-F238E27FC236}">
                  <a16:creationId xmlns:a16="http://schemas.microsoft.com/office/drawing/2014/main" id="{2C1BA99F-7C94-4252-AE03-DE7CDF16966C}"/>
                </a:ext>
              </a:extLst>
            </p:cNvPr>
            <p:cNvGraphicFramePr>
              <a:graphicFrameLocks noChangeAspect="1"/>
            </p:cNvGraphicFramePr>
            <p:nvPr/>
          </p:nvGraphicFramePr>
          <p:xfrm>
            <a:off x="1859" y="72"/>
            <a:ext cx="241" cy="225"/>
          </p:xfrm>
          <a:graphic>
            <a:graphicData uri="http://schemas.openxmlformats.org/presentationml/2006/ole">
              <mc:AlternateContent xmlns:mc="http://schemas.openxmlformats.org/markup-compatibility/2006">
                <mc:Choice xmlns:v="urn:schemas-microsoft-com:vml" Requires="v">
                  <p:oleObj spid="_x0000_s28723" r:id="rId12" imgW="190500" imgH="177800" progId="Equation.3">
                    <p:embed/>
                  </p:oleObj>
                </mc:Choice>
                <mc:Fallback>
                  <p:oleObj r:id="rId12" imgW="190500" imgH="177800" progId="Equation.3">
                    <p:embed/>
                    <p:pic>
                      <p:nvPicPr>
                        <p:cNvPr id="0" name="对象 420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9" y="72"/>
                          <a:ext cx="24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2015" name="对象 42014">
            <a:extLst>
              <a:ext uri="{FF2B5EF4-FFF2-40B4-BE49-F238E27FC236}">
                <a16:creationId xmlns:a16="http://schemas.microsoft.com/office/drawing/2014/main" id="{6E6703E0-86F8-4E04-932C-6A64BF3761B9}"/>
              </a:ext>
            </a:extLst>
          </p:cNvPr>
          <p:cNvGraphicFramePr>
            <a:graphicFrameLocks noChangeAspect="1"/>
          </p:cNvGraphicFramePr>
          <p:nvPr/>
        </p:nvGraphicFramePr>
        <p:xfrm>
          <a:off x="431800" y="1484313"/>
          <a:ext cx="1727200" cy="511175"/>
        </p:xfrm>
        <a:graphic>
          <a:graphicData uri="http://schemas.openxmlformats.org/presentationml/2006/ole">
            <mc:AlternateContent xmlns:mc="http://schemas.openxmlformats.org/markup-compatibility/2006">
              <mc:Choice xmlns:v="urn:schemas-microsoft-com:vml" Requires="v">
                <p:oleObj spid="_x0000_s28724" r:id="rId14" imgW="673100" imgH="203200" progId="Equation.3">
                  <p:embed/>
                </p:oleObj>
              </mc:Choice>
              <mc:Fallback>
                <p:oleObj r:id="rId14" imgW="673100" imgH="203200" progId="Equation.3">
                  <p:embed/>
                  <p:pic>
                    <p:nvPicPr>
                      <p:cNvPr id="0" name="对象 420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800" y="1484313"/>
                        <a:ext cx="17272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6" name="对象 42015">
            <a:extLst>
              <a:ext uri="{FF2B5EF4-FFF2-40B4-BE49-F238E27FC236}">
                <a16:creationId xmlns:a16="http://schemas.microsoft.com/office/drawing/2014/main" id="{B75F2F78-09E0-4027-84FD-108D01E093F7}"/>
              </a:ext>
            </a:extLst>
          </p:cNvPr>
          <p:cNvGraphicFramePr>
            <a:graphicFrameLocks noChangeAspect="1"/>
          </p:cNvGraphicFramePr>
          <p:nvPr/>
        </p:nvGraphicFramePr>
        <p:xfrm>
          <a:off x="287338" y="2133600"/>
          <a:ext cx="3024187" cy="561975"/>
        </p:xfrm>
        <a:graphic>
          <a:graphicData uri="http://schemas.openxmlformats.org/presentationml/2006/ole">
            <mc:AlternateContent xmlns:mc="http://schemas.openxmlformats.org/markup-compatibility/2006">
              <mc:Choice xmlns:v="urn:schemas-microsoft-com:vml" Requires="v">
                <p:oleObj spid="_x0000_s28725" r:id="rId16" imgW="1231900" imgH="228600" progId="Equation.3">
                  <p:embed/>
                </p:oleObj>
              </mc:Choice>
              <mc:Fallback>
                <p:oleObj r:id="rId16" imgW="1231900" imgH="228600" progId="Equation.3">
                  <p:embed/>
                  <p:pic>
                    <p:nvPicPr>
                      <p:cNvPr id="0" name="对象 420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338" y="2133600"/>
                        <a:ext cx="30241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7" name="对象 42016">
            <a:extLst>
              <a:ext uri="{FF2B5EF4-FFF2-40B4-BE49-F238E27FC236}">
                <a16:creationId xmlns:a16="http://schemas.microsoft.com/office/drawing/2014/main" id="{331129B4-00DC-469C-9C10-0ACF43576816}"/>
              </a:ext>
            </a:extLst>
          </p:cNvPr>
          <p:cNvGraphicFramePr>
            <a:graphicFrameLocks noChangeAspect="1"/>
          </p:cNvGraphicFramePr>
          <p:nvPr/>
        </p:nvGraphicFramePr>
        <p:xfrm>
          <a:off x="422275" y="2781300"/>
          <a:ext cx="3384550" cy="979488"/>
        </p:xfrm>
        <a:graphic>
          <a:graphicData uri="http://schemas.openxmlformats.org/presentationml/2006/ole">
            <mc:AlternateContent xmlns:mc="http://schemas.openxmlformats.org/markup-compatibility/2006">
              <mc:Choice xmlns:v="urn:schemas-microsoft-com:vml" Requires="v">
                <p:oleObj spid="_x0000_s28726" r:id="rId18" imgW="1409700" imgH="406400" progId="Equation.3">
                  <p:embed/>
                </p:oleObj>
              </mc:Choice>
              <mc:Fallback>
                <p:oleObj r:id="rId18" imgW="1409700" imgH="406400" progId="Equation.3">
                  <p:embed/>
                  <p:pic>
                    <p:nvPicPr>
                      <p:cNvPr id="0" name="对象 420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2275" y="2781300"/>
                        <a:ext cx="33845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8" name="对象 42017">
            <a:extLst>
              <a:ext uri="{FF2B5EF4-FFF2-40B4-BE49-F238E27FC236}">
                <a16:creationId xmlns:a16="http://schemas.microsoft.com/office/drawing/2014/main" id="{BD39211B-C5CE-4724-8487-B37956CBA4E2}"/>
              </a:ext>
            </a:extLst>
          </p:cNvPr>
          <p:cNvGraphicFramePr>
            <a:graphicFrameLocks noChangeAspect="1"/>
          </p:cNvGraphicFramePr>
          <p:nvPr/>
        </p:nvGraphicFramePr>
        <p:xfrm>
          <a:off x="504825" y="3662363"/>
          <a:ext cx="3887788" cy="892175"/>
        </p:xfrm>
        <a:graphic>
          <a:graphicData uri="http://schemas.openxmlformats.org/presentationml/2006/ole">
            <mc:AlternateContent xmlns:mc="http://schemas.openxmlformats.org/markup-compatibility/2006">
              <mc:Choice xmlns:v="urn:schemas-microsoft-com:vml" Requires="v">
                <p:oleObj spid="_x0000_s28727" r:id="rId20" imgW="1701800" imgH="393700" progId="Equation.3">
                  <p:embed/>
                </p:oleObj>
              </mc:Choice>
              <mc:Fallback>
                <p:oleObj r:id="rId20" imgW="1701800" imgH="393700" progId="Equation.3">
                  <p:embed/>
                  <p:pic>
                    <p:nvPicPr>
                      <p:cNvPr id="0" name="对象 420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4825" y="3662363"/>
                        <a:ext cx="38877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2019" name="组合 42018">
            <a:extLst>
              <a:ext uri="{FF2B5EF4-FFF2-40B4-BE49-F238E27FC236}">
                <a16:creationId xmlns:a16="http://schemas.microsoft.com/office/drawing/2014/main" id="{4898DA50-6E71-4DB4-84E8-43090994BD26}"/>
              </a:ext>
            </a:extLst>
          </p:cNvPr>
          <p:cNvGrpSpPr>
            <a:grpSpLocks/>
          </p:cNvGrpSpPr>
          <p:nvPr/>
        </p:nvGrpSpPr>
        <p:grpSpPr bwMode="auto">
          <a:xfrm>
            <a:off x="4437063" y="4059238"/>
            <a:ext cx="4430712" cy="2085975"/>
            <a:chOff x="0" y="0"/>
            <a:chExt cx="2791" cy="1314"/>
          </a:xfrm>
        </p:grpSpPr>
        <p:graphicFrame>
          <p:nvGraphicFramePr>
            <p:cNvPr id="28707" name="对象 42019">
              <a:extLst>
                <a:ext uri="{FF2B5EF4-FFF2-40B4-BE49-F238E27FC236}">
                  <a16:creationId xmlns:a16="http://schemas.microsoft.com/office/drawing/2014/main" id="{ACB14100-2468-483E-886E-463EA3C72347}"/>
                </a:ext>
              </a:extLst>
            </p:cNvPr>
            <p:cNvGraphicFramePr>
              <a:graphicFrameLocks noChangeAspect="1"/>
            </p:cNvGraphicFramePr>
            <p:nvPr/>
          </p:nvGraphicFramePr>
          <p:xfrm>
            <a:off x="1406" y="0"/>
            <a:ext cx="215" cy="233"/>
          </p:xfrm>
          <a:graphic>
            <a:graphicData uri="http://schemas.openxmlformats.org/presentationml/2006/ole">
              <mc:AlternateContent xmlns:mc="http://schemas.openxmlformats.org/markup-compatibility/2006">
                <mc:Choice xmlns:v="urn:schemas-microsoft-com:vml" Requires="v">
                  <p:oleObj spid="_x0000_s28728" r:id="rId22" imgW="152466" imgH="165172" progId="Equation.3">
                    <p:embed/>
                  </p:oleObj>
                </mc:Choice>
                <mc:Fallback>
                  <p:oleObj r:id="rId22" imgW="152466" imgH="165172" progId="Equation.3">
                    <p:embed/>
                    <p:pic>
                      <p:nvPicPr>
                        <p:cNvPr id="0" name="对象 420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06" y="0"/>
                          <a:ext cx="2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8708" name="组合 42020">
              <a:extLst>
                <a:ext uri="{FF2B5EF4-FFF2-40B4-BE49-F238E27FC236}">
                  <a16:creationId xmlns:a16="http://schemas.microsoft.com/office/drawing/2014/main" id="{765F611E-D8DB-48DC-8AA9-2814DE6695C0}"/>
                </a:ext>
              </a:extLst>
            </p:cNvPr>
            <p:cNvGrpSpPr>
              <a:grpSpLocks/>
            </p:cNvGrpSpPr>
            <p:nvPr/>
          </p:nvGrpSpPr>
          <p:grpSpPr bwMode="auto">
            <a:xfrm>
              <a:off x="0" y="91"/>
              <a:ext cx="2791" cy="1223"/>
              <a:chOff x="0" y="0"/>
              <a:chExt cx="2791" cy="1223"/>
            </a:xfrm>
          </p:grpSpPr>
          <p:sp>
            <p:nvSpPr>
              <p:cNvPr id="28709" name="直接连接符 42021">
                <a:extLst>
                  <a:ext uri="{FF2B5EF4-FFF2-40B4-BE49-F238E27FC236}">
                    <a16:creationId xmlns:a16="http://schemas.microsoft.com/office/drawing/2014/main" id="{19CE8CD6-CE7E-467C-992C-33A2AC149600}"/>
                  </a:ext>
                </a:extLst>
              </p:cNvPr>
              <p:cNvSpPr>
                <a:spLocks noChangeShapeType="1"/>
              </p:cNvSpPr>
              <p:nvPr/>
            </p:nvSpPr>
            <p:spPr bwMode="auto">
              <a:xfrm>
                <a:off x="0" y="953"/>
                <a:ext cx="2767"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710" name="直接连接符 42022">
                <a:extLst>
                  <a:ext uri="{FF2B5EF4-FFF2-40B4-BE49-F238E27FC236}">
                    <a16:creationId xmlns:a16="http://schemas.microsoft.com/office/drawing/2014/main" id="{B2FE2321-9402-4446-90B2-8439FF97CFF7}"/>
                  </a:ext>
                </a:extLst>
              </p:cNvPr>
              <p:cNvSpPr>
                <a:spLocks noChangeShapeType="1"/>
              </p:cNvSpPr>
              <p:nvPr/>
            </p:nvSpPr>
            <p:spPr bwMode="auto">
              <a:xfrm>
                <a:off x="272" y="181"/>
                <a:ext cx="0" cy="7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直接连接符 42023">
                <a:extLst>
                  <a:ext uri="{FF2B5EF4-FFF2-40B4-BE49-F238E27FC236}">
                    <a16:creationId xmlns:a16="http://schemas.microsoft.com/office/drawing/2014/main" id="{02010A13-A362-401B-B32B-480403F5CF84}"/>
                  </a:ext>
                </a:extLst>
              </p:cNvPr>
              <p:cNvSpPr>
                <a:spLocks noChangeShapeType="1"/>
              </p:cNvSpPr>
              <p:nvPr/>
            </p:nvSpPr>
            <p:spPr bwMode="auto">
              <a:xfrm>
                <a:off x="2450" y="181"/>
                <a:ext cx="0" cy="7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2" name="直接连接符 42024">
                <a:extLst>
                  <a:ext uri="{FF2B5EF4-FFF2-40B4-BE49-F238E27FC236}">
                    <a16:creationId xmlns:a16="http://schemas.microsoft.com/office/drawing/2014/main" id="{62942096-8058-4439-A008-774A7306846A}"/>
                  </a:ext>
                </a:extLst>
              </p:cNvPr>
              <p:cNvSpPr>
                <a:spLocks noChangeShapeType="1"/>
              </p:cNvSpPr>
              <p:nvPr/>
            </p:nvSpPr>
            <p:spPr bwMode="auto">
              <a:xfrm flipV="1">
                <a:off x="1361" y="0"/>
                <a:ext cx="0" cy="953"/>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713" name="对象 42025">
                <a:extLst>
                  <a:ext uri="{FF2B5EF4-FFF2-40B4-BE49-F238E27FC236}">
                    <a16:creationId xmlns:a16="http://schemas.microsoft.com/office/drawing/2014/main" id="{B4C14A0A-6B01-4E30-8229-18C8272F26EB}"/>
                  </a:ext>
                </a:extLst>
              </p:cNvPr>
              <p:cNvGraphicFramePr>
                <a:graphicFrameLocks noChangeAspect="1"/>
              </p:cNvGraphicFramePr>
              <p:nvPr/>
            </p:nvGraphicFramePr>
            <p:xfrm>
              <a:off x="2586" y="998"/>
              <a:ext cx="205" cy="225"/>
            </p:xfrm>
            <a:graphic>
              <a:graphicData uri="http://schemas.openxmlformats.org/presentationml/2006/ole">
                <mc:AlternateContent xmlns:mc="http://schemas.openxmlformats.org/markup-compatibility/2006">
                  <mc:Choice xmlns:v="urn:schemas-microsoft-com:vml" Requires="v">
                    <p:oleObj spid="_x0000_s28729" r:id="rId24" imgW="127000" imgH="139700" progId="Equation.3">
                      <p:embed/>
                    </p:oleObj>
                  </mc:Choice>
                  <mc:Fallback>
                    <p:oleObj r:id="rId24" imgW="127000" imgH="139700" progId="Equation.3">
                      <p:embed/>
                      <p:pic>
                        <p:nvPicPr>
                          <p:cNvPr id="0" name="对象 420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86" y="998"/>
                            <a:ext cx="20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14" name="对象 42026">
                <a:extLst>
                  <a:ext uri="{FF2B5EF4-FFF2-40B4-BE49-F238E27FC236}">
                    <a16:creationId xmlns:a16="http://schemas.microsoft.com/office/drawing/2014/main" id="{A6AED54E-1372-4364-8D81-807B88068530}"/>
                  </a:ext>
                </a:extLst>
              </p:cNvPr>
              <p:cNvGraphicFramePr>
                <a:graphicFrameLocks noChangeAspect="1"/>
              </p:cNvGraphicFramePr>
              <p:nvPr/>
            </p:nvGraphicFramePr>
            <p:xfrm>
              <a:off x="1261" y="973"/>
              <a:ext cx="205" cy="225"/>
            </p:xfrm>
            <a:graphic>
              <a:graphicData uri="http://schemas.openxmlformats.org/presentationml/2006/ole">
                <mc:AlternateContent xmlns:mc="http://schemas.openxmlformats.org/markup-compatibility/2006">
                  <mc:Choice xmlns:v="urn:schemas-microsoft-com:vml" Requires="v">
                    <p:oleObj spid="_x0000_s28730" r:id="rId26" imgW="127000" imgH="139700" progId="Equation.3">
                      <p:embed/>
                    </p:oleObj>
                  </mc:Choice>
                  <mc:Fallback>
                    <p:oleObj r:id="rId26" imgW="127000" imgH="139700" progId="Equation.3">
                      <p:embed/>
                      <p:pic>
                        <p:nvPicPr>
                          <p:cNvPr id="0" name="对象 4202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61" y="973"/>
                            <a:ext cx="20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715" name="任意多边形 42027">
                <a:extLst>
                  <a:ext uri="{FF2B5EF4-FFF2-40B4-BE49-F238E27FC236}">
                    <a16:creationId xmlns:a16="http://schemas.microsoft.com/office/drawing/2014/main" id="{98AFAD94-F9A9-4E59-8918-65CF8C4193D8}"/>
                  </a:ext>
                </a:extLst>
              </p:cNvPr>
              <p:cNvSpPr>
                <a:spLocks noChangeArrowheads="1"/>
              </p:cNvSpPr>
              <p:nvPr/>
            </p:nvSpPr>
            <p:spPr bwMode="auto">
              <a:xfrm>
                <a:off x="0" y="265"/>
                <a:ext cx="1361" cy="688"/>
              </a:xfrm>
              <a:custGeom>
                <a:avLst/>
                <a:gdLst>
                  <a:gd name="T0" fmla="*/ 0 w 1361"/>
                  <a:gd name="T1" fmla="*/ 688 h 688"/>
                  <a:gd name="T2" fmla="*/ 136 w 1361"/>
                  <a:gd name="T3" fmla="*/ 597 h 688"/>
                  <a:gd name="T4" fmla="*/ 272 w 1361"/>
                  <a:gd name="T5" fmla="*/ 415 h 688"/>
                  <a:gd name="T6" fmla="*/ 363 w 1361"/>
                  <a:gd name="T7" fmla="*/ 189 h 688"/>
                  <a:gd name="T8" fmla="*/ 499 w 1361"/>
                  <a:gd name="T9" fmla="*/ 52 h 688"/>
                  <a:gd name="T10" fmla="*/ 862 w 1361"/>
                  <a:gd name="T11" fmla="*/ 7 h 688"/>
                  <a:gd name="T12" fmla="*/ 1361 w 1361"/>
                  <a:gd name="T13" fmla="*/ 7 h 688"/>
                </a:gdLst>
                <a:ahLst/>
                <a:cxnLst>
                  <a:cxn ang="0">
                    <a:pos x="T0" y="T1"/>
                  </a:cxn>
                  <a:cxn ang="0">
                    <a:pos x="T2" y="T3"/>
                  </a:cxn>
                  <a:cxn ang="0">
                    <a:pos x="T4" y="T5"/>
                  </a:cxn>
                  <a:cxn ang="0">
                    <a:pos x="T6" y="T7"/>
                  </a:cxn>
                  <a:cxn ang="0">
                    <a:pos x="T8" y="T9"/>
                  </a:cxn>
                  <a:cxn ang="0">
                    <a:pos x="T10" y="T11"/>
                  </a:cxn>
                  <a:cxn ang="0">
                    <a:pos x="T12" y="T13"/>
                  </a:cxn>
                </a:cxnLst>
                <a:rect l="0" t="0" r="r" b="b"/>
                <a:pathLst>
                  <a:path w="1361" h="688">
                    <a:moveTo>
                      <a:pt x="0" y="688"/>
                    </a:moveTo>
                    <a:cubicBezTo>
                      <a:pt x="45" y="665"/>
                      <a:pt x="91" y="642"/>
                      <a:pt x="136" y="597"/>
                    </a:cubicBezTo>
                    <a:cubicBezTo>
                      <a:pt x="181" y="552"/>
                      <a:pt x="234" y="483"/>
                      <a:pt x="272" y="415"/>
                    </a:cubicBezTo>
                    <a:cubicBezTo>
                      <a:pt x="310" y="347"/>
                      <a:pt x="325" y="249"/>
                      <a:pt x="363" y="189"/>
                    </a:cubicBezTo>
                    <a:cubicBezTo>
                      <a:pt x="401" y="129"/>
                      <a:pt x="416" y="82"/>
                      <a:pt x="499" y="52"/>
                    </a:cubicBezTo>
                    <a:cubicBezTo>
                      <a:pt x="582" y="22"/>
                      <a:pt x="718" y="14"/>
                      <a:pt x="862" y="7"/>
                    </a:cubicBezTo>
                    <a:cubicBezTo>
                      <a:pt x="1006" y="0"/>
                      <a:pt x="1183" y="3"/>
                      <a:pt x="1361" y="7"/>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716" name="任意多边形 42028">
                <a:extLst>
                  <a:ext uri="{FF2B5EF4-FFF2-40B4-BE49-F238E27FC236}">
                    <a16:creationId xmlns:a16="http://schemas.microsoft.com/office/drawing/2014/main" id="{1FE075BE-D4D8-4029-910F-B42A37EF7596}"/>
                  </a:ext>
                </a:extLst>
              </p:cNvPr>
              <p:cNvSpPr>
                <a:spLocks noChangeArrowheads="1"/>
              </p:cNvSpPr>
              <p:nvPr/>
            </p:nvSpPr>
            <p:spPr bwMode="auto">
              <a:xfrm flipH="1">
                <a:off x="1361" y="263"/>
                <a:ext cx="1361" cy="688"/>
              </a:xfrm>
              <a:custGeom>
                <a:avLst/>
                <a:gdLst>
                  <a:gd name="T0" fmla="*/ 0 w 1361"/>
                  <a:gd name="T1" fmla="*/ 688 h 688"/>
                  <a:gd name="T2" fmla="*/ 136 w 1361"/>
                  <a:gd name="T3" fmla="*/ 597 h 688"/>
                  <a:gd name="T4" fmla="*/ 272 w 1361"/>
                  <a:gd name="T5" fmla="*/ 415 h 688"/>
                  <a:gd name="T6" fmla="*/ 363 w 1361"/>
                  <a:gd name="T7" fmla="*/ 189 h 688"/>
                  <a:gd name="T8" fmla="*/ 499 w 1361"/>
                  <a:gd name="T9" fmla="*/ 52 h 688"/>
                  <a:gd name="T10" fmla="*/ 862 w 1361"/>
                  <a:gd name="T11" fmla="*/ 7 h 688"/>
                  <a:gd name="T12" fmla="*/ 1361 w 1361"/>
                  <a:gd name="T13" fmla="*/ 7 h 688"/>
                </a:gdLst>
                <a:ahLst/>
                <a:cxnLst>
                  <a:cxn ang="0">
                    <a:pos x="T0" y="T1"/>
                  </a:cxn>
                  <a:cxn ang="0">
                    <a:pos x="T2" y="T3"/>
                  </a:cxn>
                  <a:cxn ang="0">
                    <a:pos x="T4" y="T5"/>
                  </a:cxn>
                  <a:cxn ang="0">
                    <a:pos x="T6" y="T7"/>
                  </a:cxn>
                  <a:cxn ang="0">
                    <a:pos x="T8" y="T9"/>
                  </a:cxn>
                  <a:cxn ang="0">
                    <a:pos x="T10" y="T11"/>
                  </a:cxn>
                  <a:cxn ang="0">
                    <a:pos x="T12" y="T13"/>
                  </a:cxn>
                </a:cxnLst>
                <a:rect l="0" t="0" r="r" b="b"/>
                <a:pathLst>
                  <a:path w="1361" h="688">
                    <a:moveTo>
                      <a:pt x="0" y="688"/>
                    </a:moveTo>
                    <a:cubicBezTo>
                      <a:pt x="45" y="665"/>
                      <a:pt x="91" y="642"/>
                      <a:pt x="136" y="597"/>
                    </a:cubicBezTo>
                    <a:cubicBezTo>
                      <a:pt x="181" y="552"/>
                      <a:pt x="234" y="483"/>
                      <a:pt x="272" y="415"/>
                    </a:cubicBezTo>
                    <a:cubicBezTo>
                      <a:pt x="310" y="347"/>
                      <a:pt x="325" y="249"/>
                      <a:pt x="363" y="189"/>
                    </a:cubicBezTo>
                    <a:cubicBezTo>
                      <a:pt x="401" y="129"/>
                      <a:pt x="416" y="82"/>
                      <a:pt x="499" y="52"/>
                    </a:cubicBezTo>
                    <a:cubicBezTo>
                      <a:pt x="582" y="22"/>
                      <a:pt x="718" y="14"/>
                      <a:pt x="862" y="7"/>
                    </a:cubicBezTo>
                    <a:cubicBezTo>
                      <a:pt x="1006" y="0"/>
                      <a:pt x="1183" y="3"/>
                      <a:pt x="1361" y="7"/>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717" name="直接连接符 42029">
                <a:extLst>
                  <a:ext uri="{FF2B5EF4-FFF2-40B4-BE49-F238E27FC236}">
                    <a16:creationId xmlns:a16="http://schemas.microsoft.com/office/drawing/2014/main" id="{8887EA9C-2136-4725-B902-FC598BB9B921}"/>
                  </a:ext>
                </a:extLst>
              </p:cNvPr>
              <p:cNvSpPr>
                <a:spLocks noChangeShapeType="1"/>
              </p:cNvSpPr>
              <p:nvPr/>
            </p:nvSpPr>
            <p:spPr bwMode="auto">
              <a:xfrm>
                <a:off x="771" y="272"/>
                <a:ext cx="118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2031" name="文本框 42030">
            <a:extLst>
              <a:ext uri="{FF2B5EF4-FFF2-40B4-BE49-F238E27FC236}">
                <a16:creationId xmlns:a16="http://schemas.microsoft.com/office/drawing/2014/main" id="{722548B5-65E8-4FF2-B3AC-A86C76384815}"/>
              </a:ext>
            </a:extLst>
          </p:cNvPr>
          <p:cNvSpPr txBox="1">
            <a:spLocks noChangeArrowheads="1"/>
          </p:cNvSpPr>
          <p:nvPr/>
        </p:nvSpPr>
        <p:spPr bwMode="auto">
          <a:xfrm>
            <a:off x="296863" y="6038850"/>
            <a:ext cx="5221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在管中心附近基本是均匀磁场。</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blinds(horizontal)">
                                      <p:cBhvr>
                                        <p:cTn id="12" dur="500"/>
                                        <p:tgtEl>
                                          <p:spTgt spid="41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015"/>
                                        </p:tgtEl>
                                        <p:attrNameLst>
                                          <p:attrName>style.visibility</p:attrName>
                                        </p:attrNameLst>
                                      </p:cBhvr>
                                      <p:to>
                                        <p:strVal val="visible"/>
                                      </p:to>
                                    </p:set>
                                    <p:animEffect transition="in" filter="wipe(left)">
                                      <p:cBhvr>
                                        <p:cTn id="17" dur="500"/>
                                        <p:tgtEl>
                                          <p:spTgt spid="420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016"/>
                                        </p:tgtEl>
                                        <p:attrNameLst>
                                          <p:attrName>style.visibility</p:attrName>
                                        </p:attrNameLst>
                                      </p:cBhvr>
                                      <p:to>
                                        <p:strVal val="visible"/>
                                      </p:to>
                                    </p:set>
                                    <p:animEffect transition="in" filter="wipe(left)">
                                      <p:cBhvr>
                                        <p:cTn id="22" dur="500"/>
                                        <p:tgtEl>
                                          <p:spTgt spid="420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017"/>
                                        </p:tgtEl>
                                        <p:attrNameLst>
                                          <p:attrName>style.visibility</p:attrName>
                                        </p:attrNameLst>
                                      </p:cBhvr>
                                      <p:to>
                                        <p:strVal val="visible"/>
                                      </p:to>
                                    </p:set>
                                    <p:animEffect transition="in" filter="wipe(left)">
                                      <p:cBhvr>
                                        <p:cTn id="27" dur="500"/>
                                        <p:tgtEl>
                                          <p:spTgt spid="420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2018"/>
                                        </p:tgtEl>
                                        <p:attrNameLst>
                                          <p:attrName>style.visibility</p:attrName>
                                        </p:attrNameLst>
                                      </p:cBhvr>
                                      <p:to>
                                        <p:strVal val="visible"/>
                                      </p:to>
                                    </p:set>
                                    <p:animEffect transition="in" filter="wipe(left)">
                                      <p:cBhvr>
                                        <p:cTn id="32" dur="500"/>
                                        <p:tgtEl>
                                          <p:spTgt spid="420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019"/>
                                        </p:tgtEl>
                                        <p:attrNameLst>
                                          <p:attrName>style.visibility</p:attrName>
                                        </p:attrNameLst>
                                      </p:cBhvr>
                                      <p:to>
                                        <p:strVal val="visible"/>
                                      </p:to>
                                    </p:set>
                                    <p:animEffect transition="in" filter="blinds(horizontal)">
                                      <p:cBhvr>
                                        <p:cTn id="37" dur="500"/>
                                        <p:tgtEl>
                                          <p:spTgt spid="420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2031"/>
                                        </p:tgtEl>
                                        <p:attrNameLst>
                                          <p:attrName>style.visibility</p:attrName>
                                        </p:attrNameLst>
                                      </p:cBhvr>
                                      <p:to>
                                        <p:strVal val="visible"/>
                                      </p:to>
                                    </p:set>
                                    <p:animEffect transition="in" filter="box(in)">
                                      <p:cBhvr>
                                        <p:cTn id="42" dur="500"/>
                                        <p:tgtEl>
                                          <p:spTgt spid="42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文本框 43009">
            <a:extLst>
              <a:ext uri="{FF2B5EF4-FFF2-40B4-BE49-F238E27FC236}">
                <a16:creationId xmlns:a16="http://schemas.microsoft.com/office/drawing/2014/main" id="{B67C3E6E-AD3B-4F13-8BB2-C4D465AD4F62}"/>
              </a:ext>
            </a:extLst>
          </p:cNvPr>
          <p:cNvSpPr txBox="1">
            <a:spLocks noChangeArrowheads="1"/>
          </p:cNvSpPr>
          <p:nvPr/>
        </p:nvSpPr>
        <p:spPr bwMode="auto">
          <a:xfrm>
            <a:off x="1814513" y="1830388"/>
            <a:ext cx="777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a:latin typeface="Times New Roman" panose="02020603050405020304" pitchFamily="18" charset="0"/>
              </a:rPr>
              <a:t>1)</a:t>
            </a:r>
            <a:endParaRPr lang="en-US" altLang="zh-CN" sz="2800">
              <a:latin typeface="Times New Roman" panose="02020603050405020304" pitchFamily="18" charset="0"/>
            </a:endParaRPr>
          </a:p>
        </p:txBody>
      </p:sp>
      <p:graphicFrame>
        <p:nvGraphicFramePr>
          <p:cNvPr id="43011" name="对象 43010">
            <a:extLst>
              <a:ext uri="{FF2B5EF4-FFF2-40B4-BE49-F238E27FC236}">
                <a16:creationId xmlns:a16="http://schemas.microsoft.com/office/drawing/2014/main" id="{7044C761-B74F-4BB1-870E-33C3807BEFD2}"/>
              </a:ext>
            </a:extLst>
          </p:cNvPr>
          <p:cNvGraphicFramePr>
            <a:graphicFrameLocks noChangeAspect="1"/>
          </p:cNvGraphicFramePr>
          <p:nvPr/>
        </p:nvGraphicFramePr>
        <p:xfrm>
          <a:off x="2546350" y="1808163"/>
          <a:ext cx="3371850" cy="650875"/>
        </p:xfrm>
        <a:graphic>
          <a:graphicData uri="http://schemas.openxmlformats.org/presentationml/2006/ole">
            <mc:AlternateContent xmlns:mc="http://schemas.openxmlformats.org/markup-compatibility/2006">
              <mc:Choice xmlns:v="urn:schemas-microsoft-com:vml" Requires="v">
                <p:oleObj spid="_x0000_s29704" r:id="rId3" imgW="1471284" imgH="266353" progId="">
                  <p:embed/>
                </p:oleObj>
              </mc:Choice>
              <mc:Fallback>
                <p:oleObj r:id="rId3" imgW="1471284" imgH="266353" progId="">
                  <p:embed/>
                  <p:pic>
                    <p:nvPicPr>
                      <p:cNvPr id="0" name="对象 430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50" y="1808163"/>
                        <a:ext cx="33718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2" name="文本框 43011">
            <a:extLst>
              <a:ext uri="{FF2B5EF4-FFF2-40B4-BE49-F238E27FC236}">
                <a16:creationId xmlns:a16="http://schemas.microsoft.com/office/drawing/2014/main" id="{34B09C7A-A572-44C5-9380-C4A932B2BAEE}"/>
              </a:ext>
            </a:extLst>
          </p:cNvPr>
          <p:cNvSpPr txBox="1">
            <a:spLocks noChangeArrowheads="1"/>
          </p:cNvSpPr>
          <p:nvPr/>
        </p:nvSpPr>
        <p:spPr bwMode="auto">
          <a:xfrm>
            <a:off x="1827213" y="3698875"/>
            <a:ext cx="60753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a:latin typeface="Times New Roman" panose="02020603050405020304" pitchFamily="18" charset="0"/>
              </a:rPr>
              <a:t>2) </a:t>
            </a:r>
            <a:r>
              <a:rPr lang="zh-CN" altLang="en-US" sz="2800" b="1">
                <a:latin typeface="Times New Roman" panose="02020603050405020304" pitchFamily="18" charset="0"/>
              </a:rPr>
              <a:t>对半无限长螺线管，端面轴线上的磁场为</a:t>
            </a:r>
          </a:p>
        </p:txBody>
      </p:sp>
      <p:graphicFrame>
        <p:nvGraphicFramePr>
          <p:cNvPr id="43013" name="对象 43012">
            <a:extLst>
              <a:ext uri="{FF2B5EF4-FFF2-40B4-BE49-F238E27FC236}">
                <a16:creationId xmlns:a16="http://schemas.microsoft.com/office/drawing/2014/main" id="{83C10D57-7F33-4A16-9993-3D66B47B8A72}"/>
              </a:ext>
            </a:extLst>
          </p:cNvPr>
          <p:cNvGraphicFramePr>
            <a:graphicFrameLocks noChangeAspect="1"/>
          </p:cNvGraphicFramePr>
          <p:nvPr/>
        </p:nvGraphicFramePr>
        <p:xfrm>
          <a:off x="3176588" y="4778375"/>
          <a:ext cx="1665287" cy="811213"/>
        </p:xfrm>
        <a:graphic>
          <a:graphicData uri="http://schemas.openxmlformats.org/presentationml/2006/ole">
            <mc:AlternateContent xmlns:mc="http://schemas.openxmlformats.org/markup-compatibility/2006">
              <mc:Choice xmlns:v="urn:schemas-microsoft-com:vml" Requires="v">
                <p:oleObj spid="_x0000_s29705" r:id="rId5" imgW="1675673" imgH="761669" progId="Equation.3">
                  <p:embed/>
                </p:oleObj>
              </mc:Choice>
              <mc:Fallback>
                <p:oleObj r:id="rId5" imgW="1675673" imgH="761669" progId="Equation.3">
                  <p:embed/>
                  <p:pic>
                    <p:nvPicPr>
                      <p:cNvPr id="0" name="对象 430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588" y="4778375"/>
                        <a:ext cx="166528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4" name="文本框 43013">
            <a:extLst>
              <a:ext uri="{FF2B5EF4-FFF2-40B4-BE49-F238E27FC236}">
                <a16:creationId xmlns:a16="http://schemas.microsoft.com/office/drawing/2014/main" id="{B7B2FDEE-674D-40DD-BBBD-3E1851E5EC62}"/>
              </a:ext>
            </a:extLst>
          </p:cNvPr>
          <p:cNvSpPr txBox="1">
            <a:spLocks noChangeArrowheads="1"/>
          </p:cNvSpPr>
          <p:nvPr/>
        </p:nvSpPr>
        <p:spPr bwMode="auto">
          <a:xfrm>
            <a:off x="3641725" y="928688"/>
            <a:ext cx="1235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chemeClr val="accent2"/>
                </a:solidFill>
                <a:latin typeface="Times New Roman" panose="02020603050405020304" pitchFamily="18" charset="0"/>
              </a:rPr>
              <a:t>讨论</a:t>
            </a:r>
            <a:r>
              <a:rPr lang="en-US" altLang="zh-CN" sz="2800" b="1">
                <a:solidFill>
                  <a:schemeClr val="accent2"/>
                </a:solidFill>
                <a:latin typeface="Times New Roman" panose="02020603050405020304" pitchFamily="18" charset="0"/>
              </a:rPr>
              <a:t>:</a:t>
            </a:r>
          </a:p>
        </p:txBody>
      </p:sp>
      <p:graphicFrame>
        <p:nvGraphicFramePr>
          <p:cNvPr id="29702" name="对象 43014">
            <a:extLst>
              <a:ext uri="{FF2B5EF4-FFF2-40B4-BE49-F238E27FC236}">
                <a16:creationId xmlns:a16="http://schemas.microsoft.com/office/drawing/2014/main" id="{FBE63298-F07A-4156-B455-4985B92BE6E7}"/>
              </a:ext>
            </a:extLst>
          </p:cNvPr>
          <p:cNvGraphicFramePr>
            <a:graphicFrameLocks noChangeAspect="1"/>
          </p:cNvGraphicFramePr>
          <p:nvPr/>
        </p:nvGraphicFramePr>
        <p:xfrm>
          <a:off x="2322513" y="414338"/>
          <a:ext cx="3887787" cy="1009650"/>
        </p:xfrm>
        <a:graphic>
          <a:graphicData uri="http://schemas.openxmlformats.org/presentationml/2006/ole">
            <mc:AlternateContent xmlns:mc="http://schemas.openxmlformats.org/markup-compatibility/2006">
              <mc:Choice xmlns:v="urn:schemas-microsoft-com:vml" Requires="v">
                <p:oleObj spid="_x0000_s29706" r:id="rId7" imgW="1599506" imgH="393529" progId="Equation.3">
                  <p:embed/>
                </p:oleObj>
              </mc:Choice>
              <mc:Fallback>
                <p:oleObj r:id="rId7" imgW="1599506" imgH="393529" progId="Equation.3">
                  <p:embed/>
                  <p:pic>
                    <p:nvPicPr>
                      <p:cNvPr id="0" name="对象 430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2513" y="414338"/>
                        <a:ext cx="3887787" cy="10096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6" name="对象 43015">
            <a:extLst>
              <a:ext uri="{FF2B5EF4-FFF2-40B4-BE49-F238E27FC236}">
                <a16:creationId xmlns:a16="http://schemas.microsoft.com/office/drawing/2014/main" id="{9669EC62-2103-45B7-898C-2B8B8E7DC03C}"/>
              </a:ext>
            </a:extLst>
          </p:cNvPr>
          <p:cNvGraphicFramePr>
            <a:graphicFrameLocks noChangeAspect="1"/>
          </p:cNvGraphicFramePr>
          <p:nvPr/>
        </p:nvGraphicFramePr>
        <p:xfrm>
          <a:off x="3086100" y="2663825"/>
          <a:ext cx="1800225" cy="690563"/>
        </p:xfrm>
        <a:graphic>
          <a:graphicData uri="http://schemas.openxmlformats.org/presentationml/2006/ole">
            <mc:AlternateContent xmlns:mc="http://schemas.openxmlformats.org/markup-compatibility/2006">
              <mc:Choice xmlns:v="urn:schemas-microsoft-com:vml" Requires="v">
                <p:oleObj spid="_x0000_s29707" r:id="rId9" imgW="597159" imgH="228699" progId="">
                  <p:embed/>
                </p:oleObj>
              </mc:Choice>
              <mc:Fallback>
                <p:oleObj r:id="rId9" imgW="597159" imgH="228699" progId="">
                  <p:embed/>
                  <p:pic>
                    <p:nvPicPr>
                      <p:cNvPr id="0" name="对象 430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6100" y="2663825"/>
                        <a:ext cx="18002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 calcmode="lin" valueType="num">
                                      <p:cBhvr>
                                        <p:cTn id="7" dur="500" fill="hold"/>
                                        <p:tgtEl>
                                          <p:spTgt spid="43014"/>
                                        </p:tgtEl>
                                        <p:attrNameLst>
                                          <p:attrName>ppt_w</p:attrName>
                                        </p:attrNameLst>
                                      </p:cBhvr>
                                      <p:tavLst>
                                        <p:tav tm="0">
                                          <p:val>
                                            <p:fltVal val="0"/>
                                          </p:val>
                                        </p:tav>
                                        <p:tav tm="100000">
                                          <p:val>
                                            <p:strVal val="#ppt_w"/>
                                          </p:val>
                                        </p:tav>
                                      </p:tavLst>
                                    </p:anim>
                                    <p:anim calcmode="lin" valueType="num">
                                      <p:cBhvr>
                                        <p:cTn id="8" dur="500" fill="hold"/>
                                        <p:tgtEl>
                                          <p:spTgt spid="4301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3010"/>
                                        </p:tgtEl>
                                        <p:attrNameLst>
                                          <p:attrName>style.visibility</p:attrName>
                                        </p:attrNameLst>
                                      </p:cBhvr>
                                      <p:to>
                                        <p:strVal val="visible"/>
                                      </p:to>
                                    </p:set>
                                    <p:animEffect transition="in" filter="slide(fromLeft)">
                                      <p:cBhvr>
                                        <p:cTn id="13" dur="500"/>
                                        <p:tgtEl>
                                          <p:spTgt spid="430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3011"/>
                                        </p:tgtEl>
                                        <p:attrNameLst>
                                          <p:attrName>style.visibility</p:attrName>
                                        </p:attrNameLst>
                                      </p:cBhvr>
                                      <p:to>
                                        <p:strVal val="visible"/>
                                      </p:to>
                                    </p:set>
                                    <p:animEffect transition="in" filter="wipe(left)">
                                      <p:cBhvr>
                                        <p:cTn id="18" dur="500"/>
                                        <p:tgtEl>
                                          <p:spTgt spid="430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43016"/>
                                        </p:tgtEl>
                                        <p:attrNameLst>
                                          <p:attrName>style.visibility</p:attrName>
                                        </p:attrNameLst>
                                      </p:cBhvr>
                                      <p:to>
                                        <p:strVal val="visible"/>
                                      </p:to>
                                    </p:set>
                                    <p:animEffect transition="in" filter="box(in)">
                                      <p:cBhvr>
                                        <p:cTn id="23" dur="500"/>
                                        <p:tgtEl>
                                          <p:spTgt spid="430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43012"/>
                                        </p:tgtEl>
                                        <p:attrNameLst>
                                          <p:attrName>style.visibility</p:attrName>
                                        </p:attrNameLst>
                                      </p:cBhvr>
                                      <p:to>
                                        <p:strVal val="visible"/>
                                      </p:to>
                                    </p:set>
                                    <p:anim calcmode="lin" valueType="num">
                                      <p:cBhvr>
                                        <p:cTn id="28" dur="500" fill="hold"/>
                                        <p:tgtEl>
                                          <p:spTgt spid="43012"/>
                                        </p:tgtEl>
                                        <p:attrNameLst>
                                          <p:attrName>ppt_x</p:attrName>
                                        </p:attrNameLst>
                                      </p:cBhvr>
                                      <p:tavLst>
                                        <p:tav tm="0">
                                          <p:val>
                                            <p:strVal val="#ppt_x"/>
                                          </p:val>
                                        </p:tav>
                                        <p:tav tm="100000">
                                          <p:val>
                                            <p:strVal val="#ppt_x"/>
                                          </p:val>
                                        </p:tav>
                                      </p:tavLst>
                                    </p:anim>
                                    <p:anim calcmode="lin" valueType="num">
                                      <p:cBhvr>
                                        <p:cTn id="29" dur="500" fill="hold"/>
                                        <p:tgtEl>
                                          <p:spTgt spid="43012"/>
                                        </p:tgtEl>
                                        <p:attrNameLst>
                                          <p:attrName>ppt_y</p:attrName>
                                        </p:attrNameLst>
                                      </p:cBhvr>
                                      <p:tavLst>
                                        <p:tav tm="0">
                                          <p:val>
                                            <p:strVal val="#ppt_y+#ppt_h/2"/>
                                          </p:val>
                                        </p:tav>
                                        <p:tav tm="100000">
                                          <p:val>
                                            <p:strVal val="#ppt_y"/>
                                          </p:val>
                                        </p:tav>
                                      </p:tavLst>
                                    </p:anim>
                                    <p:anim calcmode="lin" valueType="num">
                                      <p:cBhvr>
                                        <p:cTn id="30" dur="500" fill="hold"/>
                                        <p:tgtEl>
                                          <p:spTgt spid="43012"/>
                                        </p:tgtEl>
                                        <p:attrNameLst>
                                          <p:attrName>ppt_w</p:attrName>
                                        </p:attrNameLst>
                                      </p:cBhvr>
                                      <p:tavLst>
                                        <p:tav tm="0">
                                          <p:val>
                                            <p:strVal val="#ppt_w"/>
                                          </p:val>
                                        </p:tav>
                                        <p:tav tm="100000">
                                          <p:val>
                                            <p:strVal val="#ppt_w"/>
                                          </p:val>
                                        </p:tav>
                                      </p:tavLst>
                                    </p:anim>
                                    <p:anim calcmode="lin" valueType="num">
                                      <p:cBhvr>
                                        <p:cTn id="31" dur="500" fill="hold"/>
                                        <p:tgtEl>
                                          <p:spTgt spid="43012"/>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nodeType="clickEffect">
                                  <p:stCondLst>
                                    <p:cond delay="0"/>
                                  </p:stCondLst>
                                  <p:childTnLst>
                                    <p:set>
                                      <p:cBhvr>
                                        <p:cTn id="35" dur="1" fill="hold">
                                          <p:stCondLst>
                                            <p:cond delay="0"/>
                                          </p:stCondLst>
                                        </p:cTn>
                                        <p:tgtEl>
                                          <p:spTgt spid="43013"/>
                                        </p:tgtEl>
                                        <p:attrNameLst>
                                          <p:attrName>style.visibility</p:attrName>
                                        </p:attrNameLst>
                                      </p:cBhvr>
                                      <p:to>
                                        <p:strVal val="visible"/>
                                      </p:to>
                                    </p:set>
                                    <p:anim calcmode="lin" valueType="num">
                                      <p:cBhvr>
                                        <p:cTn id="36" dur="500" fill="hold"/>
                                        <p:tgtEl>
                                          <p:spTgt spid="43013"/>
                                        </p:tgtEl>
                                        <p:attrNameLst>
                                          <p:attrName>ppt_x</p:attrName>
                                        </p:attrNameLst>
                                      </p:cBhvr>
                                      <p:tavLst>
                                        <p:tav tm="0">
                                          <p:val>
                                            <p:strVal val="#ppt_x-#ppt_w/2"/>
                                          </p:val>
                                        </p:tav>
                                        <p:tav tm="100000">
                                          <p:val>
                                            <p:strVal val="#ppt_x"/>
                                          </p:val>
                                        </p:tav>
                                      </p:tavLst>
                                    </p:anim>
                                    <p:anim calcmode="lin" valueType="num">
                                      <p:cBhvr>
                                        <p:cTn id="37" dur="500" fill="hold"/>
                                        <p:tgtEl>
                                          <p:spTgt spid="43013"/>
                                        </p:tgtEl>
                                        <p:attrNameLst>
                                          <p:attrName>ppt_y</p:attrName>
                                        </p:attrNameLst>
                                      </p:cBhvr>
                                      <p:tavLst>
                                        <p:tav tm="0">
                                          <p:val>
                                            <p:strVal val="#ppt_y"/>
                                          </p:val>
                                        </p:tav>
                                        <p:tav tm="100000">
                                          <p:val>
                                            <p:strVal val="#ppt_y"/>
                                          </p:val>
                                        </p:tav>
                                      </p:tavLst>
                                    </p:anim>
                                    <p:anim calcmode="lin" valueType="num">
                                      <p:cBhvr>
                                        <p:cTn id="38" dur="500" fill="hold"/>
                                        <p:tgtEl>
                                          <p:spTgt spid="43013"/>
                                        </p:tgtEl>
                                        <p:attrNameLst>
                                          <p:attrName>ppt_w</p:attrName>
                                        </p:attrNameLst>
                                      </p:cBhvr>
                                      <p:tavLst>
                                        <p:tav tm="0">
                                          <p:val>
                                            <p:fltVal val="0"/>
                                          </p:val>
                                        </p:tav>
                                        <p:tav tm="100000">
                                          <p:val>
                                            <p:strVal val="#ppt_w"/>
                                          </p:val>
                                        </p:tav>
                                      </p:tavLst>
                                    </p:anim>
                                    <p:anim calcmode="lin" valueType="num">
                                      <p:cBhvr>
                                        <p:cTn id="39" dur="500" fill="hold"/>
                                        <p:tgtEl>
                                          <p:spTgt spid="430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2" grpId="0"/>
      <p:bldP spid="4301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标题 44033">
            <a:extLst>
              <a:ext uri="{FF2B5EF4-FFF2-40B4-BE49-F238E27FC236}">
                <a16:creationId xmlns:a16="http://schemas.microsoft.com/office/drawing/2014/main" id="{BEB1726B-0AC4-413E-98BF-706E84410369}"/>
              </a:ext>
            </a:extLst>
          </p:cNvPr>
          <p:cNvSpPr>
            <a:spLocks noGrp="1"/>
          </p:cNvSpPr>
          <p:nvPr>
            <p:ph type="title"/>
          </p:nvPr>
        </p:nvSpPr>
        <p:spPr/>
        <p:txBody>
          <a:bodyPr/>
          <a:lstStyle/>
          <a:p>
            <a:r>
              <a:rPr lang="en-US" altLang="zh-CN" noProof="1"/>
              <a:t> </a:t>
            </a:r>
          </a:p>
        </p:txBody>
      </p:sp>
      <p:sp>
        <p:nvSpPr>
          <p:cNvPr id="44035" name="文本框 44034">
            <a:extLst>
              <a:ext uri="{FF2B5EF4-FFF2-40B4-BE49-F238E27FC236}">
                <a16:creationId xmlns:a16="http://schemas.microsoft.com/office/drawing/2014/main" id="{AA42EED0-5DD2-4176-9F1B-7198E85F30C7}"/>
              </a:ext>
            </a:extLst>
          </p:cNvPr>
          <p:cNvSpPr txBox="1"/>
          <p:nvPr/>
        </p:nvSpPr>
        <p:spPr>
          <a:xfrm>
            <a:off x="0" y="1700213"/>
            <a:ext cx="5721350" cy="579437"/>
          </a:xfrm>
          <a:prstGeom prst="rect">
            <a:avLst/>
          </a:prstGeom>
          <a:noFill/>
          <a:ln w="9525">
            <a:noFill/>
          </a:ln>
        </p:spPr>
        <p:txBody>
          <a:bodyPr>
            <a:spAutoFit/>
          </a:bodyPr>
          <a:lstStyle/>
          <a:p>
            <a:pPr eaLnBrk="0" hangingPunct="0">
              <a:spcBef>
                <a:spcPct val="50000"/>
              </a:spcBef>
              <a:buClr>
                <a:srgbClr val="000000"/>
              </a:buClr>
            </a:pPr>
            <a:r>
              <a:rPr lang="zh-CN" altLang="en-US" sz="3200" b="1" noProof="1">
                <a:effectLst>
                  <a:outerShdw blurRad="38100" dist="38100" dir="2700000">
                    <a:srgbClr val="FFFFFF"/>
                  </a:outerShdw>
                </a:effectLst>
                <a:latin typeface="Times New Roman" panose="02020603050405020304" pitchFamily="2" charset="0"/>
                <a:cs typeface="+mn-ea"/>
              </a:rPr>
              <a:t>解：任取一线元</a:t>
            </a:r>
            <a:r>
              <a:rPr lang="en-US" altLang="zh-CN" sz="3200" b="1" noProof="1">
                <a:solidFill>
                  <a:schemeClr val="hlink"/>
                </a:solidFill>
                <a:effectLst>
                  <a:outerShdw blurRad="38100" dist="38100" dir="2700000">
                    <a:srgbClr val="000000"/>
                  </a:outerShdw>
                </a:effectLst>
                <a:latin typeface="Times New Roman" panose="02020603050405020304" pitchFamily="2" charset="0"/>
                <a:cs typeface="+mn-ea"/>
              </a:rPr>
              <a:t>d</a:t>
            </a:r>
            <a:r>
              <a:rPr lang="en-US" altLang="zh-CN" sz="3200" i="1" noProof="1">
                <a:solidFill>
                  <a:schemeClr val="hlink"/>
                </a:solidFill>
                <a:effectLst>
                  <a:outerShdw blurRad="38100" dist="38100" dir="2700000">
                    <a:srgbClr val="000000"/>
                  </a:outerShdw>
                </a:effectLst>
                <a:latin typeface="Times New Roman" panose="02020603050405020304" pitchFamily="2" charset="0"/>
                <a:cs typeface="+mn-ea"/>
              </a:rPr>
              <a:t>l</a:t>
            </a:r>
            <a:endParaRPr lang="en-US" altLang="zh-CN" sz="3200" i="1" noProof="1">
              <a:solidFill>
                <a:schemeClr val="hlink"/>
              </a:solidFill>
              <a:effectLst>
                <a:outerShdw blurRad="38100" dist="38100" dir="2700000">
                  <a:srgbClr val="000000"/>
                </a:outerShdw>
              </a:effectLst>
              <a:latin typeface="Times New Roman" panose="02020603050405020304" pitchFamily="2" charset="0"/>
            </a:endParaRPr>
          </a:p>
        </p:txBody>
      </p:sp>
      <p:graphicFrame>
        <p:nvGraphicFramePr>
          <p:cNvPr id="44036" name="对象 44035">
            <a:extLst>
              <a:ext uri="{FF2B5EF4-FFF2-40B4-BE49-F238E27FC236}">
                <a16:creationId xmlns:a16="http://schemas.microsoft.com/office/drawing/2014/main" id="{3B8F4E17-0F16-4479-8438-C4628740ED9D}"/>
              </a:ext>
            </a:extLst>
          </p:cNvPr>
          <p:cNvGraphicFramePr>
            <a:graphicFrameLocks noChangeAspect="1"/>
          </p:cNvGraphicFramePr>
          <p:nvPr/>
        </p:nvGraphicFramePr>
        <p:xfrm>
          <a:off x="431800" y="3743325"/>
          <a:ext cx="1724025" cy="542925"/>
        </p:xfrm>
        <a:graphic>
          <a:graphicData uri="http://schemas.openxmlformats.org/presentationml/2006/ole">
            <mc:AlternateContent xmlns:mc="http://schemas.openxmlformats.org/markup-compatibility/2006">
              <mc:Choice xmlns:v="urn:schemas-microsoft-com:vml" Requires="v">
                <p:oleObj spid="_x0000_s30756" r:id="rId3" imgW="596641" imgH="203112" progId="Equation.3">
                  <p:embed/>
                </p:oleObj>
              </mc:Choice>
              <mc:Fallback>
                <p:oleObj r:id="rId3" imgW="596641" imgH="203112" progId="Equation.3">
                  <p:embed/>
                  <p:pic>
                    <p:nvPicPr>
                      <p:cNvPr id="0" name="对象 44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743325"/>
                        <a:ext cx="17240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7" name="对象 44036">
            <a:extLst>
              <a:ext uri="{FF2B5EF4-FFF2-40B4-BE49-F238E27FC236}">
                <a16:creationId xmlns:a16="http://schemas.microsoft.com/office/drawing/2014/main" id="{0FE3FACA-3805-40FC-ABE3-8A3845F8A0BE}"/>
              </a:ext>
            </a:extLst>
          </p:cNvPr>
          <p:cNvGraphicFramePr>
            <a:graphicFrameLocks noChangeAspect="1"/>
          </p:cNvGraphicFramePr>
          <p:nvPr/>
        </p:nvGraphicFramePr>
        <p:xfrm>
          <a:off x="2105025" y="3473450"/>
          <a:ext cx="2265363" cy="1158875"/>
        </p:xfrm>
        <a:graphic>
          <a:graphicData uri="http://schemas.openxmlformats.org/presentationml/2006/ole">
            <mc:AlternateContent xmlns:mc="http://schemas.openxmlformats.org/markup-compatibility/2006">
              <mc:Choice xmlns:v="urn:schemas-microsoft-com:vml" Requires="v">
                <p:oleObj spid="_x0000_s30757" r:id="rId5" imgW="723900" imgH="431800" progId="Equation.3">
                  <p:embed/>
                </p:oleObj>
              </mc:Choice>
              <mc:Fallback>
                <p:oleObj r:id="rId5" imgW="723900" imgH="431800" progId="Equation.3">
                  <p:embed/>
                  <p:pic>
                    <p:nvPicPr>
                      <p:cNvPr id="0" name="对象 44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025" y="3473450"/>
                        <a:ext cx="22653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8" name="对象 44037">
            <a:extLst>
              <a:ext uri="{FF2B5EF4-FFF2-40B4-BE49-F238E27FC236}">
                <a16:creationId xmlns:a16="http://schemas.microsoft.com/office/drawing/2014/main" id="{5BF8BE28-6A33-47BE-B3E3-CADC2EB484AC}"/>
              </a:ext>
            </a:extLst>
          </p:cNvPr>
          <p:cNvGraphicFramePr>
            <a:graphicFrameLocks noChangeAspect="1"/>
          </p:cNvGraphicFramePr>
          <p:nvPr/>
        </p:nvGraphicFramePr>
        <p:xfrm>
          <a:off x="4211638" y="3384550"/>
          <a:ext cx="1600200" cy="1133475"/>
        </p:xfrm>
        <a:graphic>
          <a:graphicData uri="http://schemas.openxmlformats.org/presentationml/2006/ole">
            <mc:AlternateContent xmlns:mc="http://schemas.openxmlformats.org/markup-compatibility/2006">
              <mc:Choice xmlns:v="urn:schemas-microsoft-com:vml" Requires="v">
                <p:oleObj spid="_x0000_s30758" r:id="rId7" imgW="508000" imgH="393700" progId="Equation.3">
                  <p:embed/>
                </p:oleObj>
              </mc:Choice>
              <mc:Fallback>
                <p:oleObj r:id="rId7" imgW="508000" imgH="393700" progId="Equation.3">
                  <p:embed/>
                  <p:pic>
                    <p:nvPicPr>
                      <p:cNvPr id="0" name="对象 440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3384550"/>
                        <a:ext cx="16002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39" name="椭圆 44038">
            <a:extLst>
              <a:ext uri="{FF2B5EF4-FFF2-40B4-BE49-F238E27FC236}">
                <a16:creationId xmlns:a16="http://schemas.microsoft.com/office/drawing/2014/main" id="{112DCA25-2409-4190-A13B-775BC8B8116B}"/>
              </a:ext>
            </a:extLst>
          </p:cNvPr>
          <p:cNvSpPr>
            <a:spLocks noChangeArrowheads="1"/>
          </p:cNvSpPr>
          <p:nvPr/>
        </p:nvSpPr>
        <p:spPr bwMode="auto">
          <a:xfrm>
            <a:off x="6338888" y="2508250"/>
            <a:ext cx="2365375" cy="609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44040" name="组合 44039">
            <a:extLst>
              <a:ext uri="{FF2B5EF4-FFF2-40B4-BE49-F238E27FC236}">
                <a16:creationId xmlns:a16="http://schemas.microsoft.com/office/drawing/2014/main" id="{0D96E023-625E-4395-8E09-316B1C07A241}"/>
              </a:ext>
            </a:extLst>
          </p:cNvPr>
          <p:cNvGrpSpPr>
            <a:grpSpLocks/>
          </p:cNvGrpSpPr>
          <p:nvPr/>
        </p:nvGrpSpPr>
        <p:grpSpPr bwMode="auto">
          <a:xfrm>
            <a:off x="5916613" y="1568450"/>
            <a:ext cx="3227387" cy="2951163"/>
            <a:chOff x="0" y="0"/>
            <a:chExt cx="2292" cy="2096"/>
          </a:xfrm>
        </p:grpSpPr>
        <p:sp>
          <p:nvSpPr>
            <p:cNvPr id="30728" name="椭圆 44040">
              <a:extLst>
                <a:ext uri="{FF2B5EF4-FFF2-40B4-BE49-F238E27FC236}">
                  <a16:creationId xmlns:a16="http://schemas.microsoft.com/office/drawing/2014/main" id="{0C667F60-D75B-4F2B-8368-2D723DEAB4C8}"/>
                </a:ext>
              </a:extLst>
            </p:cNvPr>
            <p:cNvSpPr>
              <a:spLocks noChangeArrowheads="1"/>
            </p:cNvSpPr>
            <p:nvPr/>
          </p:nvSpPr>
          <p:spPr bwMode="auto">
            <a:xfrm>
              <a:off x="0" y="1256"/>
              <a:ext cx="2268" cy="756"/>
            </a:xfrm>
            <a:prstGeom prst="ellipse">
              <a:avLst/>
            </a:prstGeom>
            <a:noFill/>
            <a:ln w="28575">
              <a:solidFill>
                <a:srgbClr val="00CC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729" name="直接连接符 44041">
              <a:extLst>
                <a:ext uri="{FF2B5EF4-FFF2-40B4-BE49-F238E27FC236}">
                  <a16:creationId xmlns:a16="http://schemas.microsoft.com/office/drawing/2014/main" id="{79526A28-28EB-4B74-913A-47B3CEA4D7CB}"/>
                </a:ext>
              </a:extLst>
            </p:cNvPr>
            <p:cNvSpPr>
              <a:spLocks noChangeShapeType="1"/>
            </p:cNvSpPr>
            <p:nvPr/>
          </p:nvSpPr>
          <p:spPr bwMode="auto">
            <a:xfrm>
              <a:off x="0" y="1664"/>
              <a:ext cx="229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0" name="直接连接符 44042">
              <a:extLst>
                <a:ext uri="{FF2B5EF4-FFF2-40B4-BE49-F238E27FC236}">
                  <a16:creationId xmlns:a16="http://schemas.microsoft.com/office/drawing/2014/main" id="{0A36825D-0CE7-455C-AF91-A5EFF58B1B05}"/>
                </a:ext>
              </a:extLst>
            </p:cNvPr>
            <p:cNvSpPr>
              <a:spLocks noChangeShapeType="1"/>
            </p:cNvSpPr>
            <p:nvPr/>
          </p:nvSpPr>
          <p:spPr bwMode="auto">
            <a:xfrm>
              <a:off x="1128" y="224"/>
              <a:ext cx="0" cy="18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1" name="左弧形箭头 44043">
              <a:extLst>
                <a:ext uri="{FF2B5EF4-FFF2-40B4-BE49-F238E27FC236}">
                  <a16:creationId xmlns:a16="http://schemas.microsoft.com/office/drawing/2014/main" id="{0BC9A283-D76F-4998-A2DE-39A8A5F33F1F}"/>
                </a:ext>
              </a:extLst>
            </p:cNvPr>
            <p:cNvSpPr>
              <a:spLocks noChangeArrowheads="1"/>
            </p:cNvSpPr>
            <p:nvPr/>
          </p:nvSpPr>
          <p:spPr bwMode="auto">
            <a:xfrm>
              <a:off x="972" y="80"/>
              <a:ext cx="276" cy="324"/>
            </a:xfrm>
            <a:prstGeom prst="curvedRightArrow">
              <a:avLst>
                <a:gd name="adj1" fmla="val 23478"/>
                <a:gd name="adj2" fmla="val 46957"/>
                <a:gd name="adj3" fmla="val 33324"/>
              </a:avLst>
            </a:prstGeom>
            <a:solidFill>
              <a:srgbClr val="FF00FF"/>
            </a:solidFill>
            <a:ln w="127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0732" name="对象 44044">
              <a:extLst>
                <a:ext uri="{FF2B5EF4-FFF2-40B4-BE49-F238E27FC236}">
                  <a16:creationId xmlns:a16="http://schemas.microsoft.com/office/drawing/2014/main" id="{E5C61F19-FCB3-44F5-AC93-2EA0ACE65572}"/>
                </a:ext>
              </a:extLst>
            </p:cNvPr>
            <p:cNvGraphicFramePr>
              <a:graphicFrameLocks noChangeAspect="1"/>
            </p:cNvGraphicFramePr>
            <p:nvPr/>
          </p:nvGraphicFramePr>
          <p:xfrm>
            <a:off x="1296" y="0"/>
            <a:ext cx="393" cy="364"/>
          </p:xfrm>
          <a:graphic>
            <a:graphicData uri="http://schemas.openxmlformats.org/presentationml/2006/ole">
              <mc:AlternateContent xmlns:mc="http://schemas.openxmlformats.org/markup-compatibility/2006">
                <mc:Choice xmlns:v="urn:schemas-microsoft-com:vml" Requires="v">
                  <p:oleObj spid="_x0000_s30759" r:id="rId9" imgW="152599" imgH="139882" progId="Equation.3">
                    <p:embed/>
                  </p:oleObj>
                </mc:Choice>
                <mc:Fallback>
                  <p:oleObj r:id="rId9" imgW="152599" imgH="139882" progId="Equation.3">
                    <p:embed/>
                    <p:pic>
                      <p:nvPicPr>
                        <p:cNvPr id="0" name="对象 440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 y="0"/>
                          <a:ext cx="39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4046" name="组合 44045">
            <a:extLst>
              <a:ext uri="{FF2B5EF4-FFF2-40B4-BE49-F238E27FC236}">
                <a16:creationId xmlns:a16="http://schemas.microsoft.com/office/drawing/2014/main" id="{0B52276A-E54B-4853-96C8-00FF588D56A3}"/>
              </a:ext>
            </a:extLst>
          </p:cNvPr>
          <p:cNvGrpSpPr>
            <a:grpSpLocks/>
          </p:cNvGrpSpPr>
          <p:nvPr/>
        </p:nvGrpSpPr>
        <p:grpSpPr bwMode="auto">
          <a:xfrm>
            <a:off x="5900738" y="2154238"/>
            <a:ext cx="3225800" cy="3548062"/>
            <a:chOff x="0" y="0"/>
            <a:chExt cx="2292" cy="2520"/>
          </a:xfrm>
        </p:grpSpPr>
        <p:sp>
          <p:nvSpPr>
            <p:cNvPr id="30734" name="任意多边形 44046">
              <a:extLst>
                <a:ext uri="{FF2B5EF4-FFF2-40B4-BE49-F238E27FC236}">
                  <a16:creationId xmlns:a16="http://schemas.microsoft.com/office/drawing/2014/main" id="{8E5C430D-EEF7-400F-A098-7C2FB93D2648}"/>
                </a:ext>
              </a:extLst>
            </p:cNvPr>
            <p:cNvSpPr>
              <a:spLocks noChangeArrowheads="1"/>
            </p:cNvSpPr>
            <p:nvPr/>
          </p:nvSpPr>
          <p:spPr bwMode="auto">
            <a:xfrm>
              <a:off x="0" y="0"/>
              <a:ext cx="2292" cy="2520"/>
            </a:xfrm>
            <a:custGeom>
              <a:avLst/>
              <a:gdLst>
                <a:gd name="T0" fmla="*/ 471 w 21600"/>
                <a:gd name="T1" fmla="*/ 10697 h 21600"/>
                <a:gd name="T2" fmla="*/ 10799 w 21600"/>
                <a:gd name="T3" fmla="*/ 471 h 21600"/>
                <a:gd name="T4" fmla="*/ 21127 w 21600"/>
                <a:gd name="T5" fmla="*/ 10696 h 21600"/>
                <a:gd name="T6" fmla="*/ 21599 w 21600"/>
                <a:gd name="T7" fmla="*/ 10692 h 21600"/>
                <a:gd name="T8" fmla="*/ 10799 w 21600"/>
                <a:gd name="T9" fmla="*/ -108 h 21600"/>
                <a:gd name="T10" fmla="*/ 0 w 21600"/>
                <a:gd name="T11" fmla="*/ 10584 h 21600"/>
              </a:gdLst>
              <a:ahLst/>
              <a:cxnLst>
                <a:cxn ang="0">
                  <a:pos x="T0" y="T1"/>
                </a:cxn>
                <a:cxn ang="0">
                  <a:pos x="T2" y="T3"/>
                </a:cxn>
                <a:cxn ang="0">
                  <a:pos x="T4" y="T5"/>
                </a:cxn>
                <a:cxn ang="0">
                  <a:pos x="T6" y="T7"/>
                </a:cxn>
                <a:cxn ang="0">
                  <a:pos x="T8" y="T9"/>
                </a:cxn>
                <a:cxn ang="0">
                  <a:pos x="T10" y="T11"/>
                </a:cxn>
              </a:cxnLst>
              <a:rect l="0" t="0" r="r" b="b"/>
              <a:pathLst>
                <a:path w="21600" h="21600">
                  <a:moveTo>
                    <a:pt x="471" y="10697"/>
                  </a:moveTo>
                  <a:cubicBezTo>
                    <a:pt x="526" y="5040"/>
                    <a:pt x="5129" y="471"/>
                    <a:pt x="10799" y="471"/>
                  </a:cubicBezTo>
                  <a:cubicBezTo>
                    <a:pt x="16469" y="471"/>
                    <a:pt x="21072" y="5040"/>
                    <a:pt x="21127" y="10696"/>
                  </a:cubicBezTo>
                  <a:lnTo>
                    <a:pt x="21599" y="10692"/>
                  </a:lnTo>
                  <a:cubicBezTo>
                    <a:pt x="21540" y="4669"/>
                    <a:pt x="16728" y="-108"/>
                    <a:pt x="10799" y="-108"/>
                  </a:cubicBezTo>
                  <a:cubicBezTo>
                    <a:pt x="4870" y="-108"/>
                    <a:pt x="57" y="4669"/>
                    <a:pt x="0" y="10584"/>
                  </a:cubicBezTo>
                  <a:close/>
                </a:path>
              </a:pathLst>
            </a:custGeom>
            <a:solidFill>
              <a:schemeClr val="hlink"/>
            </a:solidFill>
            <a:ln w="127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735" name="直接连接符 44047">
              <a:extLst>
                <a:ext uri="{FF2B5EF4-FFF2-40B4-BE49-F238E27FC236}">
                  <a16:creationId xmlns:a16="http://schemas.microsoft.com/office/drawing/2014/main" id="{912AD541-B575-469D-9725-F8054653A3A7}"/>
                </a:ext>
              </a:extLst>
            </p:cNvPr>
            <p:cNvSpPr>
              <a:spLocks noChangeShapeType="1"/>
            </p:cNvSpPr>
            <p:nvPr/>
          </p:nvSpPr>
          <p:spPr bwMode="auto">
            <a:xfrm flipH="1" flipV="1">
              <a:off x="300" y="456"/>
              <a:ext cx="840" cy="792"/>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36" name="对象 44048">
              <a:extLst>
                <a:ext uri="{FF2B5EF4-FFF2-40B4-BE49-F238E27FC236}">
                  <a16:creationId xmlns:a16="http://schemas.microsoft.com/office/drawing/2014/main" id="{1B256044-3B5B-454A-BFAE-61B786A3170B}"/>
                </a:ext>
              </a:extLst>
            </p:cNvPr>
            <p:cNvGraphicFramePr>
              <a:graphicFrameLocks noChangeAspect="1"/>
            </p:cNvGraphicFramePr>
            <p:nvPr/>
          </p:nvGraphicFramePr>
          <p:xfrm>
            <a:off x="870" y="1204"/>
            <a:ext cx="280" cy="328"/>
          </p:xfrm>
          <a:graphic>
            <a:graphicData uri="http://schemas.openxmlformats.org/presentationml/2006/ole">
              <mc:AlternateContent xmlns:mc="http://schemas.openxmlformats.org/markup-compatibility/2006">
                <mc:Choice xmlns:v="urn:schemas-microsoft-com:vml" Requires="v">
                  <p:oleObj spid="_x0000_s30760" r:id="rId11" imgW="152400" imgH="177800" progId="Equation.3">
                    <p:embed/>
                  </p:oleObj>
                </mc:Choice>
                <mc:Fallback>
                  <p:oleObj r:id="rId11" imgW="152400" imgH="177800" progId="Equation.3">
                    <p:embed/>
                    <p:pic>
                      <p:nvPicPr>
                        <p:cNvPr id="0" name="对象 440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0" y="1204"/>
                          <a:ext cx="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37" name="对象 44049">
              <a:extLst>
                <a:ext uri="{FF2B5EF4-FFF2-40B4-BE49-F238E27FC236}">
                  <a16:creationId xmlns:a16="http://schemas.microsoft.com/office/drawing/2014/main" id="{F13BEF40-2703-426E-86CD-90BCFAFE2C99}"/>
                </a:ext>
              </a:extLst>
            </p:cNvPr>
            <p:cNvGraphicFramePr>
              <a:graphicFrameLocks noChangeAspect="1"/>
            </p:cNvGraphicFramePr>
            <p:nvPr/>
          </p:nvGraphicFramePr>
          <p:xfrm>
            <a:off x="444" y="764"/>
            <a:ext cx="316" cy="343"/>
          </p:xfrm>
          <a:graphic>
            <a:graphicData uri="http://schemas.openxmlformats.org/presentationml/2006/ole">
              <mc:AlternateContent xmlns:mc="http://schemas.openxmlformats.org/markup-compatibility/2006">
                <mc:Choice xmlns:v="urn:schemas-microsoft-com:vml" Requires="v">
                  <p:oleObj spid="_x0000_s30761" r:id="rId13" imgW="152466" imgH="165172" progId="Equation.3">
                    <p:embed/>
                  </p:oleObj>
                </mc:Choice>
                <mc:Fallback>
                  <p:oleObj r:id="rId13" imgW="152466" imgH="165172" progId="Equation.3">
                    <p:embed/>
                    <p:pic>
                      <p:nvPicPr>
                        <p:cNvPr id="0" name="对象 440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 y="764"/>
                          <a:ext cx="316"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4051" name="组合 44050">
            <a:extLst>
              <a:ext uri="{FF2B5EF4-FFF2-40B4-BE49-F238E27FC236}">
                <a16:creationId xmlns:a16="http://schemas.microsoft.com/office/drawing/2014/main" id="{5F3A6B5D-68EC-44ED-82E8-2AD2CECC9AD8}"/>
              </a:ext>
            </a:extLst>
          </p:cNvPr>
          <p:cNvGrpSpPr>
            <a:grpSpLocks/>
          </p:cNvGrpSpPr>
          <p:nvPr/>
        </p:nvGrpSpPr>
        <p:grpSpPr bwMode="auto">
          <a:xfrm>
            <a:off x="5770563" y="2300288"/>
            <a:ext cx="2127250" cy="1593850"/>
            <a:chOff x="0" y="0"/>
            <a:chExt cx="1511" cy="1132"/>
          </a:xfrm>
        </p:grpSpPr>
        <p:grpSp>
          <p:nvGrpSpPr>
            <p:cNvPr id="30739" name="组合 44051">
              <a:extLst>
                <a:ext uri="{FF2B5EF4-FFF2-40B4-BE49-F238E27FC236}">
                  <a16:creationId xmlns:a16="http://schemas.microsoft.com/office/drawing/2014/main" id="{DF4D1446-AA13-4359-BADB-FB621EC278C4}"/>
                </a:ext>
              </a:extLst>
            </p:cNvPr>
            <p:cNvGrpSpPr>
              <a:grpSpLocks/>
            </p:cNvGrpSpPr>
            <p:nvPr/>
          </p:nvGrpSpPr>
          <p:grpSpPr bwMode="auto">
            <a:xfrm>
              <a:off x="0" y="0"/>
              <a:ext cx="1511" cy="1132"/>
              <a:chOff x="0" y="0"/>
              <a:chExt cx="1511" cy="1132"/>
            </a:xfrm>
          </p:grpSpPr>
          <p:graphicFrame>
            <p:nvGraphicFramePr>
              <p:cNvPr id="30740" name="对象 44052">
                <a:extLst>
                  <a:ext uri="{FF2B5EF4-FFF2-40B4-BE49-F238E27FC236}">
                    <a16:creationId xmlns:a16="http://schemas.microsoft.com/office/drawing/2014/main" id="{4D946D5B-0B42-45AD-8C06-9700010BB680}"/>
                  </a:ext>
                </a:extLst>
              </p:cNvPr>
              <p:cNvGraphicFramePr>
                <a:graphicFrameLocks noChangeAspect="1"/>
              </p:cNvGraphicFramePr>
              <p:nvPr/>
            </p:nvGraphicFramePr>
            <p:xfrm>
              <a:off x="0" y="20"/>
              <a:ext cx="387" cy="387"/>
            </p:xfrm>
            <a:graphic>
              <a:graphicData uri="http://schemas.openxmlformats.org/presentationml/2006/ole">
                <mc:AlternateContent xmlns:mc="http://schemas.openxmlformats.org/markup-compatibility/2006">
                  <mc:Choice xmlns:v="urn:schemas-microsoft-com:vml" Requires="v">
                    <p:oleObj spid="_x0000_s30762" r:id="rId15" imgW="177800" imgH="177800" progId="Equation.3">
                      <p:embed/>
                    </p:oleObj>
                  </mc:Choice>
                  <mc:Fallback>
                    <p:oleObj r:id="rId15" imgW="177800" imgH="177800" progId="Equation.3">
                      <p:embed/>
                      <p:pic>
                        <p:nvPicPr>
                          <p:cNvPr id="0" name="对象 440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0"/>
                            <a:ext cx="3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41" name="直接连接符 44053">
                <a:extLst>
                  <a:ext uri="{FF2B5EF4-FFF2-40B4-BE49-F238E27FC236}">
                    <a16:creationId xmlns:a16="http://schemas.microsoft.com/office/drawing/2014/main" id="{DCBAA637-F37C-49E1-BA0F-7E2C4B5A2581}"/>
                  </a:ext>
                </a:extLst>
              </p:cNvPr>
              <p:cNvSpPr>
                <a:spLocks noChangeShapeType="1"/>
              </p:cNvSpPr>
              <p:nvPr/>
            </p:nvSpPr>
            <p:spPr bwMode="auto">
              <a:xfrm flipH="1">
                <a:off x="392" y="340"/>
                <a:ext cx="840" cy="0"/>
              </a:xfrm>
              <a:prstGeom prst="line">
                <a:avLst/>
              </a:prstGeom>
              <a:noFill/>
              <a:ln w="28575">
                <a:solidFill>
                  <a:schemeClr val="accent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42" name="对象 44054">
                <a:extLst>
                  <a:ext uri="{FF2B5EF4-FFF2-40B4-BE49-F238E27FC236}">
                    <a16:creationId xmlns:a16="http://schemas.microsoft.com/office/drawing/2014/main" id="{EBA03FCB-3A86-472C-A84A-D96CDEABD35C}"/>
                  </a:ext>
                </a:extLst>
              </p:cNvPr>
              <p:cNvGraphicFramePr>
                <a:graphicFrameLocks noChangeAspect="1"/>
              </p:cNvGraphicFramePr>
              <p:nvPr/>
            </p:nvGraphicFramePr>
            <p:xfrm>
              <a:off x="800" y="0"/>
              <a:ext cx="319" cy="355"/>
            </p:xfrm>
            <a:graphic>
              <a:graphicData uri="http://schemas.openxmlformats.org/presentationml/2006/ole">
                <mc:AlternateContent xmlns:mc="http://schemas.openxmlformats.org/markup-compatibility/2006">
                  <mc:Choice xmlns:v="urn:schemas-microsoft-com:vml" Requires="v">
                    <p:oleObj spid="_x0000_s30763" r:id="rId17" imgW="114350" imgH="127055" progId="Equation.3">
                      <p:embed/>
                    </p:oleObj>
                  </mc:Choice>
                  <mc:Fallback>
                    <p:oleObj r:id="rId17" imgW="114350" imgH="127055" progId="Equation.3">
                      <p:embed/>
                      <p:pic>
                        <p:nvPicPr>
                          <p:cNvPr id="0" name="对象 440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0" y="0"/>
                            <a:ext cx="31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43" name="对象 44055">
                <a:extLst>
                  <a:ext uri="{FF2B5EF4-FFF2-40B4-BE49-F238E27FC236}">
                    <a16:creationId xmlns:a16="http://schemas.microsoft.com/office/drawing/2014/main" id="{B241CC99-53B6-4BC6-B567-78313689C556}"/>
                  </a:ext>
                </a:extLst>
              </p:cNvPr>
              <p:cNvGraphicFramePr>
                <a:graphicFrameLocks noChangeAspect="1"/>
              </p:cNvGraphicFramePr>
              <p:nvPr/>
            </p:nvGraphicFramePr>
            <p:xfrm>
              <a:off x="1168" y="572"/>
              <a:ext cx="343" cy="382"/>
            </p:xfrm>
            <a:graphic>
              <a:graphicData uri="http://schemas.openxmlformats.org/presentationml/2006/ole">
                <mc:AlternateContent xmlns:mc="http://schemas.openxmlformats.org/markup-compatibility/2006">
                  <mc:Choice xmlns:v="urn:schemas-microsoft-com:vml" Requires="v">
                    <p:oleObj spid="_x0000_s30764" r:id="rId19" imgW="127000" imgH="139700" progId="Equation.3">
                      <p:embed/>
                    </p:oleObj>
                  </mc:Choice>
                  <mc:Fallback>
                    <p:oleObj r:id="rId19" imgW="127000" imgH="139700" progId="Equation.3">
                      <p:embed/>
                      <p:pic>
                        <p:nvPicPr>
                          <p:cNvPr id="0" name="对象 440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68" y="572"/>
                            <a:ext cx="34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44" name="直接连接符 44056">
                <a:extLst>
                  <a:ext uri="{FF2B5EF4-FFF2-40B4-BE49-F238E27FC236}">
                    <a16:creationId xmlns:a16="http://schemas.microsoft.com/office/drawing/2014/main" id="{AE61D976-EDE4-44B3-887C-D7A57B2BAB54}"/>
                  </a:ext>
                </a:extLst>
              </p:cNvPr>
              <p:cNvSpPr>
                <a:spLocks noChangeShapeType="1"/>
              </p:cNvSpPr>
              <p:nvPr/>
            </p:nvSpPr>
            <p:spPr bwMode="auto">
              <a:xfrm flipV="1">
                <a:off x="1280" y="340"/>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直接连接符 44057">
                <a:extLst>
                  <a:ext uri="{FF2B5EF4-FFF2-40B4-BE49-F238E27FC236}">
                    <a16:creationId xmlns:a16="http://schemas.microsoft.com/office/drawing/2014/main" id="{E7B1EF7D-28C6-4B24-B2C6-FF274793F54A}"/>
                  </a:ext>
                </a:extLst>
              </p:cNvPr>
              <p:cNvSpPr>
                <a:spLocks noChangeShapeType="1"/>
              </p:cNvSpPr>
              <p:nvPr/>
            </p:nvSpPr>
            <p:spPr bwMode="auto">
              <a:xfrm flipV="1">
                <a:off x="1328" y="352"/>
                <a:ext cx="0" cy="252"/>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6" name="直接连接符 44058">
                <a:extLst>
                  <a:ext uri="{FF2B5EF4-FFF2-40B4-BE49-F238E27FC236}">
                    <a16:creationId xmlns:a16="http://schemas.microsoft.com/office/drawing/2014/main" id="{1BBE8F2D-8D04-4C53-AFB7-21B940052E7D}"/>
                  </a:ext>
                </a:extLst>
              </p:cNvPr>
              <p:cNvSpPr>
                <a:spLocks noChangeShapeType="1"/>
              </p:cNvSpPr>
              <p:nvPr/>
            </p:nvSpPr>
            <p:spPr bwMode="auto">
              <a:xfrm>
                <a:off x="1328" y="880"/>
                <a:ext cx="0" cy="252"/>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0747" name="对象 44059">
              <a:extLst>
                <a:ext uri="{FF2B5EF4-FFF2-40B4-BE49-F238E27FC236}">
                  <a16:creationId xmlns:a16="http://schemas.microsoft.com/office/drawing/2014/main" id="{D0196336-409C-46F7-8B7C-5F029F7DA2E1}"/>
                </a:ext>
              </a:extLst>
            </p:cNvPr>
            <p:cNvGraphicFramePr>
              <a:graphicFrameLocks noChangeAspect="1"/>
            </p:cNvGraphicFramePr>
            <p:nvPr/>
          </p:nvGraphicFramePr>
          <p:xfrm>
            <a:off x="912" y="632"/>
            <a:ext cx="352" cy="352"/>
          </p:xfrm>
          <a:graphic>
            <a:graphicData uri="http://schemas.openxmlformats.org/presentationml/2006/ole">
              <mc:AlternateContent xmlns:mc="http://schemas.openxmlformats.org/markup-compatibility/2006">
                <mc:Choice xmlns:v="urn:schemas-microsoft-com:vml" Requires="v">
                  <p:oleObj spid="_x0000_s30765" r:id="rId21" imgW="140004" imgH="140004" progId="Equation.3">
                    <p:embed/>
                  </p:oleObj>
                </mc:Choice>
                <mc:Fallback>
                  <p:oleObj r:id="rId21" imgW="140004" imgH="140004" progId="Equation.3">
                    <p:embed/>
                    <p:pic>
                      <p:nvPicPr>
                        <p:cNvPr id="0" name="对象 4405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12" y="632"/>
                          <a:ext cx="35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48" name="直接连接符 44060">
              <a:extLst>
                <a:ext uri="{FF2B5EF4-FFF2-40B4-BE49-F238E27FC236}">
                  <a16:creationId xmlns:a16="http://schemas.microsoft.com/office/drawing/2014/main" id="{6B1C1FCC-3C9C-448C-AC0E-34CBA384E142}"/>
                </a:ext>
              </a:extLst>
            </p:cNvPr>
            <p:cNvSpPr>
              <a:spLocks noChangeShapeType="1"/>
            </p:cNvSpPr>
            <p:nvPr/>
          </p:nvSpPr>
          <p:spPr bwMode="auto">
            <a:xfrm flipV="1">
              <a:off x="1124" y="964"/>
              <a:ext cx="12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62" name="文本框 44061">
            <a:extLst>
              <a:ext uri="{FF2B5EF4-FFF2-40B4-BE49-F238E27FC236}">
                <a16:creationId xmlns:a16="http://schemas.microsoft.com/office/drawing/2014/main" id="{3F23D92F-8085-4858-8244-1A44E1127F11}"/>
              </a:ext>
            </a:extLst>
          </p:cNvPr>
          <p:cNvSpPr txBox="1"/>
          <p:nvPr/>
        </p:nvSpPr>
        <p:spPr>
          <a:xfrm>
            <a:off x="838200" y="2528888"/>
            <a:ext cx="2563813" cy="579437"/>
          </a:xfrm>
          <a:prstGeom prst="rect">
            <a:avLst/>
          </a:prstGeom>
          <a:noFill/>
          <a:ln w="9525">
            <a:noFill/>
          </a:ln>
        </p:spPr>
        <p:txBody>
          <a:bodyPr>
            <a:spAutoFit/>
          </a:bodyPr>
          <a:lstStyle/>
          <a:p>
            <a:pPr eaLnBrk="0" hangingPunct="0">
              <a:spcBef>
                <a:spcPct val="50000"/>
              </a:spcBef>
              <a:buClr>
                <a:srgbClr val="000000"/>
              </a:buClr>
            </a:pPr>
            <a:r>
              <a:rPr lang="zh-CN" altLang="en-US" sz="3200" b="1" noProof="1">
                <a:effectLst>
                  <a:outerShdw blurRad="38100" dist="38100" dir="2700000">
                    <a:srgbClr val="FFFFFF"/>
                  </a:outerShdw>
                </a:effectLst>
                <a:latin typeface="Times New Roman" panose="02020603050405020304" pitchFamily="2" charset="0"/>
                <a:cs typeface="+mn-ea"/>
              </a:rPr>
              <a:t>带电量为</a:t>
            </a:r>
            <a:r>
              <a:rPr lang="en-US" altLang="zh-CN" sz="3200" b="1" noProof="1">
                <a:effectLst>
                  <a:outerShdw blurRad="38100" dist="38100" dir="2700000">
                    <a:srgbClr val="FFFFFF"/>
                  </a:outerShdw>
                </a:effectLst>
                <a:latin typeface="Times New Roman" panose="02020603050405020304" pitchFamily="2" charset="0"/>
                <a:cs typeface="+mn-ea"/>
              </a:rPr>
              <a:t>d</a:t>
            </a:r>
            <a:r>
              <a:rPr lang="en-US" altLang="zh-CN" sz="3200" b="1" i="1" noProof="1">
                <a:effectLst>
                  <a:outerShdw blurRad="38100" dist="38100" dir="2700000">
                    <a:srgbClr val="FFFFFF"/>
                  </a:outerShdw>
                </a:effectLst>
                <a:latin typeface="Times New Roman" panose="02020603050405020304" pitchFamily="2" charset="0"/>
                <a:cs typeface="+mn-ea"/>
              </a:rPr>
              <a:t>Q</a:t>
            </a:r>
            <a:endParaRPr lang="en-US" altLang="zh-CN" sz="3200" b="1" i="1" noProof="1">
              <a:effectLst>
                <a:outerShdw blurRad="38100" dist="38100" dir="2700000">
                  <a:srgbClr val="FFFFFF"/>
                </a:outerShdw>
              </a:effectLst>
              <a:latin typeface="Times New Roman" panose="02020603050405020304" pitchFamily="2" charset="0"/>
            </a:endParaRPr>
          </a:p>
        </p:txBody>
      </p:sp>
      <p:grpSp>
        <p:nvGrpSpPr>
          <p:cNvPr id="44063" name="组合 44062">
            <a:extLst>
              <a:ext uri="{FF2B5EF4-FFF2-40B4-BE49-F238E27FC236}">
                <a16:creationId xmlns:a16="http://schemas.microsoft.com/office/drawing/2014/main" id="{B761661D-CEEC-4F05-AABD-D6EC8D208742}"/>
              </a:ext>
            </a:extLst>
          </p:cNvPr>
          <p:cNvGrpSpPr>
            <a:grpSpLocks/>
          </p:cNvGrpSpPr>
          <p:nvPr/>
        </p:nvGrpSpPr>
        <p:grpSpPr bwMode="auto">
          <a:xfrm>
            <a:off x="0" y="312738"/>
            <a:ext cx="9144000" cy="1878012"/>
            <a:chOff x="0" y="0"/>
            <a:chExt cx="5760" cy="1183"/>
          </a:xfrm>
        </p:grpSpPr>
        <p:sp>
          <p:nvSpPr>
            <p:cNvPr id="44064" name="文本框 44063">
              <a:extLst>
                <a:ext uri="{FF2B5EF4-FFF2-40B4-BE49-F238E27FC236}">
                  <a16:creationId xmlns:a16="http://schemas.microsoft.com/office/drawing/2014/main" id="{F894C38D-DFC8-4CB3-8A49-4E84BC32FDD0}"/>
                </a:ext>
              </a:extLst>
            </p:cNvPr>
            <p:cNvSpPr txBox="1"/>
            <p:nvPr/>
          </p:nvSpPr>
          <p:spPr>
            <a:xfrm>
              <a:off x="0" y="0"/>
              <a:ext cx="5760" cy="672"/>
            </a:xfrm>
            <a:prstGeom prst="rect">
              <a:avLst/>
            </a:prstGeom>
            <a:noFill/>
            <a:ln w="9525">
              <a:noFill/>
            </a:ln>
          </p:spPr>
          <p:txBody>
            <a:bodyPr lIns="92075" tIns="46038" rIns="92075" bIns="46038">
              <a:spAutoFit/>
            </a:bodyPr>
            <a:lstStyle/>
            <a:p>
              <a:pPr algn="just" eaLnBrk="0" hangingPunct="0">
                <a:spcBef>
                  <a:spcPct val="50000"/>
                </a:spcBef>
                <a:buClr>
                  <a:schemeClr val="accent2"/>
                </a:buClr>
                <a:buSzPct val="75000"/>
                <a:buFont typeface="Monotype Sorts" pitchFamily="2" charset="2"/>
                <a:buNone/>
              </a:pPr>
              <a:r>
                <a:rPr lang="zh-CN" altLang="en-US" sz="3200" b="1" noProof="1">
                  <a:solidFill>
                    <a:srgbClr val="FFFF00"/>
                  </a:solidFill>
                  <a:effectLst>
                    <a:outerShdw blurRad="38100" dist="38100" dir="2700000">
                      <a:srgbClr val="000000"/>
                    </a:outerShdw>
                  </a:effectLst>
                  <a:latin typeface="Times New Roman" panose="02020603050405020304" pitchFamily="2" charset="0"/>
                  <a:cs typeface="+mn-ea"/>
                </a:rPr>
                <a:t>例4.</a:t>
              </a:r>
              <a:r>
                <a:rPr lang="zh-CN" altLang="en-US" sz="3200" b="1" noProof="1">
                  <a:effectLst>
                    <a:outerShdw blurRad="38100" dist="38100" dir="2700000">
                      <a:srgbClr val="FFFFFF"/>
                    </a:outerShdw>
                  </a:effectLst>
                  <a:latin typeface="Times New Roman" panose="02020603050405020304" pitchFamily="2" charset="0"/>
                  <a:cs typeface="+mn-ea"/>
                </a:rPr>
                <a:t>半径为</a:t>
              </a:r>
              <a:r>
                <a:rPr lang="zh-CN" altLang="en-US" sz="3200" i="1" noProof="1">
                  <a:solidFill>
                    <a:srgbClr val="FFFF00"/>
                  </a:solidFill>
                  <a:effectLst>
                    <a:outerShdw blurRad="38100" dist="38100" dir="2700000">
                      <a:srgbClr val="000000"/>
                    </a:outerShdw>
                  </a:effectLst>
                  <a:latin typeface="Times New Roman" panose="02020603050405020304" pitchFamily="2" charset="0"/>
                  <a:cs typeface="+mn-ea"/>
                </a:rPr>
                <a:t>R</a:t>
              </a:r>
              <a:r>
                <a:rPr lang="zh-CN" altLang="en-US" sz="3200" b="1" noProof="1">
                  <a:effectLst>
                    <a:outerShdw blurRad="38100" dist="38100" dir="2700000">
                      <a:srgbClr val="FFFFFF"/>
                    </a:outerShdw>
                  </a:effectLst>
                  <a:latin typeface="Times New Roman" panose="02020603050405020304" pitchFamily="2" charset="0"/>
                  <a:cs typeface="+mn-ea"/>
                </a:rPr>
                <a:t>的半圆孤线，均匀带电</a:t>
              </a:r>
              <a:r>
                <a:rPr lang="zh-CN" altLang="en-US" sz="3200" i="1" noProof="1">
                  <a:solidFill>
                    <a:srgbClr val="FFFF00"/>
                  </a:solidFill>
                  <a:effectLst>
                    <a:outerShdw blurRad="38100" dist="38100" dir="2700000">
                      <a:srgbClr val="000000"/>
                    </a:outerShdw>
                  </a:effectLst>
                  <a:latin typeface="Times New Roman" panose="02020603050405020304" pitchFamily="2" charset="0"/>
                  <a:cs typeface="+mn-ea"/>
                </a:rPr>
                <a:t>Q</a:t>
              </a:r>
              <a:r>
                <a:rPr lang="zh-CN" altLang="en-US" sz="3200" b="1" noProof="1">
                  <a:effectLst>
                    <a:outerShdw blurRad="38100" dist="38100" dir="2700000">
                      <a:srgbClr val="FFFFFF"/>
                    </a:outerShdw>
                  </a:effectLst>
                  <a:latin typeface="Times New Roman" panose="02020603050405020304" pitchFamily="2" charset="0"/>
                  <a:cs typeface="+mn-ea"/>
                </a:rPr>
                <a:t>，以匀角速度绕对称轴转动，求半圆孤线圆心 </a:t>
              </a:r>
              <a:r>
                <a:rPr lang="zh-CN" altLang="en-US" sz="3200" i="1" noProof="1">
                  <a:solidFill>
                    <a:srgbClr val="FFFF00"/>
                  </a:solidFill>
                  <a:effectLst>
                    <a:outerShdw blurRad="38100" dist="38100" dir="2700000">
                      <a:srgbClr val="000000"/>
                    </a:outerShdw>
                  </a:effectLst>
                  <a:latin typeface="Times New Roman" panose="02020603050405020304" pitchFamily="2" charset="0"/>
                  <a:cs typeface="+mn-ea"/>
                </a:rPr>
                <a:t>O </a:t>
              </a:r>
              <a:r>
                <a:rPr lang="zh-CN" altLang="en-US" sz="3200" b="1" noProof="1">
                  <a:effectLst>
                    <a:outerShdw blurRad="38100" dist="38100" dir="2700000">
                      <a:srgbClr val="FFFFFF"/>
                    </a:outerShdw>
                  </a:effectLst>
                  <a:latin typeface="Times New Roman" panose="02020603050405020304" pitchFamily="2" charset="0"/>
                  <a:cs typeface="+mn-ea"/>
                </a:rPr>
                <a:t>处的B</a:t>
              </a:r>
              <a:endParaRPr lang="zh-CN" altLang="en-US" sz="3200" b="1" noProof="1">
                <a:effectLst>
                  <a:outerShdw blurRad="38100" dist="38100" dir="2700000">
                    <a:srgbClr val="FFFFFF"/>
                  </a:outerShdw>
                </a:effectLst>
                <a:latin typeface="Times New Roman" panose="02020603050405020304" pitchFamily="2" charset="0"/>
              </a:endParaRPr>
            </a:p>
          </p:txBody>
        </p:sp>
        <p:graphicFrame>
          <p:nvGraphicFramePr>
            <p:cNvPr id="30752" name="对象 44064">
              <a:extLst>
                <a:ext uri="{FF2B5EF4-FFF2-40B4-BE49-F238E27FC236}">
                  <a16:creationId xmlns:a16="http://schemas.microsoft.com/office/drawing/2014/main" id="{EC052A04-E869-4AAF-9CF8-C7330C5A56EE}"/>
                </a:ext>
              </a:extLst>
            </p:cNvPr>
            <p:cNvGraphicFramePr>
              <a:graphicFrameLocks noChangeAspect="1"/>
            </p:cNvGraphicFramePr>
            <p:nvPr/>
          </p:nvGraphicFramePr>
          <p:xfrm>
            <a:off x="1936" y="746"/>
            <a:ext cx="210" cy="437"/>
          </p:xfrm>
          <a:graphic>
            <a:graphicData uri="http://schemas.openxmlformats.org/presentationml/2006/ole">
              <mc:AlternateContent xmlns:mc="http://schemas.openxmlformats.org/markup-compatibility/2006">
                <mc:Choice xmlns:v="urn:schemas-microsoft-com:vml" Requires="v">
                  <p:oleObj spid="_x0000_s30766" r:id="rId23" imgW="114250" imgH="215806" progId="Equation.3">
                    <p:embed/>
                  </p:oleObj>
                </mc:Choice>
                <mc:Fallback>
                  <p:oleObj r:id="rId23" imgW="114250" imgH="215806" progId="Equation.3">
                    <p:embed/>
                    <p:pic>
                      <p:nvPicPr>
                        <p:cNvPr id="0" name="对象 440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36" y="746"/>
                          <a:ext cx="21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4066" name="文本占位符 44065">
            <a:extLst>
              <a:ext uri="{FF2B5EF4-FFF2-40B4-BE49-F238E27FC236}">
                <a16:creationId xmlns:a16="http://schemas.microsoft.com/office/drawing/2014/main" id="{00F85E41-BE27-4B83-8A60-B763DB45767B}"/>
              </a:ext>
            </a:extLst>
          </p:cNvPr>
          <p:cNvSpPr>
            <a:spLocks noGrp="1"/>
          </p:cNvSpPr>
          <p:nvPr>
            <p:ph idx="1"/>
          </p:nvPr>
        </p:nvSpPr>
        <p:spPr>
          <a:xfrm>
            <a:off x="0" y="4557713"/>
            <a:ext cx="6743700" cy="723900"/>
          </a:xfrm>
        </p:spPr>
        <p:txBody>
          <a:bodyPr lIns="92075" tIns="46038" rIns="92075" bIns="46038"/>
          <a:lstStyle/>
          <a:p>
            <a:pPr>
              <a:buFont typeface="Wingdings" panose="05000000000000000000" pitchFamily="2" charset="2"/>
              <a:buNone/>
            </a:pPr>
            <a:r>
              <a:rPr lang="en-US" altLang="zh-CN" b="1" noProof="1"/>
              <a:t>    </a:t>
            </a:r>
            <a:r>
              <a:rPr lang="zh-CN" altLang="en-US" b="1" noProof="1"/>
              <a:t>转动形成的电流</a:t>
            </a:r>
            <a:endParaRPr lang="zh-CN" altLang="en-US" noProof="1"/>
          </a:p>
        </p:txBody>
      </p:sp>
      <p:graphicFrame>
        <p:nvGraphicFramePr>
          <p:cNvPr id="44067" name="对象 44066">
            <a:extLst>
              <a:ext uri="{FF2B5EF4-FFF2-40B4-BE49-F238E27FC236}">
                <a16:creationId xmlns:a16="http://schemas.microsoft.com/office/drawing/2014/main" id="{A5291BA0-A0D6-45F8-A908-3816BA3AF9FB}"/>
              </a:ext>
            </a:extLst>
          </p:cNvPr>
          <p:cNvGraphicFramePr>
            <a:graphicFrameLocks noChangeAspect="1"/>
          </p:cNvGraphicFramePr>
          <p:nvPr/>
        </p:nvGraphicFramePr>
        <p:xfrm>
          <a:off x="730250" y="5319713"/>
          <a:ext cx="2178050" cy="1079500"/>
        </p:xfrm>
        <a:graphic>
          <a:graphicData uri="http://schemas.openxmlformats.org/presentationml/2006/ole">
            <mc:AlternateContent xmlns:mc="http://schemas.openxmlformats.org/markup-compatibility/2006">
              <mc:Choice xmlns:v="urn:schemas-microsoft-com:vml" Requires="v">
                <p:oleObj spid="_x0000_s30767" r:id="rId25" imgW="749300" imgH="393700" progId="Equation.3">
                  <p:embed/>
                </p:oleObj>
              </mc:Choice>
              <mc:Fallback>
                <p:oleObj r:id="rId25" imgW="749300" imgH="393700" progId="Equation.3">
                  <p:embed/>
                  <p:pic>
                    <p:nvPicPr>
                      <p:cNvPr id="0" name="对象 4406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0250" y="5319713"/>
                        <a:ext cx="21780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68" name="对象 44067">
            <a:extLst>
              <a:ext uri="{FF2B5EF4-FFF2-40B4-BE49-F238E27FC236}">
                <a16:creationId xmlns:a16="http://schemas.microsoft.com/office/drawing/2014/main" id="{6A4870A8-5447-48AA-86F5-1A070DFC241A}"/>
              </a:ext>
            </a:extLst>
          </p:cNvPr>
          <p:cNvGraphicFramePr>
            <a:graphicFrameLocks noChangeAspect="1"/>
          </p:cNvGraphicFramePr>
          <p:nvPr/>
        </p:nvGraphicFramePr>
        <p:xfrm>
          <a:off x="2835275" y="5319713"/>
          <a:ext cx="2028825" cy="1079500"/>
        </p:xfrm>
        <a:graphic>
          <a:graphicData uri="http://schemas.openxmlformats.org/presentationml/2006/ole">
            <mc:AlternateContent xmlns:mc="http://schemas.openxmlformats.org/markup-compatibility/2006">
              <mc:Choice xmlns:v="urn:schemas-microsoft-com:vml" Requires="v">
                <p:oleObj spid="_x0000_s30768" r:id="rId27" imgW="647700" imgH="393700" progId="Equation.3">
                  <p:embed/>
                </p:oleObj>
              </mc:Choice>
              <mc:Fallback>
                <p:oleObj r:id="rId27" imgW="647700" imgH="393700" progId="Equation.3">
                  <p:embed/>
                  <p:pic>
                    <p:nvPicPr>
                      <p:cNvPr id="0" name="对象 4406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35275" y="5319713"/>
                        <a:ext cx="20288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4063"/>
                                        </p:tgtEl>
                                        <p:attrNameLst>
                                          <p:attrName>style.visibility</p:attrName>
                                        </p:attrNameLst>
                                      </p:cBhvr>
                                      <p:to>
                                        <p:strVal val="visible"/>
                                      </p:to>
                                    </p:set>
                                    <p:anim calcmode="lin" valueType="num">
                                      <p:cBhvr additive="base">
                                        <p:cTn id="7" dur="500" fill="hold"/>
                                        <p:tgtEl>
                                          <p:spTgt spid="44063"/>
                                        </p:tgtEl>
                                        <p:attrNameLst>
                                          <p:attrName>ppt_x</p:attrName>
                                        </p:attrNameLst>
                                      </p:cBhvr>
                                      <p:tavLst>
                                        <p:tav tm="0">
                                          <p:val>
                                            <p:strVal val="0-#ppt_w/2"/>
                                          </p:val>
                                        </p:tav>
                                        <p:tav tm="100000">
                                          <p:val>
                                            <p:strVal val="#ppt_x"/>
                                          </p:val>
                                        </p:tav>
                                      </p:tavLst>
                                    </p:anim>
                                    <p:anim calcmode="lin" valueType="num">
                                      <p:cBhvr additive="base">
                                        <p:cTn id="8" dur="500" fill="hold"/>
                                        <p:tgtEl>
                                          <p:spTgt spid="440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44046"/>
                                        </p:tgtEl>
                                        <p:attrNameLst>
                                          <p:attrName>style.visibility</p:attrName>
                                        </p:attrNameLst>
                                      </p:cBhvr>
                                      <p:to>
                                        <p:strVal val="visible"/>
                                      </p:to>
                                    </p:set>
                                    <p:animEffect transition="in" filter="dissolve">
                                      <p:cBhvr>
                                        <p:cTn id="13" dur="500"/>
                                        <p:tgtEl>
                                          <p:spTgt spid="440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4040"/>
                                        </p:tgtEl>
                                        <p:attrNameLst>
                                          <p:attrName>style.visibility</p:attrName>
                                        </p:attrNameLst>
                                      </p:cBhvr>
                                      <p:to>
                                        <p:strVal val="visible"/>
                                      </p:to>
                                    </p:set>
                                    <p:animEffect transition="in" filter="dissolve">
                                      <p:cBhvr>
                                        <p:cTn id="18" dur="500"/>
                                        <p:tgtEl>
                                          <p:spTgt spid="440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4035"/>
                                        </p:tgtEl>
                                        <p:attrNameLst>
                                          <p:attrName>style.visibility</p:attrName>
                                        </p:attrNameLst>
                                      </p:cBhvr>
                                      <p:to>
                                        <p:strVal val="visible"/>
                                      </p:to>
                                    </p:set>
                                    <p:animEffect transition="in" filter="wipe(left)">
                                      <p:cBhvr>
                                        <p:cTn id="23" dur="500"/>
                                        <p:tgtEl>
                                          <p:spTgt spid="44035"/>
                                        </p:tgtEl>
                                      </p:cBhvr>
                                    </p:animEffect>
                                  </p:childTnLst>
                                  <p:subTnLst>
                                    <p:animClr clrSpc="rgb" dir="cw">
                                      <p:cBhvr override="childStyle">
                                        <p:cTn dur="1" fill="hold" display="0" masterRel="nextClick" afterEffect="1"/>
                                        <p:tgtEl>
                                          <p:spTgt spid="44035"/>
                                        </p:tgtEl>
                                        <p:attrNameLst>
                                          <p:attrName>ppt_c</p:attrName>
                                        </p:attrNameLst>
                                      </p:cBhvr>
                                      <p:to>
                                        <a:schemeClr val="accent1"/>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44051"/>
                                        </p:tgtEl>
                                        <p:attrNameLst>
                                          <p:attrName>style.visibility</p:attrName>
                                        </p:attrNameLst>
                                      </p:cBhvr>
                                      <p:to>
                                        <p:strVal val="visible"/>
                                      </p:to>
                                    </p:set>
                                    <p:animEffect transition="in" filter="dissolve">
                                      <p:cBhvr>
                                        <p:cTn id="28" dur="500"/>
                                        <p:tgtEl>
                                          <p:spTgt spid="4405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4039"/>
                                        </p:tgtEl>
                                        <p:attrNameLst>
                                          <p:attrName>style.visibility</p:attrName>
                                        </p:attrNameLst>
                                      </p:cBhvr>
                                      <p:to>
                                        <p:strVal val="visible"/>
                                      </p:to>
                                    </p:set>
                                    <p:animEffect transition="in" filter="dissolve">
                                      <p:cBhvr>
                                        <p:cTn id="33" dur="500"/>
                                        <p:tgtEl>
                                          <p:spTgt spid="440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4062"/>
                                        </p:tgtEl>
                                        <p:attrNameLst>
                                          <p:attrName>style.visibility</p:attrName>
                                        </p:attrNameLst>
                                      </p:cBhvr>
                                      <p:to>
                                        <p:strVal val="visible"/>
                                      </p:to>
                                    </p:set>
                                    <p:animEffect transition="in" filter="wipe(left)">
                                      <p:cBhvr>
                                        <p:cTn id="38" dur="500"/>
                                        <p:tgtEl>
                                          <p:spTgt spid="44062"/>
                                        </p:tgtEl>
                                      </p:cBhvr>
                                    </p:animEffect>
                                  </p:childTnLst>
                                  <p:subTnLst>
                                    <p:animClr clrSpc="rgb" dir="cw">
                                      <p:cBhvr override="childStyle">
                                        <p:cTn dur="1" fill="hold" display="0" masterRel="nextClick" afterEffect="1"/>
                                        <p:tgtEl>
                                          <p:spTgt spid="44062"/>
                                        </p:tgtEl>
                                        <p:attrNameLst>
                                          <p:attrName>ppt_c</p:attrName>
                                        </p:attrNameLst>
                                      </p:cBhvr>
                                      <p:to>
                                        <a:schemeClr val="accent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4036"/>
                                        </p:tgtEl>
                                        <p:attrNameLst>
                                          <p:attrName>style.visibility</p:attrName>
                                        </p:attrNameLst>
                                      </p:cBhvr>
                                      <p:to>
                                        <p:strVal val="visible"/>
                                      </p:to>
                                    </p:set>
                                    <p:animEffect transition="in" filter="wipe(left)">
                                      <p:cBhvr>
                                        <p:cTn id="43" dur="500"/>
                                        <p:tgtEl>
                                          <p:spTgt spid="44036"/>
                                        </p:tgtEl>
                                      </p:cBhvr>
                                    </p:animEffect>
                                  </p:childTnLst>
                                  <p:subTnLst>
                                    <p:animClr clrSpc="rgb" dir="cw">
                                      <p:cBhvr override="childStyle">
                                        <p:cTn dur="1" fill="hold" display="0" masterRel="nextClick" afterEffect="1"/>
                                        <p:tgtEl>
                                          <p:spTgt spid="44036"/>
                                        </p:tgtEl>
                                        <p:attrNameLst>
                                          <p:attrName>ppt_c</p:attrName>
                                        </p:attrNameLst>
                                      </p:cBhvr>
                                      <p:to>
                                        <a:schemeClr val="accent1"/>
                                      </p:to>
                                    </p:animClr>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4037"/>
                                        </p:tgtEl>
                                        <p:attrNameLst>
                                          <p:attrName>style.visibility</p:attrName>
                                        </p:attrNameLst>
                                      </p:cBhvr>
                                      <p:to>
                                        <p:strVal val="visible"/>
                                      </p:to>
                                    </p:set>
                                    <p:animEffect transition="in" filter="wipe(left)">
                                      <p:cBhvr>
                                        <p:cTn id="48" dur="500"/>
                                        <p:tgtEl>
                                          <p:spTgt spid="44037"/>
                                        </p:tgtEl>
                                      </p:cBhvr>
                                    </p:animEffect>
                                  </p:childTnLst>
                                  <p:subTnLst>
                                    <p:animClr clrSpc="rgb" dir="cw">
                                      <p:cBhvr override="childStyle">
                                        <p:cTn dur="1" fill="hold" display="0" masterRel="nextClick" afterEffect="1"/>
                                        <p:tgtEl>
                                          <p:spTgt spid="44037"/>
                                        </p:tgtEl>
                                        <p:attrNameLst>
                                          <p:attrName>ppt_c</p:attrName>
                                        </p:attrNameLst>
                                      </p:cBhvr>
                                      <p:to>
                                        <a:schemeClr val="accent1"/>
                                      </p:to>
                                    </p:animClr>
                                  </p:sub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4038"/>
                                        </p:tgtEl>
                                        <p:attrNameLst>
                                          <p:attrName>style.visibility</p:attrName>
                                        </p:attrNameLst>
                                      </p:cBhvr>
                                      <p:to>
                                        <p:strVal val="visible"/>
                                      </p:to>
                                    </p:set>
                                    <p:animEffect transition="in" filter="wipe(left)">
                                      <p:cBhvr>
                                        <p:cTn id="53" dur="500"/>
                                        <p:tgtEl>
                                          <p:spTgt spid="44038"/>
                                        </p:tgtEl>
                                      </p:cBhvr>
                                    </p:animEffect>
                                  </p:childTnLst>
                                  <p:subTnLst>
                                    <p:animClr clrSpc="rgb" dir="cw">
                                      <p:cBhvr override="childStyle">
                                        <p:cTn dur="1" fill="hold" display="0" masterRel="nextClick" afterEffect="1"/>
                                        <p:tgtEl>
                                          <p:spTgt spid="44038"/>
                                        </p:tgtEl>
                                        <p:attrNameLst>
                                          <p:attrName>ppt_c</p:attrName>
                                        </p:attrNameLst>
                                      </p:cBhvr>
                                      <p:to>
                                        <a:schemeClr val="accent1"/>
                                      </p:to>
                                    </p:animClr>
                                  </p:sub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44066">
                                            <p:txEl>
                                              <p:pRg st="0" end="0"/>
                                            </p:txEl>
                                          </p:spTgt>
                                        </p:tgtEl>
                                        <p:attrNameLst>
                                          <p:attrName>style.visibility</p:attrName>
                                        </p:attrNameLst>
                                      </p:cBhvr>
                                      <p:to>
                                        <p:strVal val="visible"/>
                                      </p:to>
                                    </p:set>
                                    <p:animEffect transition="in" filter="barn(inVertical)">
                                      <p:cBhvr>
                                        <p:cTn id="58" dur="500"/>
                                        <p:tgtEl>
                                          <p:spTgt spid="44066">
                                            <p:txEl>
                                              <p:pRg st="0" end="0"/>
                                            </p:txEl>
                                          </p:spTgt>
                                        </p:tgtEl>
                                      </p:cBhvr>
                                    </p:animEffect>
                                  </p:childTnLst>
                                  <p:subTnLst>
                                    <p:animClr clrSpc="rgb" dir="cw">
                                      <p:cBhvr override="childStyle">
                                        <p:cTn dur="1" fill="hold" display="0" masterRel="nextClick" afterEffect="1"/>
                                        <p:tgtEl>
                                          <p:spTgt spid="44066">
                                            <p:txEl>
                                              <p:pRg st="0" end="0"/>
                                            </p:txEl>
                                          </p:spTgt>
                                        </p:tgtEl>
                                        <p:attrNameLst>
                                          <p:attrName>ppt_c</p:attrName>
                                        </p:attrNameLst>
                                      </p:cBhvr>
                                      <p:to>
                                        <a:schemeClr val="accent1"/>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1" fill="hold" nodeType="clickEffect">
                                  <p:stCondLst>
                                    <p:cond delay="0"/>
                                  </p:stCondLst>
                                  <p:childTnLst>
                                    <p:set>
                                      <p:cBhvr>
                                        <p:cTn id="62" dur="1" fill="hold">
                                          <p:stCondLst>
                                            <p:cond delay="0"/>
                                          </p:stCondLst>
                                        </p:cTn>
                                        <p:tgtEl>
                                          <p:spTgt spid="44067"/>
                                        </p:tgtEl>
                                        <p:attrNameLst>
                                          <p:attrName>style.visibility</p:attrName>
                                        </p:attrNameLst>
                                      </p:cBhvr>
                                      <p:to>
                                        <p:strVal val="visible"/>
                                      </p:to>
                                    </p:set>
                                    <p:animEffect transition="in" filter="barn(inVertical)">
                                      <p:cBhvr>
                                        <p:cTn id="63" dur="500"/>
                                        <p:tgtEl>
                                          <p:spTgt spid="44067"/>
                                        </p:tgtEl>
                                      </p:cBhvr>
                                    </p:animEffect>
                                  </p:childTnLst>
                                  <p:subTnLst>
                                    <p:animClr clrSpc="rgb" dir="cw">
                                      <p:cBhvr override="childStyle">
                                        <p:cTn dur="1" fill="hold" display="0" masterRel="nextClick" afterEffect="1"/>
                                        <p:tgtEl>
                                          <p:spTgt spid="44067"/>
                                        </p:tgtEl>
                                        <p:attrNameLst>
                                          <p:attrName>ppt_c</p:attrName>
                                        </p:attrNameLst>
                                      </p:cBhvr>
                                      <p:to>
                                        <a:schemeClr val="accent1"/>
                                      </p:to>
                                    </p:animClr>
                                  </p:sub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44068"/>
                                        </p:tgtEl>
                                        <p:attrNameLst>
                                          <p:attrName>style.visibility</p:attrName>
                                        </p:attrNameLst>
                                      </p:cBhvr>
                                      <p:to>
                                        <p:strVal val="visible"/>
                                      </p:to>
                                    </p:set>
                                    <p:animEffect transition="in" filter="barn(inVertical)">
                                      <p:cBhvr>
                                        <p:cTn id="68" dur="500"/>
                                        <p:tgtEl>
                                          <p:spTgt spid="44068"/>
                                        </p:tgtEl>
                                      </p:cBhvr>
                                    </p:animEffect>
                                  </p:childTnLst>
                                  <p:subTnLst>
                                    <p:animClr clrSpc="rgb" dir="cw">
                                      <p:cBhvr override="childStyle">
                                        <p:cTn dur="1" fill="hold" display="0" masterRel="nextClick" afterEffect="1"/>
                                        <p:tgtEl>
                                          <p:spTgt spid="44068"/>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62" grpId="0"/>
      <p:bldP spid="44066"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标题 45057">
            <a:extLst>
              <a:ext uri="{FF2B5EF4-FFF2-40B4-BE49-F238E27FC236}">
                <a16:creationId xmlns:a16="http://schemas.microsoft.com/office/drawing/2014/main" id="{9A0F3994-F223-4DB5-B211-873221FB60ED}"/>
              </a:ext>
            </a:extLst>
          </p:cNvPr>
          <p:cNvSpPr>
            <a:spLocks noGrp="1"/>
          </p:cNvSpPr>
          <p:nvPr>
            <p:ph type="title"/>
          </p:nvPr>
        </p:nvSpPr>
        <p:spPr/>
        <p:txBody>
          <a:bodyPr/>
          <a:lstStyle/>
          <a:p>
            <a:r>
              <a:rPr lang="en-US" altLang="zh-CN" noProof="1"/>
              <a:t> </a:t>
            </a:r>
          </a:p>
        </p:txBody>
      </p:sp>
      <p:sp>
        <p:nvSpPr>
          <p:cNvPr id="45059" name="文本框 45058">
            <a:extLst>
              <a:ext uri="{FF2B5EF4-FFF2-40B4-BE49-F238E27FC236}">
                <a16:creationId xmlns:a16="http://schemas.microsoft.com/office/drawing/2014/main" id="{61FC7CDD-4A15-456C-8501-732F1CB8F993}"/>
              </a:ext>
            </a:extLst>
          </p:cNvPr>
          <p:cNvSpPr txBox="1"/>
          <p:nvPr/>
        </p:nvSpPr>
        <p:spPr>
          <a:xfrm>
            <a:off x="0" y="317500"/>
            <a:ext cx="8769350" cy="579438"/>
          </a:xfrm>
          <a:prstGeom prst="rect">
            <a:avLst/>
          </a:prstGeom>
          <a:noFill/>
          <a:ln w="9525">
            <a:noFill/>
          </a:ln>
        </p:spPr>
        <p:txBody>
          <a:bodyPr>
            <a:spAutoFit/>
          </a:bodyPr>
          <a:lstStyle/>
          <a:p>
            <a:pPr marL="285750" indent="-285750" algn="just">
              <a:buClr>
                <a:schemeClr val="accent2"/>
              </a:buClr>
              <a:buSzPct val="75000"/>
              <a:buFont typeface="Monotype Sorts" pitchFamily="2" charset="2"/>
              <a:buNone/>
            </a:pPr>
            <a:r>
              <a:rPr lang="zh-CN" altLang="en-US" sz="3200" b="1" noProof="1">
                <a:effectLst>
                  <a:outerShdw blurRad="38100" dist="38100" dir="2700000">
                    <a:srgbClr val="FFFFFF"/>
                  </a:outerShdw>
                </a:effectLst>
                <a:latin typeface="Times New Roman" panose="02020603050405020304" pitchFamily="2" charset="0"/>
                <a:cs typeface="+mn-ea"/>
              </a:rPr>
              <a:t>已知圆电流在</a:t>
            </a:r>
            <a:r>
              <a:rPr lang="en-US" altLang="zh-CN" sz="3200" i="1" noProof="1">
                <a:solidFill>
                  <a:schemeClr val="hlink"/>
                </a:solidFill>
                <a:effectLst>
                  <a:outerShdw blurRad="38100" dist="38100" dir="2700000">
                    <a:srgbClr val="000000"/>
                  </a:outerShdw>
                </a:effectLst>
                <a:latin typeface="Times New Roman" panose="02020603050405020304" pitchFamily="2" charset="0"/>
                <a:cs typeface="+mn-ea"/>
              </a:rPr>
              <a:t>O</a:t>
            </a:r>
            <a:r>
              <a:rPr lang="zh-CN" altLang="en-US" sz="3200" b="1" noProof="1">
                <a:effectLst>
                  <a:outerShdw blurRad="38100" dist="38100" dir="2700000">
                    <a:srgbClr val="FFFFFF"/>
                  </a:outerShdw>
                </a:effectLst>
                <a:latin typeface="Times New Roman" panose="02020603050405020304" pitchFamily="2" charset="0"/>
                <a:cs typeface="+mn-ea"/>
              </a:rPr>
              <a:t>点产生的磁场</a:t>
            </a:r>
            <a:endParaRPr lang="zh-CN" altLang="en-US" sz="3200" b="1" noProof="1">
              <a:effectLst>
                <a:outerShdw blurRad="38100" dist="38100" dir="2700000">
                  <a:srgbClr val="FFFFFF"/>
                </a:outerShdw>
              </a:effectLst>
              <a:latin typeface="Times New Roman" panose="02020603050405020304" pitchFamily="2" charset="0"/>
            </a:endParaRPr>
          </a:p>
        </p:txBody>
      </p:sp>
      <p:graphicFrame>
        <p:nvGraphicFramePr>
          <p:cNvPr id="45060" name="对象 45059">
            <a:extLst>
              <a:ext uri="{FF2B5EF4-FFF2-40B4-BE49-F238E27FC236}">
                <a16:creationId xmlns:a16="http://schemas.microsoft.com/office/drawing/2014/main" id="{1B932598-3C02-49AE-8AA2-44632728D1E3}"/>
              </a:ext>
            </a:extLst>
          </p:cNvPr>
          <p:cNvGraphicFramePr>
            <a:graphicFrameLocks noChangeAspect="1"/>
          </p:cNvGraphicFramePr>
          <p:nvPr/>
        </p:nvGraphicFramePr>
        <p:xfrm>
          <a:off x="485775" y="857250"/>
          <a:ext cx="3086100" cy="1377950"/>
        </p:xfrm>
        <a:graphic>
          <a:graphicData uri="http://schemas.openxmlformats.org/presentationml/2006/ole">
            <mc:AlternateContent xmlns:mc="http://schemas.openxmlformats.org/markup-compatibility/2006">
              <mc:Choice xmlns:v="urn:schemas-microsoft-com:vml" Requires="v">
                <p:oleObj spid="_x0000_s31783" r:id="rId3" imgW="1143000" imgH="444500" progId="Equation.3">
                  <p:embed/>
                </p:oleObj>
              </mc:Choice>
              <mc:Fallback>
                <p:oleObj r:id="rId3" imgW="1143000" imgH="444500" progId="Equation.3">
                  <p:embed/>
                  <p:pic>
                    <p:nvPicPr>
                      <p:cNvPr id="0" name="对象 450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857250"/>
                        <a:ext cx="30861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1" name="对象 45060">
            <a:extLst>
              <a:ext uri="{FF2B5EF4-FFF2-40B4-BE49-F238E27FC236}">
                <a16:creationId xmlns:a16="http://schemas.microsoft.com/office/drawing/2014/main" id="{FC2DD768-8081-495C-B4A4-2E82A4BC2D52}"/>
              </a:ext>
            </a:extLst>
          </p:cNvPr>
          <p:cNvGraphicFramePr>
            <a:graphicFrameLocks noChangeAspect="1"/>
          </p:cNvGraphicFramePr>
          <p:nvPr/>
        </p:nvGraphicFramePr>
        <p:xfrm>
          <a:off x="3527425" y="895350"/>
          <a:ext cx="3311525" cy="1309688"/>
        </p:xfrm>
        <a:graphic>
          <a:graphicData uri="http://schemas.openxmlformats.org/presentationml/2006/ole">
            <mc:AlternateContent xmlns:mc="http://schemas.openxmlformats.org/markup-compatibility/2006">
              <mc:Choice xmlns:v="urn:schemas-microsoft-com:vml" Requires="v">
                <p:oleObj spid="_x0000_s31784" r:id="rId5" imgW="1485255" imgH="444307" progId="Equation.3">
                  <p:embed/>
                </p:oleObj>
              </mc:Choice>
              <mc:Fallback>
                <p:oleObj r:id="rId5" imgW="1485255" imgH="444307" progId="Equation.3">
                  <p:embed/>
                  <p:pic>
                    <p:nvPicPr>
                      <p:cNvPr id="0" name="对象 450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7425" y="895350"/>
                        <a:ext cx="3311525"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1749" name="组合 45061">
            <a:extLst>
              <a:ext uri="{FF2B5EF4-FFF2-40B4-BE49-F238E27FC236}">
                <a16:creationId xmlns:a16="http://schemas.microsoft.com/office/drawing/2014/main" id="{7E7A8502-C57E-4DFB-971A-D4EDE94227D8}"/>
              </a:ext>
            </a:extLst>
          </p:cNvPr>
          <p:cNvGrpSpPr>
            <a:grpSpLocks/>
          </p:cNvGrpSpPr>
          <p:nvPr/>
        </p:nvGrpSpPr>
        <p:grpSpPr bwMode="auto">
          <a:xfrm>
            <a:off x="6057900" y="1447800"/>
            <a:ext cx="3086100" cy="3516313"/>
            <a:chOff x="0" y="0"/>
            <a:chExt cx="2396" cy="2936"/>
          </a:xfrm>
        </p:grpSpPr>
        <p:sp>
          <p:nvSpPr>
            <p:cNvPr id="31750" name="椭圆 45062">
              <a:extLst>
                <a:ext uri="{FF2B5EF4-FFF2-40B4-BE49-F238E27FC236}">
                  <a16:creationId xmlns:a16="http://schemas.microsoft.com/office/drawing/2014/main" id="{F8109061-859C-41C9-9A3A-89987A9BF1A6}"/>
                </a:ext>
              </a:extLst>
            </p:cNvPr>
            <p:cNvSpPr>
              <a:spLocks noChangeArrowheads="1"/>
            </p:cNvSpPr>
            <p:nvPr/>
          </p:nvSpPr>
          <p:spPr bwMode="auto">
            <a:xfrm>
              <a:off x="404" y="668"/>
              <a:ext cx="1680" cy="432"/>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31751" name="组合 45063">
              <a:extLst>
                <a:ext uri="{FF2B5EF4-FFF2-40B4-BE49-F238E27FC236}">
                  <a16:creationId xmlns:a16="http://schemas.microsoft.com/office/drawing/2014/main" id="{2342B78B-ED04-45D6-BBC6-FA216D880619}"/>
                </a:ext>
              </a:extLst>
            </p:cNvPr>
            <p:cNvGrpSpPr>
              <a:grpSpLocks/>
            </p:cNvGrpSpPr>
            <p:nvPr/>
          </p:nvGrpSpPr>
          <p:grpSpPr bwMode="auto">
            <a:xfrm>
              <a:off x="104" y="0"/>
              <a:ext cx="2292" cy="2096"/>
              <a:chOff x="0" y="0"/>
              <a:chExt cx="2292" cy="2096"/>
            </a:xfrm>
          </p:grpSpPr>
          <p:sp>
            <p:nvSpPr>
              <p:cNvPr id="31752" name="椭圆 45064">
                <a:extLst>
                  <a:ext uri="{FF2B5EF4-FFF2-40B4-BE49-F238E27FC236}">
                    <a16:creationId xmlns:a16="http://schemas.microsoft.com/office/drawing/2014/main" id="{D71DD210-3CC6-4144-BEFC-CE72C0566F85}"/>
                  </a:ext>
                </a:extLst>
              </p:cNvPr>
              <p:cNvSpPr>
                <a:spLocks noChangeArrowheads="1"/>
              </p:cNvSpPr>
              <p:nvPr/>
            </p:nvSpPr>
            <p:spPr bwMode="auto">
              <a:xfrm>
                <a:off x="0" y="1256"/>
                <a:ext cx="2268" cy="756"/>
              </a:xfrm>
              <a:prstGeom prst="ellipse">
                <a:avLst/>
              </a:prstGeom>
              <a:noFill/>
              <a:ln w="28575">
                <a:solidFill>
                  <a:srgbClr val="00CC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53" name="直接连接符 45065">
                <a:extLst>
                  <a:ext uri="{FF2B5EF4-FFF2-40B4-BE49-F238E27FC236}">
                    <a16:creationId xmlns:a16="http://schemas.microsoft.com/office/drawing/2014/main" id="{0E88D0D1-9022-490E-8C8E-E5629B937C8B}"/>
                  </a:ext>
                </a:extLst>
              </p:cNvPr>
              <p:cNvSpPr>
                <a:spLocks noChangeShapeType="1"/>
              </p:cNvSpPr>
              <p:nvPr/>
            </p:nvSpPr>
            <p:spPr bwMode="auto">
              <a:xfrm>
                <a:off x="0" y="1664"/>
                <a:ext cx="229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直接连接符 45066">
                <a:extLst>
                  <a:ext uri="{FF2B5EF4-FFF2-40B4-BE49-F238E27FC236}">
                    <a16:creationId xmlns:a16="http://schemas.microsoft.com/office/drawing/2014/main" id="{6547C6B0-AA32-4F9D-B30F-752AC83CA562}"/>
                  </a:ext>
                </a:extLst>
              </p:cNvPr>
              <p:cNvSpPr>
                <a:spLocks noChangeShapeType="1"/>
              </p:cNvSpPr>
              <p:nvPr/>
            </p:nvSpPr>
            <p:spPr bwMode="auto">
              <a:xfrm>
                <a:off x="1128" y="224"/>
                <a:ext cx="0" cy="18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左弧形箭头 45067">
                <a:extLst>
                  <a:ext uri="{FF2B5EF4-FFF2-40B4-BE49-F238E27FC236}">
                    <a16:creationId xmlns:a16="http://schemas.microsoft.com/office/drawing/2014/main" id="{4C5EAFD5-D2A4-4791-96DA-EABF53409E13}"/>
                  </a:ext>
                </a:extLst>
              </p:cNvPr>
              <p:cNvSpPr>
                <a:spLocks noChangeArrowheads="1"/>
              </p:cNvSpPr>
              <p:nvPr/>
            </p:nvSpPr>
            <p:spPr bwMode="auto">
              <a:xfrm>
                <a:off x="972" y="80"/>
                <a:ext cx="276" cy="324"/>
              </a:xfrm>
              <a:prstGeom prst="curvedRightArrow">
                <a:avLst>
                  <a:gd name="adj1" fmla="val 23478"/>
                  <a:gd name="adj2" fmla="val 46957"/>
                  <a:gd name="adj3" fmla="val 33324"/>
                </a:avLst>
              </a:prstGeom>
              <a:solidFill>
                <a:srgbClr val="FF00FF"/>
              </a:solidFill>
              <a:ln w="127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1756" name="对象 45068">
                <a:extLst>
                  <a:ext uri="{FF2B5EF4-FFF2-40B4-BE49-F238E27FC236}">
                    <a16:creationId xmlns:a16="http://schemas.microsoft.com/office/drawing/2014/main" id="{76D60BC0-8036-4E93-A640-200E07D31425}"/>
                  </a:ext>
                </a:extLst>
              </p:cNvPr>
              <p:cNvGraphicFramePr>
                <a:graphicFrameLocks noChangeAspect="1"/>
              </p:cNvGraphicFramePr>
              <p:nvPr/>
            </p:nvGraphicFramePr>
            <p:xfrm>
              <a:off x="1296" y="0"/>
              <a:ext cx="393" cy="364"/>
            </p:xfrm>
            <a:graphic>
              <a:graphicData uri="http://schemas.openxmlformats.org/presentationml/2006/ole">
                <mc:AlternateContent xmlns:mc="http://schemas.openxmlformats.org/markup-compatibility/2006">
                  <mc:Choice xmlns:v="urn:schemas-microsoft-com:vml" Requires="v">
                    <p:oleObj spid="_x0000_s31785" r:id="rId7" imgW="152599" imgH="139882" progId="Equation.3">
                      <p:embed/>
                    </p:oleObj>
                  </mc:Choice>
                  <mc:Fallback>
                    <p:oleObj r:id="rId7" imgW="152599" imgH="139882" progId="Equation.3">
                      <p:embed/>
                      <p:pic>
                        <p:nvPicPr>
                          <p:cNvPr id="0" name="对象 450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 y="0"/>
                            <a:ext cx="39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1757" name="组合 45069">
              <a:extLst>
                <a:ext uri="{FF2B5EF4-FFF2-40B4-BE49-F238E27FC236}">
                  <a16:creationId xmlns:a16="http://schemas.microsoft.com/office/drawing/2014/main" id="{C36CEBD4-015E-4459-B1CD-258AF187193C}"/>
                </a:ext>
              </a:extLst>
            </p:cNvPr>
            <p:cNvGrpSpPr>
              <a:grpSpLocks/>
            </p:cNvGrpSpPr>
            <p:nvPr/>
          </p:nvGrpSpPr>
          <p:grpSpPr bwMode="auto">
            <a:xfrm>
              <a:off x="92" y="416"/>
              <a:ext cx="2292" cy="2520"/>
              <a:chOff x="0" y="0"/>
              <a:chExt cx="2292" cy="2520"/>
            </a:xfrm>
          </p:grpSpPr>
          <p:sp>
            <p:nvSpPr>
              <p:cNvPr id="31758" name="任意多边形 45070">
                <a:extLst>
                  <a:ext uri="{FF2B5EF4-FFF2-40B4-BE49-F238E27FC236}">
                    <a16:creationId xmlns:a16="http://schemas.microsoft.com/office/drawing/2014/main" id="{7AC6FECE-F203-48CB-8790-0A374D007BC8}"/>
                  </a:ext>
                </a:extLst>
              </p:cNvPr>
              <p:cNvSpPr>
                <a:spLocks noChangeArrowheads="1"/>
              </p:cNvSpPr>
              <p:nvPr/>
            </p:nvSpPr>
            <p:spPr bwMode="auto">
              <a:xfrm>
                <a:off x="0" y="0"/>
                <a:ext cx="2292" cy="2520"/>
              </a:xfrm>
              <a:custGeom>
                <a:avLst/>
                <a:gdLst>
                  <a:gd name="T0" fmla="*/ 471 w 21600"/>
                  <a:gd name="T1" fmla="*/ 10697 h 21600"/>
                  <a:gd name="T2" fmla="*/ 10799 w 21600"/>
                  <a:gd name="T3" fmla="*/ 471 h 21600"/>
                  <a:gd name="T4" fmla="*/ 21127 w 21600"/>
                  <a:gd name="T5" fmla="*/ 10696 h 21600"/>
                  <a:gd name="T6" fmla="*/ 21599 w 21600"/>
                  <a:gd name="T7" fmla="*/ 10692 h 21600"/>
                  <a:gd name="T8" fmla="*/ 10799 w 21600"/>
                  <a:gd name="T9" fmla="*/ -108 h 21600"/>
                  <a:gd name="T10" fmla="*/ 0 w 21600"/>
                  <a:gd name="T11" fmla="*/ 10584 h 21600"/>
                </a:gdLst>
                <a:ahLst/>
                <a:cxnLst>
                  <a:cxn ang="0">
                    <a:pos x="T0" y="T1"/>
                  </a:cxn>
                  <a:cxn ang="0">
                    <a:pos x="T2" y="T3"/>
                  </a:cxn>
                  <a:cxn ang="0">
                    <a:pos x="T4" y="T5"/>
                  </a:cxn>
                  <a:cxn ang="0">
                    <a:pos x="T6" y="T7"/>
                  </a:cxn>
                  <a:cxn ang="0">
                    <a:pos x="T8" y="T9"/>
                  </a:cxn>
                  <a:cxn ang="0">
                    <a:pos x="T10" y="T11"/>
                  </a:cxn>
                </a:cxnLst>
                <a:rect l="0" t="0" r="r" b="b"/>
                <a:pathLst>
                  <a:path w="21600" h="21600">
                    <a:moveTo>
                      <a:pt x="471" y="10697"/>
                    </a:moveTo>
                    <a:cubicBezTo>
                      <a:pt x="526" y="5040"/>
                      <a:pt x="5129" y="471"/>
                      <a:pt x="10799" y="471"/>
                    </a:cubicBezTo>
                    <a:cubicBezTo>
                      <a:pt x="16469" y="471"/>
                      <a:pt x="21072" y="5040"/>
                      <a:pt x="21127" y="10696"/>
                    </a:cubicBezTo>
                    <a:lnTo>
                      <a:pt x="21599" y="10692"/>
                    </a:lnTo>
                    <a:cubicBezTo>
                      <a:pt x="21540" y="4669"/>
                      <a:pt x="16728" y="-108"/>
                      <a:pt x="10799" y="-108"/>
                    </a:cubicBezTo>
                    <a:cubicBezTo>
                      <a:pt x="4870" y="-108"/>
                      <a:pt x="57" y="4669"/>
                      <a:pt x="0" y="10584"/>
                    </a:cubicBezTo>
                    <a:close/>
                  </a:path>
                </a:pathLst>
              </a:custGeom>
              <a:solidFill>
                <a:schemeClr val="hlink"/>
              </a:solidFill>
              <a:ln w="127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59" name="直接连接符 45071">
                <a:extLst>
                  <a:ext uri="{FF2B5EF4-FFF2-40B4-BE49-F238E27FC236}">
                    <a16:creationId xmlns:a16="http://schemas.microsoft.com/office/drawing/2014/main" id="{6B3409B5-3F08-4400-95B8-E40E7FF59FBC}"/>
                  </a:ext>
                </a:extLst>
              </p:cNvPr>
              <p:cNvSpPr>
                <a:spLocks noChangeShapeType="1"/>
              </p:cNvSpPr>
              <p:nvPr/>
            </p:nvSpPr>
            <p:spPr bwMode="auto">
              <a:xfrm flipH="1" flipV="1">
                <a:off x="300" y="456"/>
                <a:ext cx="840" cy="792"/>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60" name="对象 45072">
                <a:extLst>
                  <a:ext uri="{FF2B5EF4-FFF2-40B4-BE49-F238E27FC236}">
                    <a16:creationId xmlns:a16="http://schemas.microsoft.com/office/drawing/2014/main" id="{5A405BEB-E34A-4D69-8FC7-3185512B06BA}"/>
                  </a:ext>
                </a:extLst>
              </p:cNvPr>
              <p:cNvGraphicFramePr>
                <a:graphicFrameLocks noChangeAspect="1"/>
              </p:cNvGraphicFramePr>
              <p:nvPr/>
            </p:nvGraphicFramePr>
            <p:xfrm>
              <a:off x="870" y="1204"/>
              <a:ext cx="280" cy="328"/>
            </p:xfrm>
            <a:graphic>
              <a:graphicData uri="http://schemas.openxmlformats.org/presentationml/2006/ole">
                <mc:AlternateContent xmlns:mc="http://schemas.openxmlformats.org/markup-compatibility/2006">
                  <mc:Choice xmlns:v="urn:schemas-microsoft-com:vml" Requires="v">
                    <p:oleObj spid="_x0000_s31786" r:id="rId9" imgW="152400" imgH="177800" progId="Equation.3">
                      <p:embed/>
                    </p:oleObj>
                  </mc:Choice>
                  <mc:Fallback>
                    <p:oleObj r:id="rId9" imgW="152400" imgH="177800" progId="Equation.3">
                      <p:embed/>
                      <p:pic>
                        <p:nvPicPr>
                          <p:cNvPr id="0" name="对象 450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0" y="1204"/>
                            <a:ext cx="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61" name="对象 45073">
                <a:extLst>
                  <a:ext uri="{FF2B5EF4-FFF2-40B4-BE49-F238E27FC236}">
                    <a16:creationId xmlns:a16="http://schemas.microsoft.com/office/drawing/2014/main" id="{F04AB88F-10B3-414F-BC3F-ABD7D491EE38}"/>
                  </a:ext>
                </a:extLst>
              </p:cNvPr>
              <p:cNvGraphicFramePr>
                <a:graphicFrameLocks noChangeAspect="1"/>
              </p:cNvGraphicFramePr>
              <p:nvPr/>
            </p:nvGraphicFramePr>
            <p:xfrm>
              <a:off x="444" y="764"/>
              <a:ext cx="316" cy="343"/>
            </p:xfrm>
            <a:graphic>
              <a:graphicData uri="http://schemas.openxmlformats.org/presentationml/2006/ole">
                <mc:AlternateContent xmlns:mc="http://schemas.openxmlformats.org/markup-compatibility/2006">
                  <mc:Choice xmlns:v="urn:schemas-microsoft-com:vml" Requires="v">
                    <p:oleObj spid="_x0000_s31787" r:id="rId11" imgW="152466" imgH="165172" progId="Equation.3">
                      <p:embed/>
                    </p:oleObj>
                  </mc:Choice>
                  <mc:Fallback>
                    <p:oleObj r:id="rId11" imgW="152466" imgH="165172" progId="Equation.3">
                      <p:embed/>
                      <p:pic>
                        <p:nvPicPr>
                          <p:cNvPr id="0" name="对象 450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 y="764"/>
                            <a:ext cx="316"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1762" name="组合 45074">
              <a:extLst>
                <a:ext uri="{FF2B5EF4-FFF2-40B4-BE49-F238E27FC236}">
                  <a16:creationId xmlns:a16="http://schemas.microsoft.com/office/drawing/2014/main" id="{F6A5101D-9109-42B6-9A13-E354466614DC}"/>
                </a:ext>
              </a:extLst>
            </p:cNvPr>
            <p:cNvGrpSpPr>
              <a:grpSpLocks/>
            </p:cNvGrpSpPr>
            <p:nvPr/>
          </p:nvGrpSpPr>
          <p:grpSpPr bwMode="auto">
            <a:xfrm>
              <a:off x="0" y="520"/>
              <a:ext cx="1511" cy="1132"/>
              <a:chOff x="0" y="0"/>
              <a:chExt cx="1511" cy="1132"/>
            </a:xfrm>
          </p:grpSpPr>
          <p:grpSp>
            <p:nvGrpSpPr>
              <p:cNvPr id="31763" name="组合 45075">
                <a:extLst>
                  <a:ext uri="{FF2B5EF4-FFF2-40B4-BE49-F238E27FC236}">
                    <a16:creationId xmlns:a16="http://schemas.microsoft.com/office/drawing/2014/main" id="{440A2ACE-90D5-4581-8912-F6F29106D471}"/>
                  </a:ext>
                </a:extLst>
              </p:cNvPr>
              <p:cNvGrpSpPr>
                <a:grpSpLocks/>
              </p:cNvGrpSpPr>
              <p:nvPr/>
            </p:nvGrpSpPr>
            <p:grpSpPr bwMode="auto">
              <a:xfrm>
                <a:off x="0" y="0"/>
                <a:ext cx="1511" cy="1132"/>
                <a:chOff x="0" y="0"/>
                <a:chExt cx="1511" cy="1132"/>
              </a:xfrm>
            </p:grpSpPr>
            <p:graphicFrame>
              <p:nvGraphicFramePr>
                <p:cNvPr id="31764" name="对象 45076">
                  <a:extLst>
                    <a:ext uri="{FF2B5EF4-FFF2-40B4-BE49-F238E27FC236}">
                      <a16:creationId xmlns:a16="http://schemas.microsoft.com/office/drawing/2014/main" id="{29C553F7-D263-4186-A612-592C5D971A6E}"/>
                    </a:ext>
                  </a:extLst>
                </p:cNvPr>
                <p:cNvGraphicFramePr>
                  <a:graphicFrameLocks noChangeAspect="1"/>
                </p:cNvGraphicFramePr>
                <p:nvPr/>
              </p:nvGraphicFramePr>
              <p:xfrm>
                <a:off x="0" y="20"/>
                <a:ext cx="387" cy="387"/>
              </p:xfrm>
              <a:graphic>
                <a:graphicData uri="http://schemas.openxmlformats.org/presentationml/2006/ole">
                  <mc:AlternateContent xmlns:mc="http://schemas.openxmlformats.org/markup-compatibility/2006">
                    <mc:Choice xmlns:v="urn:schemas-microsoft-com:vml" Requires="v">
                      <p:oleObj spid="_x0000_s31788" r:id="rId13" imgW="177800" imgH="177800" progId="Equation.3">
                        <p:embed/>
                      </p:oleObj>
                    </mc:Choice>
                    <mc:Fallback>
                      <p:oleObj r:id="rId13" imgW="177800" imgH="177800" progId="Equation.3">
                        <p:embed/>
                        <p:pic>
                          <p:nvPicPr>
                            <p:cNvPr id="0" name="对象 450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0"/>
                              <a:ext cx="3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65" name="直接连接符 45077">
                  <a:extLst>
                    <a:ext uri="{FF2B5EF4-FFF2-40B4-BE49-F238E27FC236}">
                      <a16:creationId xmlns:a16="http://schemas.microsoft.com/office/drawing/2014/main" id="{F9E6D0EC-DF83-49A3-B41C-4876C49AC4EC}"/>
                    </a:ext>
                  </a:extLst>
                </p:cNvPr>
                <p:cNvSpPr>
                  <a:spLocks noChangeShapeType="1"/>
                </p:cNvSpPr>
                <p:nvPr/>
              </p:nvSpPr>
              <p:spPr bwMode="auto">
                <a:xfrm flipH="1">
                  <a:off x="392" y="340"/>
                  <a:ext cx="840" cy="0"/>
                </a:xfrm>
                <a:prstGeom prst="line">
                  <a:avLst/>
                </a:prstGeom>
                <a:noFill/>
                <a:ln w="28575">
                  <a:solidFill>
                    <a:schemeClr val="accent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66" name="对象 45078">
                  <a:extLst>
                    <a:ext uri="{FF2B5EF4-FFF2-40B4-BE49-F238E27FC236}">
                      <a16:creationId xmlns:a16="http://schemas.microsoft.com/office/drawing/2014/main" id="{BEA15238-144F-4924-8810-CA83B6DDD02B}"/>
                    </a:ext>
                  </a:extLst>
                </p:cNvPr>
                <p:cNvGraphicFramePr>
                  <a:graphicFrameLocks noChangeAspect="1"/>
                </p:cNvGraphicFramePr>
                <p:nvPr/>
              </p:nvGraphicFramePr>
              <p:xfrm>
                <a:off x="800" y="0"/>
                <a:ext cx="319" cy="355"/>
              </p:xfrm>
              <a:graphic>
                <a:graphicData uri="http://schemas.openxmlformats.org/presentationml/2006/ole">
                  <mc:AlternateContent xmlns:mc="http://schemas.openxmlformats.org/markup-compatibility/2006">
                    <mc:Choice xmlns:v="urn:schemas-microsoft-com:vml" Requires="v">
                      <p:oleObj spid="_x0000_s31789" r:id="rId15" imgW="114350" imgH="127055" progId="Equation.3">
                        <p:embed/>
                      </p:oleObj>
                    </mc:Choice>
                    <mc:Fallback>
                      <p:oleObj r:id="rId15" imgW="114350" imgH="127055" progId="Equation.3">
                        <p:embed/>
                        <p:pic>
                          <p:nvPicPr>
                            <p:cNvPr id="0" name="对象 450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0" y="0"/>
                              <a:ext cx="31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67" name="对象 45079">
                  <a:extLst>
                    <a:ext uri="{FF2B5EF4-FFF2-40B4-BE49-F238E27FC236}">
                      <a16:creationId xmlns:a16="http://schemas.microsoft.com/office/drawing/2014/main" id="{FD68EBFF-8953-40D8-AC00-801AF9E7727B}"/>
                    </a:ext>
                  </a:extLst>
                </p:cNvPr>
                <p:cNvGraphicFramePr>
                  <a:graphicFrameLocks noChangeAspect="1"/>
                </p:cNvGraphicFramePr>
                <p:nvPr/>
              </p:nvGraphicFramePr>
              <p:xfrm>
                <a:off x="1168" y="572"/>
                <a:ext cx="343" cy="382"/>
              </p:xfrm>
              <a:graphic>
                <a:graphicData uri="http://schemas.openxmlformats.org/presentationml/2006/ole">
                  <mc:AlternateContent xmlns:mc="http://schemas.openxmlformats.org/markup-compatibility/2006">
                    <mc:Choice xmlns:v="urn:schemas-microsoft-com:vml" Requires="v">
                      <p:oleObj spid="_x0000_s31790" r:id="rId17" imgW="127000" imgH="139700" progId="Equation.3">
                        <p:embed/>
                      </p:oleObj>
                    </mc:Choice>
                    <mc:Fallback>
                      <p:oleObj r:id="rId17" imgW="127000" imgH="139700" progId="Equation.3">
                        <p:embed/>
                        <p:pic>
                          <p:nvPicPr>
                            <p:cNvPr id="0" name="对象 450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68" y="572"/>
                              <a:ext cx="34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68" name="直接连接符 45080">
                  <a:extLst>
                    <a:ext uri="{FF2B5EF4-FFF2-40B4-BE49-F238E27FC236}">
                      <a16:creationId xmlns:a16="http://schemas.microsoft.com/office/drawing/2014/main" id="{71CBC77C-01CC-41F2-BCF0-8DD43DF7E38A}"/>
                    </a:ext>
                  </a:extLst>
                </p:cNvPr>
                <p:cNvSpPr>
                  <a:spLocks noChangeShapeType="1"/>
                </p:cNvSpPr>
                <p:nvPr/>
              </p:nvSpPr>
              <p:spPr bwMode="auto">
                <a:xfrm flipV="1">
                  <a:off x="1280" y="340"/>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直接连接符 45081">
                  <a:extLst>
                    <a:ext uri="{FF2B5EF4-FFF2-40B4-BE49-F238E27FC236}">
                      <a16:creationId xmlns:a16="http://schemas.microsoft.com/office/drawing/2014/main" id="{97BC33E2-9ADE-4EA8-B712-C96750D0A393}"/>
                    </a:ext>
                  </a:extLst>
                </p:cNvPr>
                <p:cNvSpPr>
                  <a:spLocks noChangeShapeType="1"/>
                </p:cNvSpPr>
                <p:nvPr/>
              </p:nvSpPr>
              <p:spPr bwMode="auto">
                <a:xfrm flipV="1">
                  <a:off x="1328" y="352"/>
                  <a:ext cx="0" cy="252"/>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0" name="直接连接符 45082">
                  <a:extLst>
                    <a:ext uri="{FF2B5EF4-FFF2-40B4-BE49-F238E27FC236}">
                      <a16:creationId xmlns:a16="http://schemas.microsoft.com/office/drawing/2014/main" id="{14933AE1-8C05-42D7-A0AA-01B46D8B25BE}"/>
                    </a:ext>
                  </a:extLst>
                </p:cNvPr>
                <p:cNvSpPr>
                  <a:spLocks noChangeShapeType="1"/>
                </p:cNvSpPr>
                <p:nvPr/>
              </p:nvSpPr>
              <p:spPr bwMode="auto">
                <a:xfrm>
                  <a:off x="1328" y="880"/>
                  <a:ext cx="0" cy="252"/>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1771" name="对象 45083">
                <a:extLst>
                  <a:ext uri="{FF2B5EF4-FFF2-40B4-BE49-F238E27FC236}">
                    <a16:creationId xmlns:a16="http://schemas.microsoft.com/office/drawing/2014/main" id="{3CBE1081-6579-4D3B-ACF2-71ACB47695B2}"/>
                  </a:ext>
                </a:extLst>
              </p:cNvPr>
              <p:cNvGraphicFramePr>
                <a:graphicFrameLocks noChangeAspect="1"/>
              </p:cNvGraphicFramePr>
              <p:nvPr/>
            </p:nvGraphicFramePr>
            <p:xfrm>
              <a:off x="912" y="632"/>
              <a:ext cx="352" cy="352"/>
            </p:xfrm>
            <a:graphic>
              <a:graphicData uri="http://schemas.openxmlformats.org/presentationml/2006/ole">
                <mc:AlternateContent xmlns:mc="http://schemas.openxmlformats.org/markup-compatibility/2006">
                  <mc:Choice xmlns:v="urn:schemas-microsoft-com:vml" Requires="v">
                    <p:oleObj spid="_x0000_s31791" r:id="rId19" imgW="140004" imgH="140004" progId="Equation.3">
                      <p:embed/>
                    </p:oleObj>
                  </mc:Choice>
                  <mc:Fallback>
                    <p:oleObj r:id="rId19" imgW="140004" imgH="140004" progId="Equation.3">
                      <p:embed/>
                      <p:pic>
                        <p:nvPicPr>
                          <p:cNvPr id="0" name="对象 450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2" y="632"/>
                            <a:ext cx="35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72" name="直接连接符 45084">
                <a:extLst>
                  <a:ext uri="{FF2B5EF4-FFF2-40B4-BE49-F238E27FC236}">
                    <a16:creationId xmlns:a16="http://schemas.microsoft.com/office/drawing/2014/main" id="{8F2C8080-B7AE-463C-9707-2FA3DEFFD1AD}"/>
                  </a:ext>
                </a:extLst>
              </p:cNvPr>
              <p:cNvSpPr>
                <a:spLocks noChangeShapeType="1"/>
              </p:cNvSpPr>
              <p:nvPr/>
            </p:nvSpPr>
            <p:spPr bwMode="auto">
              <a:xfrm flipV="1">
                <a:off x="1124" y="964"/>
                <a:ext cx="12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45086" name="对象 45085">
            <a:extLst>
              <a:ext uri="{FF2B5EF4-FFF2-40B4-BE49-F238E27FC236}">
                <a16:creationId xmlns:a16="http://schemas.microsoft.com/office/drawing/2014/main" id="{D0DE7756-71FB-4907-A941-4416ABADBA18}"/>
              </a:ext>
            </a:extLst>
          </p:cNvPr>
          <p:cNvGraphicFramePr>
            <a:graphicFrameLocks noChangeAspect="1"/>
          </p:cNvGraphicFramePr>
          <p:nvPr/>
        </p:nvGraphicFramePr>
        <p:xfrm>
          <a:off x="5876925" y="7938"/>
          <a:ext cx="2881313" cy="1281112"/>
        </p:xfrm>
        <a:graphic>
          <a:graphicData uri="http://schemas.openxmlformats.org/presentationml/2006/ole">
            <mc:AlternateContent xmlns:mc="http://schemas.openxmlformats.org/markup-compatibility/2006">
              <mc:Choice xmlns:v="urn:schemas-microsoft-com:vml" Requires="v">
                <p:oleObj spid="_x0000_s31792" r:id="rId21" imgW="1104900" imgH="444500" progId="Equation.3">
                  <p:embed/>
                </p:oleObj>
              </mc:Choice>
              <mc:Fallback>
                <p:oleObj r:id="rId21" imgW="1104900" imgH="444500" progId="Equation.3">
                  <p:embed/>
                  <p:pic>
                    <p:nvPicPr>
                      <p:cNvPr id="0" name="对象 4508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76925" y="7938"/>
                        <a:ext cx="288131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87" name="对象 45086">
            <a:extLst>
              <a:ext uri="{FF2B5EF4-FFF2-40B4-BE49-F238E27FC236}">
                <a16:creationId xmlns:a16="http://schemas.microsoft.com/office/drawing/2014/main" id="{7E958179-C506-4B5B-BDC2-6ED6D65F21F3}"/>
              </a:ext>
            </a:extLst>
          </p:cNvPr>
          <p:cNvGraphicFramePr>
            <a:graphicFrameLocks noChangeAspect="1"/>
          </p:cNvGraphicFramePr>
          <p:nvPr/>
        </p:nvGraphicFramePr>
        <p:xfrm>
          <a:off x="306388" y="2722563"/>
          <a:ext cx="3911600" cy="1273175"/>
        </p:xfrm>
        <a:graphic>
          <a:graphicData uri="http://schemas.openxmlformats.org/presentationml/2006/ole">
            <mc:AlternateContent xmlns:mc="http://schemas.openxmlformats.org/markup-compatibility/2006">
              <mc:Choice xmlns:v="urn:schemas-microsoft-com:vml" Requires="v">
                <p:oleObj spid="_x0000_s31793" r:id="rId23" imgW="1498600" imgH="419100" progId="Equation.3">
                  <p:embed/>
                </p:oleObj>
              </mc:Choice>
              <mc:Fallback>
                <p:oleObj r:id="rId23" imgW="1498600" imgH="419100" progId="Equation.3">
                  <p:embed/>
                  <p:pic>
                    <p:nvPicPr>
                      <p:cNvPr id="0" name="对象 4508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6388" y="2722563"/>
                        <a:ext cx="39116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88" name="对象 45087">
            <a:extLst>
              <a:ext uri="{FF2B5EF4-FFF2-40B4-BE49-F238E27FC236}">
                <a16:creationId xmlns:a16="http://schemas.microsoft.com/office/drawing/2014/main" id="{11B4A7AC-3CF0-4776-897D-478006025B63}"/>
              </a:ext>
            </a:extLst>
          </p:cNvPr>
          <p:cNvGraphicFramePr>
            <a:graphicFrameLocks noChangeAspect="1"/>
          </p:cNvGraphicFramePr>
          <p:nvPr/>
        </p:nvGraphicFramePr>
        <p:xfrm>
          <a:off x="339725" y="2187575"/>
          <a:ext cx="2120900" cy="615950"/>
        </p:xfrm>
        <a:graphic>
          <a:graphicData uri="http://schemas.openxmlformats.org/presentationml/2006/ole">
            <mc:AlternateContent xmlns:mc="http://schemas.openxmlformats.org/markup-compatibility/2006">
              <mc:Choice xmlns:v="urn:schemas-microsoft-com:vml" Requires="v">
                <p:oleObj spid="_x0000_s31794" r:id="rId25" imgW="901309" imgH="203112" progId="Equation.3">
                  <p:embed/>
                </p:oleObj>
              </mc:Choice>
              <mc:Fallback>
                <p:oleObj r:id="rId25" imgW="901309" imgH="203112" progId="Equation.3">
                  <p:embed/>
                  <p:pic>
                    <p:nvPicPr>
                      <p:cNvPr id="0" name="对象 4508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9725" y="2187575"/>
                        <a:ext cx="21209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89" name="对象 45088">
            <a:extLst>
              <a:ext uri="{FF2B5EF4-FFF2-40B4-BE49-F238E27FC236}">
                <a16:creationId xmlns:a16="http://schemas.microsoft.com/office/drawing/2014/main" id="{BC4069D8-5328-404D-9DA3-F595CB7023AA}"/>
              </a:ext>
            </a:extLst>
          </p:cNvPr>
          <p:cNvGraphicFramePr>
            <a:graphicFrameLocks noChangeAspect="1"/>
          </p:cNvGraphicFramePr>
          <p:nvPr/>
        </p:nvGraphicFramePr>
        <p:xfrm>
          <a:off x="3116263" y="2252663"/>
          <a:ext cx="1744662" cy="523875"/>
        </p:xfrm>
        <a:graphic>
          <a:graphicData uri="http://schemas.openxmlformats.org/presentationml/2006/ole">
            <mc:AlternateContent xmlns:mc="http://schemas.openxmlformats.org/markup-compatibility/2006">
              <mc:Choice xmlns:v="urn:schemas-microsoft-com:vml" Requires="v">
                <p:oleObj spid="_x0000_s31795" r:id="rId27" imgW="684908" imgH="177569" progId="Equation.3">
                  <p:embed/>
                </p:oleObj>
              </mc:Choice>
              <mc:Fallback>
                <p:oleObj r:id="rId27" imgW="684908" imgH="177569" progId="Equation.3">
                  <p:embed/>
                  <p:pic>
                    <p:nvPicPr>
                      <p:cNvPr id="0" name="对象 4508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16263" y="2252663"/>
                        <a:ext cx="1744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90" name="对象 45089">
            <a:extLst>
              <a:ext uri="{FF2B5EF4-FFF2-40B4-BE49-F238E27FC236}">
                <a16:creationId xmlns:a16="http://schemas.microsoft.com/office/drawing/2014/main" id="{4CF27B69-6ABD-4065-99D9-E47E856DC1E4}"/>
              </a:ext>
            </a:extLst>
          </p:cNvPr>
          <p:cNvGraphicFramePr>
            <a:graphicFrameLocks noChangeAspect="1"/>
          </p:cNvGraphicFramePr>
          <p:nvPr/>
        </p:nvGraphicFramePr>
        <p:xfrm>
          <a:off x="303213" y="4772025"/>
          <a:ext cx="2005012" cy="895350"/>
        </p:xfrm>
        <a:graphic>
          <a:graphicData uri="http://schemas.openxmlformats.org/presentationml/2006/ole">
            <mc:AlternateContent xmlns:mc="http://schemas.openxmlformats.org/markup-compatibility/2006">
              <mc:Choice xmlns:v="urn:schemas-microsoft-com:vml" Requires="v">
                <p:oleObj spid="_x0000_s31796" r:id="rId29" imgW="812800" imgH="292100" progId="Equation.3">
                  <p:embed/>
                </p:oleObj>
              </mc:Choice>
              <mc:Fallback>
                <p:oleObj r:id="rId29" imgW="812800" imgH="292100" progId="Equation.3">
                  <p:embed/>
                  <p:pic>
                    <p:nvPicPr>
                      <p:cNvPr id="0" name="对象 4508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3213" y="4772025"/>
                        <a:ext cx="20050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91" name="对象 45090">
            <a:extLst>
              <a:ext uri="{FF2B5EF4-FFF2-40B4-BE49-F238E27FC236}">
                <a16:creationId xmlns:a16="http://schemas.microsoft.com/office/drawing/2014/main" id="{5AC29782-690B-4A2E-802B-943C9B0A9216}"/>
              </a:ext>
            </a:extLst>
          </p:cNvPr>
          <p:cNvGraphicFramePr>
            <a:graphicFrameLocks noChangeAspect="1"/>
          </p:cNvGraphicFramePr>
          <p:nvPr/>
        </p:nvGraphicFramePr>
        <p:xfrm>
          <a:off x="2060575" y="4476750"/>
          <a:ext cx="3894138" cy="1419225"/>
        </p:xfrm>
        <a:graphic>
          <a:graphicData uri="http://schemas.openxmlformats.org/presentationml/2006/ole">
            <mc:AlternateContent xmlns:mc="http://schemas.openxmlformats.org/markup-compatibility/2006">
              <mc:Choice xmlns:v="urn:schemas-microsoft-com:vml" Requires="v">
                <p:oleObj spid="_x0000_s31797" r:id="rId31" imgW="1346785" imgH="457399" progId="">
                  <p:embed/>
                </p:oleObj>
              </mc:Choice>
              <mc:Fallback>
                <p:oleObj r:id="rId31" imgW="1346785" imgH="457399" progId="">
                  <p:embed/>
                  <p:pic>
                    <p:nvPicPr>
                      <p:cNvPr id="0" name="对象 4509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060575" y="4476750"/>
                        <a:ext cx="3894138"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92" name="对象 45091">
            <a:extLst>
              <a:ext uri="{FF2B5EF4-FFF2-40B4-BE49-F238E27FC236}">
                <a16:creationId xmlns:a16="http://schemas.microsoft.com/office/drawing/2014/main" id="{39234E64-A0B6-479A-A2C8-11BD24F41589}"/>
              </a:ext>
            </a:extLst>
          </p:cNvPr>
          <p:cNvGraphicFramePr>
            <a:graphicFrameLocks noChangeAspect="1"/>
          </p:cNvGraphicFramePr>
          <p:nvPr/>
        </p:nvGraphicFramePr>
        <p:xfrm>
          <a:off x="5881688" y="4595813"/>
          <a:ext cx="1606550" cy="1225550"/>
        </p:xfrm>
        <a:graphic>
          <a:graphicData uri="http://schemas.openxmlformats.org/presentationml/2006/ole">
            <mc:AlternateContent xmlns:mc="http://schemas.openxmlformats.org/markup-compatibility/2006">
              <mc:Choice xmlns:v="urn:schemas-microsoft-com:vml" Requires="v">
                <p:oleObj spid="_x0000_s31798" r:id="rId33" imgW="571500" imgH="393700" progId="Equation.3">
                  <p:embed/>
                </p:oleObj>
              </mc:Choice>
              <mc:Fallback>
                <p:oleObj r:id="rId33" imgW="571500" imgH="393700" progId="Equation.3">
                  <p:embed/>
                  <p:pic>
                    <p:nvPicPr>
                      <p:cNvPr id="0" name="对象 4509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881688" y="4595813"/>
                        <a:ext cx="160655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93" name="文本框 45092">
            <a:extLst>
              <a:ext uri="{FF2B5EF4-FFF2-40B4-BE49-F238E27FC236}">
                <a16:creationId xmlns:a16="http://schemas.microsoft.com/office/drawing/2014/main" id="{5F88E677-E5EE-4F74-9E96-4E447F960A95}"/>
              </a:ext>
            </a:extLst>
          </p:cNvPr>
          <p:cNvSpPr txBox="1"/>
          <p:nvPr/>
        </p:nvSpPr>
        <p:spPr>
          <a:xfrm>
            <a:off x="6096000" y="5768975"/>
            <a:ext cx="3562350" cy="579438"/>
          </a:xfrm>
          <a:prstGeom prst="rect">
            <a:avLst/>
          </a:prstGeom>
          <a:noFill/>
          <a:ln w="9525">
            <a:noFill/>
          </a:ln>
        </p:spPr>
        <p:txBody>
          <a:bodyPr>
            <a:spAutoFit/>
          </a:bodyPr>
          <a:lstStyle/>
          <a:p>
            <a:pPr eaLnBrk="0" hangingPunct="0">
              <a:spcBef>
                <a:spcPct val="50000"/>
              </a:spcBef>
              <a:buClr>
                <a:srgbClr val="000000"/>
              </a:buClr>
            </a:pPr>
            <a:r>
              <a:rPr lang="zh-CN" altLang="en-US" sz="3200" b="1" noProof="1">
                <a:effectLst>
                  <a:outerShdw blurRad="38100" dist="38100" dir="2700000">
                    <a:srgbClr val="FFFFFF"/>
                  </a:outerShdw>
                </a:effectLst>
                <a:latin typeface="Times New Roman" panose="02020603050405020304" pitchFamily="2" charset="0"/>
                <a:cs typeface="+mn-ea"/>
              </a:rPr>
              <a:t>方向竖直向上</a:t>
            </a:r>
            <a:endParaRPr lang="zh-CN" altLang="en-US" sz="3200" b="1" noProof="1">
              <a:effectLst>
                <a:outerShdw blurRad="38100" dist="38100" dir="2700000">
                  <a:srgbClr val="FFFFFF"/>
                </a:outerShdw>
              </a:effectLst>
              <a:latin typeface="Times New Roman" panose="02020603050405020304" pitchFamily="2" charset="0"/>
            </a:endParaRPr>
          </a:p>
        </p:txBody>
      </p:sp>
      <p:sp>
        <p:nvSpPr>
          <p:cNvPr id="45094" name="文本框 45093">
            <a:extLst>
              <a:ext uri="{FF2B5EF4-FFF2-40B4-BE49-F238E27FC236}">
                <a16:creationId xmlns:a16="http://schemas.microsoft.com/office/drawing/2014/main" id="{370553C9-D31F-4CB8-8658-A1A4D04E97A8}"/>
              </a:ext>
            </a:extLst>
          </p:cNvPr>
          <p:cNvSpPr txBox="1"/>
          <p:nvPr/>
        </p:nvSpPr>
        <p:spPr>
          <a:xfrm>
            <a:off x="0" y="3921125"/>
            <a:ext cx="8564563" cy="579438"/>
          </a:xfrm>
          <a:prstGeom prst="rect">
            <a:avLst/>
          </a:prstGeom>
          <a:noFill/>
          <a:ln w="9525">
            <a:noFill/>
          </a:ln>
        </p:spPr>
        <p:txBody>
          <a:bodyPr>
            <a:spAutoFit/>
          </a:bodyPr>
          <a:lstStyle/>
          <a:p>
            <a:pPr marL="285750" indent="-285750" eaLnBrk="0" hangingPunct="0">
              <a:spcBef>
                <a:spcPct val="50000"/>
              </a:spcBef>
              <a:buClr>
                <a:schemeClr val="accent2"/>
              </a:buClr>
              <a:buSzPct val="75000"/>
              <a:buFont typeface="Monotype Sorts" pitchFamily="2" charset="2"/>
              <a:buChar char="l"/>
            </a:pPr>
            <a:r>
              <a:rPr lang="zh-CN" altLang="en-US" sz="3200" b="1" noProof="1">
                <a:effectLst>
                  <a:outerShdw blurRad="38100" dist="38100" dir="2700000">
                    <a:srgbClr val="FFFFFF"/>
                  </a:outerShdw>
                </a:effectLst>
                <a:latin typeface="Times New Roman" panose="02020603050405020304" pitchFamily="2" charset="0"/>
                <a:cs typeface="+mn-ea"/>
              </a:rPr>
              <a:t>所有圆电流在</a:t>
            </a:r>
            <a:r>
              <a:rPr lang="en-US" altLang="zh-CN" sz="3200" i="1" noProof="1">
                <a:solidFill>
                  <a:schemeClr val="hlink"/>
                </a:solidFill>
                <a:effectLst>
                  <a:outerShdw blurRad="38100" dist="38100" dir="2700000">
                    <a:srgbClr val="000000"/>
                  </a:outerShdw>
                </a:effectLst>
                <a:latin typeface="Times New Roman" panose="02020603050405020304" pitchFamily="2" charset="0"/>
                <a:cs typeface="+mn-ea"/>
              </a:rPr>
              <a:t>O</a:t>
            </a:r>
            <a:r>
              <a:rPr lang="zh-CN" altLang="en-US" sz="3200" b="1" noProof="1">
                <a:effectLst>
                  <a:outerShdw blurRad="38100" dist="38100" dir="2700000">
                    <a:srgbClr val="FFFFFF"/>
                  </a:outerShdw>
                </a:effectLst>
                <a:latin typeface="Times New Roman" panose="02020603050405020304" pitchFamily="2" charset="0"/>
                <a:cs typeface="+mn-ea"/>
              </a:rPr>
              <a:t>点的磁场方向相同</a:t>
            </a:r>
            <a:endParaRPr lang="zh-CN" altLang="en-US" sz="3200" b="1" noProof="1">
              <a:effectLst>
                <a:outerShdw blurRad="38100" dist="38100" dir="2700000">
                  <a:srgbClr val="FFFFFF"/>
                </a:outerShdw>
              </a:effectLst>
              <a:latin typeface="Times New Roman" panose="02020603050405020304" pitchFamily="2" charset="0"/>
            </a:endParaRPr>
          </a:p>
        </p:txBody>
      </p:sp>
      <p:graphicFrame>
        <p:nvGraphicFramePr>
          <p:cNvPr id="45095" name="对象 45094">
            <a:extLst>
              <a:ext uri="{FF2B5EF4-FFF2-40B4-BE49-F238E27FC236}">
                <a16:creationId xmlns:a16="http://schemas.microsoft.com/office/drawing/2014/main" id="{6D988DCF-AE0C-475C-9192-DE624DF99391}"/>
              </a:ext>
            </a:extLst>
          </p:cNvPr>
          <p:cNvGraphicFramePr>
            <a:graphicFrameLocks noChangeAspect="1"/>
          </p:cNvGraphicFramePr>
          <p:nvPr/>
        </p:nvGraphicFramePr>
        <p:xfrm>
          <a:off x="611188" y="5859463"/>
          <a:ext cx="4994275" cy="828675"/>
        </p:xfrm>
        <a:graphic>
          <a:graphicData uri="http://schemas.openxmlformats.org/presentationml/2006/ole">
            <mc:AlternateContent xmlns:mc="http://schemas.openxmlformats.org/markup-compatibility/2006">
              <mc:Choice xmlns:v="urn:schemas-microsoft-com:vml" Requires="v">
                <p:oleObj spid="_x0000_s31799" r:id="rId35" imgW="1574117" imgH="393529" progId="">
                  <p:embed/>
                </p:oleObj>
              </mc:Choice>
              <mc:Fallback>
                <p:oleObj r:id="rId35" imgW="1574117" imgH="393529" progId="">
                  <p:embed/>
                  <p:pic>
                    <p:nvPicPr>
                      <p:cNvPr id="0" name="对象 4509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11188" y="5859463"/>
                        <a:ext cx="49942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arn(inVertical)">
                                      <p:cBhvr>
                                        <p:cTn id="7" dur="500"/>
                                        <p:tgtEl>
                                          <p:spTgt spid="45059"/>
                                        </p:tgtEl>
                                      </p:cBhvr>
                                    </p:animEffect>
                                  </p:childTnLst>
                                  <p:subTnLst>
                                    <p:animClr clrSpc="rgb" dir="cw">
                                      <p:cBhvr override="childStyle">
                                        <p:cTn dur="1" fill="hold" display="0" masterRel="nextClick" afterEffect="1"/>
                                        <p:tgtEl>
                                          <p:spTgt spid="45059"/>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5086"/>
                                        </p:tgtEl>
                                        <p:attrNameLst>
                                          <p:attrName>style.visibility</p:attrName>
                                        </p:attrNameLst>
                                      </p:cBhvr>
                                      <p:to>
                                        <p:strVal val="visible"/>
                                      </p:to>
                                    </p:set>
                                    <p:anim calcmode="lin" valueType="num">
                                      <p:cBhvr additive="base">
                                        <p:cTn id="12" dur="500" fill="hold"/>
                                        <p:tgtEl>
                                          <p:spTgt spid="45086"/>
                                        </p:tgtEl>
                                        <p:attrNameLst>
                                          <p:attrName>ppt_x</p:attrName>
                                        </p:attrNameLst>
                                      </p:cBhvr>
                                      <p:tavLst>
                                        <p:tav tm="0">
                                          <p:val>
                                            <p:strVal val="1+#ppt_w/2"/>
                                          </p:val>
                                        </p:tav>
                                        <p:tav tm="100000">
                                          <p:val>
                                            <p:strVal val="#ppt_x"/>
                                          </p:val>
                                        </p:tav>
                                      </p:tavLst>
                                    </p:anim>
                                    <p:anim calcmode="lin" valueType="num">
                                      <p:cBhvr additive="base">
                                        <p:cTn id="13" dur="500" fill="hold"/>
                                        <p:tgtEl>
                                          <p:spTgt spid="4508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45060"/>
                                        </p:tgtEl>
                                        <p:attrNameLst>
                                          <p:attrName>style.visibility</p:attrName>
                                        </p:attrNameLst>
                                      </p:cBhvr>
                                      <p:to>
                                        <p:strVal val="visible"/>
                                      </p:to>
                                    </p:set>
                                    <p:animEffect transition="in" filter="barn(inVertical)">
                                      <p:cBhvr>
                                        <p:cTn id="18" dur="500"/>
                                        <p:tgtEl>
                                          <p:spTgt spid="45060"/>
                                        </p:tgtEl>
                                      </p:cBhvr>
                                    </p:animEffect>
                                  </p:childTnLst>
                                  <p:subTnLst>
                                    <p:animClr clrSpc="rgb" dir="cw">
                                      <p:cBhvr override="childStyle">
                                        <p:cTn dur="1" fill="hold" display="0" masterRel="nextClick" afterEffect="1"/>
                                        <p:tgtEl>
                                          <p:spTgt spid="45060"/>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45061"/>
                                        </p:tgtEl>
                                        <p:attrNameLst>
                                          <p:attrName>style.visibility</p:attrName>
                                        </p:attrNameLst>
                                      </p:cBhvr>
                                      <p:to>
                                        <p:strVal val="visible"/>
                                      </p:to>
                                    </p:set>
                                    <p:animEffect transition="in" filter="barn(inVertical)">
                                      <p:cBhvr>
                                        <p:cTn id="23" dur="500"/>
                                        <p:tgtEl>
                                          <p:spTgt spid="45061"/>
                                        </p:tgtEl>
                                      </p:cBhvr>
                                    </p:animEffect>
                                  </p:childTnLst>
                                  <p:subTnLst>
                                    <p:animClr clrSpc="rgb" dir="cw">
                                      <p:cBhvr override="childStyle">
                                        <p:cTn dur="1" fill="hold" display="0" masterRel="nextClick" afterEffect="1"/>
                                        <p:tgtEl>
                                          <p:spTgt spid="45061"/>
                                        </p:tgtEl>
                                        <p:attrNameLst>
                                          <p:attrName>ppt_c</p:attrName>
                                        </p:attrNameLst>
                                      </p:cBhvr>
                                      <p:to>
                                        <a:schemeClr val="accent1"/>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45088"/>
                                        </p:tgtEl>
                                        <p:attrNameLst>
                                          <p:attrName>style.visibility</p:attrName>
                                        </p:attrNameLst>
                                      </p:cBhvr>
                                      <p:to>
                                        <p:strVal val="visible"/>
                                      </p:to>
                                    </p:set>
                                    <p:animEffect transition="in" filter="slide(fromBottom)">
                                      <p:cBhvr>
                                        <p:cTn id="28" dur="500"/>
                                        <p:tgtEl>
                                          <p:spTgt spid="45088"/>
                                        </p:tgtEl>
                                      </p:cBhvr>
                                    </p:animEffect>
                                  </p:childTnLst>
                                  <p:subTnLst>
                                    <p:animClr clrSpc="rgb" dir="cw">
                                      <p:cBhvr override="childStyle">
                                        <p:cTn dur="1" fill="hold" display="0" masterRel="nextClick" afterEffect="1"/>
                                        <p:tgtEl>
                                          <p:spTgt spid="45088"/>
                                        </p:tgtEl>
                                        <p:attrNameLst>
                                          <p:attrName>ppt_c</p:attrName>
                                        </p:attrNameLst>
                                      </p:cBhvr>
                                      <p:to>
                                        <a:schemeClr val="accent1"/>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45089"/>
                                        </p:tgtEl>
                                        <p:attrNameLst>
                                          <p:attrName>style.visibility</p:attrName>
                                        </p:attrNameLst>
                                      </p:cBhvr>
                                      <p:to>
                                        <p:strVal val="visible"/>
                                      </p:to>
                                    </p:set>
                                    <p:animEffect transition="in" filter="slide(fromBottom)">
                                      <p:cBhvr>
                                        <p:cTn id="33" dur="500"/>
                                        <p:tgtEl>
                                          <p:spTgt spid="45089"/>
                                        </p:tgtEl>
                                      </p:cBhvr>
                                    </p:animEffect>
                                  </p:childTnLst>
                                  <p:subTnLst>
                                    <p:animClr clrSpc="rgb" dir="cw">
                                      <p:cBhvr override="childStyle">
                                        <p:cTn dur="1" fill="hold" display="0" masterRel="nextClick" afterEffect="1"/>
                                        <p:tgtEl>
                                          <p:spTgt spid="45089"/>
                                        </p:tgtEl>
                                        <p:attrNameLst>
                                          <p:attrName>ppt_c</p:attrName>
                                        </p:attrNameLst>
                                      </p:cBhvr>
                                      <p:to>
                                        <a:schemeClr val="accent1"/>
                                      </p:to>
                                    </p:animClr>
                                  </p:sub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nodeType="clickEffect">
                                  <p:stCondLst>
                                    <p:cond delay="0"/>
                                  </p:stCondLst>
                                  <p:childTnLst>
                                    <p:set>
                                      <p:cBhvr>
                                        <p:cTn id="37" dur="1" fill="hold">
                                          <p:stCondLst>
                                            <p:cond delay="0"/>
                                          </p:stCondLst>
                                        </p:cTn>
                                        <p:tgtEl>
                                          <p:spTgt spid="45087"/>
                                        </p:tgtEl>
                                        <p:attrNameLst>
                                          <p:attrName>style.visibility</p:attrName>
                                        </p:attrNameLst>
                                      </p:cBhvr>
                                      <p:to>
                                        <p:strVal val="visible"/>
                                      </p:to>
                                    </p:set>
                                    <p:animEffect transition="in" filter="barn(inVertical)">
                                      <p:cBhvr>
                                        <p:cTn id="38" dur="500"/>
                                        <p:tgtEl>
                                          <p:spTgt spid="45087"/>
                                        </p:tgtEl>
                                      </p:cBhvr>
                                    </p:animEffect>
                                  </p:childTnLst>
                                  <p:subTnLst>
                                    <p:animClr clrSpc="rgb" dir="cw">
                                      <p:cBhvr override="childStyle">
                                        <p:cTn dur="1" fill="hold" display="0" masterRel="nextClick" afterEffect="1"/>
                                        <p:tgtEl>
                                          <p:spTgt spid="45087"/>
                                        </p:tgtEl>
                                        <p:attrNameLst>
                                          <p:attrName>ppt_c</p:attrName>
                                        </p:attrNameLst>
                                      </p:cBhvr>
                                      <p:to>
                                        <a:schemeClr val="accent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45094"/>
                                        </p:tgtEl>
                                        <p:attrNameLst>
                                          <p:attrName>style.visibility</p:attrName>
                                        </p:attrNameLst>
                                      </p:cBhvr>
                                      <p:to>
                                        <p:strVal val="visible"/>
                                      </p:to>
                                    </p:set>
                                    <p:animEffect transition="in" filter="slide(fromBottom)">
                                      <p:cBhvr>
                                        <p:cTn id="43" dur="500"/>
                                        <p:tgtEl>
                                          <p:spTgt spid="45094"/>
                                        </p:tgtEl>
                                      </p:cBhvr>
                                    </p:animEffect>
                                  </p:childTnLst>
                                  <p:subTnLst>
                                    <p:animClr clrSpc="rgb" dir="cw">
                                      <p:cBhvr override="childStyle">
                                        <p:cTn dur="1" fill="hold" display="0" masterRel="nextClick" afterEffect="1"/>
                                        <p:tgtEl>
                                          <p:spTgt spid="45094"/>
                                        </p:tgtEl>
                                        <p:attrNameLst>
                                          <p:attrName>ppt_c</p:attrName>
                                        </p:attrNameLst>
                                      </p:cBhvr>
                                      <p:to>
                                        <a:schemeClr val="accent1"/>
                                      </p:to>
                                    </p:animClr>
                                  </p:sub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nodeType="clickEffect">
                                  <p:stCondLst>
                                    <p:cond delay="0"/>
                                  </p:stCondLst>
                                  <p:childTnLst>
                                    <p:set>
                                      <p:cBhvr>
                                        <p:cTn id="47" dur="1" fill="hold">
                                          <p:stCondLst>
                                            <p:cond delay="0"/>
                                          </p:stCondLst>
                                        </p:cTn>
                                        <p:tgtEl>
                                          <p:spTgt spid="45090"/>
                                        </p:tgtEl>
                                        <p:attrNameLst>
                                          <p:attrName>style.visibility</p:attrName>
                                        </p:attrNameLst>
                                      </p:cBhvr>
                                      <p:to>
                                        <p:strVal val="visible"/>
                                      </p:to>
                                    </p:set>
                                    <p:animEffect transition="in" filter="slide(fromBottom)">
                                      <p:cBhvr>
                                        <p:cTn id="48" dur="500"/>
                                        <p:tgtEl>
                                          <p:spTgt spid="45090"/>
                                        </p:tgtEl>
                                      </p:cBhvr>
                                    </p:animEffect>
                                  </p:childTnLst>
                                  <p:subTnLst>
                                    <p:animClr clrSpc="rgb" dir="cw">
                                      <p:cBhvr override="childStyle">
                                        <p:cTn dur="1" fill="hold" display="0" masterRel="nextClick" afterEffect="1"/>
                                        <p:tgtEl>
                                          <p:spTgt spid="45090"/>
                                        </p:tgtEl>
                                        <p:attrNameLst>
                                          <p:attrName>ppt_c</p:attrName>
                                        </p:attrNameLst>
                                      </p:cBhvr>
                                      <p:to>
                                        <a:schemeClr val="accent1"/>
                                      </p:to>
                                    </p:animClr>
                                  </p:sub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nodeType="clickEffect">
                                  <p:stCondLst>
                                    <p:cond delay="0"/>
                                  </p:stCondLst>
                                  <p:childTnLst>
                                    <p:set>
                                      <p:cBhvr>
                                        <p:cTn id="52" dur="1" fill="hold">
                                          <p:stCondLst>
                                            <p:cond delay="0"/>
                                          </p:stCondLst>
                                        </p:cTn>
                                        <p:tgtEl>
                                          <p:spTgt spid="45091"/>
                                        </p:tgtEl>
                                        <p:attrNameLst>
                                          <p:attrName>style.visibility</p:attrName>
                                        </p:attrNameLst>
                                      </p:cBhvr>
                                      <p:to>
                                        <p:strVal val="visible"/>
                                      </p:to>
                                    </p:set>
                                    <p:animEffect transition="in" filter="slide(fromBottom)">
                                      <p:cBhvr>
                                        <p:cTn id="53" dur="500"/>
                                        <p:tgtEl>
                                          <p:spTgt spid="45091"/>
                                        </p:tgtEl>
                                      </p:cBhvr>
                                    </p:animEffect>
                                  </p:childTnLst>
                                  <p:subTnLst>
                                    <p:animClr clrSpc="rgb" dir="cw">
                                      <p:cBhvr override="childStyle">
                                        <p:cTn dur="1" fill="hold" display="0" masterRel="nextClick" afterEffect="1"/>
                                        <p:tgtEl>
                                          <p:spTgt spid="45091"/>
                                        </p:tgtEl>
                                        <p:attrNameLst>
                                          <p:attrName>ppt_c</p:attrName>
                                        </p:attrNameLst>
                                      </p:cBhvr>
                                      <p:to>
                                        <a:schemeClr val="accent1"/>
                                      </p:to>
                                    </p:animClr>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45095"/>
                                        </p:tgtEl>
                                        <p:attrNameLst>
                                          <p:attrName>style.visibility</p:attrName>
                                        </p:attrNameLst>
                                      </p:cBhvr>
                                      <p:to>
                                        <p:strVal val="visible"/>
                                      </p:to>
                                    </p:set>
                                    <p:animEffect transition="in" filter="box(in)">
                                      <p:cBhvr>
                                        <p:cTn id="58" dur="500"/>
                                        <p:tgtEl>
                                          <p:spTgt spid="4509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45092"/>
                                        </p:tgtEl>
                                        <p:attrNameLst>
                                          <p:attrName>style.visibility</p:attrName>
                                        </p:attrNameLst>
                                      </p:cBhvr>
                                      <p:to>
                                        <p:strVal val="visible"/>
                                      </p:to>
                                    </p:set>
                                    <p:animEffect transition="in" filter="slide(fromBottom)">
                                      <p:cBhvr>
                                        <p:cTn id="63" dur="500"/>
                                        <p:tgtEl>
                                          <p:spTgt spid="45092"/>
                                        </p:tgtEl>
                                      </p:cBhvr>
                                    </p:animEffect>
                                  </p:childTnLst>
                                  <p:subTnLst>
                                    <p:animClr clrSpc="rgb" dir="cw">
                                      <p:cBhvr override="childStyle">
                                        <p:cTn dur="1" fill="hold" display="0" masterRel="nextClick" afterEffect="1"/>
                                        <p:tgtEl>
                                          <p:spTgt spid="45092"/>
                                        </p:tgtEl>
                                        <p:attrNameLst>
                                          <p:attrName>ppt_c</p:attrName>
                                        </p:attrNameLst>
                                      </p:cBhvr>
                                      <p:to>
                                        <a:schemeClr val="accent1"/>
                                      </p:to>
                                    </p:animClr>
                                  </p:subTnLst>
                                </p:cTn>
                              </p:par>
                            </p:childTnLst>
                          </p:cTn>
                        </p:par>
                        <p:par>
                          <p:cTn id="64" fill="hold" nodeType="afterGroup">
                            <p:stCondLst>
                              <p:cond delay="500"/>
                            </p:stCondLst>
                            <p:childTnLst>
                              <p:par>
                                <p:cTn id="65" presetID="12" presetClass="entr" presetSubtype="4" fill="hold" grpId="0" nodeType="afterEffect">
                                  <p:stCondLst>
                                    <p:cond delay="0"/>
                                  </p:stCondLst>
                                  <p:childTnLst>
                                    <p:set>
                                      <p:cBhvr>
                                        <p:cTn id="66" dur="1" fill="hold">
                                          <p:stCondLst>
                                            <p:cond delay="0"/>
                                          </p:stCondLst>
                                        </p:cTn>
                                        <p:tgtEl>
                                          <p:spTgt spid="45093"/>
                                        </p:tgtEl>
                                        <p:attrNameLst>
                                          <p:attrName>style.visibility</p:attrName>
                                        </p:attrNameLst>
                                      </p:cBhvr>
                                      <p:to>
                                        <p:strVal val="visible"/>
                                      </p:to>
                                    </p:set>
                                    <p:animEffect transition="in" filter="slide(fromBottom)">
                                      <p:cBhvr>
                                        <p:cTn id="67" dur="500"/>
                                        <p:tgtEl>
                                          <p:spTgt spid="45093"/>
                                        </p:tgtEl>
                                      </p:cBhvr>
                                    </p:animEffect>
                                  </p:childTnLst>
                                  <p:subTnLst>
                                    <p:animClr clrSpc="rgb" dir="cw">
                                      <p:cBhvr override="childStyle">
                                        <p:cTn dur="1" fill="hold" display="0" masterRel="nextClick" afterEffect="1"/>
                                        <p:tgtEl>
                                          <p:spTgt spid="45093"/>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93" grpId="0"/>
      <p:bldP spid="4509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文本框 46081">
            <a:extLst>
              <a:ext uri="{FF2B5EF4-FFF2-40B4-BE49-F238E27FC236}">
                <a16:creationId xmlns:a16="http://schemas.microsoft.com/office/drawing/2014/main" id="{F82E4562-6E76-491F-9BB4-792B527E530B}"/>
              </a:ext>
            </a:extLst>
          </p:cNvPr>
          <p:cNvSpPr txBox="1">
            <a:spLocks noChangeArrowheads="1"/>
          </p:cNvSpPr>
          <p:nvPr/>
        </p:nvSpPr>
        <p:spPr bwMode="auto">
          <a:xfrm>
            <a:off x="611188" y="333375"/>
            <a:ext cx="81375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800" b="1">
                <a:solidFill>
                  <a:srgbClr val="FFFF00"/>
                </a:solidFill>
                <a:latin typeface="Times New Roman" panose="02020603050405020304" pitchFamily="18" charset="0"/>
              </a:rPr>
              <a:t>例</a:t>
            </a:r>
            <a:r>
              <a:rPr lang="en-US" altLang="zh-CN" sz="2800" b="1">
                <a:solidFill>
                  <a:srgbClr val="FFFF00"/>
                </a:solidFill>
                <a:latin typeface="Times New Roman" panose="02020603050405020304" pitchFamily="18" charset="0"/>
              </a:rPr>
              <a:t>5.</a:t>
            </a:r>
            <a:r>
              <a:rPr lang="en-US" altLang="zh-CN" sz="2800" b="1">
                <a:latin typeface="Times New Roman" panose="02020603050405020304" pitchFamily="18" charset="0"/>
              </a:rPr>
              <a:t> </a:t>
            </a:r>
            <a:r>
              <a:rPr lang="zh-CN" altLang="en-US" sz="2800" b="1">
                <a:latin typeface="Times New Roman" panose="02020603050405020304" pitchFamily="18" charset="0"/>
              </a:rPr>
              <a:t>在玻尔的氢原子模型中，电子绕原子核运动相当于一个圆电流，具有相应的磁矩（称为轨道磁矩）。求轨道磁矩</a:t>
            </a:r>
            <a:r>
              <a:rPr lang="zh-CN" altLang="en-US" sz="2800" b="1">
                <a:latin typeface="Times New Roman" panose="02020603050405020304" pitchFamily="18" charset="0"/>
                <a:sym typeface="Symbol" panose="05050102010706020507" pitchFamily="18" charset="2"/>
              </a:rPr>
              <a:t>与轨道角动量之间的关系。</a:t>
            </a:r>
            <a:endParaRPr lang="zh-CN" altLang="en-US" sz="2800" b="1">
              <a:latin typeface="Times New Roman" panose="02020603050405020304" pitchFamily="18" charset="0"/>
            </a:endParaRPr>
          </a:p>
        </p:txBody>
      </p:sp>
      <p:sp>
        <p:nvSpPr>
          <p:cNvPr id="46083" name="文本框 46082">
            <a:extLst>
              <a:ext uri="{FF2B5EF4-FFF2-40B4-BE49-F238E27FC236}">
                <a16:creationId xmlns:a16="http://schemas.microsoft.com/office/drawing/2014/main" id="{C47F2EB0-A3AE-46F2-8176-BC6C52318C66}"/>
              </a:ext>
            </a:extLst>
          </p:cNvPr>
          <p:cNvSpPr txBox="1">
            <a:spLocks noChangeArrowheads="1"/>
          </p:cNvSpPr>
          <p:nvPr/>
        </p:nvSpPr>
        <p:spPr bwMode="auto">
          <a:xfrm>
            <a:off x="611188" y="21336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FFFF00"/>
                </a:solidFill>
                <a:latin typeface="Times New Roman" panose="02020603050405020304" pitchFamily="18" charset="0"/>
              </a:rPr>
              <a:t>解：</a:t>
            </a:r>
          </a:p>
        </p:txBody>
      </p:sp>
      <p:graphicFrame>
        <p:nvGraphicFramePr>
          <p:cNvPr id="46084" name="对象 46083">
            <a:extLst>
              <a:ext uri="{FF2B5EF4-FFF2-40B4-BE49-F238E27FC236}">
                <a16:creationId xmlns:a16="http://schemas.microsoft.com/office/drawing/2014/main" id="{B110005B-3FDA-44B5-9019-B184994F8C37}"/>
              </a:ext>
            </a:extLst>
          </p:cNvPr>
          <p:cNvGraphicFramePr>
            <a:graphicFrameLocks noChangeAspect="1"/>
          </p:cNvGraphicFramePr>
          <p:nvPr/>
        </p:nvGraphicFramePr>
        <p:xfrm>
          <a:off x="3492500" y="4959350"/>
          <a:ext cx="2144713" cy="1143000"/>
        </p:xfrm>
        <a:graphic>
          <a:graphicData uri="http://schemas.openxmlformats.org/presentationml/2006/ole">
            <mc:AlternateContent xmlns:mc="http://schemas.openxmlformats.org/markup-compatibility/2006">
              <mc:Choice xmlns:v="urn:schemas-microsoft-com:vml" Requires="v">
                <p:oleObj spid="_x0000_s32782" r:id="rId3" imgW="736600" imgH="393700" progId="">
                  <p:embed/>
                </p:oleObj>
              </mc:Choice>
              <mc:Fallback>
                <p:oleObj r:id="rId3" imgW="736600" imgH="393700" progId="">
                  <p:embed/>
                  <p:pic>
                    <p:nvPicPr>
                      <p:cNvPr id="0" name="对象 460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959350"/>
                        <a:ext cx="21447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6085" name="组合 46084">
            <a:extLst>
              <a:ext uri="{FF2B5EF4-FFF2-40B4-BE49-F238E27FC236}">
                <a16:creationId xmlns:a16="http://schemas.microsoft.com/office/drawing/2014/main" id="{9F166B0E-13BC-4EC0-A051-375CC199B90C}"/>
              </a:ext>
            </a:extLst>
          </p:cNvPr>
          <p:cNvGrpSpPr>
            <a:grpSpLocks/>
          </p:cNvGrpSpPr>
          <p:nvPr/>
        </p:nvGrpSpPr>
        <p:grpSpPr bwMode="auto">
          <a:xfrm>
            <a:off x="1016000" y="3024188"/>
            <a:ext cx="6257925" cy="733425"/>
            <a:chOff x="0" y="0"/>
            <a:chExt cx="3942" cy="462"/>
          </a:xfrm>
        </p:grpSpPr>
        <p:sp>
          <p:nvSpPr>
            <p:cNvPr id="32773" name="文本框 46085">
              <a:extLst>
                <a:ext uri="{FF2B5EF4-FFF2-40B4-BE49-F238E27FC236}">
                  <a16:creationId xmlns:a16="http://schemas.microsoft.com/office/drawing/2014/main" id="{3FF52A6C-9969-43B5-9DBF-1E0D3AD5C2D8}"/>
                </a:ext>
              </a:extLst>
            </p:cNvPr>
            <p:cNvSpPr txBox="1">
              <a:spLocks noChangeArrowheads="1"/>
            </p:cNvSpPr>
            <p:nvPr/>
          </p:nvSpPr>
          <p:spPr bwMode="auto">
            <a:xfrm>
              <a:off x="0" y="46"/>
              <a:ext cx="1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rPr>
                <a:t>电子角动量：</a:t>
              </a:r>
            </a:p>
          </p:txBody>
        </p:sp>
        <p:graphicFrame>
          <p:nvGraphicFramePr>
            <p:cNvPr id="32774" name="对象 46086">
              <a:extLst>
                <a:ext uri="{FF2B5EF4-FFF2-40B4-BE49-F238E27FC236}">
                  <a16:creationId xmlns:a16="http://schemas.microsoft.com/office/drawing/2014/main" id="{AE2149F8-14A1-482B-BA5F-DE7CA558871F}"/>
                </a:ext>
              </a:extLst>
            </p:cNvPr>
            <p:cNvGraphicFramePr>
              <a:graphicFrameLocks noChangeAspect="1"/>
            </p:cNvGraphicFramePr>
            <p:nvPr/>
          </p:nvGraphicFramePr>
          <p:xfrm>
            <a:off x="1909" y="0"/>
            <a:ext cx="2033" cy="462"/>
          </p:xfrm>
          <a:graphic>
            <a:graphicData uri="http://schemas.openxmlformats.org/presentationml/2006/ole">
              <mc:AlternateContent xmlns:mc="http://schemas.openxmlformats.org/markup-compatibility/2006">
                <mc:Choice xmlns:v="urn:schemas-microsoft-com:vml" Requires="v">
                  <p:oleObj spid="_x0000_s32783" r:id="rId5" imgW="1117115" imgH="253890" progId="">
                    <p:embed/>
                  </p:oleObj>
                </mc:Choice>
                <mc:Fallback>
                  <p:oleObj r:id="rId5" imgW="1117115" imgH="253890" progId="">
                    <p:embed/>
                    <p:pic>
                      <p:nvPicPr>
                        <p:cNvPr id="0" name="对象 460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 y="0"/>
                          <a:ext cx="2033"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6088" name="组合 46087">
            <a:extLst>
              <a:ext uri="{FF2B5EF4-FFF2-40B4-BE49-F238E27FC236}">
                <a16:creationId xmlns:a16="http://schemas.microsoft.com/office/drawing/2014/main" id="{38C73C5E-6E3E-4DD1-953D-7B5BF8D0306B}"/>
              </a:ext>
            </a:extLst>
          </p:cNvPr>
          <p:cNvGrpSpPr>
            <a:grpSpLocks/>
          </p:cNvGrpSpPr>
          <p:nvPr/>
        </p:nvGrpSpPr>
        <p:grpSpPr bwMode="auto">
          <a:xfrm>
            <a:off x="1150938" y="3744913"/>
            <a:ext cx="7137400" cy="1114425"/>
            <a:chOff x="0" y="0"/>
            <a:chExt cx="4496" cy="702"/>
          </a:xfrm>
        </p:grpSpPr>
        <p:sp>
          <p:nvSpPr>
            <p:cNvPr id="32776" name="文本框 46088">
              <a:extLst>
                <a:ext uri="{FF2B5EF4-FFF2-40B4-BE49-F238E27FC236}">
                  <a16:creationId xmlns:a16="http://schemas.microsoft.com/office/drawing/2014/main" id="{F654DE2B-A2AD-48A0-A601-FDCAE7055822}"/>
                </a:ext>
              </a:extLst>
            </p:cNvPr>
            <p:cNvSpPr txBox="1">
              <a:spLocks noChangeArrowheads="1"/>
            </p:cNvSpPr>
            <p:nvPr/>
          </p:nvSpPr>
          <p:spPr bwMode="auto">
            <a:xfrm>
              <a:off x="0" y="17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sym typeface="Symbol" panose="05050102010706020507" pitchFamily="18" charset="2"/>
                </a:rPr>
                <a:t>磁矩：</a:t>
              </a:r>
              <a:endParaRPr lang="zh-CN" altLang="en-US" sz="2800" b="1">
                <a:latin typeface="Times New Roman" panose="02020603050405020304" pitchFamily="18" charset="0"/>
              </a:endParaRPr>
            </a:p>
          </p:txBody>
        </p:sp>
        <p:graphicFrame>
          <p:nvGraphicFramePr>
            <p:cNvPr id="32777" name="对象 46089">
              <a:extLst>
                <a:ext uri="{FF2B5EF4-FFF2-40B4-BE49-F238E27FC236}">
                  <a16:creationId xmlns:a16="http://schemas.microsoft.com/office/drawing/2014/main" id="{8069ED29-081D-4A45-A840-C21D70A8F7B6}"/>
                </a:ext>
              </a:extLst>
            </p:cNvPr>
            <p:cNvGraphicFramePr>
              <a:graphicFrameLocks noChangeAspect="1"/>
            </p:cNvGraphicFramePr>
            <p:nvPr/>
          </p:nvGraphicFramePr>
          <p:xfrm>
            <a:off x="708" y="0"/>
            <a:ext cx="3788" cy="702"/>
          </p:xfrm>
          <a:graphic>
            <a:graphicData uri="http://schemas.openxmlformats.org/presentationml/2006/ole">
              <mc:AlternateContent xmlns:mc="http://schemas.openxmlformats.org/markup-compatibility/2006">
                <mc:Choice xmlns:v="urn:schemas-microsoft-com:vml" Requires="v">
                  <p:oleObj spid="_x0000_s32784" r:id="rId7" imgW="2119980" imgH="393529" progId="">
                    <p:embed/>
                  </p:oleObj>
                </mc:Choice>
                <mc:Fallback>
                  <p:oleObj r:id="rId7" imgW="2119980" imgH="393529" progId="">
                    <p:embed/>
                    <p:pic>
                      <p:nvPicPr>
                        <p:cNvPr id="0" name="对象 460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 y="0"/>
                          <a:ext cx="378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6091" name="组合 46090">
            <a:extLst>
              <a:ext uri="{FF2B5EF4-FFF2-40B4-BE49-F238E27FC236}">
                <a16:creationId xmlns:a16="http://schemas.microsoft.com/office/drawing/2014/main" id="{196D7B2B-B54F-4AB3-9C60-0E6DB92F714F}"/>
              </a:ext>
            </a:extLst>
          </p:cNvPr>
          <p:cNvGrpSpPr>
            <a:grpSpLocks/>
          </p:cNvGrpSpPr>
          <p:nvPr/>
        </p:nvGrpSpPr>
        <p:grpSpPr bwMode="auto">
          <a:xfrm>
            <a:off x="1676400" y="2079625"/>
            <a:ext cx="5429250" cy="674688"/>
            <a:chOff x="0" y="0"/>
            <a:chExt cx="3420" cy="425"/>
          </a:xfrm>
        </p:grpSpPr>
        <p:sp>
          <p:nvSpPr>
            <p:cNvPr id="32779" name="文本框 46091">
              <a:extLst>
                <a:ext uri="{FF2B5EF4-FFF2-40B4-BE49-F238E27FC236}">
                  <a16:creationId xmlns:a16="http://schemas.microsoft.com/office/drawing/2014/main" id="{060407CA-F43F-406B-BD8F-4128B0249A57}"/>
                </a:ext>
              </a:extLst>
            </p:cNvPr>
            <p:cNvSpPr txBox="1">
              <a:spLocks noChangeArrowheads="1"/>
            </p:cNvSpPr>
            <p:nvPr/>
          </p:nvSpPr>
          <p:spPr bwMode="auto">
            <a:xfrm>
              <a:off x="0" y="72"/>
              <a:ext cx="34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rPr>
                <a:t>设电子的位矢为</a:t>
              </a:r>
              <a:r>
                <a:rPr lang="zh-CN" altLang="en-US" sz="2800" b="1" i="1">
                  <a:latin typeface="Times New Roman" panose="02020603050405020304" pitchFamily="18" charset="0"/>
                </a:rPr>
                <a:t>    </a:t>
              </a:r>
              <a:r>
                <a:rPr lang="zh-CN" altLang="en-US" sz="2800" b="1">
                  <a:latin typeface="Times New Roman" panose="02020603050405020304" pitchFamily="18" charset="0"/>
                </a:rPr>
                <a:t>，速度为</a:t>
              </a:r>
              <a:r>
                <a:rPr lang="zh-CN" altLang="en-US" sz="2800" b="1" i="1">
                  <a:latin typeface="Times New Roman" panose="02020603050405020304" pitchFamily="18" charset="0"/>
                </a:rPr>
                <a:t>       </a:t>
              </a:r>
              <a:r>
                <a:rPr lang="zh-CN" altLang="en-US" sz="2800" b="1">
                  <a:latin typeface="Times New Roman" panose="02020603050405020304" pitchFamily="18" charset="0"/>
                </a:rPr>
                <a:t>。</a:t>
              </a:r>
            </a:p>
          </p:txBody>
        </p:sp>
        <p:graphicFrame>
          <p:nvGraphicFramePr>
            <p:cNvPr id="32780" name="对象 46092">
              <a:extLst>
                <a:ext uri="{FF2B5EF4-FFF2-40B4-BE49-F238E27FC236}">
                  <a16:creationId xmlns:a16="http://schemas.microsoft.com/office/drawing/2014/main" id="{C2C5111C-38CE-4C5D-BC3A-DDFABCE996D3}"/>
                </a:ext>
              </a:extLst>
            </p:cNvPr>
            <p:cNvGraphicFramePr>
              <a:graphicFrameLocks noChangeAspect="1"/>
            </p:cNvGraphicFramePr>
            <p:nvPr/>
          </p:nvGraphicFramePr>
          <p:xfrm>
            <a:off x="1626" y="0"/>
            <a:ext cx="291" cy="378"/>
          </p:xfrm>
          <a:graphic>
            <a:graphicData uri="http://schemas.openxmlformats.org/presentationml/2006/ole">
              <mc:AlternateContent xmlns:mc="http://schemas.openxmlformats.org/markup-compatibility/2006">
                <mc:Choice xmlns:v="urn:schemas-microsoft-com:vml" Requires="v">
                  <p:oleObj spid="_x0000_s32785" r:id="rId9" imgW="126945" imgH="165028" progId="">
                    <p:embed/>
                  </p:oleObj>
                </mc:Choice>
                <mc:Fallback>
                  <p:oleObj r:id="rId9" imgW="126945" imgH="165028" progId="">
                    <p:embed/>
                    <p:pic>
                      <p:nvPicPr>
                        <p:cNvPr id="0" name="对象 460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6" y="0"/>
                          <a:ext cx="29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81" name="对象 46093">
              <a:extLst>
                <a:ext uri="{FF2B5EF4-FFF2-40B4-BE49-F238E27FC236}">
                  <a16:creationId xmlns:a16="http://schemas.microsoft.com/office/drawing/2014/main" id="{73765679-20B6-42B2-A89A-298C46FA6F62}"/>
                </a:ext>
              </a:extLst>
            </p:cNvPr>
            <p:cNvGraphicFramePr>
              <a:graphicFrameLocks noChangeAspect="1"/>
            </p:cNvGraphicFramePr>
            <p:nvPr/>
          </p:nvGraphicFramePr>
          <p:xfrm>
            <a:off x="2788" y="14"/>
            <a:ext cx="294" cy="411"/>
          </p:xfrm>
          <a:graphic>
            <a:graphicData uri="http://schemas.openxmlformats.org/presentationml/2006/ole">
              <mc:AlternateContent xmlns:mc="http://schemas.openxmlformats.org/markup-compatibility/2006">
                <mc:Choice xmlns:v="urn:schemas-microsoft-com:vml" Requires="v">
                  <p:oleObj spid="_x0000_s32786" r:id="rId11" imgW="126945" imgH="177723" progId="">
                    <p:embed/>
                  </p:oleObj>
                </mc:Choice>
                <mc:Fallback>
                  <p:oleObj r:id="rId11" imgW="126945" imgH="177723" progId="">
                    <p:embed/>
                    <p:pic>
                      <p:nvPicPr>
                        <p:cNvPr id="0" name="对象 460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8" y="14"/>
                          <a:ext cx="294"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p:cTn id="7" dur="500" fill="hold"/>
                                        <p:tgtEl>
                                          <p:spTgt spid="46083"/>
                                        </p:tgtEl>
                                        <p:attrNameLst>
                                          <p:attrName>ppt_w</p:attrName>
                                        </p:attrNameLst>
                                      </p:cBhvr>
                                      <p:tavLst>
                                        <p:tav tm="0">
                                          <p:val>
                                            <p:strVal val="4*#ppt_w"/>
                                          </p:val>
                                        </p:tav>
                                        <p:tav tm="100000">
                                          <p:val>
                                            <p:strVal val="#ppt_w"/>
                                          </p:val>
                                        </p:tav>
                                      </p:tavLst>
                                    </p:anim>
                                    <p:anim calcmode="lin" valueType="num">
                                      <p:cBhvr>
                                        <p:cTn id="8" dur="500" fill="hold"/>
                                        <p:tgtEl>
                                          <p:spTgt spid="46083"/>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46091"/>
                                        </p:tgtEl>
                                        <p:attrNameLst>
                                          <p:attrName>style.visibility</p:attrName>
                                        </p:attrNameLst>
                                      </p:cBhvr>
                                      <p:to>
                                        <p:strVal val="visible"/>
                                      </p:to>
                                    </p:set>
                                    <p:animEffect transition="in" filter="box(in)">
                                      <p:cBhvr>
                                        <p:cTn id="13" dur="500"/>
                                        <p:tgtEl>
                                          <p:spTgt spid="460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6085"/>
                                        </p:tgtEl>
                                        <p:attrNameLst>
                                          <p:attrName>style.visibility</p:attrName>
                                        </p:attrNameLst>
                                      </p:cBhvr>
                                      <p:to>
                                        <p:strVal val="visible"/>
                                      </p:to>
                                    </p:set>
                                    <p:animEffect transition="in" filter="wipe(left)">
                                      <p:cBhvr>
                                        <p:cTn id="18" dur="500"/>
                                        <p:tgtEl>
                                          <p:spTgt spid="460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46088"/>
                                        </p:tgtEl>
                                        <p:attrNameLst>
                                          <p:attrName>style.visibility</p:attrName>
                                        </p:attrNameLst>
                                      </p:cBhvr>
                                      <p:to>
                                        <p:strVal val="visible"/>
                                      </p:to>
                                    </p:set>
                                    <p:animEffect transition="in" filter="box(in)">
                                      <p:cBhvr>
                                        <p:cTn id="23" dur="500"/>
                                        <p:tgtEl>
                                          <p:spTgt spid="460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6084"/>
                                        </p:tgtEl>
                                        <p:attrNameLst>
                                          <p:attrName>style.visibility</p:attrName>
                                        </p:attrNameLst>
                                      </p:cBhvr>
                                      <p:to>
                                        <p:strVal val="visible"/>
                                      </p:to>
                                    </p:set>
                                    <p:animEffect transition="in" filter="wipe(left)">
                                      <p:cBhvr>
                                        <p:cTn id="28"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图片 19457" descr="7-8">
            <a:extLst>
              <a:ext uri="{FF2B5EF4-FFF2-40B4-BE49-F238E27FC236}">
                <a16:creationId xmlns:a16="http://schemas.microsoft.com/office/drawing/2014/main" id="{69B81245-D1BC-4EC3-A178-C3B545AF6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04813"/>
            <a:ext cx="3671887"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19458" descr="安培力-7-9（a）">
            <a:extLst>
              <a:ext uri="{FF2B5EF4-FFF2-40B4-BE49-F238E27FC236}">
                <a16:creationId xmlns:a16="http://schemas.microsoft.com/office/drawing/2014/main" id="{2A6BBD64-AFCF-4DBA-980E-3E2BF5C73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716338"/>
            <a:ext cx="222726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图片 19459" descr="7-8b">
            <a:extLst>
              <a:ext uri="{FF2B5EF4-FFF2-40B4-BE49-F238E27FC236}">
                <a16:creationId xmlns:a16="http://schemas.microsoft.com/office/drawing/2014/main" id="{8F5C3AB9-09BA-4C7C-9EB6-B1727D133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810000"/>
            <a:ext cx="114776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图片 19460" descr="7-8c">
            <a:extLst>
              <a:ext uri="{FF2B5EF4-FFF2-40B4-BE49-F238E27FC236}">
                <a16:creationId xmlns:a16="http://schemas.microsoft.com/office/drawing/2014/main" id="{43B3D4FE-1B33-4A8F-9AAB-070D8FBF8E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810000"/>
            <a:ext cx="13366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矩形 19461">
            <a:extLst>
              <a:ext uri="{FF2B5EF4-FFF2-40B4-BE49-F238E27FC236}">
                <a16:creationId xmlns:a16="http://schemas.microsoft.com/office/drawing/2014/main" id="{369B6957-B69A-47F7-895B-DC39B977C9A9}"/>
              </a:ext>
            </a:extLst>
          </p:cNvPr>
          <p:cNvSpPr>
            <a:spLocks noChangeArrowheads="1"/>
          </p:cNvSpPr>
          <p:nvPr/>
        </p:nvSpPr>
        <p:spPr bwMode="auto">
          <a:xfrm>
            <a:off x="4267200" y="2286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defTabSz="762000">
              <a:defRPr>
                <a:solidFill>
                  <a:schemeClr val="tx1"/>
                </a:solidFill>
                <a:latin typeface="Arial" panose="020B0604020202020204" pitchFamily="34" charset="0"/>
                <a:ea typeface="宋体" panose="02010600030101010101" pitchFamily="2" charset="-122"/>
              </a:defRPr>
            </a:lvl2pPr>
            <a:lvl3pPr defTabSz="762000">
              <a:defRPr>
                <a:solidFill>
                  <a:schemeClr val="tx1"/>
                </a:solidFill>
                <a:latin typeface="Arial" panose="020B0604020202020204" pitchFamily="34" charset="0"/>
                <a:ea typeface="宋体" panose="02010600030101010101" pitchFamily="2" charset="-122"/>
              </a:defRPr>
            </a:lvl3pPr>
            <a:lvl4pPr defTabSz="762000">
              <a:defRPr>
                <a:solidFill>
                  <a:schemeClr val="tx1"/>
                </a:solidFill>
                <a:latin typeface="Arial" panose="020B0604020202020204" pitchFamily="34" charset="0"/>
                <a:ea typeface="宋体" panose="02010600030101010101" pitchFamily="2" charset="-122"/>
              </a:defRPr>
            </a:lvl4pPr>
            <a:lvl5pPr defTabSz="762000">
              <a:defRPr>
                <a:solidFill>
                  <a:schemeClr val="tx1"/>
                </a:solidFill>
                <a:latin typeface="Arial" panose="020B0604020202020204" pitchFamily="34" charset="0"/>
                <a:ea typeface="宋体" panose="02010600030101010101" pitchFamily="2" charset="-122"/>
              </a:defRPr>
            </a:lvl5pPr>
            <a:lvl6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en-US" altLang="zh-CN" sz="2800" b="1">
                <a:latin typeface="宋体" panose="02010600030101010101" pitchFamily="2" charset="-122"/>
              </a:rPr>
              <a:t>1820</a:t>
            </a:r>
            <a:r>
              <a:rPr lang="zh-CN" altLang="en-US" sz="2800" b="1">
                <a:latin typeface="宋体" panose="02010600030101010101" pitchFamily="2" charset="-122"/>
              </a:rPr>
              <a:t>年 奥斯特 磁针的一跳</a:t>
            </a:r>
          </a:p>
        </p:txBody>
      </p:sp>
      <p:sp>
        <p:nvSpPr>
          <p:cNvPr id="19463" name="矩形 19462">
            <a:extLst>
              <a:ext uri="{FF2B5EF4-FFF2-40B4-BE49-F238E27FC236}">
                <a16:creationId xmlns:a16="http://schemas.microsoft.com/office/drawing/2014/main" id="{42AB989E-DA80-4136-AF07-9B0D9DF9B7C7}"/>
              </a:ext>
            </a:extLst>
          </p:cNvPr>
          <p:cNvSpPr>
            <a:spLocks noChangeArrowheads="1"/>
          </p:cNvSpPr>
          <p:nvPr/>
        </p:nvSpPr>
        <p:spPr bwMode="auto">
          <a:xfrm>
            <a:off x="5334000" y="8382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defTabSz="762000">
              <a:defRPr>
                <a:solidFill>
                  <a:schemeClr val="tx1"/>
                </a:solidFill>
                <a:latin typeface="Arial" panose="020B0604020202020204" pitchFamily="34" charset="0"/>
                <a:ea typeface="宋体" panose="02010600030101010101" pitchFamily="2" charset="-122"/>
              </a:defRPr>
            </a:lvl2pPr>
            <a:lvl3pPr defTabSz="762000">
              <a:defRPr>
                <a:solidFill>
                  <a:schemeClr val="tx1"/>
                </a:solidFill>
                <a:latin typeface="Arial" panose="020B0604020202020204" pitchFamily="34" charset="0"/>
                <a:ea typeface="宋体" panose="02010600030101010101" pitchFamily="2" charset="-122"/>
              </a:defRPr>
            </a:lvl3pPr>
            <a:lvl4pPr defTabSz="762000">
              <a:defRPr>
                <a:solidFill>
                  <a:schemeClr val="tx1"/>
                </a:solidFill>
                <a:latin typeface="Arial" panose="020B0604020202020204" pitchFamily="34" charset="0"/>
                <a:ea typeface="宋体" panose="02010600030101010101" pitchFamily="2" charset="-122"/>
              </a:defRPr>
            </a:lvl4pPr>
            <a:lvl5pPr defTabSz="762000">
              <a:defRPr>
                <a:solidFill>
                  <a:schemeClr val="tx1"/>
                </a:solidFill>
                <a:latin typeface="Arial" panose="020B0604020202020204" pitchFamily="34" charset="0"/>
                <a:ea typeface="宋体" panose="02010600030101010101" pitchFamily="2" charset="-122"/>
              </a:defRPr>
            </a:lvl5pPr>
            <a:lvl6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zh-CN" altLang="en-US" sz="2800" b="1">
                <a:solidFill>
                  <a:srgbClr val="FF3300"/>
                </a:solidFill>
                <a:latin typeface="宋体" panose="02010600030101010101" pitchFamily="2" charset="-122"/>
              </a:rPr>
              <a:t>电流的磁效应</a:t>
            </a:r>
          </a:p>
        </p:txBody>
      </p:sp>
      <p:sp>
        <p:nvSpPr>
          <p:cNvPr id="19464" name="矩形 19463">
            <a:extLst>
              <a:ext uri="{FF2B5EF4-FFF2-40B4-BE49-F238E27FC236}">
                <a16:creationId xmlns:a16="http://schemas.microsoft.com/office/drawing/2014/main" id="{4A2BD6E1-625A-4B69-AAF3-89E38A700D0B}"/>
              </a:ext>
            </a:extLst>
          </p:cNvPr>
          <p:cNvSpPr>
            <a:spLocks noChangeArrowheads="1"/>
          </p:cNvSpPr>
          <p:nvPr/>
        </p:nvSpPr>
        <p:spPr bwMode="auto">
          <a:xfrm>
            <a:off x="4346575" y="15240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defTabSz="762000">
              <a:defRPr>
                <a:solidFill>
                  <a:schemeClr val="tx1"/>
                </a:solidFill>
                <a:latin typeface="Arial" panose="020B0604020202020204" pitchFamily="34" charset="0"/>
                <a:ea typeface="宋体" panose="02010600030101010101" pitchFamily="2" charset="-122"/>
              </a:defRPr>
            </a:lvl2pPr>
            <a:lvl3pPr defTabSz="762000">
              <a:defRPr>
                <a:solidFill>
                  <a:schemeClr val="tx1"/>
                </a:solidFill>
                <a:latin typeface="Arial" panose="020B0604020202020204" pitchFamily="34" charset="0"/>
                <a:ea typeface="宋体" panose="02010600030101010101" pitchFamily="2" charset="-122"/>
              </a:defRPr>
            </a:lvl3pPr>
            <a:lvl4pPr defTabSz="762000">
              <a:defRPr>
                <a:solidFill>
                  <a:schemeClr val="tx1"/>
                </a:solidFill>
                <a:latin typeface="Arial" panose="020B0604020202020204" pitchFamily="34" charset="0"/>
                <a:ea typeface="宋体" panose="02010600030101010101" pitchFamily="2" charset="-122"/>
              </a:defRPr>
            </a:lvl4pPr>
            <a:lvl5pPr defTabSz="762000">
              <a:defRPr>
                <a:solidFill>
                  <a:schemeClr val="tx1"/>
                </a:solidFill>
                <a:latin typeface="Arial" panose="020B0604020202020204" pitchFamily="34" charset="0"/>
                <a:ea typeface="宋体" panose="02010600030101010101" pitchFamily="2" charset="-122"/>
              </a:defRPr>
            </a:lvl5pPr>
            <a:lvl6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zh-CN" altLang="en-US" sz="2800" b="1">
                <a:latin typeface="宋体" panose="02010600030101010101" pitchFamily="2" charset="-122"/>
              </a:rPr>
              <a:t>法国物理学家迅速行动</a:t>
            </a:r>
          </a:p>
        </p:txBody>
      </p:sp>
      <p:sp>
        <p:nvSpPr>
          <p:cNvPr id="19465" name="矩形 19464">
            <a:extLst>
              <a:ext uri="{FF2B5EF4-FFF2-40B4-BE49-F238E27FC236}">
                <a16:creationId xmlns:a16="http://schemas.microsoft.com/office/drawing/2014/main" id="{67D653DE-1B34-43CB-8559-7A9D8881E0BC}"/>
              </a:ext>
            </a:extLst>
          </p:cNvPr>
          <p:cNvSpPr>
            <a:spLocks noChangeArrowheads="1"/>
          </p:cNvSpPr>
          <p:nvPr/>
        </p:nvSpPr>
        <p:spPr bwMode="auto">
          <a:xfrm>
            <a:off x="4343400" y="2286000"/>
            <a:ext cx="4800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defTabSz="762000">
              <a:defRPr>
                <a:solidFill>
                  <a:schemeClr val="tx1"/>
                </a:solidFill>
                <a:latin typeface="Arial" panose="020B0604020202020204" pitchFamily="34" charset="0"/>
                <a:ea typeface="宋体" panose="02010600030101010101" pitchFamily="2" charset="-122"/>
              </a:defRPr>
            </a:lvl2pPr>
            <a:lvl3pPr defTabSz="762000">
              <a:defRPr>
                <a:solidFill>
                  <a:schemeClr val="tx1"/>
                </a:solidFill>
                <a:latin typeface="Arial" panose="020B0604020202020204" pitchFamily="34" charset="0"/>
                <a:ea typeface="宋体" panose="02010600030101010101" pitchFamily="2" charset="-122"/>
              </a:defRPr>
            </a:lvl3pPr>
            <a:lvl4pPr defTabSz="762000">
              <a:defRPr>
                <a:solidFill>
                  <a:schemeClr val="tx1"/>
                </a:solidFill>
                <a:latin typeface="Arial" panose="020B0604020202020204" pitchFamily="34" charset="0"/>
                <a:ea typeface="宋体" panose="02010600030101010101" pitchFamily="2" charset="-122"/>
              </a:defRPr>
            </a:lvl4pPr>
            <a:lvl5pPr defTabSz="762000">
              <a:defRPr>
                <a:solidFill>
                  <a:schemeClr val="tx1"/>
                </a:solidFill>
                <a:latin typeface="Arial" panose="020B0604020202020204" pitchFamily="34" charset="0"/>
                <a:ea typeface="宋体" panose="02010600030101010101" pitchFamily="2" charset="-122"/>
              </a:defRPr>
            </a:lvl5pPr>
            <a:lvl6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800" b="1">
                <a:latin typeface="宋体" panose="02010600030101010101" pitchFamily="2" charset="-122"/>
              </a:rPr>
              <a:t>阿拉果  安培  毕奥 萨伐尔 </a:t>
            </a:r>
          </a:p>
          <a:p>
            <a:pPr eaLnBrk="0" hangingPunct="0"/>
            <a:r>
              <a:rPr lang="zh-CN" altLang="en-US" sz="2800" b="1">
                <a:latin typeface="宋体" panose="02010600030101010101" pitchFamily="2" charset="-122"/>
              </a:rPr>
              <a:t>拉普拉斯</a:t>
            </a:r>
          </a:p>
        </p:txBody>
      </p:sp>
      <p:sp>
        <p:nvSpPr>
          <p:cNvPr id="19466" name="矩形 19465">
            <a:extLst>
              <a:ext uri="{FF2B5EF4-FFF2-40B4-BE49-F238E27FC236}">
                <a16:creationId xmlns:a16="http://schemas.microsoft.com/office/drawing/2014/main" id="{7CEA5049-62F2-424C-8AD1-2E1DA73E84CC}"/>
              </a:ext>
            </a:extLst>
          </p:cNvPr>
          <p:cNvSpPr>
            <a:spLocks noChangeArrowheads="1"/>
          </p:cNvSpPr>
          <p:nvPr/>
        </p:nvSpPr>
        <p:spPr bwMode="auto">
          <a:xfrm>
            <a:off x="6400800" y="3505200"/>
            <a:ext cx="2590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defTabSz="762000">
              <a:defRPr>
                <a:solidFill>
                  <a:schemeClr val="tx1"/>
                </a:solidFill>
                <a:latin typeface="Arial" panose="020B0604020202020204" pitchFamily="34" charset="0"/>
                <a:ea typeface="宋体" panose="02010600030101010101" pitchFamily="2" charset="-122"/>
              </a:defRPr>
            </a:lvl2pPr>
            <a:lvl3pPr defTabSz="762000">
              <a:defRPr>
                <a:solidFill>
                  <a:schemeClr val="tx1"/>
                </a:solidFill>
                <a:latin typeface="Arial" panose="020B0604020202020204" pitchFamily="34" charset="0"/>
                <a:ea typeface="宋体" panose="02010600030101010101" pitchFamily="2" charset="-122"/>
              </a:defRPr>
            </a:lvl3pPr>
            <a:lvl4pPr defTabSz="762000">
              <a:defRPr>
                <a:solidFill>
                  <a:schemeClr val="tx1"/>
                </a:solidFill>
                <a:latin typeface="Arial" panose="020B0604020202020204" pitchFamily="34" charset="0"/>
                <a:ea typeface="宋体" panose="02010600030101010101" pitchFamily="2" charset="-122"/>
              </a:defRPr>
            </a:lvl4pPr>
            <a:lvl5pPr defTabSz="762000">
              <a:defRPr>
                <a:solidFill>
                  <a:schemeClr val="tx1"/>
                </a:solidFill>
                <a:latin typeface="Arial" panose="020B0604020202020204" pitchFamily="34" charset="0"/>
                <a:ea typeface="宋体" panose="02010600030101010101" pitchFamily="2" charset="-122"/>
              </a:defRPr>
            </a:lvl5pPr>
            <a:lvl6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762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zh-CN" altLang="en-US" sz="2800" b="1">
                <a:solidFill>
                  <a:srgbClr val="00FFCC"/>
                </a:solidFill>
                <a:latin typeface="宋体" panose="02010600030101010101" pitchFamily="2" charset="-122"/>
              </a:rPr>
              <a:t>从奥斯特磁针的一跳到对磁现象的系统认识</a:t>
            </a:r>
          </a:p>
          <a:p>
            <a:pPr eaLnBrk="0" hangingPunct="0">
              <a:spcBef>
                <a:spcPct val="50000"/>
              </a:spcBef>
            </a:pPr>
            <a:r>
              <a:rPr lang="zh-CN" altLang="en-US" sz="2800" b="1">
                <a:solidFill>
                  <a:srgbClr val="00FFCC"/>
                </a:solidFill>
                <a:latin typeface="宋体" panose="02010600030101010101" pitchFamily="2" charset="-122"/>
              </a:rPr>
              <a:t>只用</a:t>
            </a:r>
            <a:r>
              <a:rPr lang="zh-CN" altLang="en-US" sz="2800" b="1">
                <a:solidFill>
                  <a:schemeClr val="hlink"/>
                </a:solidFill>
                <a:latin typeface="宋体" panose="02010600030101010101" pitchFamily="2" charset="-122"/>
              </a:rPr>
              <a:t>半年</a:t>
            </a:r>
            <a:r>
              <a:rPr lang="zh-CN" altLang="en-US" sz="2800" b="1">
                <a:solidFill>
                  <a:srgbClr val="00FFCC"/>
                </a:solidFill>
                <a:latin typeface="宋体" panose="02010600030101010101" pitchFamily="2" charset="-122"/>
              </a:rPr>
              <a:t>时间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462">
                                            <p:txEl>
                                              <p:pRg st="0" end="0"/>
                                            </p:txEl>
                                          </p:spTgt>
                                        </p:tgtEl>
                                        <p:attrNameLst>
                                          <p:attrName>style.visibility</p:attrName>
                                        </p:attrNameLst>
                                      </p:cBhvr>
                                      <p:to>
                                        <p:strVal val="visible"/>
                                      </p:to>
                                    </p:set>
                                    <p:animEffect transition="in" filter="blinds(horizontal)">
                                      <p:cBhvr>
                                        <p:cTn id="11" dur="500"/>
                                        <p:tgtEl>
                                          <p:spTgt spid="1946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9463">
                                            <p:txEl>
                                              <p:pRg st="0" end="0"/>
                                            </p:txEl>
                                          </p:spTgt>
                                        </p:tgtEl>
                                        <p:attrNameLst>
                                          <p:attrName>style.visibility</p:attrName>
                                        </p:attrNameLst>
                                      </p:cBhvr>
                                      <p:to>
                                        <p:strVal val="visible"/>
                                      </p:to>
                                    </p:set>
                                    <p:animEffect transition="in" filter="blinds(horizontal)">
                                      <p:cBhvr>
                                        <p:cTn id="16" dur="500"/>
                                        <p:tgtEl>
                                          <p:spTgt spid="1946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464">
                                            <p:txEl>
                                              <p:pRg st="0" end="0"/>
                                            </p:txEl>
                                          </p:spTgt>
                                        </p:tgtEl>
                                        <p:attrNameLst>
                                          <p:attrName>style.visibility</p:attrName>
                                        </p:attrNameLst>
                                      </p:cBhvr>
                                      <p:to>
                                        <p:strVal val="visible"/>
                                      </p:to>
                                    </p:set>
                                    <p:animEffect transition="in" filter="blinds(horizontal)">
                                      <p:cBhvr>
                                        <p:cTn id="21" dur="500"/>
                                        <p:tgtEl>
                                          <p:spTgt spid="19464">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465">
                                            <p:txEl>
                                              <p:pRg st="0" end="0"/>
                                            </p:txEl>
                                          </p:spTgt>
                                        </p:tgtEl>
                                        <p:attrNameLst>
                                          <p:attrName>style.visibility</p:attrName>
                                        </p:attrNameLst>
                                      </p:cBhvr>
                                      <p:to>
                                        <p:strVal val="visible"/>
                                      </p:to>
                                    </p:set>
                                    <p:animEffect transition="in" filter="blinds(horizontal)">
                                      <p:cBhvr>
                                        <p:cTn id="26" dur="500"/>
                                        <p:tgtEl>
                                          <p:spTgt spid="19465">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465">
                                            <p:txEl>
                                              <p:pRg st="1" end="1"/>
                                            </p:txEl>
                                          </p:spTgt>
                                        </p:tgtEl>
                                        <p:attrNameLst>
                                          <p:attrName>style.visibility</p:attrName>
                                        </p:attrNameLst>
                                      </p:cBhvr>
                                      <p:to>
                                        <p:strVal val="visible"/>
                                      </p:to>
                                    </p:set>
                                    <p:animEffect transition="in" filter="blinds(horizontal)">
                                      <p:cBhvr>
                                        <p:cTn id="31" dur="500"/>
                                        <p:tgtEl>
                                          <p:spTgt spid="19465">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466">
                                            <p:txEl>
                                              <p:pRg st="0" end="0"/>
                                            </p:txEl>
                                          </p:spTgt>
                                        </p:tgtEl>
                                        <p:attrNameLst>
                                          <p:attrName>style.visibility</p:attrName>
                                        </p:attrNameLst>
                                      </p:cBhvr>
                                      <p:to>
                                        <p:strVal val="visible"/>
                                      </p:to>
                                    </p:set>
                                    <p:animEffect transition="in" filter="blinds(horizontal)">
                                      <p:cBhvr>
                                        <p:cTn id="36" dur="500"/>
                                        <p:tgtEl>
                                          <p:spTgt spid="1946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466">
                                            <p:txEl>
                                              <p:pRg st="1" end="1"/>
                                            </p:txEl>
                                          </p:spTgt>
                                        </p:tgtEl>
                                        <p:attrNameLst>
                                          <p:attrName>style.visibility</p:attrName>
                                        </p:attrNameLst>
                                      </p:cBhvr>
                                      <p:to>
                                        <p:strVal val="visible"/>
                                      </p:to>
                                    </p:set>
                                    <p:animEffect transition="in" filter="blinds(horizontal)">
                                      <p:cBhvr>
                                        <p:cTn id="41" dur="500"/>
                                        <p:tgtEl>
                                          <p:spTgt spid="19466">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9459"/>
                                        </p:tgtEl>
                                        <p:attrNameLst>
                                          <p:attrName>style.visibility</p:attrName>
                                        </p:attrNameLst>
                                      </p:cBhvr>
                                      <p:to>
                                        <p:strVal val="visible"/>
                                      </p:to>
                                    </p:set>
                                    <p:animEffect transition="in" filter="wipe(left)">
                                      <p:cBhvr>
                                        <p:cTn id="46" dur="500"/>
                                        <p:tgtEl>
                                          <p:spTgt spid="194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9461"/>
                                        </p:tgtEl>
                                        <p:attrNameLst>
                                          <p:attrName>style.visibility</p:attrName>
                                        </p:attrNameLst>
                                      </p:cBhvr>
                                      <p:to>
                                        <p:strVal val="visible"/>
                                      </p:to>
                                    </p:set>
                                    <p:animEffect transition="in" filter="wipe(left)">
                                      <p:cBhvr>
                                        <p:cTn id="51" dur="500"/>
                                        <p:tgtEl>
                                          <p:spTgt spid="1946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9460"/>
                                        </p:tgtEl>
                                        <p:attrNameLst>
                                          <p:attrName>style.visibility</p:attrName>
                                        </p:attrNameLst>
                                      </p:cBhvr>
                                      <p:to>
                                        <p:strVal val="visible"/>
                                      </p:to>
                                    </p:set>
                                    <p:animEffect transition="in" filter="wipe(left)">
                                      <p:cBhvr>
                                        <p:cTn id="56"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build="p"/>
      <p:bldP spid="19463" grpId="0" build="p"/>
      <p:bldP spid="19464" grpId="0" build="p"/>
      <p:bldP spid="19465" grpId="0" build="p"/>
      <p:bldP spid="19466"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标题 47105">
            <a:extLst>
              <a:ext uri="{FF2B5EF4-FFF2-40B4-BE49-F238E27FC236}">
                <a16:creationId xmlns:a16="http://schemas.microsoft.com/office/drawing/2014/main" id="{23C22C50-F293-4D64-8813-882CC0CBA008}"/>
              </a:ext>
            </a:extLst>
          </p:cNvPr>
          <p:cNvSpPr>
            <a:spLocks noGrp="1"/>
          </p:cNvSpPr>
          <p:nvPr>
            <p:ph type="title"/>
          </p:nvPr>
        </p:nvSpPr>
        <p:spPr>
          <a:xfrm>
            <a:off x="468313" y="476250"/>
            <a:ext cx="8226425" cy="641350"/>
          </a:xfrm>
        </p:spPr>
        <p:txBody>
          <a:bodyPr vert="horz" wrap="square" anchor="t">
            <a:spAutoFit/>
          </a:bodyPr>
          <a:lstStyle/>
          <a:p>
            <a:pPr algn="l">
              <a:spcBef>
                <a:spcPct val="50000"/>
              </a:spcBef>
            </a:pPr>
            <a:r>
              <a:rPr lang="en-US" altLang="zh-CN" sz="3600" noProof="1">
                <a:solidFill>
                  <a:schemeClr val="tx1"/>
                </a:solidFill>
                <a:latin typeface="黑体" panose="02010609060101010101" pitchFamily="1" charset="-122"/>
                <a:ea typeface="黑体" panose="02010609060101010101" pitchFamily="1" charset="-122"/>
              </a:rPr>
              <a:t>7-3-3  </a:t>
            </a:r>
            <a:r>
              <a:rPr lang="zh-CN" altLang="en-US" sz="3600" noProof="1">
                <a:solidFill>
                  <a:schemeClr val="tx1"/>
                </a:solidFill>
                <a:latin typeface="黑体" panose="02010609060101010101" pitchFamily="1" charset="-122"/>
                <a:ea typeface="黑体" panose="02010609060101010101" pitchFamily="1" charset="-122"/>
              </a:rPr>
              <a:t>运动电荷的磁场</a:t>
            </a:r>
          </a:p>
        </p:txBody>
      </p:sp>
      <p:graphicFrame>
        <p:nvGraphicFramePr>
          <p:cNvPr id="47107" name="对象 47106">
            <a:extLst>
              <a:ext uri="{FF2B5EF4-FFF2-40B4-BE49-F238E27FC236}">
                <a16:creationId xmlns:a16="http://schemas.microsoft.com/office/drawing/2014/main" id="{BCA38900-EDD8-444B-A8F9-F82D320FF7FF}"/>
              </a:ext>
            </a:extLst>
          </p:cNvPr>
          <p:cNvGraphicFramePr>
            <a:graphicFrameLocks noChangeAspect="1"/>
          </p:cNvGraphicFramePr>
          <p:nvPr/>
        </p:nvGraphicFramePr>
        <p:xfrm>
          <a:off x="792163" y="1403350"/>
          <a:ext cx="2867025" cy="1323975"/>
        </p:xfrm>
        <a:graphic>
          <a:graphicData uri="http://schemas.openxmlformats.org/presentationml/2006/ole">
            <mc:AlternateContent xmlns:mc="http://schemas.openxmlformats.org/markup-compatibility/2006">
              <mc:Choice xmlns:v="urn:schemas-microsoft-com:vml" Requires="v">
                <p:oleObj spid="_x0000_s33819" r:id="rId3" imgW="990600" imgH="457200" progId="Equation.3">
                  <p:embed/>
                </p:oleObj>
              </mc:Choice>
              <mc:Fallback>
                <p:oleObj r:id="rId3" imgW="990600" imgH="457200" progId="Equation.3">
                  <p:embed/>
                  <p:pic>
                    <p:nvPicPr>
                      <p:cNvPr id="0" name="对象 47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1403350"/>
                        <a:ext cx="28670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8" name="对象 47107">
            <a:extLst>
              <a:ext uri="{FF2B5EF4-FFF2-40B4-BE49-F238E27FC236}">
                <a16:creationId xmlns:a16="http://schemas.microsoft.com/office/drawing/2014/main" id="{114ED8A3-7EF2-490C-8A7A-75A7A9B4AA0E}"/>
              </a:ext>
            </a:extLst>
          </p:cNvPr>
          <p:cNvGraphicFramePr>
            <a:graphicFrameLocks noChangeAspect="1"/>
          </p:cNvGraphicFramePr>
          <p:nvPr/>
        </p:nvGraphicFramePr>
        <p:xfrm>
          <a:off x="855663" y="3651250"/>
          <a:ext cx="3806825" cy="1263650"/>
        </p:xfrm>
        <a:graphic>
          <a:graphicData uri="http://schemas.openxmlformats.org/presentationml/2006/ole">
            <mc:AlternateContent xmlns:mc="http://schemas.openxmlformats.org/markup-compatibility/2006">
              <mc:Choice xmlns:v="urn:schemas-microsoft-com:vml" Requires="v">
                <p:oleObj spid="_x0000_s33820" r:id="rId5" imgW="1295400" imgH="431800" progId="Equation.3">
                  <p:embed/>
                </p:oleObj>
              </mc:Choice>
              <mc:Fallback>
                <p:oleObj r:id="rId5" imgW="1295400" imgH="431800" progId="Equation.3">
                  <p:embed/>
                  <p:pic>
                    <p:nvPicPr>
                      <p:cNvPr id="0" name="对象 47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63" y="3651250"/>
                        <a:ext cx="38068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9" name="对象 47108">
            <a:extLst>
              <a:ext uri="{FF2B5EF4-FFF2-40B4-BE49-F238E27FC236}">
                <a16:creationId xmlns:a16="http://schemas.microsoft.com/office/drawing/2014/main" id="{F3842861-01FC-44AE-8131-BD2391A53350}"/>
              </a:ext>
            </a:extLst>
          </p:cNvPr>
          <p:cNvGraphicFramePr>
            <a:graphicFrameLocks noChangeAspect="1"/>
          </p:cNvGraphicFramePr>
          <p:nvPr/>
        </p:nvGraphicFramePr>
        <p:xfrm>
          <a:off x="3941763" y="4787900"/>
          <a:ext cx="3348037" cy="1206500"/>
        </p:xfrm>
        <a:graphic>
          <a:graphicData uri="http://schemas.openxmlformats.org/presentationml/2006/ole">
            <mc:AlternateContent xmlns:mc="http://schemas.openxmlformats.org/markup-compatibility/2006">
              <mc:Choice xmlns:v="urn:schemas-microsoft-com:vml" Requires="v">
                <p:oleObj spid="_x0000_s33821" r:id="rId7" imgW="1193800" imgH="431800" progId="Equation.3">
                  <p:embed/>
                </p:oleObj>
              </mc:Choice>
              <mc:Fallback>
                <p:oleObj r:id="rId7" imgW="1193800" imgH="431800" progId="Equation.3">
                  <p:embed/>
                  <p:pic>
                    <p:nvPicPr>
                      <p:cNvPr id="0" name="对象 471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1763" y="4787900"/>
                        <a:ext cx="3348037"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10" name="对象 47109">
            <a:extLst>
              <a:ext uri="{FF2B5EF4-FFF2-40B4-BE49-F238E27FC236}">
                <a16:creationId xmlns:a16="http://schemas.microsoft.com/office/drawing/2014/main" id="{AF2C7023-7079-4FDB-A84F-DA053DBF4598}"/>
              </a:ext>
            </a:extLst>
          </p:cNvPr>
          <p:cNvGraphicFramePr>
            <a:graphicFrameLocks noChangeAspect="1"/>
          </p:cNvGraphicFramePr>
          <p:nvPr/>
        </p:nvGraphicFramePr>
        <p:xfrm>
          <a:off x="1106488" y="2798763"/>
          <a:ext cx="1841500" cy="649287"/>
        </p:xfrm>
        <a:graphic>
          <a:graphicData uri="http://schemas.openxmlformats.org/presentationml/2006/ole">
            <mc:AlternateContent xmlns:mc="http://schemas.openxmlformats.org/markup-compatibility/2006">
              <mc:Choice xmlns:v="urn:schemas-microsoft-com:vml" Requires="v">
                <p:oleObj spid="_x0000_s33822" r:id="rId9" imgW="571252" imgH="203112" progId="Equation.3">
                  <p:embed/>
                </p:oleObj>
              </mc:Choice>
              <mc:Fallback>
                <p:oleObj r:id="rId9" imgW="571252" imgH="203112" progId="Equation.3">
                  <p:embed/>
                  <p:pic>
                    <p:nvPicPr>
                      <p:cNvPr id="0" name="对象 471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6488" y="2798763"/>
                        <a:ext cx="18415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11" name="对象 47110">
            <a:extLst>
              <a:ext uri="{FF2B5EF4-FFF2-40B4-BE49-F238E27FC236}">
                <a16:creationId xmlns:a16="http://schemas.microsoft.com/office/drawing/2014/main" id="{F887FD68-1A0A-466A-B9E0-78D4F84E38A4}"/>
              </a:ext>
            </a:extLst>
          </p:cNvPr>
          <p:cNvGraphicFramePr>
            <a:graphicFrameLocks noChangeAspect="1"/>
          </p:cNvGraphicFramePr>
          <p:nvPr/>
        </p:nvGraphicFramePr>
        <p:xfrm>
          <a:off x="836613" y="5060950"/>
          <a:ext cx="2016125" cy="528638"/>
        </p:xfrm>
        <a:graphic>
          <a:graphicData uri="http://schemas.openxmlformats.org/presentationml/2006/ole">
            <mc:AlternateContent xmlns:mc="http://schemas.openxmlformats.org/markup-compatibility/2006">
              <mc:Choice xmlns:v="urn:schemas-microsoft-com:vml" Requires="v">
                <p:oleObj spid="_x0000_s33823" r:id="rId11" imgW="672225" imgH="177569" progId="Equation.3">
                  <p:embed/>
                </p:oleObj>
              </mc:Choice>
              <mc:Fallback>
                <p:oleObj r:id="rId11" imgW="672225" imgH="177569" progId="Equation.3">
                  <p:embed/>
                  <p:pic>
                    <p:nvPicPr>
                      <p:cNvPr id="0" name="对象 471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613" y="5060950"/>
                        <a:ext cx="20161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7112" name="组合 47111">
            <a:extLst>
              <a:ext uri="{FF2B5EF4-FFF2-40B4-BE49-F238E27FC236}">
                <a16:creationId xmlns:a16="http://schemas.microsoft.com/office/drawing/2014/main" id="{FABD7A12-502B-45C4-B387-5836366E2E94}"/>
              </a:ext>
            </a:extLst>
          </p:cNvPr>
          <p:cNvGrpSpPr>
            <a:grpSpLocks/>
          </p:cNvGrpSpPr>
          <p:nvPr/>
        </p:nvGrpSpPr>
        <p:grpSpPr bwMode="auto">
          <a:xfrm>
            <a:off x="4284663" y="1700213"/>
            <a:ext cx="4175125" cy="1871662"/>
            <a:chOff x="0" y="0"/>
            <a:chExt cx="2630" cy="1179"/>
          </a:xfrm>
        </p:grpSpPr>
        <p:sp>
          <p:nvSpPr>
            <p:cNvPr id="33800" name="矩形 47112">
              <a:extLst>
                <a:ext uri="{FF2B5EF4-FFF2-40B4-BE49-F238E27FC236}">
                  <a16:creationId xmlns:a16="http://schemas.microsoft.com/office/drawing/2014/main" id="{68000780-83F3-4000-B7BA-0D0E7953C177}"/>
                </a:ext>
              </a:extLst>
            </p:cNvPr>
            <p:cNvSpPr>
              <a:spLocks noChangeArrowheads="1"/>
            </p:cNvSpPr>
            <p:nvPr/>
          </p:nvSpPr>
          <p:spPr bwMode="auto">
            <a:xfrm>
              <a:off x="0" y="0"/>
              <a:ext cx="2630" cy="1179"/>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1" name="直接连接符 47113">
              <a:extLst>
                <a:ext uri="{FF2B5EF4-FFF2-40B4-BE49-F238E27FC236}">
                  <a16:creationId xmlns:a16="http://schemas.microsoft.com/office/drawing/2014/main" id="{61073DE8-4BC3-4C04-8DF1-D5F4B7330EC6}"/>
                </a:ext>
              </a:extLst>
            </p:cNvPr>
            <p:cNvSpPr>
              <a:spLocks noChangeShapeType="1"/>
            </p:cNvSpPr>
            <p:nvPr/>
          </p:nvSpPr>
          <p:spPr bwMode="auto">
            <a:xfrm>
              <a:off x="712" y="76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2" name="直接连接符 47114">
              <a:extLst>
                <a:ext uri="{FF2B5EF4-FFF2-40B4-BE49-F238E27FC236}">
                  <a16:creationId xmlns:a16="http://schemas.microsoft.com/office/drawing/2014/main" id="{55E6B482-977E-4BC3-993B-AFC8D9FCD18F}"/>
                </a:ext>
              </a:extLst>
            </p:cNvPr>
            <p:cNvSpPr>
              <a:spLocks noChangeShapeType="1"/>
            </p:cNvSpPr>
            <p:nvPr/>
          </p:nvSpPr>
          <p:spPr bwMode="auto">
            <a:xfrm>
              <a:off x="2200" y="76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3" name="文本框 47115">
              <a:extLst>
                <a:ext uri="{FF2B5EF4-FFF2-40B4-BE49-F238E27FC236}">
                  <a16:creationId xmlns:a16="http://schemas.microsoft.com/office/drawing/2014/main" id="{0F386D7F-3781-4D59-B4C7-4078AB50073E}"/>
                </a:ext>
              </a:extLst>
            </p:cNvPr>
            <p:cNvSpPr txBox="1">
              <a:spLocks noChangeArrowheads="1"/>
            </p:cNvSpPr>
            <p:nvPr/>
          </p:nvSpPr>
          <p:spPr bwMode="auto">
            <a:xfrm>
              <a:off x="1270" y="816"/>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imes New Roman" panose="02020603050405020304" pitchFamily="18" charset="0"/>
                </a:rPr>
                <a:t>d</a:t>
              </a:r>
              <a:r>
                <a:rPr lang="en-US" altLang="zh-CN" sz="2400" i="1">
                  <a:latin typeface="Times New Roman" panose="02020603050405020304" pitchFamily="18" charset="0"/>
                </a:rPr>
                <a:t>l</a:t>
              </a:r>
            </a:p>
          </p:txBody>
        </p:sp>
        <p:grpSp>
          <p:nvGrpSpPr>
            <p:cNvPr id="33804" name="组合 47116">
              <a:extLst>
                <a:ext uri="{FF2B5EF4-FFF2-40B4-BE49-F238E27FC236}">
                  <a16:creationId xmlns:a16="http://schemas.microsoft.com/office/drawing/2014/main" id="{85F58007-0105-4835-A167-475391A4D8B9}"/>
                </a:ext>
              </a:extLst>
            </p:cNvPr>
            <p:cNvGrpSpPr>
              <a:grpSpLocks/>
            </p:cNvGrpSpPr>
            <p:nvPr/>
          </p:nvGrpSpPr>
          <p:grpSpPr bwMode="auto">
            <a:xfrm>
              <a:off x="136" y="136"/>
              <a:ext cx="2208" cy="624"/>
              <a:chOff x="0" y="0"/>
              <a:chExt cx="2208" cy="624"/>
            </a:xfrm>
          </p:grpSpPr>
          <p:sp>
            <p:nvSpPr>
              <p:cNvPr id="33805" name="圆柱形 47117">
                <a:extLst>
                  <a:ext uri="{FF2B5EF4-FFF2-40B4-BE49-F238E27FC236}">
                    <a16:creationId xmlns:a16="http://schemas.microsoft.com/office/drawing/2014/main" id="{2B073592-3829-4A16-9764-A5C21B86A0B6}"/>
                  </a:ext>
                </a:extLst>
              </p:cNvPr>
              <p:cNvSpPr>
                <a:spLocks noChangeArrowheads="1"/>
              </p:cNvSpPr>
              <p:nvPr/>
            </p:nvSpPr>
            <p:spPr bwMode="auto">
              <a:xfrm rot="5400000">
                <a:off x="1008" y="-576"/>
                <a:ext cx="624" cy="1776"/>
              </a:xfrm>
              <a:prstGeom prst="can">
                <a:avLst>
                  <a:gd name="adj" fmla="val 51758"/>
                </a:avLst>
              </a:prstGeom>
              <a:gradFill rotWithShape="0">
                <a:gsLst>
                  <a:gs pos="0">
                    <a:srgbClr val="FFCC99"/>
                  </a:gs>
                  <a:gs pos="100000">
                    <a:srgbClr val="765E47"/>
                  </a:gs>
                </a:gsLst>
                <a:lin ang="5400000" scaled="1"/>
              </a:gradFill>
              <a:ln w="9525">
                <a:solidFill>
                  <a:srgbClr val="FF99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6" name="椭圆 47118">
                <a:extLst>
                  <a:ext uri="{FF2B5EF4-FFF2-40B4-BE49-F238E27FC236}">
                    <a16:creationId xmlns:a16="http://schemas.microsoft.com/office/drawing/2014/main" id="{77594CD1-428D-489D-9290-0C441AAFB916}"/>
                  </a:ext>
                </a:extLst>
              </p:cNvPr>
              <p:cNvSpPr>
                <a:spLocks noChangeArrowheads="1"/>
              </p:cNvSpPr>
              <p:nvPr/>
            </p:nvSpPr>
            <p:spPr bwMode="auto">
              <a:xfrm>
                <a:off x="672" y="144"/>
                <a:ext cx="144" cy="144"/>
              </a:xfrm>
              <a:prstGeom prst="ellipse">
                <a:avLst/>
              </a:prstGeom>
              <a:gradFill rotWithShape="0">
                <a:gsLst>
                  <a:gs pos="0">
                    <a:srgbClr val="FF6699"/>
                  </a:gs>
                  <a:gs pos="100000">
                    <a:srgbClr val="762F47"/>
                  </a:gs>
                </a:gsLst>
                <a:path path="shape">
                  <a:fillToRect l="50000" t="50000" r="50000" b="50000"/>
                </a:path>
              </a:gra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FFFF99"/>
                    </a:solidFill>
                    <a:latin typeface="Times New Roman" panose="02020603050405020304" pitchFamily="18" charset="0"/>
                  </a:rPr>
                  <a:t>+</a:t>
                </a:r>
                <a:endParaRPr lang="en-US" altLang="zh-CN" sz="2400">
                  <a:solidFill>
                    <a:srgbClr val="FF3300"/>
                  </a:solidFill>
                  <a:latin typeface="Times New Roman" panose="02020603050405020304" pitchFamily="18" charset="0"/>
                </a:endParaRPr>
              </a:p>
            </p:txBody>
          </p:sp>
          <p:sp>
            <p:nvSpPr>
              <p:cNvPr id="33807" name="椭圆 47119">
                <a:extLst>
                  <a:ext uri="{FF2B5EF4-FFF2-40B4-BE49-F238E27FC236}">
                    <a16:creationId xmlns:a16="http://schemas.microsoft.com/office/drawing/2014/main" id="{F271EF7A-B30E-4256-B27F-27B68D19787F}"/>
                  </a:ext>
                </a:extLst>
              </p:cNvPr>
              <p:cNvSpPr>
                <a:spLocks noChangeArrowheads="1"/>
              </p:cNvSpPr>
              <p:nvPr/>
            </p:nvSpPr>
            <p:spPr bwMode="auto">
              <a:xfrm>
                <a:off x="1056" y="96"/>
                <a:ext cx="144" cy="144"/>
              </a:xfrm>
              <a:prstGeom prst="ellipse">
                <a:avLst/>
              </a:prstGeom>
              <a:gradFill rotWithShape="0">
                <a:gsLst>
                  <a:gs pos="0">
                    <a:srgbClr val="FF6699"/>
                  </a:gs>
                  <a:gs pos="100000">
                    <a:srgbClr val="762F47"/>
                  </a:gs>
                </a:gsLst>
                <a:path path="shape">
                  <a:fillToRect l="50000" t="50000" r="50000" b="50000"/>
                </a:path>
              </a:gra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FFFF99"/>
                    </a:solidFill>
                    <a:latin typeface="Times New Roman" panose="02020603050405020304" pitchFamily="18" charset="0"/>
                  </a:rPr>
                  <a:t>+</a:t>
                </a:r>
                <a:endParaRPr lang="en-US" altLang="zh-CN" sz="2400">
                  <a:solidFill>
                    <a:srgbClr val="FF3300"/>
                  </a:solidFill>
                  <a:latin typeface="Times New Roman" panose="02020603050405020304" pitchFamily="18" charset="0"/>
                </a:endParaRPr>
              </a:p>
            </p:txBody>
          </p:sp>
          <p:sp>
            <p:nvSpPr>
              <p:cNvPr id="33808" name="椭圆 47120">
                <a:extLst>
                  <a:ext uri="{FF2B5EF4-FFF2-40B4-BE49-F238E27FC236}">
                    <a16:creationId xmlns:a16="http://schemas.microsoft.com/office/drawing/2014/main" id="{6FF0D347-9685-43FF-8DC3-0624287E2899}"/>
                  </a:ext>
                </a:extLst>
              </p:cNvPr>
              <p:cNvSpPr>
                <a:spLocks noChangeArrowheads="1"/>
              </p:cNvSpPr>
              <p:nvPr/>
            </p:nvSpPr>
            <p:spPr bwMode="auto">
              <a:xfrm>
                <a:off x="816" y="384"/>
                <a:ext cx="144" cy="144"/>
              </a:xfrm>
              <a:prstGeom prst="ellipse">
                <a:avLst/>
              </a:prstGeom>
              <a:gradFill rotWithShape="0">
                <a:gsLst>
                  <a:gs pos="0">
                    <a:srgbClr val="FF6699"/>
                  </a:gs>
                  <a:gs pos="100000">
                    <a:srgbClr val="762F47"/>
                  </a:gs>
                </a:gsLst>
                <a:path path="shape">
                  <a:fillToRect l="50000" t="50000" r="50000" b="50000"/>
                </a:path>
              </a:gra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FFFF99"/>
                    </a:solidFill>
                    <a:latin typeface="Times New Roman" panose="02020603050405020304" pitchFamily="18" charset="0"/>
                  </a:rPr>
                  <a:t>+</a:t>
                </a:r>
                <a:endParaRPr lang="en-US" altLang="zh-CN" sz="2400">
                  <a:solidFill>
                    <a:srgbClr val="FF3300"/>
                  </a:solidFill>
                  <a:latin typeface="Times New Roman" panose="02020603050405020304" pitchFamily="18" charset="0"/>
                </a:endParaRPr>
              </a:p>
            </p:txBody>
          </p:sp>
          <p:sp>
            <p:nvSpPr>
              <p:cNvPr id="33809" name="椭圆 47121">
                <a:extLst>
                  <a:ext uri="{FF2B5EF4-FFF2-40B4-BE49-F238E27FC236}">
                    <a16:creationId xmlns:a16="http://schemas.microsoft.com/office/drawing/2014/main" id="{74F46C12-AB57-41C3-A130-1949EE6496AE}"/>
                  </a:ext>
                </a:extLst>
              </p:cNvPr>
              <p:cNvSpPr>
                <a:spLocks noChangeArrowheads="1"/>
              </p:cNvSpPr>
              <p:nvPr/>
            </p:nvSpPr>
            <p:spPr bwMode="auto">
              <a:xfrm>
                <a:off x="1200" y="336"/>
                <a:ext cx="144" cy="144"/>
              </a:xfrm>
              <a:prstGeom prst="ellipse">
                <a:avLst/>
              </a:prstGeom>
              <a:gradFill rotWithShape="0">
                <a:gsLst>
                  <a:gs pos="0">
                    <a:srgbClr val="FF6699"/>
                  </a:gs>
                  <a:gs pos="100000">
                    <a:srgbClr val="762F47"/>
                  </a:gs>
                </a:gsLst>
                <a:path path="shape">
                  <a:fillToRect l="50000" t="50000" r="50000" b="50000"/>
                </a:path>
              </a:gra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FFFF99"/>
                    </a:solidFill>
                    <a:latin typeface="Times New Roman" panose="02020603050405020304" pitchFamily="18" charset="0"/>
                  </a:rPr>
                  <a:t>+</a:t>
                </a:r>
                <a:endParaRPr lang="en-US" altLang="zh-CN" sz="2400">
                  <a:solidFill>
                    <a:srgbClr val="FF3300"/>
                  </a:solidFill>
                  <a:latin typeface="Times New Roman" panose="02020603050405020304" pitchFamily="18" charset="0"/>
                </a:endParaRPr>
              </a:p>
            </p:txBody>
          </p:sp>
          <p:sp>
            <p:nvSpPr>
              <p:cNvPr id="33810" name="椭圆 47122">
                <a:extLst>
                  <a:ext uri="{FF2B5EF4-FFF2-40B4-BE49-F238E27FC236}">
                    <a16:creationId xmlns:a16="http://schemas.microsoft.com/office/drawing/2014/main" id="{5173D219-69BF-4C91-96F3-8A5229656130}"/>
                  </a:ext>
                </a:extLst>
              </p:cNvPr>
              <p:cNvSpPr>
                <a:spLocks noChangeArrowheads="1"/>
              </p:cNvSpPr>
              <p:nvPr/>
            </p:nvSpPr>
            <p:spPr bwMode="auto">
              <a:xfrm>
                <a:off x="1488" y="144"/>
                <a:ext cx="144" cy="144"/>
              </a:xfrm>
              <a:prstGeom prst="ellipse">
                <a:avLst/>
              </a:prstGeom>
              <a:gradFill rotWithShape="0">
                <a:gsLst>
                  <a:gs pos="0">
                    <a:srgbClr val="FF6699"/>
                  </a:gs>
                  <a:gs pos="100000">
                    <a:srgbClr val="762F47"/>
                  </a:gs>
                </a:gsLst>
                <a:path path="shape">
                  <a:fillToRect l="50000" t="50000" r="50000" b="50000"/>
                </a:path>
              </a:gra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FFFF99"/>
                    </a:solidFill>
                    <a:latin typeface="Times New Roman" panose="02020603050405020304" pitchFamily="18" charset="0"/>
                  </a:rPr>
                  <a:t>+</a:t>
                </a:r>
                <a:endParaRPr lang="en-US" altLang="zh-CN" sz="2400">
                  <a:solidFill>
                    <a:srgbClr val="FF3300"/>
                  </a:solidFill>
                  <a:latin typeface="Times New Roman" panose="02020603050405020304" pitchFamily="18" charset="0"/>
                </a:endParaRPr>
              </a:p>
            </p:txBody>
          </p:sp>
          <p:sp>
            <p:nvSpPr>
              <p:cNvPr id="33811" name="椭圆 47123">
                <a:extLst>
                  <a:ext uri="{FF2B5EF4-FFF2-40B4-BE49-F238E27FC236}">
                    <a16:creationId xmlns:a16="http://schemas.microsoft.com/office/drawing/2014/main" id="{205D541F-6E57-4742-A990-A7D23E9A4146}"/>
                  </a:ext>
                </a:extLst>
              </p:cNvPr>
              <p:cNvSpPr>
                <a:spLocks noChangeArrowheads="1"/>
              </p:cNvSpPr>
              <p:nvPr/>
            </p:nvSpPr>
            <p:spPr bwMode="auto">
              <a:xfrm>
                <a:off x="1632" y="384"/>
                <a:ext cx="144" cy="144"/>
              </a:xfrm>
              <a:prstGeom prst="ellipse">
                <a:avLst/>
              </a:prstGeom>
              <a:gradFill rotWithShape="0">
                <a:gsLst>
                  <a:gs pos="0">
                    <a:srgbClr val="FF6699"/>
                  </a:gs>
                  <a:gs pos="100000">
                    <a:srgbClr val="762F47"/>
                  </a:gs>
                </a:gsLst>
                <a:path path="shape">
                  <a:fillToRect l="50000" t="50000" r="50000" b="50000"/>
                </a:path>
              </a:gra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FFFF99"/>
                    </a:solidFill>
                    <a:latin typeface="Times New Roman" panose="02020603050405020304" pitchFamily="18" charset="0"/>
                  </a:rPr>
                  <a:t>+</a:t>
                </a:r>
                <a:endParaRPr lang="en-US" altLang="zh-CN" sz="2400">
                  <a:solidFill>
                    <a:srgbClr val="FF3300"/>
                  </a:solidFill>
                  <a:latin typeface="Times New Roman" panose="02020603050405020304" pitchFamily="18" charset="0"/>
                </a:endParaRPr>
              </a:p>
            </p:txBody>
          </p:sp>
          <p:sp>
            <p:nvSpPr>
              <p:cNvPr id="33812" name="直接连接符 47124">
                <a:extLst>
                  <a:ext uri="{FF2B5EF4-FFF2-40B4-BE49-F238E27FC236}">
                    <a16:creationId xmlns:a16="http://schemas.microsoft.com/office/drawing/2014/main" id="{C0636757-5CD8-4BEB-8F45-64C425F3B3C8}"/>
                  </a:ext>
                </a:extLst>
              </p:cNvPr>
              <p:cNvSpPr>
                <a:spLocks noChangeShapeType="1"/>
              </p:cNvSpPr>
              <p:nvPr/>
            </p:nvSpPr>
            <p:spPr bwMode="auto">
              <a:xfrm>
                <a:off x="1344" y="384"/>
                <a:ext cx="288" cy="0"/>
              </a:xfrm>
              <a:prstGeom prst="line">
                <a:avLst/>
              </a:prstGeom>
              <a:noFill/>
              <a:ln w="19050">
                <a:solidFill>
                  <a:srgbClr val="FFFF99"/>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3813" name="文本框 47125">
                <a:extLst>
                  <a:ext uri="{FF2B5EF4-FFF2-40B4-BE49-F238E27FC236}">
                    <a16:creationId xmlns:a16="http://schemas.microsoft.com/office/drawing/2014/main" id="{B8D2EE8C-6A29-4402-814E-E7BA9FACEDBC}"/>
                  </a:ext>
                </a:extLst>
              </p:cNvPr>
              <p:cNvSpPr txBox="1">
                <a:spLocks noChangeArrowheads="1"/>
              </p:cNvSpPr>
              <p:nvPr/>
            </p:nvSpPr>
            <p:spPr bwMode="auto">
              <a:xfrm>
                <a:off x="1344" y="28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i="1">
                    <a:latin typeface="Book Antiqua" panose="02040602050305030304" pitchFamily="18" charset="0"/>
                  </a:rPr>
                  <a:t>v</a:t>
                </a:r>
                <a:endParaRPr lang="en-US" altLang="zh-CN" sz="2400" i="1">
                  <a:latin typeface="Book Antiqua" panose="02040602050305030304" pitchFamily="18" charset="0"/>
                </a:endParaRPr>
              </a:p>
            </p:txBody>
          </p:sp>
          <p:sp>
            <p:nvSpPr>
              <p:cNvPr id="33814" name="任意多边形 47126">
                <a:extLst>
                  <a:ext uri="{FF2B5EF4-FFF2-40B4-BE49-F238E27FC236}">
                    <a16:creationId xmlns:a16="http://schemas.microsoft.com/office/drawing/2014/main" id="{17F20542-E55B-43E8-AC05-A72D13CD9125}"/>
                  </a:ext>
                </a:extLst>
              </p:cNvPr>
              <p:cNvSpPr>
                <a:spLocks noChangeArrowheads="1"/>
              </p:cNvSpPr>
              <p:nvPr/>
            </p:nvSpPr>
            <p:spPr bwMode="auto">
              <a:xfrm>
                <a:off x="0" y="240"/>
                <a:ext cx="384" cy="240"/>
              </a:xfrm>
              <a:custGeom>
                <a:avLst/>
                <a:gdLst>
                  <a:gd name="T0" fmla="*/ 15581 w 21600"/>
                  <a:gd name="T1" fmla="*/ 0 h 21600"/>
                  <a:gd name="T2" fmla="*/ 15581 w 21600"/>
                  <a:gd name="T3" fmla="*/ 5400 h 21600"/>
                  <a:gd name="T4" fmla="*/ 3375 w 21600"/>
                  <a:gd name="T5" fmla="*/ 5400 h 21600"/>
                  <a:gd name="T6" fmla="*/ 3375 w 21600"/>
                  <a:gd name="T7" fmla="*/ 16200 h 21600"/>
                  <a:gd name="T8" fmla="*/ 15581 w 21600"/>
                  <a:gd name="T9" fmla="*/ 16200 h 21600"/>
                  <a:gd name="T10" fmla="*/ 15581 w 21600"/>
                  <a:gd name="T11" fmla="*/ 21600 h 21600"/>
                  <a:gd name="T12" fmla="*/ 21600 w 21600"/>
                  <a:gd name="T13" fmla="*/ 10800 h 21600"/>
                  <a:gd name="T14" fmla="*/ 1350 w 21600"/>
                  <a:gd name="T15" fmla="*/ 5400 h 21600"/>
                  <a:gd name="T16" fmla="*/ 1350 w 21600"/>
                  <a:gd name="T17" fmla="*/ 16200 h 21600"/>
                  <a:gd name="T18" fmla="*/ 2700 w 21600"/>
                  <a:gd name="T19" fmla="*/ 16200 h 21600"/>
                  <a:gd name="T20" fmla="*/ 2700 w 21600"/>
                  <a:gd name="T21" fmla="*/ 5400 h 21600"/>
                  <a:gd name="T22" fmla="*/ 0 w 21600"/>
                  <a:gd name="T23" fmla="*/ 5400 h 21600"/>
                  <a:gd name="T24" fmla="*/ 0 w 21600"/>
                  <a:gd name="T25" fmla="*/ 16200 h 21600"/>
                  <a:gd name="T26" fmla="*/ 675 w 21600"/>
                  <a:gd name="T27" fmla="*/ 16200 h 21600"/>
                  <a:gd name="T28" fmla="*/ 675 w 21600"/>
                  <a:gd name="T29"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15581" y="0"/>
                    </a:moveTo>
                    <a:lnTo>
                      <a:pt x="15581" y="5400"/>
                    </a:lnTo>
                    <a:lnTo>
                      <a:pt x="3375" y="5400"/>
                    </a:lnTo>
                    <a:lnTo>
                      <a:pt x="3375" y="16200"/>
                    </a:lnTo>
                    <a:lnTo>
                      <a:pt x="15581" y="16200"/>
                    </a:lnTo>
                    <a:lnTo>
                      <a:pt x="15581"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folHlink"/>
                </a:solidFill>
                <a:miter lim="800000"/>
                <a:headEnd/>
                <a:tailEnd/>
              </a:ln>
              <a:effectLst>
                <a:outerShdw dist="35921" dir="2700000" algn="ctr" rotWithShape="0">
                  <a:schemeClr val="bg2"/>
                </a:outerShdw>
              </a:effec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15" name="矩形 47127">
                <a:extLst>
                  <a:ext uri="{FF2B5EF4-FFF2-40B4-BE49-F238E27FC236}">
                    <a16:creationId xmlns:a16="http://schemas.microsoft.com/office/drawing/2014/main" id="{0249ECC7-F2AB-4451-A722-5F0322D55FAE}"/>
                  </a:ext>
                </a:extLst>
              </p:cNvPr>
              <p:cNvSpPr>
                <a:spLocks noChangeArrowheads="1"/>
              </p:cNvSpPr>
              <p:nvPr/>
            </p:nvSpPr>
            <p:spPr bwMode="auto">
              <a:xfrm>
                <a:off x="48" y="16"/>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rPr>
                  <a:t>I</a:t>
                </a:r>
                <a:endParaRPr lang="en-US" altLang="zh-CN" sz="2400" i="1">
                  <a:latin typeface="Times New Roman" panose="02020603050405020304" pitchFamily="18" charset="0"/>
                </a:endParaRPr>
              </a:p>
            </p:txBody>
          </p:sp>
        </p:grpSp>
        <p:sp>
          <p:nvSpPr>
            <p:cNvPr id="33816" name="文本框 47128">
              <a:extLst>
                <a:ext uri="{FF2B5EF4-FFF2-40B4-BE49-F238E27FC236}">
                  <a16:creationId xmlns:a16="http://schemas.microsoft.com/office/drawing/2014/main" id="{C4E7B374-4B60-4F04-869B-A166E4C950C5}"/>
                </a:ext>
              </a:extLst>
            </p:cNvPr>
            <p:cNvSpPr txBox="1">
              <a:spLocks noChangeArrowheads="1"/>
            </p:cNvSpPr>
            <p:nvPr/>
          </p:nvSpPr>
          <p:spPr bwMode="auto">
            <a:xfrm>
              <a:off x="2045" y="3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1">
                  <a:solidFill>
                    <a:schemeClr val="folHlink"/>
                  </a:solidFill>
                  <a:latin typeface="Times New Roman" panose="02020603050405020304" pitchFamily="18" charset="0"/>
                </a:rPr>
                <a:t>S</a:t>
              </a:r>
            </a:p>
          </p:txBody>
        </p:sp>
        <p:sp>
          <p:nvSpPr>
            <p:cNvPr id="33817" name="直接连接符 47129">
              <a:extLst>
                <a:ext uri="{FF2B5EF4-FFF2-40B4-BE49-F238E27FC236}">
                  <a16:creationId xmlns:a16="http://schemas.microsoft.com/office/drawing/2014/main" id="{BAAAF2E3-D4B3-44C4-8458-EE507942CDAB}"/>
                </a:ext>
              </a:extLst>
            </p:cNvPr>
            <p:cNvSpPr>
              <a:spLocks noChangeShapeType="1"/>
            </p:cNvSpPr>
            <p:nvPr/>
          </p:nvSpPr>
          <p:spPr bwMode="auto">
            <a:xfrm flipH="1">
              <a:off x="725" y="907"/>
              <a:ext cx="363" cy="0"/>
            </a:xfrm>
            <a:prstGeom prst="line">
              <a:avLst/>
            </a:prstGeom>
            <a:noFill/>
            <a:ln w="952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3818" name="直接连接符 47130">
              <a:extLst>
                <a:ext uri="{FF2B5EF4-FFF2-40B4-BE49-F238E27FC236}">
                  <a16:creationId xmlns:a16="http://schemas.microsoft.com/office/drawing/2014/main" id="{544D6AC4-B453-4E3A-9699-D75F23D6257B}"/>
                </a:ext>
              </a:extLst>
            </p:cNvPr>
            <p:cNvSpPr>
              <a:spLocks noChangeShapeType="1"/>
            </p:cNvSpPr>
            <p:nvPr/>
          </p:nvSpPr>
          <p:spPr bwMode="auto">
            <a:xfrm>
              <a:off x="1814" y="907"/>
              <a:ext cx="363" cy="0"/>
            </a:xfrm>
            <a:prstGeom prst="line">
              <a:avLst/>
            </a:prstGeom>
            <a:noFill/>
            <a:ln w="952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blinds(horizontal)">
                                      <p:cBhvr>
                                        <p:cTn id="7" dur="500"/>
                                        <p:tgtEl>
                                          <p:spTgt spid="47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strips(upRight)">
                                      <p:cBhvr>
                                        <p:cTn id="12" dur="500"/>
                                        <p:tgtEl>
                                          <p:spTgt spid="47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7110"/>
                                        </p:tgtEl>
                                        <p:attrNameLst>
                                          <p:attrName>style.visibility</p:attrName>
                                        </p:attrNameLst>
                                      </p:cBhvr>
                                      <p:to>
                                        <p:strVal val="visible"/>
                                      </p:to>
                                    </p:set>
                                    <p:anim calcmode="lin" valueType="num">
                                      <p:cBhvr additive="base">
                                        <p:cTn id="17" dur="500" fill="hold"/>
                                        <p:tgtEl>
                                          <p:spTgt spid="47110"/>
                                        </p:tgtEl>
                                        <p:attrNameLst>
                                          <p:attrName>ppt_x</p:attrName>
                                        </p:attrNameLst>
                                      </p:cBhvr>
                                      <p:tavLst>
                                        <p:tav tm="0">
                                          <p:val>
                                            <p:strVal val="0-#ppt_w/2"/>
                                          </p:val>
                                        </p:tav>
                                        <p:tav tm="100000">
                                          <p:val>
                                            <p:strVal val="#ppt_x"/>
                                          </p:val>
                                        </p:tav>
                                      </p:tavLst>
                                    </p:anim>
                                    <p:anim calcmode="lin" valueType="num">
                                      <p:cBhvr additive="base">
                                        <p:cTn id="18" dur="5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47108"/>
                                        </p:tgtEl>
                                        <p:attrNameLst>
                                          <p:attrName>style.visibility</p:attrName>
                                        </p:attrNameLst>
                                      </p:cBhvr>
                                      <p:to>
                                        <p:strVal val="visible"/>
                                      </p:to>
                                    </p:set>
                                    <p:animEffect transition="in" filter="strips(upRight)">
                                      <p:cBhvr>
                                        <p:cTn id="23" dur="500"/>
                                        <p:tgtEl>
                                          <p:spTgt spid="471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47111"/>
                                        </p:tgtEl>
                                        <p:attrNameLst>
                                          <p:attrName>style.visibility</p:attrName>
                                        </p:attrNameLst>
                                      </p:cBhvr>
                                      <p:to>
                                        <p:strVal val="visible"/>
                                      </p:to>
                                    </p:set>
                                    <p:anim calcmode="lin" valueType="num">
                                      <p:cBhvr additive="base">
                                        <p:cTn id="28" dur="500" fill="hold"/>
                                        <p:tgtEl>
                                          <p:spTgt spid="47111"/>
                                        </p:tgtEl>
                                        <p:attrNameLst>
                                          <p:attrName>ppt_x</p:attrName>
                                        </p:attrNameLst>
                                      </p:cBhvr>
                                      <p:tavLst>
                                        <p:tav tm="0">
                                          <p:val>
                                            <p:strVal val="0-#ppt_w/2"/>
                                          </p:val>
                                        </p:tav>
                                        <p:tav tm="100000">
                                          <p:val>
                                            <p:strVal val="#ppt_x"/>
                                          </p:val>
                                        </p:tav>
                                      </p:tavLst>
                                    </p:anim>
                                    <p:anim calcmode="lin" valueType="num">
                                      <p:cBhvr additive="base">
                                        <p:cTn id="29" dur="500" fill="hold"/>
                                        <p:tgtEl>
                                          <p:spTgt spid="47111"/>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47109"/>
                                        </p:tgtEl>
                                        <p:attrNameLst>
                                          <p:attrName>style.visibility</p:attrName>
                                        </p:attrNameLst>
                                      </p:cBhvr>
                                      <p:to>
                                        <p:strVal val="visible"/>
                                      </p:to>
                                    </p:set>
                                    <p:animEffect transition="in" filter="strips(upRight)">
                                      <p:cBhvr>
                                        <p:cTn id="34"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7" name="文本框 48129">
            <a:extLst>
              <a:ext uri="{FF2B5EF4-FFF2-40B4-BE49-F238E27FC236}">
                <a16:creationId xmlns:a16="http://schemas.microsoft.com/office/drawing/2014/main" id="{017C3017-540E-4692-B278-7B8A96DACD0B}"/>
              </a:ext>
            </a:extLst>
          </p:cNvPr>
          <p:cNvSpPr txBox="1">
            <a:spLocks noChangeArrowheads="1"/>
          </p:cNvSpPr>
          <p:nvPr/>
        </p:nvSpPr>
        <p:spPr bwMode="auto">
          <a:xfrm>
            <a:off x="539750" y="620713"/>
            <a:ext cx="6248400" cy="57943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a:solidFill>
                  <a:srgbClr val="FFFF00"/>
                </a:solidFill>
                <a:latin typeface="Times New Roman" panose="02020603050405020304" pitchFamily="18" charset="0"/>
                <a:ea typeface="黑体" panose="02010609060101010101" pitchFamily="49" charset="-122"/>
              </a:rPr>
              <a:t>运动电荷的磁感应强度公式：</a:t>
            </a:r>
          </a:p>
        </p:txBody>
      </p:sp>
      <p:graphicFrame>
        <p:nvGraphicFramePr>
          <p:cNvPr id="48131" name="对象 48130">
            <a:extLst>
              <a:ext uri="{FF2B5EF4-FFF2-40B4-BE49-F238E27FC236}">
                <a16:creationId xmlns:a16="http://schemas.microsoft.com/office/drawing/2014/main" id="{C4EF1C9B-EE8D-4DA7-B58D-44F97A5DC23E}"/>
              </a:ext>
            </a:extLst>
          </p:cNvPr>
          <p:cNvGraphicFramePr>
            <a:graphicFrameLocks noChangeAspect="1"/>
          </p:cNvGraphicFramePr>
          <p:nvPr/>
        </p:nvGraphicFramePr>
        <p:xfrm>
          <a:off x="2541588" y="1628775"/>
          <a:ext cx="3221037" cy="1344613"/>
        </p:xfrm>
        <a:graphic>
          <a:graphicData uri="http://schemas.openxmlformats.org/presentationml/2006/ole">
            <mc:AlternateContent xmlns:mc="http://schemas.openxmlformats.org/markup-compatibility/2006">
              <mc:Choice xmlns:v="urn:schemas-microsoft-com:vml" Requires="v">
                <p:oleObj spid="_x0000_s34846" r:id="rId3" imgW="939800" imgH="393700" progId="Equation.3">
                  <p:embed/>
                </p:oleObj>
              </mc:Choice>
              <mc:Fallback>
                <p:oleObj r:id="rId3" imgW="939800" imgH="393700" progId="Equation.3">
                  <p:embed/>
                  <p:pic>
                    <p:nvPicPr>
                      <p:cNvPr id="0" name="对象 48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588" y="1628775"/>
                        <a:ext cx="3221037" cy="1344613"/>
                      </a:xfrm>
                      <a:prstGeom prst="rect">
                        <a:avLst/>
                      </a:prstGeom>
                      <a:solidFill>
                        <a:srgbClr val="006600"/>
                      </a:solidFill>
                      <a:ln w="12700">
                        <a:solidFill>
                          <a:schemeClr val="tx1"/>
                        </a:solidFill>
                        <a:miter lim="800000"/>
                        <a:headEnd/>
                        <a:tailEnd/>
                      </a:ln>
                    </p:spPr>
                  </p:pic>
                </p:oleObj>
              </mc:Fallback>
            </mc:AlternateContent>
          </a:graphicData>
        </a:graphic>
      </p:graphicFrame>
      <p:grpSp>
        <p:nvGrpSpPr>
          <p:cNvPr id="48132" name="组合 48131">
            <a:extLst>
              <a:ext uri="{FF2B5EF4-FFF2-40B4-BE49-F238E27FC236}">
                <a16:creationId xmlns:a16="http://schemas.microsoft.com/office/drawing/2014/main" id="{075C0874-55A8-46FB-AEEC-A0951210D1AF}"/>
              </a:ext>
            </a:extLst>
          </p:cNvPr>
          <p:cNvGrpSpPr>
            <a:grpSpLocks/>
          </p:cNvGrpSpPr>
          <p:nvPr/>
        </p:nvGrpSpPr>
        <p:grpSpPr bwMode="auto">
          <a:xfrm>
            <a:off x="5181600" y="3733800"/>
            <a:ext cx="1987550" cy="579438"/>
            <a:chOff x="0" y="0"/>
            <a:chExt cx="1252" cy="365"/>
          </a:xfrm>
        </p:grpSpPr>
        <p:sp>
          <p:nvSpPr>
            <p:cNvPr id="48133" name="椭圆 48132">
              <a:extLst>
                <a:ext uri="{FF2B5EF4-FFF2-40B4-BE49-F238E27FC236}">
                  <a16:creationId xmlns:a16="http://schemas.microsoft.com/office/drawing/2014/main" id="{097D27B0-D6BD-409D-AD03-0B5617B9650C}"/>
                </a:ext>
              </a:extLst>
            </p:cNvPr>
            <p:cNvSpPr/>
            <p:nvPr/>
          </p:nvSpPr>
          <p:spPr>
            <a:xfrm>
              <a:off x="0" y="0"/>
              <a:ext cx="288" cy="288"/>
            </a:xfrm>
            <a:prstGeom prst="ellipse">
              <a:avLst/>
            </a:prstGeom>
            <a:gradFill rotWithShape="1">
              <a:gsLst>
                <a:gs pos="0">
                  <a:schemeClr val="tx1"/>
                </a:gs>
                <a:gs pos="100000">
                  <a:schemeClr val="tx1">
                    <a:gamma/>
                    <a:shade val="46275"/>
                    <a:invGamma/>
                  </a:schemeClr>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lstStyle/>
            <a:p>
              <a:pPr algn="ctr">
                <a:buClr>
                  <a:srgbClr val="000000"/>
                </a:buClr>
              </a:pPr>
              <a:r>
                <a:rPr lang="en-US" altLang="zh-CN" sz="2800" b="1" noProof="1">
                  <a:solidFill>
                    <a:schemeClr val="accent2"/>
                  </a:solidFill>
                  <a:effectLst>
                    <a:outerShdw blurRad="38100" dist="38100" dir="2700000">
                      <a:srgbClr val="000000"/>
                    </a:outerShdw>
                  </a:effectLst>
                  <a:latin typeface="Times New Roman" panose="02020603050405020304" pitchFamily="2" charset="0"/>
                  <a:cs typeface="+mn-ea"/>
                </a:rPr>
                <a:t>+</a:t>
              </a:r>
              <a:endParaRPr lang="en-US" altLang="zh-CN" sz="2800" b="1" noProof="1">
                <a:solidFill>
                  <a:schemeClr val="accent2"/>
                </a:solidFill>
                <a:effectLst>
                  <a:outerShdw blurRad="38100" dist="38100" dir="2700000">
                    <a:srgbClr val="000000"/>
                  </a:outerShdw>
                </a:effectLst>
                <a:latin typeface="Times New Roman" panose="02020603050405020304" pitchFamily="2" charset="0"/>
              </a:endParaRPr>
            </a:p>
          </p:txBody>
        </p:sp>
        <p:grpSp>
          <p:nvGrpSpPr>
            <p:cNvPr id="34821" name="组合 48133">
              <a:extLst>
                <a:ext uri="{FF2B5EF4-FFF2-40B4-BE49-F238E27FC236}">
                  <a16:creationId xmlns:a16="http://schemas.microsoft.com/office/drawing/2014/main" id="{6591D332-BDFA-4413-8D03-115F399FD984}"/>
                </a:ext>
              </a:extLst>
            </p:cNvPr>
            <p:cNvGrpSpPr>
              <a:grpSpLocks/>
            </p:cNvGrpSpPr>
            <p:nvPr/>
          </p:nvGrpSpPr>
          <p:grpSpPr bwMode="auto">
            <a:xfrm>
              <a:off x="288" y="0"/>
              <a:ext cx="964" cy="365"/>
              <a:chOff x="0" y="0"/>
              <a:chExt cx="964" cy="365"/>
            </a:xfrm>
          </p:grpSpPr>
          <p:sp>
            <p:nvSpPr>
              <p:cNvPr id="34822" name="直接连接符 48134">
                <a:extLst>
                  <a:ext uri="{FF2B5EF4-FFF2-40B4-BE49-F238E27FC236}">
                    <a16:creationId xmlns:a16="http://schemas.microsoft.com/office/drawing/2014/main" id="{764C5B9C-FB40-444B-820A-CC0DA827DEE5}"/>
                  </a:ext>
                </a:extLst>
              </p:cNvPr>
              <p:cNvSpPr>
                <a:spLocks noChangeShapeType="1"/>
              </p:cNvSpPr>
              <p:nvPr/>
            </p:nvSpPr>
            <p:spPr bwMode="auto">
              <a:xfrm>
                <a:off x="0" y="144"/>
                <a:ext cx="720"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4823" name="文本框 48135">
                <a:extLst>
                  <a:ext uri="{FF2B5EF4-FFF2-40B4-BE49-F238E27FC236}">
                    <a16:creationId xmlns:a16="http://schemas.microsoft.com/office/drawing/2014/main" id="{4D064D0D-3C78-4E7F-8E03-7ECA27EC6238}"/>
                  </a:ext>
                </a:extLst>
              </p:cNvPr>
              <p:cNvSpPr txBox="1">
                <a:spLocks noChangeArrowheads="1"/>
              </p:cNvSpPr>
              <p:nvPr/>
            </p:nvSpPr>
            <p:spPr bwMode="auto">
              <a:xfrm>
                <a:off x="720" y="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i="1">
                    <a:latin typeface="Book Antiqua" panose="02040602050305030304" pitchFamily="18" charset="0"/>
                  </a:rPr>
                  <a:t>v</a:t>
                </a:r>
              </a:p>
            </p:txBody>
          </p:sp>
        </p:grpSp>
      </p:grpSp>
      <p:grpSp>
        <p:nvGrpSpPr>
          <p:cNvPr id="48137" name="组合 48136">
            <a:extLst>
              <a:ext uri="{FF2B5EF4-FFF2-40B4-BE49-F238E27FC236}">
                <a16:creationId xmlns:a16="http://schemas.microsoft.com/office/drawing/2014/main" id="{95C7604B-4E5B-4C77-8199-59E764092CE1}"/>
              </a:ext>
            </a:extLst>
          </p:cNvPr>
          <p:cNvGrpSpPr>
            <a:grpSpLocks/>
          </p:cNvGrpSpPr>
          <p:nvPr/>
        </p:nvGrpSpPr>
        <p:grpSpPr bwMode="auto">
          <a:xfrm>
            <a:off x="1258888" y="3716338"/>
            <a:ext cx="1987550" cy="579437"/>
            <a:chOff x="0" y="0"/>
            <a:chExt cx="1252" cy="365"/>
          </a:xfrm>
        </p:grpSpPr>
        <p:sp>
          <p:nvSpPr>
            <p:cNvPr id="48138" name="椭圆 48137">
              <a:extLst>
                <a:ext uri="{FF2B5EF4-FFF2-40B4-BE49-F238E27FC236}">
                  <a16:creationId xmlns:a16="http://schemas.microsoft.com/office/drawing/2014/main" id="{32FD8244-0A61-44FE-96DD-7B2EB36C55F8}"/>
                </a:ext>
              </a:extLst>
            </p:cNvPr>
            <p:cNvSpPr/>
            <p:nvPr/>
          </p:nvSpPr>
          <p:spPr>
            <a:xfrm>
              <a:off x="0" y="0"/>
              <a:ext cx="288" cy="288"/>
            </a:xfrm>
            <a:prstGeom prst="ellipse">
              <a:avLst/>
            </a:prstGeom>
            <a:gradFill rotWithShape="1">
              <a:gsLst>
                <a:gs pos="0">
                  <a:schemeClr val="tx1"/>
                </a:gs>
                <a:gs pos="100000">
                  <a:schemeClr val="tx1">
                    <a:gamma/>
                    <a:shade val="46275"/>
                    <a:invGamma/>
                  </a:schemeClr>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lstStyle/>
            <a:p>
              <a:pPr algn="ctr">
                <a:buClr>
                  <a:srgbClr val="000000"/>
                </a:buClr>
              </a:pPr>
              <a:r>
                <a:rPr lang="en-US" altLang="zh-CN" sz="2400" b="1" noProof="1">
                  <a:solidFill>
                    <a:schemeClr val="accent2"/>
                  </a:solidFill>
                  <a:effectLst>
                    <a:outerShdw blurRad="38100" dist="38100" dir="2700000">
                      <a:srgbClr val="000000"/>
                    </a:outerShdw>
                  </a:effectLst>
                  <a:latin typeface="Times New Roman" panose="02020603050405020304" pitchFamily="2" charset="0"/>
                  <a:cs typeface="+mn-ea"/>
                </a:rPr>
                <a:t>-</a:t>
              </a:r>
              <a:endParaRPr lang="en-US" altLang="zh-CN" sz="2400" b="1" noProof="1">
                <a:solidFill>
                  <a:schemeClr val="accent2"/>
                </a:solidFill>
                <a:effectLst>
                  <a:outerShdw blurRad="38100" dist="38100" dir="2700000">
                    <a:srgbClr val="000000"/>
                  </a:outerShdw>
                </a:effectLst>
                <a:latin typeface="Times New Roman" panose="02020603050405020304" pitchFamily="2" charset="0"/>
              </a:endParaRPr>
            </a:p>
          </p:txBody>
        </p:sp>
        <p:grpSp>
          <p:nvGrpSpPr>
            <p:cNvPr id="34826" name="组合 48138">
              <a:extLst>
                <a:ext uri="{FF2B5EF4-FFF2-40B4-BE49-F238E27FC236}">
                  <a16:creationId xmlns:a16="http://schemas.microsoft.com/office/drawing/2014/main" id="{498D657A-5928-4D4C-9E7F-121F26499BB7}"/>
                </a:ext>
              </a:extLst>
            </p:cNvPr>
            <p:cNvGrpSpPr>
              <a:grpSpLocks/>
            </p:cNvGrpSpPr>
            <p:nvPr/>
          </p:nvGrpSpPr>
          <p:grpSpPr bwMode="auto">
            <a:xfrm>
              <a:off x="288" y="0"/>
              <a:ext cx="964" cy="365"/>
              <a:chOff x="0" y="0"/>
              <a:chExt cx="964" cy="365"/>
            </a:xfrm>
          </p:grpSpPr>
          <p:sp>
            <p:nvSpPr>
              <p:cNvPr id="34827" name="直接连接符 48139">
                <a:extLst>
                  <a:ext uri="{FF2B5EF4-FFF2-40B4-BE49-F238E27FC236}">
                    <a16:creationId xmlns:a16="http://schemas.microsoft.com/office/drawing/2014/main" id="{A895A963-CEB8-48C7-AF0C-394B4F3B9C50}"/>
                  </a:ext>
                </a:extLst>
              </p:cNvPr>
              <p:cNvSpPr>
                <a:spLocks noChangeShapeType="1"/>
              </p:cNvSpPr>
              <p:nvPr/>
            </p:nvSpPr>
            <p:spPr bwMode="auto">
              <a:xfrm>
                <a:off x="0" y="144"/>
                <a:ext cx="720"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4828" name="文本框 48140">
                <a:extLst>
                  <a:ext uri="{FF2B5EF4-FFF2-40B4-BE49-F238E27FC236}">
                    <a16:creationId xmlns:a16="http://schemas.microsoft.com/office/drawing/2014/main" id="{6E6BEEF1-DB50-4BF1-999A-47B077F737A9}"/>
                  </a:ext>
                </a:extLst>
              </p:cNvPr>
              <p:cNvSpPr txBox="1">
                <a:spLocks noChangeArrowheads="1"/>
              </p:cNvSpPr>
              <p:nvPr/>
            </p:nvSpPr>
            <p:spPr bwMode="auto">
              <a:xfrm>
                <a:off x="720" y="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i="1">
                    <a:latin typeface="Book Antiqua" panose="02040602050305030304" pitchFamily="18" charset="0"/>
                  </a:rPr>
                  <a:t>v</a:t>
                </a:r>
                <a:endParaRPr lang="en-US" altLang="zh-CN" sz="2400" i="1">
                  <a:latin typeface="Book Antiqua" panose="02040602050305030304" pitchFamily="18" charset="0"/>
                </a:endParaRPr>
              </a:p>
            </p:txBody>
          </p:sp>
        </p:grpSp>
      </p:grpSp>
      <p:grpSp>
        <p:nvGrpSpPr>
          <p:cNvPr id="48142" name="组合 48141">
            <a:extLst>
              <a:ext uri="{FF2B5EF4-FFF2-40B4-BE49-F238E27FC236}">
                <a16:creationId xmlns:a16="http://schemas.microsoft.com/office/drawing/2014/main" id="{CB09B4C4-7A37-401D-94E8-D62ECC4F0626}"/>
              </a:ext>
            </a:extLst>
          </p:cNvPr>
          <p:cNvGrpSpPr>
            <a:grpSpLocks/>
          </p:cNvGrpSpPr>
          <p:nvPr/>
        </p:nvGrpSpPr>
        <p:grpSpPr bwMode="auto">
          <a:xfrm>
            <a:off x="1676400" y="4114800"/>
            <a:ext cx="2181225" cy="1301750"/>
            <a:chOff x="0" y="0"/>
            <a:chExt cx="1374" cy="820"/>
          </a:xfrm>
        </p:grpSpPr>
        <p:grpSp>
          <p:nvGrpSpPr>
            <p:cNvPr id="34830" name="组合 48142">
              <a:extLst>
                <a:ext uri="{FF2B5EF4-FFF2-40B4-BE49-F238E27FC236}">
                  <a16:creationId xmlns:a16="http://schemas.microsoft.com/office/drawing/2014/main" id="{215E3662-E5F9-48D5-AF46-8E4008C3012B}"/>
                </a:ext>
              </a:extLst>
            </p:cNvPr>
            <p:cNvGrpSpPr>
              <a:grpSpLocks/>
            </p:cNvGrpSpPr>
            <p:nvPr/>
          </p:nvGrpSpPr>
          <p:grpSpPr bwMode="auto">
            <a:xfrm>
              <a:off x="0" y="0"/>
              <a:ext cx="1200" cy="720"/>
              <a:chOff x="0" y="0"/>
              <a:chExt cx="1200" cy="720"/>
            </a:xfrm>
          </p:grpSpPr>
          <p:sp>
            <p:nvSpPr>
              <p:cNvPr id="34831" name="直接连接符 48143">
                <a:extLst>
                  <a:ext uri="{FF2B5EF4-FFF2-40B4-BE49-F238E27FC236}">
                    <a16:creationId xmlns:a16="http://schemas.microsoft.com/office/drawing/2014/main" id="{31673356-9CA9-4FF9-8958-7D66F7CDDEBD}"/>
                  </a:ext>
                </a:extLst>
              </p:cNvPr>
              <p:cNvSpPr>
                <a:spLocks noChangeShapeType="1"/>
              </p:cNvSpPr>
              <p:nvPr/>
            </p:nvSpPr>
            <p:spPr bwMode="auto">
              <a:xfrm>
                <a:off x="0" y="0"/>
                <a:ext cx="1200" cy="72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4832" name="矩形 48144">
                <a:extLst>
                  <a:ext uri="{FF2B5EF4-FFF2-40B4-BE49-F238E27FC236}">
                    <a16:creationId xmlns:a16="http://schemas.microsoft.com/office/drawing/2014/main" id="{71A6B901-A9E1-49FC-BE23-D443DC378E14}"/>
                  </a:ext>
                </a:extLst>
              </p:cNvPr>
              <p:cNvSpPr>
                <a:spLocks noChangeArrowheads="1"/>
              </p:cNvSpPr>
              <p:nvPr/>
            </p:nvSpPr>
            <p:spPr bwMode="auto">
              <a:xfrm>
                <a:off x="336" y="24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rPr>
                  <a:t>r</a:t>
                </a:r>
              </a:p>
            </p:txBody>
          </p:sp>
        </p:grpSp>
        <p:grpSp>
          <p:nvGrpSpPr>
            <p:cNvPr id="34833" name="组合 48145">
              <a:extLst>
                <a:ext uri="{FF2B5EF4-FFF2-40B4-BE49-F238E27FC236}">
                  <a16:creationId xmlns:a16="http://schemas.microsoft.com/office/drawing/2014/main" id="{64739F35-F5CA-4CD8-8B5A-6051BC1F0A89}"/>
                </a:ext>
              </a:extLst>
            </p:cNvPr>
            <p:cNvGrpSpPr>
              <a:grpSpLocks/>
            </p:cNvGrpSpPr>
            <p:nvPr/>
          </p:nvGrpSpPr>
          <p:grpSpPr bwMode="auto">
            <a:xfrm>
              <a:off x="1144" y="403"/>
              <a:ext cx="230" cy="417"/>
              <a:chOff x="0" y="0"/>
              <a:chExt cx="230" cy="417"/>
            </a:xfrm>
          </p:grpSpPr>
          <p:grpSp>
            <p:nvGrpSpPr>
              <p:cNvPr id="34834" name="组合 48146">
                <a:extLst>
                  <a:ext uri="{FF2B5EF4-FFF2-40B4-BE49-F238E27FC236}">
                    <a16:creationId xmlns:a16="http://schemas.microsoft.com/office/drawing/2014/main" id="{910C7F1A-60A7-4E97-8608-5599AFAE6A25}"/>
                  </a:ext>
                </a:extLst>
              </p:cNvPr>
              <p:cNvGrpSpPr>
                <a:grpSpLocks/>
              </p:cNvGrpSpPr>
              <p:nvPr/>
            </p:nvGrpSpPr>
            <p:grpSpPr bwMode="auto">
              <a:xfrm>
                <a:off x="36" y="281"/>
                <a:ext cx="136" cy="136"/>
                <a:chOff x="0" y="0"/>
                <a:chExt cx="136" cy="136"/>
              </a:xfrm>
            </p:grpSpPr>
            <p:sp>
              <p:nvSpPr>
                <p:cNvPr id="34835" name="椭圆 48147">
                  <a:extLst>
                    <a:ext uri="{FF2B5EF4-FFF2-40B4-BE49-F238E27FC236}">
                      <a16:creationId xmlns:a16="http://schemas.microsoft.com/office/drawing/2014/main" id="{E1C1C737-2E0D-4EAD-B91E-F16C188966DC}"/>
                    </a:ext>
                  </a:extLst>
                </p:cNvPr>
                <p:cNvSpPr>
                  <a:spLocks noChangeArrowheads="1"/>
                </p:cNvSpPr>
                <p:nvPr/>
              </p:nvSpPr>
              <p:spPr bwMode="auto">
                <a:xfrm>
                  <a:off x="0" y="0"/>
                  <a:ext cx="136" cy="136"/>
                </a:xfrm>
                <a:prstGeom prst="ellipse">
                  <a:avLst/>
                </a:prstGeom>
                <a:solidFill>
                  <a:schemeClr val="folHlink"/>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36" name="椭圆 48148">
                  <a:extLst>
                    <a:ext uri="{FF2B5EF4-FFF2-40B4-BE49-F238E27FC236}">
                      <a16:creationId xmlns:a16="http://schemas.microsoft.com/office/drawing/2014/main" id="{29C96F3A-AC21-4DEC-AD88-DB9D44A76C56}"/>
                    </a:ext>
                  </a:extLst>
                </p:cNvPr>
                <p:cNvSpPr>
                  <a:spLocks noChangeArrowheads="1"/>
                </p:cNvSpPr>
                <p:nvPr/>
              </p:nvSpPr>
              <p:spPr bwMode="auto">
                <a:xfrm>
                  <a:off x="45" y="45"/>
                  <a:ext cx="45" cy="45"/>
                </a:xfrm>
                <a:prstGeom prst="ellipse">
                  <a:avLst/>
                </a:prstGeom>
                <a:solidFill>
                  <a:schemeClr val="tx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aphicFrame>
            <p:nvGraphicFramePr>
              <p:cNvPr id="34837" name="对象 48149">
                <a:extLst>
                  <a:ext uri="{FF2B5EF4-FFF2-40B4-BE49-F238E27FC236}">
                    <a16:creationId xmlns:a16="http://schemas.microsoft.com/office/drawing/2014/main" id="{E6116E38-2A89-4D8D-8E74-ECB095DC5E74}"/>
                  </a:ext>
                </a:extLst>
              </p:cNvPr>
              <p:cNvGraphicFramePr>
                <a:graphicFrameLocks noChangeAspect="1"/>
              </p:cNvGraphicFramePr>
              <p:nvPr/>
            </p:nvGraphicFramePr>
            <p:xfrm>
              <a:off x="0" y="0"/>
              <a:ext cx="230" cy="287"/>
            </p:xfrm>
            <a:graphic>
              <a:graphicData uri="http://schemas.openxmlformats.org/presentationml/2006/ole">
                <mc:AlternateContent xmlns:mc="http://schemas.openxmlformats.org/markup-compatibility/2006">
                  <mc:Choice xmlns:v="urn:schemas-microsoft-com:vml" Requires="v">
                    <p:oleObj spid="_x0000_s34847" r:id="rId5" imgW="152532" imgH="190666" progId="Equation.3">
                      <p:embed/>
                    </p:oleObj>
                  </mc:Choice>
                  <mc:Fallback>
                    <p:oleObj r:id="rId5" imgW="152532" imgH="190666" progId="Equation.3">
                      <p:embed/>
                      <p:pic>
                        <p:nvPicPr>
                          <p:cNvPr id="0" name="对象 48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48151" name="组合 48150">
            <a:extLst>
              <a:ext uri="{FF2B5EF4-FFF2-40B4-BE49-F238E27FC236}">
                <a16:creationId xmlns:a16="http://schemas.microsoft.com/office/drawing/2014/main" id="{7FF20805-C161-4427-9D36-5A33E896195F}"/>
              </a:ext>
            </a:extLst>
          </p:cNvPr>
          <p:cNvGrpSpPr>
            <a:grpSpLocks/>
          </p:cNvGrpSpPr>
          <p:nvPr/>
        </p:nvGrpSpPr>
        <p:grpSpPr bwMode="auto">
          <a:xfrm>
            <a:off x="5562600" y="4114800"/>
            <a:ext cx="2182813" cy="1349375"/>
            <a:chOff x="0" y="0"/>
            <a:chExt cx="1375" cy="850"/>
          </a:xfrm>
        </p:grpSpPr>
        <p:grpSp>
          <p:nvGrpSpPr>
            <p:cNvPr id="34839" name="组合 48151">
              <a:extLst>
                <a:ext uri="{FF2B5EF4-FFF2-40B4-BE49-F238E27FC236}">
                  <a16:creationId xmlns:a16="http://schemas.microsoft.com/office/drawing/2014/main" id="{F4199CBF-6AD1-44EC-A386-94849416DE6C}"/>
                </a:ext>
              </a:extLst>
            </p:cNvPr>
            <p:cNvGrpSpPr>
              <a:grpSpLocks/>
            </p:cNvGrpSpPr>
            <p:nvPr/>
          </p:nvGrpSpPr>
          <p:grpSpPr bwMode="auto">
            <a:xfrm>
              <a:off x="0" y="0"/>
              <a:ext cx="1200" cy="720"/>
              <a:chOff x="0" y="0"/>
              <a:chExt cx="1200" cy="720"/>
            </a:xfrm>
          </p:grpSpPr>
          <p:sp>
            <p:nvSpPr>
              <p:cNvPr id="34840" name="直接连接符 48152">
                <a:extLst>
                  <a:ext uri="{FF2B5EF4-FFF2-40B4-BE49-F238E27FC236}">
                    <a16:creationId xmlns:a16="http://schemas.microsoft.com/office/drawing/2014/main" id="{AF484974-6730-4662-ADA8-1DA5818E87BB}"/>
                  </a:ext>
                </a:extLst>
              </p:cNvPr>
              <p:cNvSpPr>
                <a:spLocks noChangeShapeType="1"/>
              </p:cNvSpPr>
              <p:nvPr/>
            </p:nvSpPr>
            <p:spPr bwMode="auto">
              <a:xfrm>
                <a:off x="0" y="0"/>
                <a:ext cx="1200" cy="72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4841" name="矩形 48153">
                <a:extLst>
                  <a:ext uri="{FF2B5EF4-FFF2-40B4-BE49-F238E27FC236}">
                    <a16:creationId xmlns:a16="http://schemas.microsoft.com/office/drawing/2014/main" id="{A5B92970-B3C4-4A61-85E4-37694B62D465}"/>
                  </a:ext>
                </a:extLst>
              </p:cNvPr>
              <p:cNvSpPr>
                <a:spLocks noChangeArrowheads="1"/>
              </p:cNvSpPr>
              <p:nvPr/>
            </p:nvSpPr>
            <p:spPr bwMode="auto">
              <a:xfrm>
                <a:off x="336" y="24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rPr>
                  <a:t>r</a:t>
                </a:r>
              </a:p>
            </p:txBody>
          </p:sp>
        </p:grpSp>
        <p:grpSp>
          <p:nvGrpSpPr>
            <p:cNvPr id="34842" name="组合 48154">
              <a:extLst>
                <a:ext uri="{FF2B5EF4-FFF2-40B4-BE49-F238E27FC236}">
                  <a16:creationId xmlns:a16="http://schemas.microsoft.com/office/drawing/2014/main" id="{3C60D9A9-35A8-4DC4-B9F5-EBD9C942E2BF}"/>
                </a:ext>
              </a:extLst>
            </p:cNvPr>
            <p:cNvGrpSpPr>
              <a:grpSpLocks/>
            </p:cNvGrpSpPr>
            <p:nvPr/>
          </p:nvGrpSpPr>
          <p:grpSpPr bwMode="auto">
            <a:xfrm>
              <a:off x="1145" y="411"/>
              <a:ext cx="230" cy="439"/>
              <a:chOff x="0" y="0"/>
              <a:chExt cx="230" cy="439"/>
            </a:xfrm>
          </p:grpSpPr>
          <p:sp>
            <p:nvSpPr>
              <p:cNvPr id="34843" name="椭圆 48155">
                <a:extLst>
                  <a:ext uri="{FF2B5EF4-FFF2-40B4-BE49-F238E27FC236}">
                    <a16:creationId xmlns:a16="http://schemas.microsoft.com/office/drawing/2014/main" id="{AB2707D2-F5CF-4733-A7C5-8F76E3BF0E7D}"/>
                  </a:ext>
                </a:extLst>
              </p:cNvPr>
              <p:cNvSpPr>
                <a:spLocks noChangeArrowheads="1"/>
              </p:cNvSpPr>
              <p:nvPr/>
            </p:nvSpPr>
            <p:spPr bwMode="auto">
              <a:xfrm>
                <a:off x="45" y="273"/>
                <a:ext cx="136" cy="136"/>
              </a:xfrm>
              <a:prstGeom prst="ellipse">
                <a:avLst/>
              </a:prstGeom>
              <a:solidFill>
                <a:schemeClr val="folHlink"/>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4844" name="对象 48156">
                <a:extLst>
                  <a:ext uri="{FF2B5EF4-FFF2-40B4-BE49-F238E27FC236}">
                    <a16:creationId xmlns:a16="http://schemas.microsoft.com/office/drawing/2014/main" id="{A9B780D3-DD02-41ED-A6AE-E9201830C09F}"/>
                  </a:ext>
                </a:extLst>
              </p:cNvPr>
              <p:cNvGraphicFramePr>
                <a:graphicFrameLocks noChangeAspect="1"/>
              </p:cNvGraphicFramePr>
              <p:nvPr/>
            </p:nvGraphicFramePr>
            <p:xfrm>
              <a:off x="0" y="0"/>
              <a:ext cx="230" cy="287"/>
            </p:xfrm>
            <a:graphic>
              <a:graphicData uri="http://schemas.openxmlformats.org/presentationml/2006/ole">
                <mc:AlternateContent xmlns:mc="http://schemas.openxmlformats.org/markup-compatibility/2006">
                  <mc:Choice xmlns:v="urn:schemas-microsoft-com:vml" Requires="v">
                    <p:oleObj spid="_x0000_s34848" r:id="rId7" imgW="152532" imgH="190666" progId="Equation.3">
                      <p:embed/>
                    </p:oleObj>
                  </mc:Choice>
                  <mc:Fallback>
                    <p:oleObj r:id="rId7" imgW="152532" imgH="190666" progId="Equation.3">
                      <p:embed/>
                      <p:pic>
                        <p:nvPicPr>
                          <p:cNvPr id="0" name="对象 48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45" name="对象 48157">
                <a:extLst>
                  <a:ext uri="{FF2B5EF4-FFF2-40B4-BE49-F238E27FC236}">
                    <a16:creationId xmlns:a16="http://schemas.microsoft.com/office/drawing/2014/main" id="{5B739CB1-E75E-4D19-A81D-876C5D5D451D}"/>
                  </a:ext>
                </a:extLst>
              </p:cNvPr>
              <p:cNvGraphicFramePr>
                <a:graphicFrameLocks noChangeAspect="1"/>
              </p:cNvGraphicFramePr>
              <p:nvPr/>
            </p:nvGraphicFramePr>
            <p:xfrm>
              <a:off x="36" y="263"/>
              <a:ext cx="158" cy="176"/>
            </p:xfrm>
            <a:graphic>
              <a:graphicData uri="http://schemas.openxmlformats.org/presentationml/2006/ole">
                <mc:AlternateContent xmlns:mc="http://schemas.openxmlformats.org/markup-compatibility/2006">
                  <mc:Choice xmlns:v="urn:schemas-microsoft-com:vml" Requires="v">
                    <p:oleObj spid="_x0000_s34849" r:id="rId9" imgW="114350" imgH="127055" progId="Equation.3">
                      <p:embed/>
                    </p:oleObj>
                  </mc:Choice>
                  <mc:Fallback>
                    <p:oleObj r:id="rId9" imgW="114350" imgH="127055" progId="Equation.3">
                      <p:embed/>
                      <p:pic>
                        <p:nvPicPr>
                          <p:cNvPr id="0" name="对象 48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 y="263"/>
                            <a:ext cx="15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ox(out)">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137"/>
                                        </p:tgtEl>
                                        <p:attrNameLst>
                                          <p:attrName>style.visibility</p:attrName>
                                        </p:attrNameLst>
                                      </p:cBhvr>
                                      <p:to>
                                        <p:strVal val="visible"/>
                                      </p:to>
                                    </p:set>
                                    <p:animEffect transition="in" filter="wipe(left)">
                                      <p:cBhvr>
                                        <p:cTn id="12" dur="500"/>
                                        <p:tgtEl>
                                          <p:spTgt spid="481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8142"/>
                                        </p:tgtEl>
                                        <p:attrNameLst>
                                          <p:attrName>style.visibility</p:attrName>
                                        </p:attrNameLst>
                                      </p:cBhvr>
                                      <p:to>
                                        <p:strVal val="visible"/>
                                      </p:to>
                                    </p:set>
                                    <p:animEffect transition="in" filter="wipe(up)">
                                      <p:cBhvr>
                                        <p:cTn id="17" dur="500"/>
                                        <p:tgtEl>
                                          <p:spTgt spid="481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132"/>
                                        </p:tgtEl>
                                        <p:attrNameLst>
                                          <p:attrName>style.visibility</p:attrName>
                                        </p:attrNameLst>
                                      </p:cBhvr>
                                      <p:to>
                                        <p:strVal val="visible"/>
                                      </p:to>
                                    </p:set>
                                    <p:animEffect transition="in" filter="wipe(left)">
                                      <p:cBhvr>
                                        <p:cTn id="22" dur="500"/>
                                        <p:tgtEl>
                                          <p:spTgt spid="481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151"/>
                                        </p:tgtEl>
                                        <p:attrNameLst>
                                          <p:attrName>style.visibility</p:attrName>
                                        </p:attrNameLst>
                                      </p:cBhvr>
                                      <p:to>
                                        <p:strVal val="visible"/>
                                      </p:to>
                                    </p:set>
                                    <p:animEffect transition="in" filter="wipe(left)">
                                      <p:cBhvr>
                                        <p:cTn id="27" dur="500"/>
                                        <p:tgtEl>
                                          <p:spTgt spid="48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文本框 49153">
            <a:extLst>
              <a:ext uri="{FF2B5EF4-FFF2-40B4-BE49-F238E27FC236}">
                <a16:creationId xmlns:a16="http://schemas.microsoft.com/office/drawing/2014/main" id="{E3368863-F84F-4F7D-92B9-A46D0BDA25AC}"/>
              </a:ext>
            </a:extLst>
          </p:cNvPr>
          <p:cNvSpPr txBox="1">
            <a:spLocks noChangeArrowheads="1"/>
          </p:cNvSpPr>
          <p:nvPr/>
        </p:nvSpPr>
        <p:spPr bwMode="auto">
          <a:xfrm>
            <a:off x="609600" y="4572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chemeClr val="hlink"/>
                </a:solidFill>
                <a:latin typeface="Times New Roman" panose="02020603050405020304" pitchFamily="18" charset="0"/>
              </a:rPr>
              <a:t>例</a:t>
            </a:r>
            <a:r>
              <a:rPr lang="en-US" altLang="zh-CN" sz="2800" b="1">
                <a:solidFill>
                  <a:schemeClr val="hlink"/>
                </a:solidFill>
                <a:latin typeface="Times New Roman" panose="02020603050405020304" pitchFamily="18" charset="0"/>
              </a:rPr>
              <a:t>6  </a:t>
            </a:r>
            <a:r>
              <a:rPr lang="zh-CN" altLang="en-US" sz="2800" b="1">
                <a:latin typeface="Times New Roman" panose="02020603050405020304" pitchFamily="18" charset="0"/>
              </a:rPr>
              <a:t>求两个以相同速度</a:t>
            </a:r>
            <a:r>
              <a:rPr lang="en-US" altLang="zh-CN" sz="2800" b="1" i="1">
                <a:latin typeface="Book Antiqua" panose="02040602050305030304" pitchFamily="18" charset="0"/>
              </a:rPr>
              <a:t>v</a:t>
            </a:r>
            <a:r>
              <a:rPr lang="zh-CN" altLang="en-US" sz="2800" b="1">
                <a:latin typeface="Times New Roman" panose="02020603050405020304" pitchFamily="18" charset="0"/>
              </a:rPr>
              <a:t>并排运动电子之间的</a:t>
            </a:r>
          </a:p>
          <a:p>
            <a:r>
              <a:rPr lang="zh-CN" altLang="en-US" sz="2800" b="1">
                <a:latin typeface="Times New Roman" panose="02020603050405020304" pitchFamily="18" charset="0"/>
              </a:rPr>
              <a:t>        相互作用力。</a:t>
            </a:r>
            <a:r>
              <a:rPr lang="en-US" altLang="zh-CN" sz="2800" b="1">
                <a:latin typeface="Times New Roman" panose="02020603050405020304" pitchFamily="18" charset="0"/>
              </a:rPr>
              <a:t>(</a:t>
            </a:r>
            <a:r>
              <a:rPr lang="zh-CN" altLang="en-US" sz="2800" b="1">
                <a:latin typeface="Times New Roman" panose="02020603050405020304" pitchFamily="18" charset="0"/>
              </a:rPr>
              <a:t>忽略库仑相互作用</a:t>
            </a:r>
            <a:r>
              <a:rPr lang="en-US" altLang="zh-CN" sz="2800" b="1">
                <a:latin typeface="Times New Roman" panose="02020603050405020304" pitchFamily="18" charset="0"/>
              </a:rPr>
              <a:t>)</a:t>
            </a:r>
          </a:p>
        </p:txBody>
      </p:sp>
      <p:grpSp>
        <p:nvGrpSpPr>
          <p:cNvPr id="49155" name="组合 49154">
            <a:extLst>
              <a:ext uri="{FF2B5EF4-FFF2-40B4-BE49-F238E27FC236}">
                <a16:creationId xmlns:a16="http://schemas.microsoft.com/office/drawing/2014/main" id="{B59DA2BF-ACA7-4AC5-BC2C-C52D36936791}"/>
              </a:ext>
            </a:extLst>
          </p:cNvPr>
          <p:cNvGrpSpPr>
            <a:grpSpLocks/>
          </p:cNvGrpSpPr>
          <p:nvPr/>
        </p:nvGrpSpPr>
        <p:grpSpPr bwMode="auto">
          <a:xfrm>
            <a:off x="1295400" y="1922463"/>
            <a:ext cx="915988" cy="1676400"/>
            <a:chOff x="0" y="0"/>
            <a:chExt cx="577" cy="1056"/>
          </a:xfrm>
        </p:grpSpPr>
        <p:sp>
          <p:nvSpPr>
            <p:cNvPr id="35843" name="直接连接符 49155">
              <a:extLst>
                <a:ext uri="{FF2B5EF4-FFF2-40B4-BE49-F238E27FC236}">
                  <a16:creationId xmlns:a16="http://schemas.microsoft.com/office/drawing/2014/main" id="{84AD8E79-3FD4-4CDF-A59E-D3740D6F25EE}"/>
                </a:ext>
              </a:extLst>
            </p:cNvPr>
            <p:cNvSpPr>
              <a:spLocks noChangeShapeType="1"/>
            </p:cNvSpPr>
            <p:nvPr/>
          </p:nvSpPr>
          <p:spPr bwMode="auto">
            <a:xfrm>
              <a:off x="0" y="133"/>
              <a:ext cx="336"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4" name="直接连接符 49156">
              <a:extLst>
                <a:ext uri="{FF2B5EF4-FFF2-40B4-BE49-F238E27FC236}">
                  <a16:creationId xmlns:a16="http://schemas.microsoft.com/office/drawing/2014/main" id="{4E15E6CD-27D9-45A8-9E1E-A5BBAAC69ACD}"/>
                </a:ext>
              </a:extLst>
            </p:cNvPr>
            <p:cNvSpPr>
              <a:spLocks noChangeShapeType="1"/>
            </p:cNvSpPr>
            <p:nvPr/>
          </p:nvSpPr>
          <p:spPr bwMode="auto">
            <a:xfrm>
              <a:off x="0" y="901"/>
              <a:ext cx="336"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5" name="文本框 49157">
              <a:extLst>
                <a:ext uri="{FF2B5EF4-FFF2-40B4-BE49-F238E27FC236}">
                  <a16:creationId xmlns:a16="http://schemas.microsoft.com/office/drawing/2014/main" id="{364D0ABB-A199-4D89-AC55-E77CFBD1B455}"/>
                </a:ext>
              </a:extLst>
            </p:cNvPr>
            <p:cNvSpPr txBox="1">
              <a:spLocks noChangeArrowheads="1"/>
            </p:cNvSpPr>
            <p:nvPr/>
          </p:nvSpPr>
          <p:spPr bwMode="auto">
            <a:xfrm>
              <a:off x="326"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i="1">
                  <a:latin typeface="Book Antiqua" panose="02040602050305030304" pitchFamily="18" charset="0"/>
                </a:rPr>
                <a:t>v</a:t>
              </a:r>
            </a:p>
          </p:txBody>
        </p:sp>
        <p:sp>
          <p:nvSpPr>
            <p:cNvPr id="35846" name="文本框 49158">
              <a:extLst>
                <a:ext uri="{FF2B5EF4-FFF2-40B4-BE49-F238E27FC236}">
                  <a16:creationId xmlns:a16="http://schemas.microsoft.com/office/drawing/2014/main" id="{80C05E9F-8BD4-44BB-B762-B65A63FB230A}"/>
                </a:ext>
              </a:extLst>
            </p:cNvPr>
            <p:cNvSpPr txBox="1">
              <a:spLocks noChangeArrowheads="1"/>
            </p:cNvSpPr>
            <p:nvPr/>
          </p:nvSpPr>
          <p:spPr bwMode="auto">
            <a:xfrm>
              <a:off x="336" y="729"/>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i="1">
                  <a:latin typeface="Book Antiqua" panose="02040602050305030304" pitchFamily="18" charset="0"/>
                </a:rPr>
                <a:t>v</a:t>
              </a:r>
            </a:p>
          </p:txBody>
        </p:sp>
      </p:grpSp>
      <p:sp>
        <p:nvSpPr>
          <p:cNvPr id="49160" name="文本框 49159">
            <a:extLst>
              <a:ext uri="{FF2B5EF4-FFF2-40B4-BE49-F238E27FC236}">
                <a16:creationId xmlns:a16="http://schemas.microsoft.com/office/drawing/2014/main" id="{BD31C01B-8A60-4DB5-998A-4702C62A21FA}"/>
              </a:ext>
            </a:extLst>
          </p:cNvPr>
          <p:cNvSpPr txBox="1">
            <a:spLocks noChangeArrowheads="1"/>
          </p:cNvSpPr>
          <p:nvPr/>
        </p:nvSpPr>
        <p:spPr bwMode="auto">
          <a:xfrm>
            <a:off x="833438" y="1538288"/>
            <a:ext cx="461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e</a:t>
            </a:r>
            <a:r>
              <a:rPr lang="en-US" altLang="zh-CN" sz="2800" b="1" baseline="-25000">
                <a:latin typeface="Times New Roman" panose="02020603050405020304" pitchFamily="18" charset="0"/>
              </a:rPr>
              <a:t>1</a:t>
            </a:r>
            <a:endParaRPr lang="en-US" altLang="zh-CN" sz="2800" b="1">
              <a:latin typeface="Times New Roman" panose="02020603050405020304" pitchFamily="18" charset="0"/>
            </a:endParaRPr>
          </a:p>
        </p:txBody>
      </p:sp>
      <p:sp>
        <p:nvSpPr>
          <p:cNvPr id="49161" name="文本框 49160">
            <a:extLst>
              <a:ext uri="{FF2B5EF4-FFF2-40B4-BE49-F238E27FC236}">
                <a16:creationId xmlns:a16="http://schemas.microsoft.com/office/drawing/2014/main" id="{C345690A-3D41-48D5-B4C0-FFB3A6657C09}"/>
              </a:ext>
            </a:extLst>
          </p:cNvPr>
          <p:cNvSpPr txBox="1">
            <a:spLocks noChangeArrowheads="1"/>
          </p:cNvSpPr>
          <p:nvPr/>
        </p:nvSpPr>
        <p:spPr bwMode="auto">
          <a:xfrm>
            <a:off x="838200" y="3290888"/>
            <a:ext cx="46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e</a:t>
            </a:r>
            <a:r>
              <a:rPr lang="en-US" altLang="zh-CN" sz="2800" b="1" baseline="-25000">
                <a:latin typeface="Times New Roman" panose="02020603050405020304" pitchFamily="18" charset="0"/>
              </a:rPr>
              <a:t>2</a:t>
            </a:r>
            <a:endParaRPr lang="en-US" altLang="zh-CN" sz="2800" b="1">
              <a:latin typeface="Times New Roman" panose="02020603050405020304" pitchFamily="18" charset="0"/>
            </a:endParaRPr>
          </a:p>
        </p:txBody>
      </p:sp>
      <p:sp>
        <p:nvSpPr>
          <p:cNvPr id="49162" name="文本框 49161">
            <a:extLst>
              <a:ext uri="{FF2B5EF4-FFF2-40B4-BE49-F238E27FC236}">
                <a16:creationId xmlns:a16="http://schemas.microsoft.com/office/drawing/2014/main" id="{F09C0CBC-2BE7-4A8C-B1D7-D0FFE94C67BE}"/>
              </a:ext>
            </a:extLst>
          </p:cNvPr>
          <p:cNvSpPr txBox="1">
            <a:spLocks noChangeArrowheads="1"/>
          </p:cNvSpPr>
          <p:nvPr/>
        </p:nvSpPr>
        <p:spPr bwMode="auto">
          <a:xfrm>
            <a:off x="2514600" y="1462088"/>
            <a:ext cx="525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解：设两电子相距为</a:t>
            </a:r>
            <a:r>
              <a:rPr lang="en-US" altLang="zh-CN" sz="3200" b="1" i="1">
                <a:latin typeface="Times New Roman" panose="02020603050405020304" pitchFamily="18" charset="0"/>
              </a:rPr>
              <a:t>r</a:t>
            </a:r>
          </a:p>
        </p:txBody>
      </p:sp>
      <p:sp>
        <p:nvSpPr>
          <p:cNvPr id="49163" name="文本框 49162">
            <a:extLst>
              <a:ext uri="{FF2B5EF4-FFF2-40B4-BE49-F238E27FC236}">
                <a16:creationId xmlns:a16="http://schemas.microsoft.com/office/drawing/2014/main" id="{C49430C6-D69A-483E-A57D-42DBE483F6E4}"/>
              </a:ext>
            </a:extLst>
          </p:cNvPr>
          <p:cNvSpPr txBox="1">
            <a:spLocks noChangeArrowheads="1"/>
          </p:cNvSpPr>
          <p:nvPr/>
        </p:nvSpPr>
        <p:spPr bwMode="auto">
          <a:xfrm>
            <a:off x="3260725" y="2071688"/>
            <a:ext cx="3516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e</a:t>
            </a:r>
            <a:r>
              <a:rPr lang="en-US" altLang="zh-CN" sz="2800" b="1" baseline="-25000">
                <a:latin typeface="Times New Roman" panose="02020603050405020304" pitchFamily="18" charset="0"/>
              </a:rPr>
              <a:t>2</a:t>
            </a:r>
            <a:r>
              <a:rPr lang="zh-CN" altLang="en-US" sz="2800" b="1">
                <a:latin typeface="Times New Roman" panose="02020603050405020304" pitchFamily="18" charset="0"/>
              </a:rPr>
              <a:t>处的磁场大小为：</a:t>
            </a:r>
          </a:p>
        </p:txBody>
      </p:sp>
      <p:graphicFrame>
        <p:nvGraphicFramePr>
          <p:cNvPr id="49164" name="对象 49163">
            <a:extLst>
              <a:ext uri="{FF2B5EF4-FFF2-40B4-BE49-F238E27FC236}">
                <a16:creationId xmlns:a16="http://schemas.microsoft.com/office/drawing/2014/main" id="{1EF12998-D067-4977-B5F6-20D892B7F493}"/>
              </a:ext>
            </a:extLst>
          </p:cNvPr>
          <p:cNvGraphicFramePr>
            <a:graphicFrameLocks noChangeAspect="1"/>
          </p:cNvGraphicFramePr>
          <p:nvPr/>
        </p:nvGraphicFramePr>
        <p:xfrm>
          <a:off x="4302125" y="2484438"/>
          <a:ext cx="1831975" cy="1111250"/>
        </p:xfrm>
        <a:graphic>
          <a:graphicData uri="http://schemas.openxmlformats.org/presentationml/2006/ole">
            <mc:AlternateContent xmlns:mc="http://schemas.openxmlformats.org/markup-compatibility/2006">
              <mc:Choice xmlns:v="urn:schemas-microsoft-com:vml" Requires="v">
                <p:oleObj spid="_x0000_s35874" r:id="rId3" imgW="685800" imgH="393700" progId="">
                  <p:embed/>
                </p:oleObj>
              </mc:Choice>
              <mc:Fallback>
                <p:oleObj r:id="rId3" imgW="685800" imgH="393700" progId="">
                  <p:embed/>
                  <p:pic>
                    <p:nvPicPr>
                      <p:cNvPr id="0" name="对象 49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2484438"/>
                        <a:ext cx="183197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5" name="文本框 49164">
            <a:extLst>
              <a:ext uri="{FF2B5EF4-FFF2-40B4-BE49-F238E27FC236}">
                <a16:creationId xmlns:a16="http://schemas.microsoft.com/office/drawing/2014/main" id="{204CA191-5901-477B-BA7B-129767ABE5F4}"/>
              </a:ext>
            </a:extLst>
          </p:cNvPr>
          <p:cNvSpPr txBox="1">
            <a:spLocks noChangeArrowheads="1"/>
          </p:cNvSpPr>
          <p:nvPr/>
        </p:nvSpPr>
        <p:spPr bwMode="auto">
          <a:xfrm>
            <a:off x="3311525" y="3519488"/>
            <a:ext cx="3843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e</a:t>
            </a:r>
            <a:r>
              <a:rPr lang="en-US" altLang="zh-CN" sz="2800" b="1" baseline="-25000">
                <a:latin typeface="Times New Roman" panose="02020603050405020304" pitchFamily="18" charset="0"/>
              </a:rPr>
              <a:t>2</a:t>
            </a:r>
            <a:r>
              <a:rPr lang="zh-CN" altLang="en-US" sz="2800" b="1">
                <a:latin typeface="Times New Roman" panose="02020603050405020304" pitchFamily="18" charset="0"/>
              </a:rPr>
              <a:t>受力大小为：</a:t>
            </a:r>
          </a:p>
        </p:txBody>
      </p:sp>
      <p:graphicFrame>
        <p:nvGraphicFramePr>
          <p:cNvPr id="49166" name="对象 49165">
            <a:extLst>
              <a:ext uri="{FF2B5EF4-FFF2-40B4-BE49-F238E27FC236}">
                <a16:creationId xmlns:a16="http://schemas.microsoft.com/office/drawing/2014/main" id="{9DFF549C-8E7E-4D2A-8CB3-6F3B0E9CC913}"/>
              </a:ext>
            </a:extLst>
          </p:cNvPr>
          <p:cNvGraphicFramePr>
            <a:graphicFrameLocks noChangeAspect="1"/>
          </p:cNvGraphicFramePr>
          <p:nvPr/>
        </p:nvGraphicFramePr>
        <p:xfrm>
          <a:off x="3752850" y="4030663"/>
          <a:ext cx="1547813" cy="568325"/>
        </p:xfrm>
        <a:graphic>
          <a:graphicData uri="http://schemas.openxmlformats.org/presentationml/2006/ole">
            <mc:AlternateContent xmlns:mc="http://schemas.openxmlformats.org/markup-compatibility/2006">
              <mc:Choice xmlns:v="urn:schemas-microsoft-com:vml" Requires="v">
                <p:oleObj spid="_x0000_s35875" r:id="rId5" imgW="622300" imgH="228600" progId="">
                  <p:embed/>
                </p:oleObj>
              </mc:Choice>
              <mc:Fallback>
                <p:oleObj r:id="rId5" imgW="622300" imgH="228600" progId="">
                  <p:embed/>
                  <p:pic>
                    <p:nvPicPr>
                      <p:cNvPr id="0" name="对象 491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2850" y="4030663"/>
                        <a:ext cx="15478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7" name="对象 49166">
            <a:extLst>
              <a:ext uri="{FF2B5EF4-FFF2-40B4-BE49-F238E27FC236}">
                <a16:creationId xmlns:a16="http://schemas.microsoft.com/office/drawing/2014/main" id="{A0788ECD-3CA4-4BB3-BBBA-1E892343D82E}"/>
              </a:ext>
            </a:extLst>
          </p:cNvPr>
          <p:cNvGraphicFramePr>
            <a:graphicFrameLocks noChangeAspect="1"/>
          </p:cNvGraphicFramePr>
          <p:nvPr/>
        </p:nvGraphicFramePr>
        <p:xfrm>
          <a:off x="5741988" y="3756025"/>
          <a:ext cx="1620837" cy="1112838"/>
        </p:xfrm>
        <a:graphic>
          <a:graphicData uri="http://schemas.openxmlformats.org/presentationml/2006/ole">
            <mc:AlternateContent xmlns:mc="http://schemas.openxmlformats.org/markup-compatibility/2006">
              <mc:Choice xmlns:v="urn:schemas-microsoft-com:vml" Requires="v">
                <p:oleObj spid="_x0000_s35876" r:id="rId7" imgW="609865" imgH="419282" progId="Equation.3">
                  <p:embed/>
                </p:oleObj>
              </mc:Choice>
              <mc:Fallback>
                <p:oleObj r:id="rId7" imgW="609865" imgH="419282" progId="Equation.3">
                  <p:embed/>
                  <p:pic>
                    <p:nvPicPr>
                      <p:cNvPr id="0" name="对象 491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1988" y="3756025"/>
                        <a:ext cx="1620837"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9168" name="组合 49167">
            <a:extLst>
              <a:ext uri="{FF2B5EF4-FFF2-40B4-BE49-F238E27FC236}">
                <a16:creationId xmlns:a16="http://schemas.microsoft.com/office/drawing/2014/main" id="{37A520CB-F81F-4C20-94BE-26D3C2FE3A68}"/>
              </a:ext>
            </a:extLst>
          </p:cNvPr>
          <p:cNvGrpSpPr>
            <a:grpSpLocks/>
          </p:cNvGrpSpPr>
          <p:nvPr/>
        </p:nvGrpSpPr>
        <p:grpSpPr bwMode="auto">
          <a:xfrm>
            <a:off x="914400" y="2057400"/>
            <a:ext cx="152400" cy="1371600"/>
            <a:chOff x="0" y="0"/>
            <a:chExt cx="96" cy="864"/>
          </a:xfrm>
        </p:grpSpPr>
        <p:grpSp>
          <p:nvGrpSpPr>
            <p:cNvPr id="35856" name="组合 49168">
              <a:extLst>
                <a:ext uri="{FF2B5EF4-FFF2-40B4-BE49-F238E27FC236}">
                  <a16:creationId xmlns:a16="http://schemas.microsoft.com/office/drawing/2014/main" id="{5D07C18E-C9D2-4148-9EC3-400009E6FFAB}"/>
                </a:ext>
              </a:extLst>
            </p:cNvPr>
            <p:cNvGrpSpPr>
              <a:grpSpLocks/>
            </p:cNvGrpSpPr>
            <p:nvPr/>
          </p:nvGrpSpPr>
          <p:grpSpPr bwMode="auto">
            <a:xfrm>
              <a:off x="0" y="0"/>
              <a:ext cx="96" cy="96"/>
              <a:chOff x="0" y="0"/>
              <a:chExt cx="96" cy="96"/>
            </a:xfrm>
          </p:grpSpPr>
          <p:sp>
            <p:nvSpPr>
              <p:cNvPr id="35857" name="椭圆 49169">
                <a:extLst>
                  <a:ext uri="{FF2B5EF4-FFF2-40B4-BE49-F238E27FC236}">
                    <a16:creationId xmlns:a16="http://schemas.microsoft.com/office/drawing/2014/main" id="{DCEB0895-3DC0-421F-B00A-501ED4B91029}"/>
                  </a:ext>
                </a:extLst>
              </p:cNvPr>
              <p:cNvSpPr>
                <a:spLocks noChangeArrowheads="1"/>
              </p:cNvSpPr>
              <p:nvPr/>
            </p:nvSpPr>
            <p:spPr bwMode="auto">
              <a:xfrm>
                <a:off x="0" y="0"/>
                <a:ext cx="96" cy="96"/>
              </a:xfrm>
              <a:prstGeom prst="ellipse">
                <a:avLst/>
              </a:prstGeom>
              <a:solidFill>
                <a:schemeClr val="accent2"/>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8" name="直接连接符 49170">
                <a:extLst>
                  <a:ext uri="{FF2B5EF4-FFF2-40B4-BE49-F238E27FC236}">
                    <a16:creationId xmlns:a16="http://schemas.microsoft.com/office/drawing/2014/main" id="{DF42FC60-02A7-459E-88AD-8335A7FFA5CE}"/>
                  </a:ext>
                </a:extLst>
              </p:cNvPr>
              <p:cNvSpPr>
                <a:spLocks noChangeShapeType="1"/>
              </p:cNvSpPr>
              <p:nvPr/>
            </p:nvSpPr>
            <p:spPr bwMode="auto">
              <a:xfrm>
                <a:off x="0" y="48"/>
                <a:ext cx="9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59" name="组合 49171">
              <a:extLst>
                <a:ext uri="{FF2B5EF4-FFF2-40B4-BE49-F238E27FC236}">
                  <a16:creationId xmlns:a16="http://schemas.microsoft.com/office/drawing/2014/main" id="{FB4B90BA-B5DD-485E-8EE7-BE2F52BF12BF}"/>
                </a:ext>
              </a:extLst>
            </p:cNvPr>
            <p:cNvGrpSpPr>
              <a:grpSpLocks/>
            </p:cNvGrpSpPr>
            <p:nvPr/>
          </p:nvGrpSpPr>
          <p:grpSpPr bwMode="auto">
            <a:xfrm>
              <a:off x="0" y="768"/>
              <a:ext cx="96" cy="96"/>
              <a:chOff x="0" y="0"/>
              <a:chExt cx="96" cy="96"/>
            </a:xfrm>
          </p:grpSpPr>
          <p:sp>
            <p:nvSpPr>
              <p:cNvPr id="35860" name="椭圆 49172">
                <a:extLst>
                  <a:ext uri="{FF2B5EF4-FFF2-40B4-BE49-F238E27FC236}">
                    <a16:creationId xmlns:a16="http://schemas.microsoft.com/office/drawing/2014/main" id="{3C87A3E3-0BF0-426B-9D17-2DE1C6412346}"/>
                  </a:ext>
                </a:extLst>
              </p:cNvPr>
              <p:cNvSpPr>
                <a:spLocks noChangeArrowheads="1"/>
              </p:cNvSpPr>
              <p:nvPr/>
            </p:nvSpPr>
            <p:spPr bwMode="auto">
              <a:xfrm>
                <a:off x="0" y="0"/>
                <a:ext cx="96" cy="96"/>
              </a:xfrm>
              <a:prstGeom prst="ellipse">
                <a:avLst/>
              </a:prstGeom>
              <a:solidFill>
                <a:schemeClr val="accent2"/>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61" name="直接连接符 49173">
                <a:extLst>
                  <a:ext uri="{FF2B5EF4-FFF2-40B4-BE49-F238E27FC236}">
                    <a16:creationId xmlns:a16="http://schemas.microsoft.com/office/drawing/2014/main" id="{D68DAB7A-B19F-4014-A81E-F0D07CB3232B}"/>
                  </a:ext>
                </a:extLst>
              </p:cNvPr>
              <p:cNvSpPr>
                <a:spLocks noChangeShapeType="1"/>
              </p:cNvSpPr>
              <p:nvPr/>
            </p:nvSpPr>
            <p:spPr bwMode="auto">
              <a:xfrm>
                <a:off x="0" y="48"/>
                <a:ext cx="9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9175" name="组合 49174">
            <a:extLst>
              <a:ext uri="{FF2B5EF4-FFF2-40B4-BE49-F238E27FC236}">
                <a16:creationId xmlns:a16="http://schemas.microsoft.com/office/drawing/2014/main" id="{E61A9C6D-DD2B-49B1-9F7B-23A9683FE628}"/>
              </a:ext>
            </a:extLst>
          </p:cNvPr>
          <p:cNvGrpSpPr>
            <a:grpSpLocks/>
          </p:cNvGrpSpPr>
          <p:nvPr/>
        </p:nvGrpSpPr>
        <p:grpSpPr bwMode="auto">
          <a:xfrm>
            <a:off x="609600" y="2895600"/>
            <a:ext cx="298450" cy="641350"/>
            <a:chOff x="0" y="0"/>
            <a:chExt cx="188" cy="404"/>
          </a:xfrm>
        </p:grpSpPr>
        <p:sp>
          <p:nvSpPr>
            <p:cNvPr id="35863" name="椭圆 49175">
              <a:extLst>
                <a:ext uri="{FF2B5EF4-FFF2-40B4-BE49-F238E27FC236}">
                  <a16:creationId xmlns:a16="http://schemas.microsoft.com/office/drawing/2014/main" id="{4D653F7F-5863-4BA3-859E-45859E1995E5}"/>
                </a:ext>
              </a:extLst>
            </p:cNvPr>
            <p:cNvSpPr>
              <a:spLocks noChangeArrowheads="1"/>
            </p:cNvSpPr>
            <p:nvPr/>
          </p:nvSpPr>
          <p:spPr bwMode="auto">
            <a:xfrm>
              <a:off x="48" y="245"/>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64" name="文本框 49176">
              <a:extLst>
                <a:ext uri="{FF2B5EF4-FFF2-40B4-BE49-F238E27FC236}">
                  <a16:creationId xmlns:a16="http://schemas.microsoft.com/office/drawing/2014/main" id="{2231FC03-AE7C-4515-B4A9-6955DAFD3ECD}"/>
                </a:ext>
              </a:extLst>
            </p:cNvPr>
            <p:cNvSpPr txBox="1">
              <a:spLocks noChangeArrowheads="1"/>
            </p:cNvSpPr>
            <p:nvPr/>
          </p:nvSpPr>
          <p:spPr bwMode="auto">
            <a:xfrm>
              <a:off x="0" y="0"/>
              <a:ext cx="1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grpSp>
      <p:sp>
        <p:nvSpPr>
          <p:cNvPr id="49178" name="直接连接符 49177">
            <a:extLst>
              <a:ext uri="{FF2B5EF4-FFF2-40B4-BE49-F238E27FC236}">
                <a16:creationId xmlns:a16="http://schemas.microsoft.com/office/drawing/2014/main" id="{A799FA58-998D-49A5-B22F-20CE2F694996}"/>
              </a:ext>
            </a:extLst>
          </p:cNvPr>
          <p:cNvSpPr>
            <a:spLocks noChangeShapeType="1"/>
          </p:cNvSpPr>
          <p:nvPr/>
        </p:nvSpPr>
        <p:spPr bwMode="auto">
          <a:xfrm flipV="1">
            <a:off x="990600" y="2819400"/>
            <a:ext cx="0" cy="4572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179" name="对象 49178">
            <a:extLst>
              <a:ext uri="{FF2B5EF4-FFF2-40B4-BE49-F238E27FC236}">
                <a16:creationId xmlns:a16="http://schemas.microsoft.com/office/drawing/2014/main" id="{D9D79F62-1F6D-4F3D-BA7C-5626E66BD010}"/>
              </a:ext>
            </a:extLst>
          </p:cNvPr>
          <p:cNvGraphicFramePr>
            <a:graphicFrameLocks noChangeAspect="1"/>
          </p:cNvGraphicFramePr>
          <p:nvPr/>
        </p:nvGraphicFramePr>
        <p:xfrm>
          <a:off x="1143000" y="2795588"/>
          <a:ext cx="457200" cy="404812"/>
        </p:xfrm>
        <a:graphic>
          <a:graphicData uri="http://schemas.openxmlformats.org/presentationml/2006/ole">
            <mc:AlternateContent xmlns:mc="http://schemas.openxmlformats.org/markup-compatibility/2006">
              <mc:Choice xmlns:v="urn:schemas-microsoft-com:vml" Requires="v">
                <p:oleObj spid="_x0000_s35877" r:id="rId9" imgW="457200" imgH="406400" progId="Equation.3">
                  <p:embed/>
                </p:oleObj>
              </mc:Choice>
              <mc:Fallback>
                <p:oleObj r:id="rId9" imgW="457200" imgH="406400" progId="Equation.3">
                  <p:embed/>
                  <p:pic>
                    <p:nvPicPr>
                      <p:cNvPr id="0" name="对象 491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2795588"/>
                        <a:ext cx="457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80" name="文本框 49179">
            <a:extLst>
              <a:ext uri="{FF2B5EF4-FFF2-40B4-BE49-F238E27FC236}">
                <a16:creationId xmlns:a16="http://schemas.microsoft.com/office/drawing/2014/main" id="{808D99BF-B6B4-4CD2-B645-B13378FA9174}"/>
              </a:ext>
            </a:extLst>
          </p:cNvPr>
          <p:cNvSpPr txBox="1">
            <a:spLocks noChangeArrowheads="1"/>
          </p:cNvSpPr>
          <p:nvPr/>
        </p:nvSpPr>
        <p:spPr bwMode="auto">
          <a:xfrm>
            <a:off x="2438400" y="5029200"/>
            <a:ext cx="1260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同理：</a:t>
            </a:r>
          </a:p>
        </p:txBody>
      </p:sp>
      <p:graphicFrame>
        <p:nvGraphicFramePr>
          <p:cNvPr id="49181" name="对象 49180">
            <a:extLst>
              <a:ext uri="{FF2B5EF4-FFF2-40B4-BE49-F238E27FC236}">
                <a16:creationId xmlns:a16="http://schemas.microsoft.com/office/drawing/2014/main" id="{086B8B7D-75CA-463F-814B-5E5F7B8DFD3C}"/>
              </a:ext>
            </a:extLst>
          </p:cNvPr>
          <p:cNvGraphicFramePr>
            <a:graphicFrameLocks noChangeAspect="1"/>
          </p:cNvGraphicFramePr>
          <p:nvPr/>
        </p:nvGraphicFramePr>
        <p:xfrm>
          <a:off x="3886200" y="5076825"/>
          <a:ext cx="1524000" cy="433388"/>
        </p:xfrm>
        <a:graphic>
          <a:graphicData uri="http://schemas.openxmlformats.org/presentationml/2006/ole">
            <mc:AlternateContent xmlns:mc="http://schemas.openxmlformats.org/markup-compatibility/2006">
              <mc:Choice xmlns:v="urn:schemas-microsoft-com:vml" Requires="v">
                <p:oleObj spid="_x0000_s35878" r:id="rId11" imgW="1421783" imgH="406224" progId="Equation.3">
                  <p:embed/>
                </p:oleObj>
              </mc:Choice>
              <mc:Fallback>
                <p:oleObj r:id="rId11" imgW="1421783" imgH="406224" progId="Equation.3">
                  <p:embed/>
                  <p:pic>
                    <p:nvPicPr>
                      <p:cNvPr id="0" name="对象 491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5076825"/>
                        <a:ext cx="15240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82" name="直接连接符 49181">
            <a:extLst>
              <a:ext uri="{FF2B5EF4-FFF2-40B4-BE49-F238E27FC236}">
                <a16:creationId xmlns:a16="http://schemas.microsoft.com/office/drawing/2014/main" id="{BB736206-99B7-4E24-B1AB-BC3A00118D0E}"/>
              </a:ext>
            </a:extLst>
          </p:cNvPr>
          <p:cNvSpPr>
            <a:spLocks noChangeShapeType="1"/>
          </p:cNvSpPr>
          <p:nvPr/>
        </p:nvSpPr>
        <p:spPr bwMode="auto">
          <a:xfrm flipV="1">
            <a:off x="990600" y="2209800"/>
            <a:ext cx="0" cy="4572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183" name="对象 49182">
            <a:extLst>
              <a:ext uri="{FF2B5EF4-FFF2-40B4-BE49-F238E27FC236}">
                <a16:creationId xmlns:a16="http://schemas.microsoft.com/office/drawing/2014/main" id="{FF2EDECA-0097-4B90-BCB9-EF9E40CBD297}"/>
              </a:ext>
            </a:extLst>
          </p:cNvPr>
          <p:cNvGraphicFramePr>
            <a:graphicFrameLocks noChangeAspect="1"/>
          </p:cNvGraphicFramePr>
          <p:nvPr/>
        </p:nvGraphicFramePr>
        <p:xfrm>
          <a:off x="381000" y="2262188"/>
          <a:ext cx="381000" cy="404812"/>
        </p:xfrm>
        <a:graphic>
          <a:graphicData uri="http://schemas.openxmlformats.org/presentationml/2006/ole">
            <mc:AlternateContent xmlns:mc="http://schemas.openxmlformats.org/markup-compatibility/2006">
              <mc:Choice xmlns:v="urn:schemas-microsoft-com:vml" Requires="v">
                <p:oleObj spid="_x0000_s35879" r:id="rId13" imgW="457200" imgH="406400" progId="Equation.3">
                  <p:embed/>
                </p:oleObj>
              </mc:Choice>
              <mc:Fallback>
                <p:oleObj r:id="rId13" imgW="457200" imgH="406400" progId="Equation.3">
                  <p:embed/>
                  <p:pic>
                    <p:nvPicPr>
                      <p:cNvPr id="0" name="对象 491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2262188"/>
                        <a:ext cx="381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9184" name="组合 49183">
            <a:extLst>
              <a:ext uri="{FF2B5EF4-FFF2-40B4-BE49-F238E27FC236}">
                <a16:creationId xmlns:a16="http://schemas.microsoft.com/office/drawing/2014/main" id="{4FF3218E-961E-4D77-8316-96597905A1D2}"/>
              </a:ext>
            </a:extLst>
          </p:cNvPr>
          <p:cNvGrpSpPr>
            <a:grpSpLocks noChangeAspect="1"/>
          </p:cNvGrpSpPr>
          <p:nvPr/>
        </p:nvGrpSpPr>
        <p:grpSpPr bwMode="auto">
          <a:xfrm>
            <a:off x="6259513" y="1538288"/>
            <a:ext cx="2925762" cy="811212"/>
            <a:chOff x="0" y="0"/>
            <a:chExt cx="1843" cy="511"/>
          </a:xfrm>
        </p:grpSpPr>
        <p:graphicFrame>
          <p:nvGraphicFramePr>
            <p:cNvPr id="35872" name="对象 49184">
              <a:extLst>
                <a:ext uri="{FF2B5EF4-FFF2-40B4-BE49-F238E27FC236}">
                  <a16:creationId xmlns:a16="http://schemas.microsoft.com/office/drawing/2014/main" id="{AF33CF29-7F13-47C1-9105-1084907E4BAC}"/>
                </a:ext>
              </a:extLst>
            </p:cNvPr>
            <p:cNvGraphicFramePr>
              <a:graphicFrameLocks noChangeAspect="1"/>
            </p:cNvGraphicFramePr>
            <p:nvPr/>
          </p:nvGraphicFramePr>
          <p:xfrm>
            <a:off x="470" y="10"/>
            <a:ext cx="1373" cy="501"/>
          </p:xfrm>
          <a:graphic>
            <a:graphicData uri="http://schemas.openxmlformats.org/presentationml/2006/ole">
              <mc:AlternateContent xmlns:mc="http://schemas.openxmlformats.org/markup-compatibility/2006">
                <mc:Choice xmlns:v="urn:schemas-microsoft-com:vml" Requires="v">
                  <p:oleObj spid="_x0000_s35880" r:id="rId15" imgW="990600" imgH="393700" progId="">
                    <p:embed/>
                  </p:oleObj>
                </mc:Choice>
                <mc:Fallback>
                  <p:oleObj r:id="rId15" imgW="990600" imgH="393700" progId="">
                    <p:embed/>
                    <p:pic>
                      <p:nvPicPr>
                        <p:cNvPr id="0" name="对象 491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 y="10"/>
                          <a:ext cx="1373" cy="501"/>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73" name="对象 49185">
              <a:extLst>
                <a:ext uri="{FF2B5EF4-FFF2-40B4-BE49-F238E27FC236}">
                  <a16:creationId xmlns:a16="http://schemas.microsoft.com/office/drawing/2014/main" id="{E84A9124-72F5-47EE-802E-86A82EB6CA14}"/>
                </a:ext>
              </a:extLst>
            </p:cNvPr>
            <p:cNvGraphicFramePr>
              <a:graphicFrameLocks noChangeAspect="1"/>
            </p:cNvGraphicFramePr>
            <p:nvPr/>
          </p:nvGraphicFramePr>
          <p:xfrm>
            <a:off x="0" y="0"/>
            <a:ext cx="539" cy="511"/>
          </p:xfrm>
          <a:graphic>
            <a:graphicData uri="http://schemas.openxmlformats.org/presentationml/2006/ole">
              <mc:AlternateContent xmlns:mc="http://schemas.openxmlformats.org/markup-compatibility/2006">
                <mc:Choice xmlns:v="urn:schemas-microsoft-com:vml" Requires="v">
                  <p:oleObj spid="_x0000_s35881" r:id="rId17" imgW="3286125" imgH="3038475" progId="">
                    <p:embed/>
                  </p:oleObj>
                </mc:Choice>
                <mc:Fallback>
                  <p:oleObj r:id="rId17" imgW="3286125" imgH="3038475" progId="">
                    <p:embed/>
                    <p:pic>
                      <p:nvPicPr>
                        <p:cNvPr id="0" name="对象 491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53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49154"/>
                                        </p:tgtEl>
                                        <p:attrNameLst>
                                          <p:attrName>style.visibility</p:attrName>
                                        </p:attrNameLst>
                                      </p:cBhvr>
                                      <p:to>
                                        <p:strVal val="visible"/>
                                      </p:to>
                                    </p:set>
                                    <p:animEffect transition="in" filter="dissolve">
                                      <p:cBhvr>
                                        <p:cTn id="7" dur="75"/>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8" fill="hold" nodeType="clickEffect">
                                  <p:stCondLst>
                                    <p:cond delay="0"/>
                                  </p:stCondLst>
                                  <p:childTnLst>
                                    <p:set>
                                      <p:cBhvr>
                                        <p:cTn id="11" dur="1" fill="hold">
                                          <p:stCondLst>
                                            <p:cond delay="0"/>
                                          </p:stCondLst>
                                        </p:cTn>
                                        <p:tgtEl>
                                          <p:spTgt spid="49168"/>
                                        </p:tgtEl>
                                        <p:attrNameLst>
                                          <p:attrName>style.visibility</p:attrName>
                                        </p:attrNameLst>
                                      </p:cBhvr>
                                      <p:to>
                                        <p:strVal val="visible"/>
                                      </p:to>
                                    </p:set>
                                    <p:anim calcmode="lin" valueType="num">
                                      <p:cBhvr additive="base">
                                        <p:cTn id="12" dur="5000" fill="hold"/>
                                        <p:tgtEl>
                                          <p:spTgt spid="49168"/>
                                        </p:tgtEl>
                                        <p:attrNameLst>
                                          <p:attrName>ppt_x</p:attrName>
                                        </p:attrNameLst>
                                      </p:cBhvr>
                                      <p:tavLst>
                                        <p:tav tm="0">
                                          <p:val>
                                            <p:strVal val="0-#ppt_w/2"/>
                                          </p:val>
                                        </p:tav>
                                        <p:tav tm="100000">
                                          <p:val>
                                            <p:strVal val="#ppt_x"/>
                                          </p:val>
                                        </p:tav>
                                      </p:tavLst>
                                    </p:anim>
                                    <p:anim calcmode="lin" valueType="num">
                                      <p:cBhvr additive="base">
                                        <p:cTn id="13" dur="5000" fill="hold"/>
                                        <p:tgtEl>
                                          <p:spTgt spid="4916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0"/>
                            </p:stCondLst>
                            <p:childTnLst>
                              <p:par>
                                <p:cTn id="15" presetID="22" presetClass="entr" presetSubtype="8" fill="hold" nodeType="afterEffect">
                                  <p:stCondLst>
                                    <p:cond delay="0"/>
                                  </p:stCondLst>
                                  <p:childTnLst>
                                    <p:set>
                                      <p:cBhvr>
                                        <p:cTn id="16" dur="1" fill="hold">
                                          <p:stCondLst>
                                            <p:cond delay="0"/>
                                          </p:stCondLst>
                                        </p:cTn>
                                        <p:tgtEl>
                                          <p:spTgt spid="49155"/>
                                        </p:tgtEl>
                                        <p:attrNameLst>
                                          <p:attrName>style.visibility</p:attrName>
                                        </p:attrNameLst>
                                      </p:cBhvr>
                                      <p:to>
                                        <p:strVal val="visible"/>
                                      </p:to>
                                    </p:set>
                                    <p:animEffect transition="in" filter="wipe(left)">
                                      <p:cBhvr>
                                        <p:cTn id="17" dur="500"/>
                                        <p:tgtEl>
                                          <p:spTgt spid="49155"/>
                                        </p:tgtEl>
                                      </p:cBhvr>
                                    </p:animEffect>
                                  </p:childTnLst>
                                </p:cTn>
                              </p:par>
                            </p:childTnLst>
                          </p:cTn>
                        </p:par>
                        <p:par>
                          <p:cTn id="18" fill="hold" nodeType="afterGroup">
                            <p:stCondLst>
                              <p:cond delay="5500"/>
                            </p:stCondLst>
                            <p:childTnLst>
                              <p:par>
                                <p:cTn id="19" presetID="1" presetClass="entr" presetSubtype="0" fill="hold" grpId="0" nodeType="afterEffect">
                                  <p:stCondLst>
                                    <p:cond delay="0"/>
                                  </p:stCondLst>
                                  <p:childTnLst>
                                    <p:set>
                                      <p:cBhvr>
                                        <p:cTn id="20" dur="1" fill="hold">
                                          <p:stCondLst>
                                            <p:cond delay="499"/>
                                          </p:stCondLst>
                                        </p:cTn>
                                        <p:tgtEl>
                                          <p:spTgt spid="49160"/>
                                        </p:tgtEl>
                                        <p:attrNameLst>
                                          <p:attrName>style.visibility</p:attrName>
                                        </p:attrNameLst>
                                      </p:cBhvr>
                                      <p:to>
                                        <p:strVal val="visible"/>
                                      </p:to>
                                    </p:set>
                                  </p:childTnLst>
                                </p:cTn>
                              </p:par>
                            </p:childTnLst>
                          </p:cTn>
                        </p:par>
                        <p:par>
                          <p:cTn id="21" fill="hold" nodeType="afterGroup">
                            <p:stCondLst>
                              <p:cond delay="6000"/>
                            </p:stCondLst>
                            <p:childTnLst>
                              <p:par>
                                <p:cTn id="22" presetID="1" presetClass="entr" presetSubtype="0" fill="hold" grpId="0" nodeType="afterEffect">
                                  <p:stCondLst>
                                    <p:cond delay="0"/>
                                  </p:stCondLst>
                                  <p:childTnLst>
                                    <p:set>
                                      <p:cBhvr>
                                        <p:cTn id="23" dur="1" fill="hold">
                                          <p:stCondLst>
                                            <p:cond delay="499"/>
                                          </p:stCondLst>
                                        </p:cTn>
                                        <p:tgtEl>
                                          <p:spTgt spid="4916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iterate type="wd">
                                    <p:tmPct val="100000"/>
                                  </p:iterate>
                                  <p:childTnLst>
                                    <p:set>
                                      <p:cBhvr>
                                        <p:cTn id="27" dur="1" fill="hold">
                                          <p:stCondLst>
                                            <p:cond delay="0"/>
                                          </p:stCondLst>
                                        </p:cTn>
                                        <p:tgtEl>
                                          <p:spTgt spid="49162"/>
                                        </p:tgtEl>
                                        <p:attrNameLst>
                                          <p:attrName>style.visibility</p:attrName>
                                        </p:attrNameLst>
                                      </p:cBhvr>
                                      <p:to>
                                        <p:strVal val="visible"/>
                                      </p:to>
                                    </p:set>
                                    <p:animEffect transition="in" filter="barn(outHorizontal)">
                                      <p:cBhvr>
                                        <p:cTn id="28" dur="300"/>
                                        <p:tgtEl>
                                          <p:spTgt spid="491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iterate type="lt">
                                    <p:tmPct val="100000"/>
                                  </p:iterate>
                                  <p:childTnLst>
                                    <p:set>
                                      <p:cBhvr>
                                        <p:cTn id="32" dur="1" fill="hold">
                                          <p:stCondLst>
                                            <p:cond delay="0"/>
                                          </p:stCondLst>
                                        </p:cTn>
                                        <p:tgtEl>
                                          <p:spTgt spid="49163"/>
                                        </p:tgtEl>
                                        <p:attrNameLst>
                                          <p:attrName>style.visibility</p:attrName>
                                        </p:attrNameLst>
                                      </p:cBhvr>
                                      <p:to>
                                        <p:strVal val="visible"/>
                                      </p:to>
                                    </p:set>
                                    <p:animEffect transition="in" filter="blinds(vertical)">
                                      <p:cBhvr>
                                        <p:cTn id="33" dur="75"/>
                                        <p:tgtEl>
                                          <p:spTgt spid="4916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9184"/>
                                        </p:tgtEl>
                                        <p:attrNameLst>
                                          <p:attrName>style.visibility</p:attrName>
                                        </p:attrNameLst>
                                      </p:cBhvr>
                                      <p:to>
                                        <p:strVal val="visible"/>
                                      </p:to>
                                    </p:set>
                                    <p:animEffect transition="in" filter="blinds(horizontal)">
                                      <p:cBhvr>
                                        <p:cTn id="38" dur="500"/>
                                        <p:tgtEl>
                                          <p:spTgt spid="491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nodeType="clickEffect">
                                  <p:stCondLst>
                                    <p:cond delay="0"/>
                                  </p:stCondLst>
                                  <p:childTnLst>
                                    <p:set>
                                      <p:cBhvr>
                                        <p:cTn id="42" dur="1" fill="hold">
                                          <p:stCondLst>
                                            <p:cond delay="0"/>
                                          </p:stCondLst>
                                        </p:cTn>
                                        <p:tgtEl>
                                          <p:spTgt spid="49164"/>
                                        </p:tgtEl>
                                        <p:attrNameLst>
                                          <p:attrName>style.visibility</p:attrName>
                                        </p:attrNameLst>
                                      </p:cBhvr>
                                      <p:to>
                                        <p:strVal val="visible"/>
                                      </p:to>
                                    </p:set>
                                    <p:animEffect transition="in" filter="slide(fromBottom)">
                                      <p:cBhvr>
                                        <p:cTn id="43" dur="500"/>
                                        <p:tgtEl>
                                          <p:spTgt spid="491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4917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6" fill="hold" grpId="0" nodeType="clickEffect">
                                  <p:stCondLst>
                                    <p:cond delay="0"/>
                                  </p:stCondLst>
                                  <p:childTnLst>
                                    <p:set>
                                      <p:cBhvr>
                                        <p:cTn id="51" dur="1" fill="hold">
                                          <p:stCondLst>
                                            <p:cond delay="0"/>
                                          </p:stCondLst>
                                        </p:cTn>
                                        <p:tgtEl>
                                          <p:spTgt spid="49165"/>
                                        </p:tgtEl>
                                        <p:attrNameLst>
                                          <p:attrName>style.visibility</p:attrName>
                                        </p:attrNameLst>
                                      </p:cBhvr>
                                      <p:to>
                                        <p:strVal val="visible"/>
                                      </p:to>
                                    </p:set>
                                    <p:animEffect transition="in" filter="barn(inHorizontal)">
                                      <p:cBhvr>
                                        <p:cTn id="52" dur="500"/>
                                        <p:tgtEl>
                                          <p:spTgt spid="491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nodeType="clickEffect">
                                  <p:stCondLst>
                                    <p:cond delay="0"/>
                                  </p:stCondLst>
                                  <p:childTnLst>
                                    <p:set>
                                      <p:cBhvr>
                                        <p:cTn id="56" dur="1" fill="hold">
                                          <p:stCondLst>
                                            <p:cond delay="0"/>
                                          </p:stCondLst>
                                        </p:cTn>
                                        <p:tgtEl>
                                          <p:spTgt spid="49166"/>
                                        </p:tgtEl>
                                        <p:attrNameLst>
                                          <p:attrName>style.visibility</p:attrName>
                                        </p:attrNameLst>
                                      </p:cBhvr>
                                      <p:to>
                                        <p:strVal val="visible"/>
                                      </p:to>
                                    </p:set>
                                    <p:anim calcmode="lin" valueType="num">
                                      <p:cBhvr>
                                        <p:cTn id="57" dur="500" fill="hold"/>
                                        <p:tgtEl>
                                          <p:spTgt spid="49166"/>
                                        </p:tgtEl>
                                        <p:attrNameLst>
                                          <p:attrName>ppt_x</p:attrName>
                                        </p:attrNameLst>
                                      </p:cBhvr>
                                      <p:tavLst>
                                        <p:tav tm="0">
                                          <p:val>
                                            <p:strVal val="#ppt_x-#ppt_w/2"/>
                                          </p:val>
                                        </p:tav>
                                        <p:tav tm="100000">
                                          <p:val>
                                            <p:strVal val="#ppt_x"/>
                                          </p:val>
                                        </p:tav>
                                      </p:tavLst>
                                    </p:anim>
                                    <p:anim calcmode="lin" valueType="num">
                                      <p:cBhvr>
                                        <p:cTn id="58" dur="500" fill="hold"/>
                                        <p:tgtEl>
                                          <p:spTgt spid="49166"/>
                                        </p:tgtEl>
                                        <p:attrNameLst>
                                          <p:attrName>ppt_y</p:attrName>
                                        </p:attrNameLst>
                                      </p:cBhvr>
                                      <p:tavLst>
                                        <p:tav tm="0">
                                          <p:val>
                                            <p:strVal val="#ppt_y"/>
                                          </p:val>
                                        </p:tav>
                                        <p:tav tm="100000">
                                          <p:val>
                                            <p:strVal val="#ppt_y"/>
                                          </p:val>
                                        </p:tav>
                                      </p:tavLst>
                                    </p:anim>
                                    <p:anim calcmode="lin" valueType="num">
                                      <p:cBhvr>
                                        <p:cTn id="59" dur="500" fill="hold"/>
                                        <p:tgtEl>
                                          <p:spTgt spid="49166"/>
                                        </p:tgtEl>
                                        <p:attrNameLst>
                                          <p:attrName>ppt_w</p:attrName>
                                        </p:attrNameLst>
                                      </p:cBhvr>
                                      <p:tavLst>
                                        <p:tav tm="0">
                                          <p:val>
                                            <p:fltVal val="0"/>
                                          </p:val>
                                        </p:tav>
                                        <p:tav tm="100000">
                                          <p:val>
                                            <p:strVal val="#ppt_w"/>
                                          </p:val>
                                        </p:tav>
                                      </p:tavLst>
                                    </p:anim>
                                    <p:anim calcmode="lin" valueType="num">
                                      <p:cBhvr>
                                        <p:cTn id="60" dur="500" fill="hold"/>
                                        <p:tgtEl>
                                          <p:spTgt spid="49166"/>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49178"/>
                                        </p:tgtEl>
                                        <p:attrNameLst>
                                          <p:attrName>style.visibility</p:attrName>
                                        </p:attrNameLst>
                                      </p:cBhvr>
                                      <p:to>
                                        <p:strVal val="visible"/>
                                      </p:to>
                                    </p:set>
                                    <p:animEffect transition="in" filter="wipe(down)">
                                      <p:cBhvr>
                                        <p:cTn id="65" dur="500"/>
                                        <p:tgtEl>
                                          <p:spTgt spid="49178"/>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499"/>
                                          </p:stCondLst>
                                        </p:cTn>
                                        <p:tgtEl>
                                          <p:spTgt spid="4917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2" fill="hold" nodeType="clickEffect">
                                  <p:stCondLst>
                                    <p:cond delay="0"/>
                                  </p:stCondLst>
                                  <p:childTnLst>
                                    <p:set>
                                      <p:cBhvr>
                                        <p:cTn id="72" dur="1" fill="hold">
                                          <p:stCondLst>
                                            <p:cond delay="0"/>
                                          </p:stCondLst>
                                        </p:cTn>
                                        <p:tgtEl>
                                          <p:spTgt spid="49167"/>
                                        </p:tgtEl>
                                        <p:attrNameLst>
                                          <p:attrName>style.visibility</p:attrName>
                                        </p:attrNameLst>
                                      </p:cBhvr>
                                      <p:to>
                                        <p:strVal val="visible"/>
                                      </p:to>
                                    </p:set>
                                    <p:animEffect transition="in" filter="slide(fromRight)">
                                      <p:cBhvr>
                                        <p:cTn id="73" dur="500"/>
                                        <p:tgtEl>
                                          <p:spTgt spid="4916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7" presetClass="entr" presetSubtype="8" fill="hold" grpId="0" nodeType="clickEffect">
                                  <p:stCondLst>
                                    <p:cond delay="0"/>
                                  </p:stCondLst>
                                  <p:childTnLst>
                                    <p:set>
                                      <p:cBhvr>
                                        <p:cTn id="77" dur="1" fill="hold">
                                          <p:stCondLst>
                                            <p:cond delay="0"/>
                                          </p:stCondLst>
                                        </p:cTn>
                                        <p:tgtEl>
                                          <p:spTgt spid="49180"/>
                                        </p:tgtEl>
                                        <p:attrNameLst>
                                          <p:attrName>style.visibility</p:attrName>
                                        </p:attrNameLst>
                                      </p:cBhvr>
                                      <p:to>
                                        <p:strVal val="visible"/>
                                      </p:to>
                                    </p:set>
                                    <p:anim calcmode="lin" valueType="num">
                                      <p:cBhvr>
                                        <p:cTn id="78" dur="500" fill="hold"/>
                                        <p:tgtEl>
                                          <p:spTgt spid="49180"/>
                                        </p:tgtEl>
                                        <p:attrNameLst>
                                          <p:attrName>ppt_x</p:attrName>
                                        </p:attrNameLst>
                                      </p:cBhvr>
                                      <p:tavLst>
                                        <p:tav tm="0">
                                          <p:val>
                                            <p:strVal val="#ppt_x-#ppt_w/2"/>
                                          </p:val>
                                        </p:tav>
                                        <p:tav tm="100000">
                                          <p:val>
                                            <p:strVal val="#ppt_x"/>
                                          </p:val>
                                        </p:tav>
                                      </p:tavLst>
                                    </p:anim>
                                    <p:anim calcmode="lin" valueType="num">
                                      <p:cBhvr>
                                        <p:cTn id="79" dur="500" fill="hold"/>
                                        <p:tgtEl>
                                          <p:spTgt spid="49180"/>
                                        </p:tgtEl>
                                        <p:attrNameLst>
                                          <p:attrName>ppt_y</p:attrName>
                                        </p:attrNameLst>
                                      </p:cBhvr>
                                      <p:tavLst>
                                        <p:tav tm="0">
                                          <p:val>
                                            <p:strVal val="#ppt_y"/>
                                          </p:val>
                                        </p:tav>
                                        <p:tav tm="100000">
                                          <p:val>
                                            <p:strVal val="#ppt_y"/>
                                          </p:val>
                                        </p:tav>
                                      </p:tavLst>
                                    </p:anim>
                                    <p:anim calcmode="lin" valueType="num">
                                      <p:cBhvr>
                                        <p:cTn id="80" dur="500" fill="hold"/>
                                        <p:tgtEl>
                                          <p:spTgt spid="49180"/>
                                        </p:tgtEl>
                                        <p:attrNameLst>
                                          <p:attrName>ppt_w</p:attrName>
                                        </p:attrNameLst>
                                      </p:cBhvr>
                                      <p:tavLst>
                                        <p:tav tm="0">
                                          <p:val>
                                            <p:fltVal val="0"/>
                                          </p:val>
                                        </p:tav>
                                        <p:tav tm="100000">
                                          <p:val>
                                            <p:strVal val="#ppt_w"/>
                                          </p:val>
                                        </p:tav>
                                      </p:tavLst>
                                    </p:anim>
                                    <p:anim calcmode="lin" valueType="num">
                                      <p:cBhvr>
                                        <p:cTn id="81" dur="500" fill="hold"/>
                                        <p:tgtEl>
                                          <p:spTgt spid="49180"/>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0" fill="hold" nodeType="clickEffect">
                                  <p:stCondLst>
                                    <p:cond delay="0"/>
                                  </p:stCondLst>
                                  <p:childTnLst>
                                    <p:set>
                                      <p:cBhvr>
                                        <p:cTn id="85" dur="1" fill="hold">
                                          <p:stCondLst>
                                            <p:cond delay="0"/>
                                          </p:stCondLst>
                                        </p:cTn>
                                        <p:tgtEl>
                                          <p:spTgt spid="49181"/>
                                        </p:tgtEl>
                                        <p:attrNameLst>
                                          <p:attrName>style.visibility</p:attrName>
                                        </p:attrNameLst>
                                      </p:cBhvr>
                                      <p:to>
                                        <p:strVal val="visible"/>
                                      </p:to>
                                    </p:set>
                                    <p:anim calcmode="lin" valueType="num">
                                      <p:cBhvr>
                                        <p:cTn id="86" dur="500" fill="hold"/>
                                        <p:tgtEl>
                                          <p:spTgt spid="49181"/>
                                        </p:tgtEl>
                                        <p:attrNameLst>
                                          <p:attrName>ppt_w</p:attrName>
                                        </p:attrNameLst>
                                      </p:cBhvr>
                                      <p:tavLst>
                                        <p:tav tm="0">
                                          <p:val>
                                            <p:fltVal val="0"/>
                                          </p:val>
                                        </p:tav>
                                        <p:tav tm="100000">
                                          <p:val>
                                            <p:strVal val="#ppt_w"/>
                                          </p:val>
                                        </p:tav>
                                      </p:tavLst>
                                    </p:anim>
                                    <p:anim calcmode="lin" valueType="num">
                                      <p:cBhvr>
                                        <p:cTn id="87" dur="500" fill="hold"/>
                                        <p:tgtEl>
                                          <p:spTgt spid="49181"/>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49182"/>
                                        </p:tgtEl>
                                        <p:attrNameLst>
                                          <p:attrName>style.visibility</p:attrName>
                                        </p:attrNameLst>
                                      </p:cBhvr>
                                      <p:to>
                                        <p:strVal val="visible"/>
                                      </p:to>
                                    </p:set>
                                    <p:animEffect transition="in" filter="wipe(up)">
                                      <p:cBhvr>
                                        <p:cTn id="92" dur="500"/>
                                        <p:tgtEl>
                                          <p:spTgt spid="49182"/>
                                        </p:tgtEl>
                                      </p:cBhvr>
                                    </p:animEffect>
                                  </p:childTnLst>
                                </p:cTn>
                              </p:par>
                            </p:childTnLst>
                          </p:cTn>
                        </p:par>
                        <p:par>
                          <p:cTn id="93" fill="hold" nodeType="afterGroup">
                            <p:stCondLst>
                              <p:cond delay="500"/>
                            </p:stCondLst>
                            <p:childTnLst>
                              <p:par>
                                <p:cTn id="94" presetID="1" presetClass="entr" presetSubtype="0" fill="hold" nodeType="afterEffect">
                                  <p:stCondLst>
                                    <p:cond delay="0"/>
                                  </p:stCondLst>
                                  <p:childTnLst>
                                    <p:set>
                                      <p:cBhvr>
                                        <p:cTn id="95" dur="1" fill="hold">
                                          <p:stCondLst>
                                            <p:cond delay="499"/>
                                          </p:stCondLst>
                                        </p:cTn>
                                        <p:tgtEl>
                                          <p:spTgt spid="49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60" grpId="0"/>
      <p:bldP spid="49161" grpId="0"/>
      <p:bldP spid="49162" grpId="0"/>
      <p:bldP spid="49163" grpId="0"/>
      <p:bldP spid="49165" grpId="0"/>
      <p:bldP spid="4918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标题 50177">
            <a:extLst>
              <a:ext uri="{FF2B5EF4-FFF2-40B4-BE49-F238E27FC236}">
                <a16:creationId xmlns:a16="http://schemas.microsoft.com/office/drawing/2014/main" id="{07F68A72-731C-4395-81BA-C752FF6253FE}"/>
              </a:ext>
            </a:extLst>
          </p:cNvPr>
          <p:cNvSpPr>
            <a:spLocks noGrp="1"/>
          </p:cNvSpPr>
          <p:nvPr>
            <p:ph type="title"/>
          </p:nvPr>
        </p:nvSpPr>
        <p:spPr/>
        <p:txBody>
          <a:bodyPr vert="horz" wrap="square" lIns="92075" tIns="46038" rIns="92075" bIns="46038"/>
          <a:lstStyle/>
          <a:p>
            <a:pPr algn="l"/>
            <a:r>
              <a:rPr lang="zh-CN" altLang="en-US" b="1" i="1" noProof="1">
                <a:latin typeface="黑体" panose="02010609060101010101" pitchFamily="1" charset="-122"/>
                <a:ea typeface="黑体" panose="02010609060101010101" pitchFamily="1" charset="-122"/>
              </a:rPr>
              <a:t>§</a:t>
            </a:r>
            <a:r>
              <a:rPr lang="en-US" altLang="zh-CN" b="1" i="1" noProof="1">
                <a:latin typeface="黑体" panose="02010609060101010101" pitchFamily="1" charset="-122"/>
                <a:ea typeface="黑体" panose="02010609060101010101" pitchFamily="1" charset="-122"/>
              </a:rPr>
              <a:t>7.4  </a:t>
            </a:r>
            <a:r>
              <a:rPr lang="zh-CN" altLang="en-US" b="1" i="1" noProof="1">
                <a:latin typeface="黑体" panose="02010609060101010101" pitchFamily="1" charset="-122"/>
                <a:ea typeface="黑体" panose="02010609060101010101" pitchFamily="1" charset="-122"/>
              </a:rPr>
              <a:t>磁场中的高斯定理</a:t>
            </a:r>
          </a:p>
        </p:txBody>
      </p:sp>
      <p:sp>
        <p:nvSpPr>
          <p:cNvPr id="50179" name="文本框 50178">
            <a:extLst>
              <a:ext uri="{FF2B5EF4-FFF2-40B4-BE49-F238E27FC236}">
                <a16:creationId xmlns:a16="http://schemas.microsoft.com/office/drawing/2014/main" id="{FE68B045-60CA-4E6A-A1BB-EE7FCC91E571}"/>
              </a:ext>
            </a:extLst>
          </p:cNvPr>
          <p:cNvSpPr txBox="1">
            <a:spLocks noChangeArrowheads="1"/>
          </p:cNvSpPr>
          <p:nvPr/>
        </p:nvSpPr>
        <p:spPr bwMode="auto">
          <a:xfrm>
            <a:off x="539750" y="1557338"/>
            <a:ext cx="4464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600">
                <a:latin typeface="黑体" panose="02010609060101010101" pitchFamily="49" charset="-122"/>
                <a:ea typeface="黑体" panose="02010609060101010101" pitchFamily="49" charset="-122"/>
              </a:rPr>
              <a:t>7-4-1  </a:t>
            </a:r>
            <a:r>
              <a:rPr lang="zh-CN" altLang="en-US" sz="3600">
                <a:latin typeface="黑体" panose="02010609060101010101" pitchFamily="49" charset="-122"/>
                <a:ea typeface="黑体" panose="02010609060101010101" pitchFamily="49" charset="-122"/>
              </a:rPr>
              <a:t>磁通量</a:t>
            </a:r>
          </a:p>
        </p:txBody>
      </p:sp>
      <p:sp>
        <p:nvSpPr>
          <p:cNvPr id="50180" name="文本框 50179">
            <a:extLst>
              <a:ext uri="{FF2B5EF4-FFF2-40B4-BE49-F238E27FC236}">
                <a16:creationId xmlns:a16="http://schemas.microsoft.com/office/drawing/2014/main" id="{0A061AEA-B50B-4920-8F82-AE697551D0A8}"/>
              </a:ext>
            </a:extLst>
          </p:cNvPr>
          <p:cNvSpPr txBox="1">
            <a:spLocks noChangeArrowheads="1"/>
          </p:cNvSpPr>
          <p:nvPr/>
        </p:nvSpPr>
        <p:spPr bwMode="auto">
          <a:xfrm>
            <a:off x="468313" y="2492375"/>
            <a:ext cx="8424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FFFF00"/>
                </a:solidFill>
                <a:latin typeface="Times New Roman" panose="02020603050405020304" pitchFamily="18" charset="0"/>
                <a:ea typeface="黑体" panose="02010609060101010101" pitchFamily="49" charset="-122"/>
              </a:rPr>
              <a:t>磁通量</a:t>
            </a:r>
            <a:r>
              <a:rPr lang="en-US" altLang="zh-CN" sz="2800" b="1" i="1">
                <a:solidFill>
                  <a:srgbClr val="FFFF00"/>
                </a:solidFill>
                <a:latin typeface="Times New Roman" panose="02020603050405020304" pitchFamily="18" charset="0"/>
                <a:ea typeface="黑体" panose="02010609060101010101" pitchFamily="49" charset="-122"/>
              </a:rPr>
              <a:t>Φ</a:t>
            </a:r>
            <a:r>
              <a:rPr lang="en-US" altLang="zh-CN" sz="2800" b="1" baseline="-25000">
                <a:solidFill>
                  <a:srgbClr val="FFFF00"/>
                </a:solidFill>
                <a:latin typeface="Times New Roman" panose="02020603050405020304" pitchFamily="18" charset="0"/>
                <a:ea typeface="黑体" panose="02010609060101010101" pitchFamily="49" charset="-122"/>
              </a:rPr>
              <a:t>m</a:t>
            </a:r>
            <a:r>
              <a:rPr lang="zh-CN" altLang="en-US" sz="2800" b="1">
                <a:solidFill>
                  <a:srgbClr val="FFFF00"/>
                </a:solidFill>
                <a:latin typeface="Times New Roman" panose="02020603050405020304" pitchFamily="18" charset="0"/>
                <a:ea typeface="黑体" panose="02010609060101010101" pitchFamily="49" charset="-122"/>
              </a:rPr>
              <a:t>：</a:t>
            </a:r>
            <a:r>
              <a:rPr lang="zh-CN" altLang="en-US" sz="2800" b="1">
                <a:latin typeface="Times New Roman" panose="02020603050405020304" pitchFamily="18" charset="0"/>
              </a:rPr>
              <a:t>通过磁场中某一曲面的磁感应线条数</a:t>
            </a:r>
            <a:r>
              <a:rPr lang="zh-CN" altLang="en-US" sz="2800" b="1">
                <a:latin typeface="Times New Roman" panose="02020603050405020304" pitchFamily="18" charset="0"/>
                <a:ea typeface="仿宋_GB2312" pitchFamily="1" charset="-122"/>
              </a:rPr>
              <a:t>。</a:t>
            </a:r>
            <a:endParaRPr lang="zh-CN" altLang="en-US" sz="2400" b="1">
              <a:latin typeface="Times New Roman" panose="02020603050405020304" pitchFamily="18" charset="0"/>
              <a:ea typeface="仿宋_GB2312" pitchFamily="1" charset="-122"/>
            </a:endParaRPr>
          </a:p>
        </p:txBody>
      </p:sp>
      <p:graphicFrame>
        <p:nvGraphicFramePr>
          <p:cNvPr id="50181" name="对象 50180">
            <a:extLst>
              <a:ext uri="{FF2B5EF4-FFF2-40B4-BE49-F238E27FC236}">
                <a16:creationId xmlns:a16="http://schemas.microsoft.com/office/drawing/2014/main" id="{E55282E6-D859-45CE-8620-C75833AC56B6}"/>
              </a:ext>
            </a:extLst>
          </p:cNvPr>
          <p:cNvGraphicFramePr>
            <a:graphicFrameLocks noChangeAspect="1"/>
          </p:cNvGraphicFramePr>
          <p:nvPr/>
        </p:nvGraphicFramePr>
        <p:xfrm>
          <a:off x="1042988" y="3213100"/>
          <a:ext cx="3124200" cy="661988"/>
        </p:xfrm>
        <a:graphic>
          <a:graphicData uri="http://schemas.openxmlformats.org/presentationml/2006/ole">
            <mc:AlternateContent xmlns:mc="http://schemas.openxmlformats.org/markup-compatibility/2006">
              <mc:Choice xmlns:v="urn:schemas-microsoft-com:vml" Requires="v">
                <p:oleObj spid="_x0000_s36900" r:id="rId3" imgW="1079969" imgH="228699" progId="Equation.3">
                  <p:embed/>
                </p:oleObj>
              </mc:Choice>
              <mc:Fallback>
                <p:oleObj r:id="rId3" imgW="1079969" imgH="228699" progId="Equation.3">
                  <p:embed/>
                  <p:pic>
                    <p:nvPicPr>
                      <p:cNvPr id="0" name="对象 50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213100"/>
                        <a:ext cx="31242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182" name="对象 50181">
            <a:extLst>
              <a:ext uri="{FF2B5EF4-FFF2-40B4-BE49-F238E27FC236}">
                <a16:creationId xmlns:a16="http://schemas.microsoft.com/office/drawing/2014/main" id="{6A94FA8C-C2FF-4585-B078-A6412512FA28}"/>
              </a:ext>
            </a:extLst>
          </p:cNvPr>
          <p:cNvGraphicFramePr>
            <a:graphicFrameLocks noChangeAspect="1"/>
          </p:cNvGraphicFramePr>
          <p:nvPr/>
        </p:nvGraphicFramePr>
        <p:xfrm>
          <a:off x="539750" y="4191000"/>
          <a:ext cx="4489450" cy="757238"/>
        </p:xfrm>
        <a:graphic>
          <a:graphicData uri="http://schemas.openxmlformats.org/presentationml/2006/ole">
            <mc:AlternateContent xmlns:mc="http://schemas.openxmlformats.org/markup-compatibility/2006">
              <mc:Choice xmlns:v="urn:schemas-microsoft-com:vml" Requires="v">
                <p:oleObj spid="_x0000_s36901" r:id="rId5" imgW="1726451" imgH="291973" progId="Equation.3">
                  <p:embed/>
                </p:oleObj>
              </mc:Choice>
              <mc:Fallback>
                <p:oleObj r:id="rId5" imgW="1726451" imgH="291973" progId="Equation.3">
                  <p:embed/>
                  <p:pic>
                    <p:nvPicPr>
                      <p:cNvPr id="0" name="对象 501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4191000"/>
                        <a:ext cx="4489450" cy="757238"/>
                      </a:xfrm>
                      <a:prstGeom prst="rect">
                        <a:avLst/>
                      </a:prstGeom>
                      <a:solidFill>
                        <a:srgbClr val="006600"/>
                      </a:solidFill>
                      <a:ln w="12700">
                        <a:solidFill>
                          <a:schemeClr val="tx1"/>
                        </a:solidFill>
                        <a:miter lim="800000"/>
                        <a:headEnd/>
                        <a:tailEnd/>
                      </a:ln>
                    </p:spPr>
                  </p:pic>
                </p:oleObj>
              </mc:Fallback>
            </mc:AlternateContent>
          </a:graphicData>
        </a:graphic>
      </p:graphicFrame>
      <p:sp>
        <p:nvSpPr>
          <p:cNvPr id="50183" name="文本框 50182">
            <a:extLst>
              <a:ext uri="{FF2B5EF4-FFF2-40B4-BE49-F238E27FC236}">
                <a16:creationId xmlns:a16="http://schemas.microsoft.com/office/drawing/2014/main" id="{27C6C7E3-1E54-4274-8FBA-FCBDCAD1A74C}"/>
              </a:ext>
            </a:extLst>
          </p:cNvPr>
          <p:cNvSpPr txBox="1">
            <a:spLocks noChangeArrowheads="1"/>
          </p:cNvSpPr>
          <p:nvPr/>
        </p:nvSpPr>
        <p:spPr bwMode="auto">
          <a:xfrm>
            <a:off x="827088" y="5445125"/>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solidFill>
                  <a:srgbClr val="FFFF00"/>
                </a:solidFill>
                <a:latin typeface="Times New Roman" panose="02020603050405020304" pitchFamily="18" charset="0"/>
                <a:ea typeface="黑体" panose="02010609060101010101" pitchFamily="49" charset="-122"/>
              </a:rPr>
              <a:t>单位：</a:t>
            </a:r>
            <a:r>
              <a:rPr lang="zh-CN" altLang="en-US" sz="2800">
                <a:latin typeface="Times New Roman" panose="02020603050405020304" pitchFamily="18" charset="0"/>
              </a:rPr>
              <a:t> “</a:t>
            </a:r>
            <a:r>
              <a:rPr lang="zh-CN" altLang="en-US" sz="2800" b="1">
                <a:latin typeface="Times New Roman" panose="02020603050405020304" pitchFamily="18" charset="0"/>
              </a:rPr>
              <a:t>韦伯</a:t>
            </a:r>
            <a:r>
              <a:rPr lang="zh-CN" altLang="en-US" sz="2800">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Wb</a:t>
            </a:r>
            <a:r>
              <a:rPr lang="zh-CN" altLang="en-US" sz="2800" b="1">
                <a:latin typeface="Times New Roman" panose="02020603050405020304" pitchFamily="18" charset="0"/>
              </a:rPr>
              <a:t>）</a:t>
            </a:r>
          </a:p>
        </p:txBody>
      </p:sp>
      <p:grpSp>
        <p:nvGrpSpPr>
          <p:cNvPr id="50184" name="组合 50183">
            <a:extLst>
              <a:ext uri="{FF2B5EF4-FFF2-40B4-BE49-F238E27FC236}">
                <a16:creationId xmlns:a16="http://schemas.microsoft.com/office/drawing/2014/main" id="{E50EEDA0-6A9F-487A-A873-AD00D2D8F90E}"/>
              </a:ext>
            </a:extLst>
          </p:cNvPr>
          <p:cNvGrpSpPr>
            <a:grpSpLocks/>
          </p:cNvGrpSpPr>
          <p:nvPr/>
        </p:nvGrpSpPr>
        <p:grpSpPr bwMode="auto">
          <a:xfrm>
            <a:off x="5651500" y="3241675"/>
            <a:ext cx="3084513" cy="3168650"/>
            <a:chOff x="0" y="0"/>
            <a:chExt cx="1943" cy="1996"/>
          </a:xfrm>
        </p:grpSpPr>
        <p:grpSp>
          <p:nvGrpSpPr>
            <p:cNvPr id="36872" name="组合 50184">
              <a:extLst>
                <a:ext uri="{FF2B5EF4-FFF2-40B4-BE49-F238E27FC236}">
                  <a16:creationId xmlns:a16="http://schemas.microsoft.com/office/drawing/2014/main" id="{1F58C935-BDE2-47A8-A7CA-19C7EA2B9EB4}"/>
                </a:ext>
              </a:extLst>
            </p:cNvPr>
            <p:cNvGrpSpPr>
              <a:grpSpLocks/>
            </p:cNvGrpSpPr>
            <p:nvPr/>
          </p:nvGrpSpPr>
          <p:grpSpPr bwMode="auto">
            <a:xfrm>
              <a:off x="0" y="0"/>
              <a:ext cx="1943" cy="1996"/>
              <a:chOff x="0" y="0"/>
              <a:chExt cx="1943" cy="1996"/>
            </a:xfrm>
          </p:grpSpPr>
          <p:grpSp>
            <p:nvGrpSpPr>
              <p:cNvPr id="36873" name="组合 50185">
                <a:extLst>
                  <a:ext uri="{FF2B5EF4-FFF2-40B4-BE49-F238E27FC236}">
                    <a16:creationId xmlns:a16="http://schemas.microsoft.com/office/drawing/2014/main" id="{3121AA76-E51F-4393-8400-DA53B1283DC1}"/>
                  </a:ext>
                </a:extLst>
              </p:cNvPr>
              <p:cNvGrpSpPr>
                <a:grpSpLocks/>
              </p:cNvGrpSpPr>
              <p:nvPr/>
            </p:nvGrpSpPr>
            <p:grpSpPr bwMode="auto">
              <a:xfrm>
                <a:off x="0" y="0"/>
                <a:ext cx="1943" cy="1996"/>
                <a:chOff x="0" y="0"/>
                <a:chExt cx="1943" cy="1996"/>
              </a:xfrm>
            </p:grpSpPr>
            <p:sp>
              <p:nvSpPr>
                <p:cNvPr id="36874" name="矩形 50186">
                  <a:extLst>
                    <a:ext uri="{FF2B5EF4-FFF2-40B4-BE49-F238E27FC236}">
                      <a16:creationId xmlns:a16="http://schemas.microsoft.com/office/drawing/2014/main" id="{753C7336-690E-47B3-8C3F-1E3171111232}"/>
                    </a:ext>
                  </a:extLst>
                </p:cNvPr>
                <p:cNvSpPr>
                  <a:spLocks noChangeArrowheads="1"/>
                </p:cNvSpPr>
                <p:nvPr/>
              </p:nvSpPr>
              <p:spPr bwMode="auto">
                <a:xfrm>
                  <a:off x="0" y="0"/>
                  <a:ext cx="1905" cy="1996"/>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75" name="任意多边形 50187">
                  <a:extLst>
                    <a:ext uri="{FF2B5EF4-FFF2-40B4-BE49-F238E27FC236}">
                      <a16:creationId xmlns:a16="http://schemas.microsoft.com/office/drawing/2014/main" id="{1E49AD5A-CE5A-4582-9B2C-C96945056D0E}"/>
                    </a:ext>
                  </a:extLst>
                </p:cNvPr>
                <p:cNvSpPr>
                  <a:spLocks noChangeAspect="1" noChangeArrowheads="1"/>
                </p:cNvSpPr>
                <p:nvPr/>
              </p:nvSpPr>
              <p:spPr bwMode="auto">
                <a:xfrm>
                  <a:off x="359" y="163"/>
                  <a:ext cx="1095" cy="1446"/>
                </a:xfrm>
                <a:custGeom>
                  <a:avLst/>
                  <a:gdLst>
                    <a:gd name="T0" fmla="*/ 130 w 1739"/>
                    <a:gd name="T1" fmla="*/ 258 h 2295"/>
                    <a:gd name="T2" fmla="*/ 566 w 1739"/>
                    <a:gd name="T3" fmla="*/ 35 h 2295"/>
                    <a:gd name="T4" fmla="*/ 1180 w 1739"/>
                    <a:gd name="T5" fmla="*/ 102 h 2295"/>
                    <a:gd name="T6" fmla="*/ 1601 w 1739"/>
                    <a:gd name="T7" fmla="*/ 650 h 2295"/>
                    <a:gd name="T8" fmla="*/ 1721 w 1739"/>
                    <a:gd name="T9" fmla="*/ 1595 h 2295"/>
                    <a:gd name="T10" fmla="*/ 1495 w 1739"/>
                    <a:gd name="T11" fmla="*/ 2130 h 2295"/>
                    <a:gd name="T12" fmla="*/ 760 w 1739"/>
                    <a:gd name="T13" fmla="*/ 2286 h 2295"/>
                    <a:gd name="T14" fmla="*/ 446 w 1739"/>
                    <a:gd name="T15" fmla="*/ 2075 h 2295"/>
                    <a:gd name="T16" fmla="*/ 371 w 1739"/>
                    <a:gd name="T17" fmla="*/ 1565 h 2295"/>
                    <a:gd name="T18" fmla="*/ 281 w 1739"/>
                    <a:gd name="T19" fmla="*/ 1055 h 2295"/>
                    <a:gd name="T20" fmla="*/ 25 w 1739"/>
                    <a:gd name="T21" fmla="*/ 570 h 2295"/>
                    <a:gd name="T22" fmla="*/ 130 w 1739"/>
                    <a:gd name="T23" fmla="*/ 258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39" h="2295">
                      <a:moveTo>
                        <a:pt x="130" y="258"/>
                      </a:moveTo>
                      <a:cubicBezTo>
                        <a:pt x="220" y="169"/>
                        <a:pt x="391" y="61"/>
                        <a:pt x="566" y="35"/>
                      </a:cubicBezTo>
                      <a:cubicBezTo>
                        <a:pt x="741" y="9"/>
                        <a:pt x="1008" y="0"/>
                        <a:pt x="1180" y="102"/>
                      </a:cubicBezTo>
                      <a:cubicBezTo>
                        <a:pt x="1352" y="204"/>
                        <a:pt x="1511" y="401"/>
                        <a:pt x="1601" y="650"/>
                      </a:cubicBezTo>
                      <a:cubicBezTo>
                        <a:pt x="1691" y="899"/>
                        <a:pt x="1739" y="1348"/>
                        <a:pt x="1721" y="1595"/>
                      </a:cubicBezTo>
                      <a:cubicBezTo>
                        <a:pt x="1703" y="1842"/>
                        <a:pt x="1655" y="2015"/>
                        <a:pt x="1495" y="2130"/>
                      </a:cubicBezTo>
                      <a:cubicBezTo>
                        <a:pt x="1335" y="2245"/>
                        <a:pt x="935" y="2295"/>
                        <a:pt x="760" y="2286"/>
                      </a:cubicBezTo>
                      <a:cubicBezTo>
                        <a:pt x="585" y="2277"/>
                        <a:pt x="511" y="2195"/>
                        <a:pt x="446" y="2075"/>
                      </a:cubicBezTo>
                      <a:cubicBezTo>
                        <a:pt x="381" y="1955"/>
                        <a:pt x="398" y="1735"/>
                        <a:pt x="371" y="1565"/>
                      </a:cubicBezTo>
                      <a:cubicBezTo>
                        <a:pt x="344" y="1395"/>
                        <a:pt x="339" y="1221"/>
                        <a:pt x="281" y="1055"/>
                      </a:cubicBezTo>
                      <a:cubicBezTo>
                        <a:pt x="223" y="889"/>
                        <a:pt x="50" y="703"/>
                        <a:pt x="25" y="570"/>
                      </a:cubicBezTo>
                      <a:cubicBezTo>
                        <a:pt x="0" y="437"/>
                        <a:pt x="43" y="336"/>
                        <a:pt x="130" y="258"/>
                      </a:cubicBezTo>
                      <a:close/>
                    </a:path>
                  </a:pathLst>
                </a:custGeom>
                <a:gradFill rotWithShape="1">
                  <a:gsLst>
                    <a:gs pos="0">
                      <a:srgbClr val="182F76"/>
                    </a:gs>
                    <a:gs pos="100000">
                      <a:schemeClr val="folHlink"/>
                    </a:gs>
                  </a:gsLst>
                  <a:lin ang="18900000" scaled="1"/>
                </a:gra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76" name="任意多边形 50188">
                  <a:extLst>
                    <a:ext uri="{FF2B5EF4-FFF2-40B4-BE49-F238E27FC236}">
                      <a16:creationId xmlns:a16="http://schemas.microsoft.com/office/drawing/2014/main" id="{63D1A43F-6E85-49E8-8E4A-AA67EDE86A6F}"/>
                    </a:ext>
                  </a:extLst>
                </p:cNvPr>
                <p:cNvSpPr>
                  <a:spLocks noChangeAspect="1" noChangeArrowheads="1"/>
                </p:cNvSpPr>
                <p:nvPr/>
              </p:nvSpPr>
              <p:spPr bwMode="auto">
                <a:xfrm rot="-6233994">
                  <a:off x="995" y="789"/>
                  <a:ext cx="770" cy="717"/>
                </a:xfrm>
                <a:custGeom>
                  <a:avLst/>
                  <a:gdLst>
                    <a:gd name="T0" fmla="*/ 18817 w 21171"/>
                    <a:gd name="T1" fmla="*/ 0 h 10605"/>
                    <a:gd name="T2" fmla="*/ 21173 w 21171"/>
                    <a:gd name="T3" fmla="*/ 6311 h 10605"/>
                    <a:gd name="T4" fmla="*/ 18817 w 21171"/>
                    <a:gd name="T5" fmla="*/ 0 h 10605"/>
                    <a:gd name="T6" fmla="*/ 21173 w 21171"/>
                    <a:gd name="T7" fmla="*/ 6311 h 10605"/>
                    <a:gd name="T8" fmla="*/ 0 w 21171"/>
                    <a:gd name="T9" fmla="*/ 10605 h 10605"/>
                  </a:gdLst>
                  <a:ahLst/>
                  <a:cxnLst>
                    <a:cxn ang="0">
                      <a:pos x="T0" y="T1"/>
                    </a:cxn>
                    <a:cxn ang="0">
                      <a:pos x="T2" y="T3"/>
                    </a:cxn>
                    <a:cxn ang="0">
                      <a:pos x="T4" y="T5"/>
                    </a:cxn>
                    <a:cxn ang="0">
                      <a:pos x="T6" y="T7"/>
                    </a:cxn>
                    <a:cxn ang="0">
                      <a:pos x="T8" y="T9"/>
                    </a:cxn>
                  </a:cxnLst>
                  <a:rect l="0" t="0" r="r" b="b"/>
                  <a:pathLst>
                    <a:path w="21171" h="10605" fill="none">
                      <a:moveTo>
                        <a:pt x="18817" y="0"/>
                      </a:moveTo>
                      <a:cubicBezTo>
                        <a:pt x="19916" y="1937"/>
                        <a:pt x="20721" y="4064"/>
                        <a:pt x="21173" y="6311"/>
                      </a:cubicBezTo>
                    </a:path>
                    <a:path w="21171" h="10605" stroke="0">
                      <a:moveTo>
                        <a:pt x="18817" y="0"/>
                      </a:moveTo>
                      <a:cubicBezTo>
                        <a:pt x="19916" y="1937"/>
                        <a:pt x="20721" y="4064"/>
                        <a:pt x="21173" y="6311"/>
                      </a:cubicBezTo>
                      <a:lnTo>
                        <a:pt x="0" y="10605"/>
                      </a:lnTo>
                      <a:close/>
                    </a:path>
                  </a:pathLst>
                </a:custGeom>
                <a:noFill/>
                <a:ln w="127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77" name="任意多边形 50189">
                  <a:extLst>
                    <a:ext uri="{FF2B5EF4-FFF2-40B4-BE49-F238E27FC236}">
                      <a16:creationId xmlns:a16="http://schemas.microsoft.com/office/drawing/2014/main" id="{F5A786F8-8C25-41CC-B461-8123F88E3D88}"/>
                    </a:ext>
                  </a:extLst>
                </p:cNvPr>
                <p:cNvSpPr>
                  <a:spLocks noChangeAspect="1" noChangeArrowheads="1"/>
                </p:cNvSpPr>
                <p:nvPr/>
              </p:nvSpPr>
              <p:spPr bwMode="auto">
                <a:xfrm rot="-6233994">
                  <a:off x="743" y="618"/>
                  <a:ext cx="1016" cy="690"/>
                </a:xfrm>
                <a:custGeom>
                  <a:avLst/>
                  <a:gdLst>
                    <a:gd name="T0" fmla="*/ 19042 w 21314"/>
                    <a:gd name="T1" fmla="*/ 0 h 10195"/>
                    <a:gd name="T2" fmla="*/ 21315 w 21314"/>
                    <a:gd name="T3" fmla="*/ 6680 h 10195"/>
                    <a:gd name="T4" fmla="*/ 19042 w 21314"/>
                    <a:gd name="T5" fmla="*/ 0 h 10195"/>
                    <a:gd name="T6" fmla="*/ 21315 w 21314"/>
                    <a:gd name="T7" fmla="*/ 6680 h 10195"/>
                    <a:gd name="T8" fmla="*/ 0 w 21314"/>
                    <a:gd name="T9" fmla="*/ 10195 h 10195"/>
                  </a:gdLst>
                  <a:ahLst/>
                  <a:cxnLst>
                    <a:cxn ang="0">
                      <a:pos x="T0" y="T1"/>
                    </a:cxn>
                    <a:cxn ang="0">
                      <a:pos x="T2" y="T3"/>
                    </a:cxn>
                    <a:cxn ang="0">
                      <a:pos x="T4" y="T5"/>
                    </a:cxn>
                    <a:cxn ang="0">
                      <a:pos x="T6" y="T7"/>
                    </a:cxn>
                    <a:cxn ang="0">
                      <a:pos x="T8" y="T9"/>
                    </a:cxn>
                  </a:cxnLst>
                  <a:rect l="0" t="0" r="r" b="b"/>
                  <a:pathLst>
                    <a:path w="21314" h="10195" fill="none">
                      <a:moveTo>
                        <a:pt x="19042" y="0"/>
                      </a:moveTo>
                      <a:cubicBezTo>
                        <a:pt x="20148" y="2050"/>
                        <a:pt x="20927" y="4303"/>
                        <a:pt x="21315" y="6680"/>
                      </a:cubicBezTo>
                    </a:path>
                    <a:path w="21314" h="10195" stroke="0">
                      <a:moveTo>
                        <a:pt x="19042" y="0"/>
                      </a:moveTo>
                      <a:cubicBezTo>
                        <a:pt x="20148" y="2050"/>
                        <a:pt x="20927" y="4303"/>
                        <a:pt x="21315" y="6680"/>
                      </a:cubicBezTo>
                      <a:lnTo>
                        <a:pt x="0" y="10195"/>
                      </a:lnTo>
                      <a:close/>
                    </a:path>
                  </a:pathLst>
                </a:custGeom>
                <a:noFill/>
                <a:ln w="127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78" name="任意多边形 50190">
                  <a:extLst>
                    <a:ext uri="{FF2B5EF4-FFF2-40B4-BE49-F238E27FC236}">
                      <a16:creationId xmlns:a16="http://schemas.microsoft.com/office/drawing/2014/main" id="{D99E8F7B-9FE4-4704-AC7B-496BEC43434B}"/>
                    </a:ext>
                  </a:extLst>
                </p:cNvPr>
                <p:cNvSpPr>
                  <a:spLocks noChangeAspect="1" noChangeArrowheads="1"/>
                </p:cNvSpPr>
                <p:nvPr/>
              </p:nvSpPr>
              <p:spPr bwMode="auto">
                <a:xfrm rot="-6233994">
                  <a:off x="531" y="404"/>
                  <a:ext cx="1172" cy="782"/>
                </a:xfrm>
                <a:custGeom>
                  <a:avLst/>
                  <a:gdLst>
                    <a:gd name="T0" fmla="*/ 18247 w 21512"/>
                    <a:gd name="T1" fmla="*/ 0 h 11558"/>
                    <a:gd name="T2" fmla="*/ 21512 w 21512"/>
                    <a:gd name="T3" fmla="*/ 9597 h 11558"/>
                    <a:gd name="T4" fmla="*/ 18247 w 21512"/>
                    <a:gd name="T5" fmla="*/ 0 h 11558"/>
                    <a:gd name="T6" fmla="*/ 21512 w 21512"/>
                    <a:gd name="T7" fmla="*/ 9597 h 11558"/>
                    <a:gd name="T8" fmla="*/ 0 w 21512"/>
                    <a:gd name="T9" fmla="*/ 11558 h 11558"/>
                  </a:gdLst>
                  <a:ahLst/>
                  <a:cxnLst>
                    <a:cxn ang="0">
                      <a:pos x="T0" y="T1"/>
                    </a:cxn>
                    <a:cxn ang="0">
                      <a:pos x="T2" y="T3"/>
                    </a:cxn>
                    <a:cxn ang="0">
                      <a:pos x="T4" y="T5"/>
                    </a:cxn>
                    <a:cxn ang="0">
                      <a:pos x="T6" y="T7"/>
                    </a:cxn>
                    <a:cxn ang="0">
                      <a:pos x="T8" y="T9"/>
                    </a:cxn>
                  </a:cxnLst>
                  <a:rect l="0" t="0" r="r" b="b"/>
                  <a:pathLst>
                    <a:path w="21512" h="11558" fill="none">
                      <a:moveTo>
                        <a:pt x="18247" y="0"/>
                      </a:moveTo>
                      <a:cubicBezTo>
                        <a:pt x="20042" y="2823"/>
                        <a:pt x="21198" y="6092"/>
                        <a:pt x="21512" y="9597"/>
                      </a:cubicBezTo>
                    </a:path>
                    <a:path w="21512" h="11558" stroke="0">
                      <a:moveTo>
                        <a:pt x="18247" y="0"/>
                      </a:moveTo>
                      <a:cubicBezTo>
                        <a:pt x="20042" y="2823"/>
                        <a:pt x="21198" y="6092"/>
                        <a:pt x="21512" y="9597"/>
                      </a:cubicBezTo>
                      <a:lnTo>
                        <a:pt x="0" y="11558"/>
                      </a:lnTo>
                      <a:close/>
                    </a:path>
                  </a:pathLst>
                </a:custGeom>
                <a:noFill/>
                <a:ln w="127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79" name="任意多边形 50191">
                  <a:extLst>
                    <a:ext uri="{FF2B5EF4-FFF2-40B4-BE49-F238E27FC236}">
                      <a16:creationId xmlns:a16="http://schemas.microsoft.com/office/drawing/2014/main" id="{8825669D-E16F-426C-9672-9BFB69185393}"/>
                    </a:ext>
                  </a:extLst>
                </p:cNvPr>
                <p:cNvSpPr>
                  <a:spLocks noChangeAspect="1" noChangeArrowheads="1"/>
                </p:cNvSpPr>
                <p:nvPr/>
              </p:nvSpPr>
              <p:spPr bwMode="auto">
                <a:xfrm rot="-6233994">
                  <a:off x="953" y="929"/>
                  <a:ext cx="415" cy="1409"/>
                </a:xfrm>
                <a:custGeom>
                  <a:avLst/>
                  <a:gdLst>
                    <a:gd name="T0" fmla="*/ 5671 w 13118"/>
                    <a:gd name="T1" fmla="*/ 0 h 20842"/>
                    <a:gd name="T2" fmla="*/ 13118 w 13118"/>
                    <a:gd name="T3" fmla="*/ 3681 h 20842"/>
                    <a:gd name="T4" fmla="*/ 5671 w 13118"/>
                    <a:gd name="T5" fmla="*/ 0 h 20842"/>
                    <a:gd name="T6" fmla="*/ 13118 w 13118"/>
                    <a:gd name="T7" fmla="*/ 3681 h 20842"/>
                    <a:gd name="T8" fmla="*/ 0 w 13118"/>
                    <a:gd name="T9" fmla="*/ 20842 h 20842"/>
                  </a:gdLst>
                  <a:ahLst/>
                  <a:cxnLst>
                    <a:cxn ang="0">
                      <a:pos x="T0" y="T1"/>
                    </a:cxn>
                    <a:cxn ang="0">
                      <a:pos x="T2" y="T3"/>
                    </a:cxn>
                    <a:cxn ang="0">
                      <a:pos x="T4" y="T5"/>
                    </a:cxn>
                    <a:cxn ang="0">
                      <a:pos x="T6" y="T7"/>
                    </a:cxn>
                    <a:cxn ang="0">
                      <a:pos x="T8" y="T9"/>
                    </a:cxn>
                  </a:cxnLst>
                  <a:rect l="0" t="0" r="r" b="b"/>
                  <a:pathLst>
                    <a:path w="13118" h="20842" fill="none">
                      <a:moveTo>
                        <a:pt x="5671" y="0"/>
                      </a:moveTo>
                      <a:cubicBezTo>
                        <a:pt x="8414" y="740"/>
                        <a:pt x="10931" y="2006"/>
                        <a:pt x="13118" y="3681"/>
                      </a:cubicBezTo>
                    </a:path>
                    <a:path w="13118" h="20842" stroke="0">
                      <a:moveTo>
                        <a:pt x="5671" y="0"/>
                      </a:moveTo>
                      <a:cubicBezTo>
                        <a:pt x="8414" y="740"/>
                        <a:pt x="10931" y="2006"/>
                        <a:pt x="13118" y="3681"/>
                      </a:cubicBezTo>
                      <a:lnTo>
                        <a:pt x="0" y="20842"/>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0" name="任意多边形 50192">
                  <a:extLst>
                    <a:ext uri="{FF2B5EF4-FFF2-40B4-BE49-F238E27FC236}">
                      <a16:creationId xmlns:a16="http://schemas.microsoft.com/office/drawing/2014/main" id="{6ACED910-5711-4DD2-823D-49E8D32C47B3}"/>
                    </a:ext>
                  </a:extLst>
                </p:cNvPr>
                <p:cNvSpPr>
                  <a:spLocks noChangeAspect="1" noChangeArrowheads="1"/>
                </p:cNvSpPr>
                <p:nvPr/>
              </p:nvSpPr>
              <p:spPr bwMode="auto">
                <a:xfrm rot="-6233994">
                  <a:off x="431" y="313"/>
                  <a:ext cx="837" cy="1434"/>
                </a:xfrm>
                <a:custGeom>
                  <a:avLst/>
                  <a:gdLst>
                    <a:gd name="T0" fmla="*/ 4163 w 15364"/>
                    <a:gd name="T1" fmla="*/ 0 h 21195"/>
                    <a:gd name="T2" fmla="*/ 15363 w 15364"/>
                    <a:gd name="T3" fmla="*/ 6012 h 21195"/>
                    <a:gd name="T4" fmla="*/ 4163 w 15364"/>
                    <a:gd name="T5" fmla="*/ 0 h 21195"/>
                    <a:gd name="T6" fmla="*/ 15363 w 15364"/>
                    <a:gd name="T7" fmla="*/ 6012 h 21195"/>
                    <a:gd name="T8" fmla="*/ 0 w 15364"/>
                    <a:gd name="T9" fmla="*/ 21195 h 21195"/>
                  </a:gdLst>
                  <a:ahLst/>
                  <a:cxnLst>
                    <a:cxn ang="0">
                      <a:pos x="T0" y="T1"/>
                    </a:cxn>
                    <a:cxn ang="0">
                      <a:pos x="T2" y="T3"/>
                    </a:cxn>
                    <a:cxn ang="0">
                      <a:pos x="T4" y="T5"/>
                    </a:cxn>
                    <a:cxn ang="0">
                      <a:pos x="T6" y="T7"/>
                    </a:cxn>
                    <a:cxn ang="0">
                      <a:pos x="T8" y="T9"/>
                    </a:cxn>
                  </a:cxnLst>
                  <a:rect l="0" t="0" r="r" b="b"/>
                  <a:pathLst>
                    <a:path w="15364" h="21195" fill="none">
                      <a:moveTo>
                        <a:pt x="4163" y="0"/>
                      </a:moveTo>
                      <a:cubicBezTo>
                        <a:pt x="8508" y="846"/>
                        <a:pt x="12378" y="2991"/>
                        <a:pt x="15363" y="6012"/>
                      </a:cubicBezTo>
                    </a:path>
                    <a:path w="15364" h="21195" stroke="0">
                      <a:moveTo>
                        <a:pt x="4163" y="0"/>
                      </a:moveTo>
                      <a:cubicBezTo>
                        <a:pt x="8508" y="846"/>
                        <a:pt x="12378" y="2991"/>
                        <a:pt x="15363" y="6012"/>
                      </a:cubicBezTo>
                      <a:lnTo>
                        <a:pt x="0" y="21195"/>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1" name="任意多边形 50193">
                  <a:extLst>
                    <a:ext uri="{FF2B5EF4-FFF2-40B4-BE49-F238E27FC236}">
                      <a16:creationId xmlns:a16="http://schemas.microsoft.com/office/drawing/2014/main" id="{73EE9878-8196-47D0-93C0-D4818B24977B}"/>
                    </a:ext>
                  </a:extLst>
                </p:cNvPr>
                <p:cNvSpPr>
                  <a:spLocks noChangeAspect="1" noChangeArrowheads="1"/>
                </p:cNvSpPr>
                <p:nvPr/>
              </p:nvSpPr>
              <p:spPr bwMode="auto">
                <a:xfrm rot="-6233994">
                  <a:off x="564" y="523"/>
                  <a:ext cx="747" cy="1398"/>
                </a:xfrm>
                <a:custGeom>
                  <a:avLst/>
                  <a:gdLst>
                    <a:gd name="T0" fmla="*/ 6282 w 15668"/>
                    <a:gd name="T1" fmla="*/ 0 h 20666"/>
                    <a:gd name="T2" fmla="*/ 15667 w 15668"/>
                    <a:gd name="T3" fmla="*/ 5797 h 20666"/>
                    <a:gd name="T4" fmla="*/ 6282 w 15668"/>
                    <a:gd name="T5" fmla="*/ 0 h 20666"/>
                    <a:gd name="T6" fmla="*/ 15667 w 15668"/>
                    <a:gd name="T7" fmla="*/ 5797 h 20666"/>
                    <a:gd name="T8" fmla="*/ 0 w 15668"/>
                    <a:gd name="T9" fmla="*/ 20666 h 20666"/>
                  </a:gdLst>
                  <a:ahLst/>
                  <a:cxnLst>
                    <a:cxn ang="0">
                      <a:pos x="T0" y="T1"/>
                    </a:cxn>
                    <a:cxn ang="0">
                      <a:pos x="T2" y="T3"/>
                    </a:cxn>
                    <a:cxn ang="0">
                      <a:pos x="T4" y="T5"/>
                    </a:cxn>
                    <a:cxn ang="0">
                      <a:pos x="T6" y="T7"/>
                    </a:cxn>
                    <a:cxn ang="0">
                      <a:pos x="T8" y="T9"/>
                    </a:cxn>
                  </a:cxnLst>
                  <a:rect l="0" t="0" r="r" b="b"/>
                  <a:pathLst>
                    <a:path w="15668" h="20666" fill="none">
                      <a:moveTo>
                        <a:pt x="6282" y="0"/>
                      </a:moveTo>
                      <a:cubicBezTo>
                        <a:pt x="9911" y="1097"/>
                        <a:pt x="13128" y="3122"/>
                        <a:pt x="15667" y="5797"/>
                      </a:cubicBezTo>
                    </a:path>
                    <a:path w="15668" h="20666" stroke="0">
                      <a:moveTo>
                        <a:pt x="6282" y="0"/>
                      </a:moveTo>
                      <a:cubicBezTo>
                        <a:pt x="9911" y="1097"/>
                        <a:pt x="13128" y="3122"/>
                        <a:pt x="15667" y="5797"/>
                      </a:cubicBezTo>
                      <a:lnTo>
                        <a:pt x="0" y="20666"/>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2" name="任意多边形 50194">
                  <a:extLst>
                    <a:ext uri="{FF2B5EF4-FFF2-40B4-BE49-F238E27FC236}">
                      <a16:creationId xmlns:a16="http://schemas.microsoft.com/office/drawing/2014/main" id="{3897C427-127C-4E91-98E5-6ED1961B4373}"/>
                    </a:ext>
                  </a:extLst>
                </p:cNvPr>
                <p:cNvSpPr>
                  <a:spLocks noChangeAspect="1" noChangeArrowheads="1"/>
                </p:cNvSpPr>
                <p:nvPr/>
              </p:nvSpPr>
              <p:spPr bwMode="auto">
                <a:xfrm rot="-6233994">
                  <a:off x="811" y="692"/>
                  <a:ext cx="492" cy="1438"/>
                </a:xfrm>
                <a:custGeom>
                  <a:avLst/>
                  <a:gdLst>
                    <a:gd name="T0" fmla="*/ 3869 w 13508"/>
                    <a:gd name="T1" fmla="*/ 0 h 21251"/>
                    <a:gd name="T2" fmla="*/ 13507 w 13508"/>
                    <a:gd name="T3" fmla="*/ 4394 h 21251"/>
                    <a:gd name="T4" fmla="*/ 3869 w 13508"/>
                    <a:gd name="T5" fmla="*/ 0 h 21251"/>
                    <a:gd name="T6" fmla="*/ 13507 w 13508"/>
                    <a:gd name="T7" fmla="*/ 4394 h 21251"/>
                    <a:gd name="T8" fmla="*/ 0 w 13508"/>
                    <a:gd name="T9" fmla="*/ 21251 h 21251"/>
                  </a:gdLst>
                  <a:ahLst/>
                  <a:cxnLst>
                    <a:cxn ang="0">
                      <a:pos x="T0" y="T1"/>
                    </a:cxn>
                    <a:cxn ang="0">
                      <a:pos x="T2" y="T3"/>
                    </a:cxn>
                    <a:cxn ang="0">
                      <a:pos x="T4" y="T5"/>
                    </a:cxn>
                    <a:cxn ang="0">
                      <a:pos x="T6" y="T7"/>
                    </a:cxn>
                    <a:cxn ang="0">
                      <a:pos x="T8" y="T9"/>
                    </a:cxn>
                  </a:cxnLst>
                  <a:rect l="0" t="0" r="r" b="b"/>
                  <a:pathLst>
                    <a:path w="13508" h="21251" fill="none">
                      <a:moveTo>
                        <a:pt x="3869" y="0"/>
                      </a:moveTo>
                      <a:cubicBezTo>
                        <a:pt x="7479" y="651"/>
                        <a:pt x="10767" y="2196"/>
                        <a:pt x="13507" y="4394"/>
                      </a:cubicBezTo>
                    </a:path>
                    <a:path w="13508" h="21251" stroke="0">
                      <a:moveTo>
                        <a:pt x="3869" y="0"/>
                      </a:moveTo>
                      <a:cubicBezTo>
                        <a:pt x="7479" y="651"/>
                        <a:pt x="10767" y="2196"/>
                        <a:pt x="13507" y="4394"/>
                      </a:cubicBezTo>
                      <a:lnTo>
                        <a:pt x="0" y="21251"/>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3" name="任意多边形 50195">
                  <a:extLst>
                    <a:ext uri="{FF2B5EF4-FFF2-40B4-BE49-F238E27FC236}">
                      <a16:creationId xmlns:a16="http://schemas.microsoft.com/office/drawing/2014/main" id="{9A26352B-CC5B-4302-8236-1164BB0DE48E}"/>
                    </a:ext>
                  </a:extLst>
                </p:cNvPr>
                <p:cNvSpPr>
                  <a:spLocks noChangeAspect="1" noChangeArrowheads="1"/>
                </p:cNvSpPr>
                <p:nvPr/>
              </p:nvSpPr>
              <p:spPr bwMode="auto">
                <a:xfrm rot="-6233994">
                  <a:off x="1145" y="1057"/>
                  <a:ext cx="658" cy="714"/>
                </a:xfrm>
                <a:custGeom>
                  <a:avLst/>
                  <a:gdLst>
                    <a:gd name="T0" fmla="*/ 18846 w 20850"/>
                    <a:gd name="T1" fmla="*/ 0 h 10553"/>
                    <a:gd name="T2" fmla="*/ 20852 w 20850"/>
                    <a:gd name="T3" fmla="*/ 4897 h 10553"/>
                    <a:gd name="T4" fmla="*/ 18846 w 20850"/>
                    <a:gd name="T5" fmla="*/ 0 h 10553"/>
                    <a:gd name="T6" fmla="*/ 20852 w 20850"/>
                    <a:gd name="T7" fmla="*/ 4897 h 10553"/>
                    <a:gd name="T8" fmla="*/ 0 w 20850"/>
                    <a:gd name="T9" fmla="*/ 10553 h 10553"/>
                  </a:gdLst>
                  <a:ahLst/>
                  <a:cxnLst>
                    <a:cxn ang="0">
                      <a:pos x="T0" y="T1"/>
                    </a:cxn>
                    <a:cxn ang="0">
                      <a:pos x="T2" y="T3"/>
                    </a:cxn>
                    <a:cxn ang="0">
                      <a:pos x="T4" y="T5"/>
                    </a:cxn>
                    <a:cxn ang="0">
                      <a:pos x="T6" y="T7"/>
                    </a:cxn>
                    <a:cxn ang="0">
                      <a:pos x="T8" y="T9"/>
                    </a:cxn>
                  </a:cxnLst>
                  <a:rect l="0" t="0" r="r" b="b"/>
                  <a:pathLst>
                    <a:path w="20850" h="10553" fill="none">
                      <a:moveTo>
                        <a:pt x="18846" y="0"/>
                      </a:moveTo>
                      <a:cubicBezTo>
                        <a:pt x="19708" y="1527"/>
                        <a:pt x="20386" y="3172"/>
                        <a:pt x="20852" y="4897"/>
                      </a:cubicBezTo>
                    </a:path>
                    <a:path w="20850" h="10553" stroke="0">
                      <a:moveTo>
                        <a:pt x="18846" y="0"/>
                      </a:moveTo>
                      <a:cubicBezTo>
                        <a:pt x="19708" y="1527"/>
                        <a:pt x="20386" y="3172"/>
                        <a:pt x="20852" y="4897"/>
                      </a:cubicBezTo>
                      <a:lnTo>
                        <a:pt x="0" y="10553"/>
                      </a:lnTo>
                      <a:close/>
                    </a:path>
                  </a:pathLst>
                </a:custGeom>
                <a:noFill/>
                <a:ln w="127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4" name="任意多边形 50196">
                  <a:extLst>
                    <a:ext uri="{FF2B5EF4-FFF2-40B4-BE49-F238E27FC236}">
                      <a16:creationId xmlns:a16="http://schemas.microsoft.com/office/drawing/2014/main" id="{CE48BD1C-5125-4AEC-83E4-5FB50E7FB2DD}"/>
                    </a:ext>
                  </a:extLst>
                </p:cNvPr>
                <p:cNvSpPr>
                  <a:spLocks noChangeAspect="1" noChangeArrowheads="1"/>
                </p:cNvSpPr>
                <p:nvPr/>
              </p:nvSpPr>
              <p:spPr bwMode="auto">
                <a:xfrm rot="-7269376">
                  <a:off x="647" y="919"/>
                  <a:ext cx="688" cy="390"/>
                </a:xfrm>
                <a:custGeom>
                  <a:avLst/>
                  <a:gdLst>
                    <a:gd name="T0" fmla="*/ 20287 w 21600"/>
                    <a:gd name="T1" fmla="*/ 0 h 7414"/>
                    <a:gd name="T2" fmla="*/ 21599 w 21600"/>
                    <a:gd name="T3" fmla="*/ 7414 h 7414"/>
                    <a:gd name="T4" fmla="*/ 20287 w 21600"/>
                    <a:gd name="T5" fmla="*/ 0 h 7414"/>
                    <a:gd name="T6" fmla="*/ 21599 w 21600"/>
                    <a:gd name="T7" fmla="*/ 7414 h 7414"/>
                    <a:gd name="T8" fmla="*/ 0 w 21600"/>
                    <a:gd name="T9" fmla="*/ 7414 h 7414"/>
                  </a:gdLst>
                  <a:ahLst/>
                  <a:cxnLst>
                    <a:cxn ang="0">
                      <a:pos x="T0" y="T1"/>
                    </a:cxn>
                    <a:cxn ang="0">
                      <a:pos x="T2" y="T3"/>
                    </a:cxn>
                    <a:cxn ang="0">
                      <a:pos x="T4" y="T5"/>
                    </a:cxn>
                    <a:cxn ang="0">
                      <a:pos x="T6" y="T7"/>
                    </a:cxn>
                    <a:cxn ang="0">
                      <a:pos x="T8" y="T9"/>
                    </a:cxn>
                  </a:cxnLst>
                  <a:rect l="0" t="0" r="r" b="b"/>
                  <a:pathLst>
                    <a:path w="21600" h="7414" fill="none">
                      <a:moveTo>
                        <a:pt x="20287" y="0"/>
                      </a:moveTo>
                      <a:cubicBezTo>
                        <a:pt x="21137" y="2308"/>
                        <a:pt x="21599" y="4807"/>
                        <a:pt x="21599" y="7414"/>
                      </a:cubicBezTo>
                    </a:path>
                    <a:path w="21600" h="7414" stroke="0">
                      <a:moveTo>
                        <a:pt x="20287" y="0"/>
                      </a:moveTo>
                      <a:cubicBezTo>
                        <a:pt x="21137" y="2308"/>
                        <a:pt x="21599" y="4807"/>
                        <a:pt x="21599" y="7414"/>
                      </a:cubicBezTo>
                      <a:lnTo>
                        <a:pt x="0" y="7414"/>
                      </a:lnTo>
                      <a:close/>
                    </a:path>
                  </a:pathLst>
                </a:custGeom>
                <a:noFill/>
                <a:ln w="127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5" name="任意多边形 50197">
                  <a:extLst>
                    <a:ext uri="{FF2B5EF4-FFF2-40B4-BE49-F238E27FC236}">
                      <a16:creationId xmlns:a16="http://schemas.microsoft.com/office/drawing/2014/main" id="{0FD28144-CC1F-4147-9A86-F0E828ED60CC}"/>
                    </a:ext>
                  </a:extLst>
                </p:cNvPr>
                <p:cNvSpPr>
                  <a:spLocks noChangeAspect="1" noChangeArrowheads="1"/>
                </p:cNvSpPr>
                <p:nvPr/>
              </p:nvSpPr>
              <p:spPr bwMode="auto">
                <a:xfrm rot="-7269376">
                  <a:off x="454" y="815"/>
                  <a:ext cx="608" cy="991"/>
                </a:xfrm>
                <a:custGeom>
                  <a:avLst/>
                  <a:gdLst>
                    <a:gd name="T0" fmla="*/ 10549 w 19081"/>
                    <a:gd name="T1" fmla="*/ 0 h 18849"/>
                    <a:gd name="T2" fmla="*/ 19083 w 19081"/>
                    <a:gd name="T3" fmla="*/ 8721 h 18849"/>
                    <a:gd name="T4" fmla="*/ 10549 w 19081"/>
                    <a:gd name="T5" fmla="*/ 0 h 18849"/>
                    <a:gd name="T6" fmla="*/ 19083 w 19081"/>
                    <a:gd name="T7" fmla="*/ 8721 h 18849"/>
                    <a:gd name="T8" fmla="*/ 0 w 19081"/>
                    <a:gd name="T9" fmla="*/ 18849 h 18849"/>
                  </a:gdLst>
                  <a:ahLst/>
                  <a:cxnLst>
                    <a:cxn ang="0">
                      <a:pos x="T0" y="T1"/>
                    </a:cxn>
                    <a:cxn ang="0">
                      <a:pos x="T2" y="T3"/>
                    </a:cxn>
                    <a:cxn ang="0">
                      <a:pos x="T4" y="T5"/>
                    </a:cxn>
                    <a:cxn ang="0">
                      <a:pos x="T6" y="T7"/>
                    </a:cxn>
                    <a:cxn ang="0">
                      <a:pos x="T8" y="T9"/>
                    </a:cxn>
                  </a:cxnLst>
                  <a:rect l="0" t="0" r="r" b="b"/>
                  <a:pathLst>
                    <a:path w="19081" h="18849" fill="none">
                      <a:moveTo>
                        <a:pt x="10549" y="0"/>
                      </a:moveTo>
                      <a:cubicBezTo>
                        <a:pt x="14166" y="2025"/>
                        <a:pt x="17137" y="5060"/>
                        <a:pt x="19083" y="8721"/>
                      </a:cubicBezTo>
                    </a:path>
                    <a:path w="19081" h="18849" stroke="0">
                      <a:moveTo>
                        <a:pt x="10549" y="0"/>
                      </a:moveTo>
                      <a:cubicBezTo>
                        <a:pt x="14166" y="2025"/>
                        <a:pt x="17137" y="5060"/>
                        <a:pt x="19083" y="8721"/>
                      </a:cubicBezTo>
                      <a:lnTo>
                        <a:pt x="0" y="18849"/>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6" name="任意多边形 50198">
                  <a:extLst>
                    <a:ext uri="{FF2B5EF4-FFF2-40B4-BE49-F238E27FC236}">
                      <a16:creationId xmlns:a16="http://schemas.microsoft.com/office/drawing/2014/main" id="{9AE66B31-D877-42AC-81A9-BF92ED16F5B7}"/>
                    </a:ext>
                  </a:extLst>
                </p:cNvPr>
                <p:cNvSpPr>
                  <a:spLocks noChangeAspect="1" noChangeArrowheads="1"/>
                </p:cNvSpPr>
                <p:nvPr/>
              </p:nvSpPr>
              <p:spPr bwMode="auto">
                <a:xfrm rot="-7269376">
                  <a:off x="605" y="685"/>
                  <a:ext cx="880" cy="417"/>
                </a:xfrm>
                <a:custGeom>
                  <a:avLst/>
                  <a:gdLst>
                    <a:gd name="T0" fmla="*/ 20501 w 21514"/>
                    <a:gd name="T1" fmla="*/ 0 h 6801"/>
                    <a:gd name="T2" fmla="*/ 21514 w 21514"/>
                    <a:gd name="T3" fmla="*/ 4865 h 6801"/>
                    <a:gd name="T4" fmla="*/ 20501 w 21514"/>
                    <a:gd name="T5" fmla="*/ 0 h 6801"/>
                    <a:gd name="T6" fmla="*/ 21514 w 21514"/>
                    <a:gd name="T7" fmla="*/ 4865 h 6801"/>
                    <a:gd name="T8" fmla="*/ 0 w 21514"/>
                    <a:gd name="T9" fmla="*/ 6801 h 6801"/>
                  </a:gdLst>
                  <a:ahLst/>
                  <a:cxnLst>
                    <a:cxn ang="0">
                      <a:pos x="T0" y="T1"/>
                    </a:cxn>
                    <a:cxn ang="0">
                      <a:pos x="T2" y="T3"/>
                    </a:cxn>
                    <a:cxn ang="0">
                      <a:pos x="T4" y="T5"/>
                    </a:cxn>
                    <a:cxn ang="0">
                      <a:pos x="T6" y="T7"/>
                    </a:cxn>
                    <a:cxn ang="0">
                      <a:pos x="T8" y="T9"/>
                    </a:cxn>
                  </a:cxnLst>
                  <a:rect l="0" t="0" r="r" b="b"/>
                  <a:pathLst>
                    <a:path w="21514" h="6801" fill="none">
                      <a:moveTo>
                        <a:pt x="20501" y="0"/>
                      </a:moveTo>
                      <a:cubicBezTo>
                        <a:pt x="21022" y="1549"/>
                        <a:pt x="21365" y="3182"/>
                        <a:pt x="21514" y="4865"/>
                      </a:cubicBezTo>
                    </a:path>
                    <a:path w="21514" h="6801" stroke="0">
                      <a:moveTo>
                        <a:pt x="20501" y="0"/>
                      </a:moveTo>
                      <a:cubicBezTo>
                        <a:pt x="21022" y="1549"/>
                        <a:pt x="21365" y="3182"/>
                        <a:pt x="21514" y="4865"/>
                      </a:cubicBezTo>
                      <a:lnTo>
                        <a:pt x="0" y="6801"/>
                      </a:lnTo>
                      <a:close/>
                    </a:path>
                  </a:pathLst>
                </a:custGeom>
                <a:noFill/>
                <a:ln w="127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7" name="任意多边形 50199">
                  <a:extLst>
                    <a:ext uri="{FF2B5EF4-FFF2-40B4-BE49-F238E27FC236}">
                      <a16:creationId xmlns:a16="http://schemas.microsoft.com/office/drawing/2014/main" id="{7E14FEA6-0F7A-4894-BA2F-1BEC01A7089C}"/>
                    </a:ext>
                  </a:extLst>
                </p:cNvPr>
                <p:cNvSpPr>
                  <a:spLocks noChangeAspect="1" noChangeArrowheads="1"/>
                </p:cNvSpPr>
                <p:nvPr/>
              </p:nvSpPr>
              <p:spPr bwMode="auto">
                <a:xfrm rot="-7269376">
                  <a:off x="608" y="1126"/>
                  <a:ext cx="584" cy="875"/>
                </a:xfrm>
                <a:custGeom>
                  <a:avLst/>
                  <a:gdLst>
                    <a:gd name="T0" fmla="*/ 13774 w 18345"/>
                    <a:gd name="T1" fmla="*/ 0 h 16638"/>
                    <a:gd name="T2" fmla="*/ 18346 w 18345"/>
                    <a:gd name="T3" fmla="*/ 5231 h 16638"/>
                    <a:gd name="T4" fmla="*/ 13774 w 18345"/>
                    <a:gd name="T5" fmla="*/ 0 h 16638"/>
                    <a:gd name="T6" fmla="*/ 18346 w 18345"/>
                    <a:gd name="T7" fmla="*/ 5231 h 16638"/>
                    <a:gd name="T8" fmla="*/ 0 w 18345"/>
                    <a:gd name="T9" fmla="*/ 16638 h 16638"/>
                  </a:gdLst>
                  <a:ahLst/>
                  <a:cxnLst>
                    <a:cxn ang="0">
                      <a:pos x="T0" y="T1"/>
                    </a:cxn>
                    <a:cxn ang="0">
                      <a:pos x="T2" y="T3"/>
                    </a:cxn>
                    <a:cxn ang="0">
                      <a:pos x="T4" y="T5"/>
                    </a:cxn>
                    <a:cxn ang="0">
                      <a:pos x="T6" y="T7"/>
                    </a:cxn>
                    <a:cxn ang="0">
                      <a:pos x="T8" y="T9"/>
                    </a:cxn>
                  </a:cxnLst>
                  <a:rect l="0" t="0" r="r" b="b"/>
                  <a:pathLst>
                    <a:path w="18345" h="16638" fill="none">
                      <a:moveTo>
                        <a:pt x="13774" y="0"/>
                      </a:moveTo>
                      <a:cubicBezTo>
                        <a:pt x="15565" y="1483"/>
                        <a:pt x="17112" y="3250"/>
                        <a:pt x="18346" y="5231"/>
                      </a:cubicBezTo>
                    </a:path>
                    <a:path w="18345" h="16638" stroke="0">
                      <a:moveTo>
                        <a:pt x="13774" y="0"/>
                      </a:moveTo>
                      <a:cubicBezTo>
                        <a:pt x="15565" y="1483"/>
                        <a:pt x="17112" y="3250"/>
                        <a:pt x="18346" y="5231"/>
                      </a:cubicBezTo>
                      <a:lnTo>
                        <a:pt x="0" y="16638"/>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8" name="任意多边形 50200">
                  <a:extLst>
                    <a:ext uri="{FF2B5EF4-FFF2-40B4-BE49-F238E27FC236}">
                      <a16:creationId xmlns:a16="http://schemas.microsoft.com/office/drawing/2014/main" id="{3AF04FD6-6801-4D81-89FE-C0160B0477D2}"/>
                    </a:ext>
                  </a:extLst>
                </p:cNvPr>
                <p:cNvSpPr>
                  <a:spLocks noChangeAspect="1" noChangeArrowheads="1"/>
                </p:cNvSpPr>
                <p:nvPr/>
              </p:nvSpPr>
              <p:spPr bwMode="auto">
                <a:xfrm rot="-7269376">
                  <a:off x="372" y="557"/>
                  <a:ext cx="780" cy="1163"/>
                </a:xfrm>
                <a:custGeom>
                  <a:avLst/>
                  <a:gdLst>
                    <a:gd name="T0" fmla="*/ 10348 w 19079"/>
                    <a:gd name="T1" fmla="*/ 0 h 18960"/>
                    <a:gd name="T2" fmla="*/ 19081 w 19079"/>
                    <a:gd name="T3" fmla="*/ 8828 h 18960"/>
                    <a:gd name="T4" fmla="*/ 10348 w 19079"/>
                    <a:gd name="T5" fmla="*/ 0 h 18960"/>
                    <a:gd name="T6" fmla="*/ 19081 w 19079"/>
                    <a:gd name="T7" fmla="*/ 8828 h 18960"/>
                    <a:gd name="T8" fmla="*/ 0 w 19079"/>
                    <a:gd name="T9" fmla="*/ 18960 h 18960"/>
                  </a:gdLst>
                  <a:ahLst/>
                  <a:cxnLst>
                    <a:cxn ang="0">
                      <a:pos x="T0" y="T1"/>
                    </a:cxn>
                    <a:cxn ang="0">
                      <a:pos x="T2" y="T3"/>
                    </a:cxn>
                    <a:cxn ang="0">
                      <a:pos x="T4" y="T5"/>
                    </a:cxn>
                    <a:cxn ang="0">
                      <a:pos x="T6" y="T7"/>
                    </a:cxn>
                    <a:cxn ang="0">
                      <a:pos x="T8" y="T9"/>
                    </a:cxn>
                  </a:cxnLst>
                  <a:rect l="0" t="0" r="r" b="b"/>
                  <a:pathLst>
                    <a:path w="19079" h="18960" fill="none">
                      <a:moveTo>
                        <a:pt x="10348" y="0"/>
                      </a:moveTo>
                      <a:cubicBezTo>
                        <a:pt x="14055" y="2023"/>
                        <a:pt x="17099" y="5102"/>
                        <a:pt x="19081" y="8828"/>
                      </a:cubicBezTo>
                    </a:path>
                    <a:path w="19079" h="18960" stroke="0">
                      <a:moveTo>
                        <a:pt x="10348" y="0"/>
                      </a:moveTo>
                      <a:cubicBezTo>
                        <a:pt x="14055" y="2023"/>
                        <a:pt x="17099" y="5102"/>
                        <a:pt x="19081" y="8828"/>
                      </a:cubicBezTo>
                      <a:lnTo>
                        <a:pt x="0" y="1896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89" name="任意多边形 50201">
                  <a:extLst>
                    <a:ext uri="{FF2B5EF4-FFF2-40B4-BE49-F238E27FC236}">
                      <a16:creationId xmlns:a16="http://schemas.microsoft.com/office/drawing/2014/main" id="{4DC9AF97-F8CC-4B46-AC55-C6BDA702415B}"/>
                    </a:ext>
                  </a:extLst>
                </p:cNvPr>
                <p:cNvSpPr>
                  <a:spLocks noChangeAspect="1" noChangeArrowheads="1"/>
                </p:cNvSpPr>
                <p:nvPr/>
              </p:nvSpPr>
              <p:spPr bwMode="auto">
                <a:xfrm rot="-5962709">
                  <a:off x="1178" y="539"/>
                  <a:ext cx="774" cy="751"/>
                </a:xfrm>
                <a:custGeom>
                  <a:avLst/>
                  <a:gdLst>
                    <a:gd name="T0" fmla="*/ 18529 w 21287"/>
                    <a:gd name="T1" fmla="*/ 0 h 11100"/>
                    <a:gd name="T2" fmla="*/ 21288 w 21287"/>
                    <a:gd name="T3" fmla="*/ 7427 h 11100"/>
                    <a:gd name="T4" fmla="*/ 18529 w 21287"/>
                    <a:gd name="T5" fmla="*/ 0 h 11100"/>
                    <a:gd name="T6" fmla="*/ 21288 w 21287"/>
                    <a:gd name="T7" fmla="*/ 7427 h 11100"/>
                    <a:gd name="T8" fmla="*/ 0 w 21287"/>
                    <a:gd name="T9" fmla="*/ 11100 h 11100"/>
                  </a:gdLst>
                  <a:ahLst/>
                  <a:cxnLst>
                    <a:cxn ang="0">
                      <a:pos x="T0" y="T1"/>
                    </a:cxn>
                    <a:cxn ang="0">
                      <a:pos x="T2" y="T3"/>
                    </a:cxn>
                    <a:cxn ang="0">
                      <a:pos x="T4" y="T5"/>
                    </a:cxn>
                    <a:cxn ang="0">
                      <a:pos x="T6" y="T7"/>
                    </a:cxn>
                    <a:cxn ang="0">
                      <a:pos x="T8" y="T9"/>
                    </a:cxn>
                  </a:cxnLst>
                  <a:rect l="0" t="0" r="r" b="b"/>
                  <a:pathLst>
                    <a:path w="21287" h="11100" fill="none">
                      <a:moveTo>
                        <a:pt x="18529" y="0"/>
                      </a:moveTo>
                      <a:cubicBezTo>
                        <a:pt x="19879" y="2243"/>
                        <a:pt x="20831" y="4754"/>
                        <a:pt x="21288" y="7427"/>
                      </a:cubicBezTo>
                    </a:path>
                    <a:path w="21287" h="11100" stroke="0">
                      <a:moveTo>
                        <a:pt x="18529" y="0"/>
                      </a:moveTo>
                      <a:cubicBezTo>
                        <a:pt x="19879" y="2243"/>
                        <a:pt x="20831" y="4754"/>
                        <a:pt x="21288" y="7427"/>
                      </a:cubicBezTo>
                      <a:lnTo>
                        <a:pt x="0" y="11100"/>
                      </a:lnTo>
                      <a:close/>
                    </a:path>
                  </a:pathLst>
                </a:custGeom>
                <a:noFill/>
                <a:ln w="127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90" name="任意多边形 50202">
                  <a:extLst>
                    <a:ext uri="{FF2B5EF4-FFF2-40B4-BE49-F238E27FC236}">
                      <a16:creationId xmlns:a16="http://schemas.microsoft.com/office/drawing/2014/main" id="{5274D5F8-2E45-4E11-9925-2BDB04D3BE14}"/>
                    </a:ext>
                  </a:extLst>
                </p:cNvPr>
                <p:cNvSpPr>
                  <a:spLocks noChangeAspect="1" noChangeArrowheads="1"/>
                </p:cNvSpPr>
                <p:nvPr/>
              </p:nvSpPr>
              <p:spPr bwMode="auto">
                <a:xfrm rot="-6233994">
                  <a:off x="894" y="474"/>
                  <a:ext cx="1030" cy="536"/>
                </a:xfrm>
                <a:custGeom>
                  <a:avLst/>
                  <a:gdLst>
                    <a:gd name="T0" fmla="*/ 20629 w 21600"/>
                    <a:gd name="T1" fmla="*/ 0 h 7922"/>
                    <a:gd name="T2" fmla="*/ 21599 w 21600"/>
                    <a:gd name="T3" fmla="*/ 6401 h 7922"/>
                    <a:gd name="T4" fmla="*/ 21546 w 21600"/>
                    <a:gd name="T5" fmla="*/ 7923 h 7922"/>
                    <a:gd name="T6" fmla="*/ 20629 w 21600"/>
                    <a:gd name="T7" fmla="*/ 0 h 7922"/>
                    <a:gd name="T8" fmla="*/ 21599 w 21600"/>
                    <a:gd name="T9" fmla="*/ 6401 h 7922"/>
                    <a:gd name="T10" fmla="*/ 21546 w 21600"/>
                    <a:gd name="T11" fmla="*/ 7923 h 7922"/>
                    <a:gd name="T12" fmla="*/ 0 w 21600"/>
                    <a:gd name="T13" fmla="*/ 6401 h 7922"/>
                  </a:gdLst>
                  <a:ahLst/>
                  <a:cxnLst>
                    <a:cxn ang="0">
                      <a:pos x="T0" y="T1"/>
                    </a:cxn>
                    <a:cxn ang="0">
                      <a:pos x="T2" y="T3"/>
                    </a:cxn>
                    <a:cxn ang="0">
                      <a:pos x="T4" y="T5"/>
                    </a:cxn>
                    <a:cxn ang="0">
                      <a:pos x="T6" y="T7"/>
                    </a:cxn>
                    <a:cxn ang="0">
                      <a:pos x="T8" y="T9"/>
                    </a:cxn>
                    <a:cxn ang="0">
                      <a:pos x="T10" y="T11"/>
                    </a:cxn>
                    <a:cxn ang="0">
                      <a:pos x="T12" y="T13"/>
                    </a:cxn>
                  </a:cxnLst>
                  <a:rect l="0" t="0" r="r" b="b"/>
                  <a:pathLst>
                    <a:path w="21600" h="7922" fill="none">
                      <a:moveTo>
                        <a:pt x="20629" y="0"/>
                      </a:moveTo>
                      <a:cubicBezTo>
                        <a:pt x="21261" y="2019"/>
                        <a:pt x="21599" y="4170"/>
                        <a:pt x="21599" y="6401"/>
                      </a:cubicBezTo>
                      <a:cubicBezTo>
                        <a:pt x="21599" y="6915"/>
                        <a:pt x="21581" y="7424"/>
                        <a:pt x="21546" y="7923"/>
                      </a:cubicBezTo>
                    </a:path>
                    <a:path w="21600" h="7922" stroke="0">
                      <a:moveTo>
                        <a:pt x="20629" y="0"/>
                      </a:moveTo>
                      <a:cubicBezTo>
                        <a:pt x="21261" y="2019"/>
                        <a:pt x="21599" y="4170"/>
                        <a:pt x="21599" y="6401"/>
                      </a:cubicBezTo>
                      <a:cubicBezTo>
                        <a:pt x="21599" y="6915"/>
                        <a:pt x="21581" y="7424"/>
                        <a:pt x="21546" y="7923"/>
                      </a:cubicBezTo>
                      <a:lnTo>
                        <a:pt x="0" y="6401"/>
                      </a:lnTo>
                      <a:close/>
                    </a:path>
                  </a:pathLst>
                </a:custGeom>
                <a:noFill/>
                <a:ln w="127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6891" name="对象 50203">
                  <a:extLst>
                    <a:ext uri="{FF2B5EF4-FFF2-40B4-BE49-F238E27FC236}">
                      <a16:creationId xmlns:a16="http://schemas.microsoft.com/office/drawing/2014/main" id="{DFB4A9CE-FC42-4621-83CA-47E7D3A3A91B}"/>
                    </a:ext>
                  </a:extLst>
                </p:cNvPr>
                <p:cNvGraphicFramePr>
                  <a:graphicFrameLocks noChangeAspect="1"/>
                </p:cNvGraphicFramePr>
                <p:nvPr/>
              </p:nvGraphicFramePr>
              <p:xfrm>
                <a:off x="930" y="1297"/>
                <a:ext cx="178" cy="225"/>
              </p:xfrm>
              <a:graphic>
                <a:graphicData uri="http://schemas.openxmlformats.org/presentationml/2006/ole">
                  <mc:AlternateContent xmlns:mc="http://schemas.openxmlformats.org/markup-compatibility/2006">
                    <mc:Choice xmlns:v="urn:schemas-microsoft-com:vml" Requires="v">
                      <p:oleObj spid="_x0000_s36902" r:id="rId7" imgW="139700" imgH="177800" progId="Equation.3">
                        <p:embed/>
                      </p:oleObj>
                    </mc:Choice>
                    <mc:Fallback>
                      <p:oleObj r:id="rId7" imgW="139700" imgH="177800" progId="Equation.3">
                        <p:embed/>
                        <p:pic>
                          <p:nvPicPr>
                            <p:cNvPr id="0" name="对象 502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1297"/>
                              <a:ext cx="17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6892" name="任意多边形 50204">
                <a:extLst>
                  <a:ext uri="{FF2B5EF4-FFF2-40B4-BE49-F238E27FC236}">
                    <a16:creationId xmlns:a16="http://schemas.microsoft.com/office/drawing/2014/main" id="{1ABFC21A-4870-428A-B73B-1DB5EA5A00BC}"/>
                  </a:ext>
                </a:extLst>
              </p:cNvPr>
              <p:cNvSpPr>
                <a:spLocks noChangeAspect="1" noChangeArrowheads="1"/>
              </p:cNvSpPr>
              <p:nvPr/>
            </p:nvSpPr>
            <p:spPr bwMode="auto">
              <a:xfrm rot="-7269376">
                <a:off x="723" y="1180"/>
                <a:ext cx="688" cy="428"/>
              </a:xfrm>
              <a:custGeom>
                <a:avLst/>
                <a:gdLst>
                  <a:gd name="T0" fmla="*/ 20006 w 21600"/>
                  <a:gd name="T1" fmla="*/ 0 h 8142"/>
                  <a:gd name="T2" fmla="*/ 21599 w 21600"/>
                  <a:gd name="T3" fmla="*/ 8142 h 8142"/>
                  <a:gd name="T4" fmla="*/ 20006 w 21600"/>
                  <a:gd name="T5" fmla="*/ 0 h 8142"/>
                  <a:gd name="T6" fmla="*/ 21599 w 21600"/>
                  <a:gd name="T7" fmla="*/ 8142 h 8142"/>
                  <a:gd name="T8" fmla="*/ 0 w 21600"/>
                  <a:gd name="T9" fmla="*/ 8142 h 8142"/>
                </a:gdLst>
                <a:ahLst/>
                <a:cxnLst>
                  <a:cxn ang="0">
                    <a:pos x="T0" y="T1"/>
                  </a:cxn>
                  <a:cxn ang="0">
                    <a:pos x="T2" y="T3"/>
                  </a:cxn>
                  <a:cxn ang="0">
                    <a:pos x="T4" y="T5"/>
                  </a:cxn>
                  <a:cxn ang="0">
                    <a:pos x="T6" y="T7"/>
                  </a:cxn>
                  <a:cxn ang="0">
                    <a:pos x="T8" y="T9"/>
                  </a:cxn>
                </a:cxnLst>
                <a:rect l="0" t="0" r="r" b="b"/>
                <a:pathLst>
                  <a:path w="21600" h="8142" fill="none">
                    <a:moveTo>
                      <a:pt x="20006" y="0"/>
                    </a:moveTo>
                    <a:cubicBezTo>
                      <a:pt x="21034" y="2509"/>
                      <a:pt x="21599" y="5260"/>
                      <a:pt x="21599" y="8142"/>
                    </a:cubicBezTo>
                  </a:path>
                  <a:path w="21600" h="8142" stroke="0">
                    <a:moveTo>
                      <a:pt x="20006" y="0"/>
                    </a:moveTo>
                    <a:cubicBezTo>
                      <a:pt x="21034" y="2509"/>
                      <a:pt x="21599" y="5260"/>
                      <a:pt x="21599" y="8142"/>
                    </a:cubicBezTo>
                    <a:lnTo>
                      <a:pt x="0" y="8142"/>
                    </a:lnTo>
                    <a:close/>
                  </a:path>
                </a:pathLst>
              </a:custGeom>
              <a:noFill/>
              <a:ln w="127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aphicFrame>
          <p:nvGraphicFramePr>
            <p:cNvPr id="36893" name="对象 50205">
              <a:extLst>
                <a:ext uri="{FF2B5EF4-FFF2-40B4-BE49-F238E27FC236}">
                  <a16:creationId xmlns:a16="http://schemas.microsoft.com/office/drawing/2014/main" id="{5C7A64DF-5C91-4C84-AF5E-2FFCA307ACFC}"/>
                </a:ext>
              </a:extLst>
            </p:cNvPr>
            <p:cNvGraphicFramePr>
              <a:graphicFrameLocks noChangeAspect="1"/>
            </p:cNvGraphicFramePr>
            <p:nvPr/>
          </p:nvGraphicFramePr>
          <p:xfrm>
            <a:off x="1279" y="452"/>
            <a:ext cx="136" cy="205"/>
          </p:xfrm>
          <a:graphic>
            <a:graphicData uri="http://schemas.openxmlformats.org/presentationml/2006/ole">
              <mc:AlternateContent xmlns:mc="http://schemas.openxmlformats.org/markup-compatibility/2006">
                <mc:Choice xmlns:v="urn:schemas-microsoft-com:vml" Requires="v">
                  <p:oleObj spid="_x0000_s36903" r:id="rId9" imgW="126945" imgH="177723" progId="Equation.3">
                    <p:embed/>
                  </p:oleObj>
                </mc:Choice>
                <mc:Fallback>
                  <p:oleObj r:id="rId9" imgW="126945" imgH="177723" progId="Equation.3">
                    <p:embed/>
                    <p:pic>
                      <p:nvPicPr>
                        <p:cNvPr id="0" name="对象 502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9" y="452"/>
                          <a:ext cx="13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94" name="椭圆 50206">
              <a:extLst>
                <a:ext uri="{FF2B5EF4-FFF2-40B4-BE49-F238E27FC236}">
                  <a16:creationId xmlns:a16="http://schemas.microsoft.com/office/drawing/2014/main" id="{5E0F92CF-DB3A-4EFA-BA1E-5578565DB323}"/>
                </a:ext>
              </a:extLst>
            </p:cNvPr>
            <p:cNvSpPr>
              <a:spLocks noChangeAspect="1" noChangeArrowheads="1"/>
            </p:cNvSpPr>
            <p:nvPr/>
          </p:nvSpPr>
          <p:spPr bwMode="auto">
            <a:xfrm rot="2288607">
              <a:off x="1067" y="627"/>
              <a:ext cx="198" cy="9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95" name="直接连接符 50207">
              <a:extLst>
                <a:ext uri="{FF2B5EF4-FFF2-40B4-BE49-F238E27FC236}">
                  <a16:creationId xmlns:a16="http://schemas.microsoft.com/office/drawing/2014/main" id="{C9F2339C-34CA-4B12-8934-2457C6083103}"/>
                </a:ext>
              </a:extLst>
            </p:cNvPr>
            <p:cNvSpPr>
              <a:spLocks noChangeAspect="1" noChangeShapeType="1"/>
            </p:cNvSpPr>
            <p:nvPr/>
          </p:nvSpPr>
          <p:spPr bwMode="auto">
            <a:xfrm flipV="1">
              <a:off x="1171" y="379"/>
              <a:ext cx="198" cy="295"/>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96" name="内容占位符 50208">
              <a:extLst>
                <a:ext uri="{FF2B5EF4-FFF2-40B4-BE49-F238E27FC236}">
                  <a16:creationId xmlns:a16="http://schemas.microsoft.com/office/drawing/2014/main" id="{D0F09549-EAD0-46CD-83B2-E2372EDC364E}"/>
                </a:ext>
              </a:extLst>
            </p:cNvPr>
            <p:cNvGraphicFramePr>
              <a:graphicFrameLocks noChangeAspect="1"/>
            </p:cNvGraphicFramePr>
            <p:nvPr/>
          </p:nvGraphicFramePr>
          <p:xfrm>
            <a:off x="908" y="644"/>
            <a:ext cx="272" cy="256"/>
          </p:xfrm>
          <a:graphic>
            <a:graphicData uri="http://schemas.openxmlformats.org/presentationml/2006/ole">
              <mc:AlternateContent xmlns:mc="http://schemas.openxmlformats.org/markup-compatibility/2006">
                <mc:Choice xmlns:v="urn:schemas-microsoft-com:vml" Requires="v">
                  <p:oleObj spid="_x0000_s36904" r:id="rId11" imgW="215900" imgH="203200" progId="Equation.3">
                    <p:embed/>
                  </p:oleObj>
                </mc:Choice>
                <mc:Fallback>
                  <p:oleObj r:id="rId11" imgW="215900" imgH="203200" progId="Equation.3">
                    <p:embed/>
                    <p:pic>
                      <p:nvPicPr>
                        <p:cNvPr id="0" name="内容占位符 5020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8" y="644"/>
                          <a:ext cx="2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97" name="对象 50209">
              <a:extLst>
                <a:ext uri="{FF2B5EF4-FFF2-40B4-BE49-F238E27FC236}">
                  <a16:creationId xmlns:a16="http://schemas.microsoft.com/office/drawing/2014/main" id="{7C829EE3-CEB9-49B9-AFE7-872897A4A91C}"/>
                </a:ext>
              </a:extLst>
            </p:cNvPr>
            <p:cNvGraphicFramePr>
              <a:graphicFrameLocks noChangeAspect="1"/>
            </p:cNvGraphicFramePr>
            <p:nvPr/>
          </p:nvGraphicFramePr>
          <p:xfrm>
            <a:off x="1334" y="163"/>
            <a:ext cx="263" cy="317"/>
          </p:xfrm>
          <a:graphic>
            <a:graphicData uri="http://schemas.openxmlformats.org/presentationml/2006/ole">
              <mc:AlternateContent xmlns:mc="http://schemas.openxmlformats.org/markup-compatibility/2006">
                <mc:Choice xmlns:v="urn:schemas-microsoft-com:vml" Requires="v">
                  <p:oleObj spid="_x0000_s36905" r:id="rId13" imgW="165100" imgH="215900" progId="Equation.3">
                    <p:embed/>
                  </p:oleObj>
                </mc:Choice>
                <mc:Fallback>
                  <p:oleObj r:id="rId13" imgW="165100" imgH="215900" progId="Equation.3">
                    <p:embed/>
                    <p:pic>
                      <p:nvPicPr>
                        <p:cNvPr id="0" name="对象 502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4" y="163"/>
                          <a:ext cx="26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98" name="对象 50210">
              <a:extLst>
                <a:ext uri="{FF2B5EF4-FFF2-40B4-BE49-F238E27FC236}">
                  <a16:creationId xmlns:a16="http://schemas.microsoft.com/office/drawing/2014/main" id="{6E834C7F-15EA-4B09-A80E-261BE097CCF8}"/>
                </a:ext>
              </a:extLst>
            </p:cNvPr>
            <p:cNvGraphicFramePr>
              <a:graphicFrameLocks noChangeAspect="1"/>
            </p:cNvGraphicFramePr>
            <p:nvPr/>
          </p:nvGraphicFramePr>
          <p:xfrm>
            <a:off x="1571" y="348"/>
            <a:ext cx="272" cy="252"/>
          </p:xfrm>
          <a:graphic>
            <a:graphicData uri="http://schemas.openxmlformats.org/presentationml/2006/ole">
              <mc:AlternateContent xmlns:mc="http://schemas.openxmlformats.org/markup-compatibility/2006">
                <mc:Choice xmlns:v="urn:schemas-microsoft-com:vml" Requires="v">
                  <p:oleObj spid="_x0000_s36906" r:id="rId15" imgW="152532" imgH="190666" progId="Equation.3">
                    <p:embed/>
                  </p:oleObj>
                </mc:Choice>
                <mc:Fallback>
                  <p:oleObj r:id="rId15" imgW="152532" imgH="190666" progId="Equation.3">
                    <p:embed/>
                    <p:pic>
                      <p:nvPicPr>
                        <p:cNvPr id="0" name="对象 502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71" y="348"/>
                          <a:ext cx="2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99" name="任意多边形 50211">
              <a:extLst>
                <a:ext uri="{FF2B5EF4-FFF2-40B4-BE49-F238E27FC236}">
                  <a16:creationId xmlns:a16="http://schemas.microsoft.com/office/drawing/2014/main" id="{E6B9293F-1C75-4E1E-A1EC-FE1622F246CC}"/>
                </a:ext>
              </a:extLst>
            </p:cNvPr>
            <p:cNvSpPr>
              <a:spLocks noChangeAspect="1" noChangeArrowheads="1"/>
            </p:cNvSpPr>
            <p:nvPr/>
          </p:nvSpPr>
          <p:spPr bwMode="auto">
            <a:xfrm>
              <a:off x="1147" y="554"/>
              <a:ext cx="161" cy="158"/>
            </a:xfrm>
            <a:custGeom>
              <a:avLst/>
              <a:gdLst>
                <a:gd name="T0" fmla="*/ 12703 w 17620"/>
                <a:gd name="T1" fmla="*/ 0 h 17470"/>
                <a:gd name="T2" fmla="*/ 17621 w 17620"/>
                <a:gd name="T3" fmla="*/ 4974 h 17470"/>
                <a:gd name="T4" fmla="*/ 12703 w 17620"/>
                <a:gd name="T5" fmla="*/ 0 h 17470"/>
                <a:gd name="T6" fmla="*/ 17621 w 17620"/>
                <a:gd name="T7" fmla="*/ 4974 h 17470"/>
                <a:gd name="T8" fmla="*/ 0 w 17620"/>
                <a:gd name="T9" fmla="*/ 17470 h 17470"/>
              </a:gdLst>
              <a:ahLst/>
              <a:cxnLst>
                <a:cxn ang="0">
                  <a:pos x="T0" y="T1"/>
                </a:cxn>
                <a:cxn ang="0">
                  <a:pos x="T2" y="T3"/>
                </a:cxn>
                <a:cxn ang="0">
                  <a:pos x="T4" y="T5"/>
                </a:cxn>
                <a:cxn ang="0">
                  <a:pos x="T6" y="T7"/>
                </a:cxn>
                <a:cxn ang="0">
                  <a:pos x="T8" y="T9"/>
                </a:cxn>
              </a:cxnLst>
              <a:rect l="0" t="0" r="r" b="b"/>
              <a:pathLst>
                <a:path w="17620" h="17470" fill="none">
                  <a:moveTo>
                    <a:pt x="12703" y="0"/>
                  </a:moveTo>
                  <a:cubicBezTo>
                    <a:pt x="14600" y="1380"/>
                    <a:pt x="16262" y="3062"/>
                    <a:pt x="17621" y="4974"/>
                  </a:cubicBezTo>
                </a:path>
                <a:path w="17620" h="17470" stroke="0">
                  <a:moveTo>
                    <a:pt x="12703" y="0"/>
                  </a:moveTo>
                  <a:cubicBezTo>
                    <a:pt x="14600" y="1380"/>
                    <a:pt x="16262" y="3062"/>
                    <a:pt x="17621" y="4974"/>
                  </a:cubicBezTo>
                  <a:lnTo>
                    <a:pt x="0" y="1747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lef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ox(ou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transition="in" filter="box(in)">
                                      <p:cBhvr>
                                        <p:cTn id="17" dur="500"/>
                                        <p:tgtEl>
                                          <p:spTgt spid="50181"/>
                                        </p:tgtEl>
                                      </p:cBhvr>
                                    </p:animEffect>
                                  </p:childTnLst>
                                </p:cTn>
                              </p:par>
                              <p:par>
                                <p:cTn id="18" presetID="4" presetClass="entr" presetSubtype="16" fill="hold" nodeType="withEffect">
                                  <p:stCondLst>
                                    <p:cond delay="0"/>
                                  </p:stCondLst>
                                  <p:childTnLst>
                                    <p:set>
                                      <p:cBhvr>
                                        <p:cTn id="19" dur="1" fill="hold">
                                          <p:stCondLst>
                                            <p:cond delay="0"/>
                                          </p:stCondLst>
                                        </p:cTn>
                                        <p:tgtEl>
                                          <p:spTgt spid="50184"/>
                                        </p:tgtEl>
                                        <p:attrNameLst>
                                          <p:attrName>style.visibility</p:attrName>
                                        </p:attrNameLst>
                                      </p:cBhvr>
                                      <p:to>
                                        <p:strVal val="visible"/>
                                      </p:to>
                                    </p:set>
                                    <p:animEffect transition="in" filter="box(in)">
                                      <p:cBhvr>
                                        <p:cTn id="20" dur="500"/>
                                        <p:tgtEl>
                                          <p:spTgt spid="501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50182"/>
                                        </p:tgtEl>
                                        <p:attrNameLst>
                                          <p:attrName>style.visibility</p:attrName>
                                        </p:attrNameLst>
                                      </p:cBhvr>
                                      <p:to>
                                        <p:strVal val="visible"/>
                                      </p:to>
                                    </p:set>
                                    <p:animEffect transition="in" filter="strips(upRight)">
                                      <p:cBhvr>
                                        <p:cTn id="25" dur="500"/>
                                        <p:tgtEl>
                                          <p:spTgt spid="5018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0183"/>
                                        </p:tgtEl>
                                        <p:attrNameLst>
                                          <p:attrName>style.visibility</p:attrName>
                                        </p:attrNameLst>
                                      </p:cBhvr>
                                      <p:to>
                                        <p:strVal val="visible"/>
                                      </p:to>
                                    </p:set>
                                    <p:anim calcmode="lin" valueType="num">
                                      <p:cBhvr additive="base">
                                        <p:cTn id="30" dur="500" fill="hold"/>
                                        <p:tgtEl>
                                          <p:spTgt spid="50183"/>
                                        </p:tgtEl>
                                        <p:attrNameLst>
                                          <p:attrName>ppt_x</p:attrName>
                                        </p:attrNameLst>
                                      </p:cBhvr>
                                      <p:tavLst>
                                        <p:tav tm="0">
                                          <p:val>
                                            <p:strVal val="0-#ppt_w/2"/>
                                          </p:val>
                                        </p:tav>
                                        <p:tav tm="100000">
                                          <p:val>
                                            <p:strVal val="#ppt_x"/>
                                          </p:val>
                                        </p:tav>
                                      </p:tavLst>
                                    </p:anim>
                                    <p:anim calcmode="lin" valueType="num">
                                      <p:cBhvr additive="base">
                                        <p:cTn id="31" dur="500" fill="hold"/>
                                        <p:tgtEl>
                                          <p:spTgt spid="50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0" grpId="0"/>
      <p:bldP spid="5018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标题 51201">
            <a:extLst>
              <a:ext uri="{FF2B5EF4-FFF2-40B4-BE49-F238E27FC236}">
                <a16:creationId xmlns:a16="http://schemas.microsoft.com/office/drawing/2014/main" id="{8B463789-CBE4-4930-9DF7-DD5322AA5B6E}"/>
              </a:ext>
            </a:extLst>
          </p:cNvPr>
          <p:cNvSpPr>
            <a:spLocks noGrp="1"/>
          </p:cNvSpPr>
          <p:nvPr>
            <p:ph type="title"/>
          </p:nvPr>
        </p:nvSpPr>
        <p:spPr>
          <a:xfrm>
            <a:off x="468313" y="476250"/>
            <a:ext cx="6335712" cy="641350"/>
          </a:xfrm>
        </p:spPr>
        <p:txBody>
          <a:bodyPr vert="horz" wrap="square" anchor="t">
            <a:spAutoFit/>
          </a:bodyPr>
          <a:lstStyle/>
          <a:p>
            <a:pPr algn="l">
              <a:spcBef>
                <a:spcPct val="50000"/>
              </a:spcBef>
            </a:pPr>
            <a:r>
              <a:rPr lang="en-US" altLang="zh-CN" sz="3600" noProof="1">
                <a:solidFill>
                  <a:schemeClr val="tx1"/>
                </a:solidFill>
                <a:latin typeface="黑体" panose="02010609060101010101" pitchFamily="1" charset="-122"/>
                <a:ea typeface="黑体" panose="02010609060101010101" pitchFamily="1" charset="-122"/>
              </a:rPr>
              <a:t>7-4-2  </a:t>
            </a:r>
            <a:r>
              <a:rPr lang="zh-CN" altLang="en-US" sz="3600" noProof="1">
                <a:solidFill>
                  <a:schemeClr val="tx1"/>
                </a:solidFill>
                <a:latin typeface="黑体" panose="02010609060101010101" pitchFamily="1" charset="-122"/>
                <a:ea typeface="黑体" panose="02010609060101010101" pitchFamily="1" charset="-122"/>
              </a:rPr>
              <a:t>磁场中的高斯定理 </a:t>
            </a:r>
          </a:p>
        </p:txBody>
      </p:sp>
      <p:sp>
        <p:nvSpPr>
          <p:cNvPr id="51203" name="文本框 51202">
            <a:extLst>
              <a:ext uri="{FF2B5EF4-FFF2-40B4-BE49-F238E27FC236}">
                <a16:creationId xmlns:a16="http://schemas.microsoft.com/office/drawing/2014/main" id="{E6682D00-9146-4FDC-A3C7-C725FAB832FD}"/>
              </a:ext>
            </a:extLst>
          </p:cNvPr>
          <p:cNvSpPr txBox="1">
            <a:spLocks noChangeArrowheads="1"/>
          </p:cNvSpPr>
          <p:nvPr/>
        </p:nvSpPr>
        <p:spPr bwMode="auto">
          <a:xfrm>
            <a:off x="323850" y="1484313"/>
            <a:ext cx="48958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在磁场中通过任意闭合曲面的磁感应强度通量等于零。</a:t>
            </a:r>
          </a:p>
        </p:txBody>
      </p:sp>
      <p:graphicFrame>
        <p:nvGraphicFramePr>
          <p:cNvPr id="51204" name="对象 51203">
            <a:extLst>
              <a:ext uri="{FF2B5EF4-FFF2-40B4-BE49-F238E27FC236}">
                <a16:creationId xmlns:a16="http://schemas.microsoft.com/office/drawing/2014/main" id="{12DDB158-5A1E-408F-A72C-88BB10418EF4}"/>
              </a:ext>
            </a:extLst>
          </p:cNvPr>
          <p:cNvGraphicFramePr>
            <a:graphicFrameLocks noChangeAspect="1"/>
          </p:cNvGraphicFramePr>
          <p:nvPr/>
        </p:nvGraphicFramePr>
        <p:xfrm>
          <a:off x="485775" y="2843213"/>
          <a:ext cx="4498975" cy="815975"/>
        </p:xfrm>
        <a:graphic>
          <a:graphicData uri="http://schemas.openxmlformats.org/presentationml/2006/ole">
            <mc:AlternateContent xmlns:mc="http://schemas.openxmlformats.org/markup-compatibility/2006">
              <mc:Choice xmlns:v="urn:schemas-microsoft-com:vml" Requires="v">
                <p:oleObj spid="_x0000_s37913" r:id="rId3" imgW="1599506" imgH="291973" progId="Equation.3">
                  <p:embed/>
                </p:oleObj>
              </mc:Choice>
              <mc:Fallback>
                <p:oleObj r:id="rId3" imgW="1599506" imgH="291973" progId="Equation.3">
                  <p:embed/>
                  <p:pic>
                    <p:nvPicPr>
                      <p:cNvPr id="0" name="对象 512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2843213"/>
                        <a:ext cx="449897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5" name="文本框 51204">
            <a:extLst>
              <a:ext uri="{FF2B5EF4-FFF2-40B4-BE49-F238E27FC236}">
                <a16:creationId xmlns:a16="http://schemas.microsoft.com/office/drawing/2014/main" id="{DBF0C1B0-1607-4D80-AC0E-3E047E067ECC}"/>
              </a:ext>
            </a:extLst>
          </p:cNvPr>
          <p:cNvSpPr txBox="1">
            <a:spLocks noChangeArrowheads="1"/>
          </p:cNvSpPr>
          <p:nvPr/>
        </p:nvSpPr>
        <p:spPr bwMode="auto">
          <a:xfrm>
            <a:off x="296863" y="3654425"/>
            <a:ext cx="4535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rPr>
              <a:t>取曲面外法线方向为正。</a:t>
            </a:r>
          </a:p>
        </p:txBody>
      </p:sp>
      <p:graphicFrame>
        <p:nvGraphicFramePr>
          <p:cNvPr id="51206" name="对象 51205">
            <a:extLst>
              <a:ext uri="{FF2B5EF4-FFF2-40B4-BE49-F238E27FC236}">
                <a16:creationId xmlns:a16="http://schemas.microsoft.com/office/drawing/2014/main" id="{BEC7FE58-1F2F-41C0-926C-05B96C5360B9}"/>
              </a:ext>
            </a:extLst>
          </p:cNvPr>
          <p:cNvGraphicFramePr>
            <a:graphicFrameLocks noChangeAspect="1"/>
          </p:cNvGraphicFramePr>
          <p:nvPr/>
        </p:nvGraphicFramePr>
        <p:xfrm>
          <a:off x="1962150" y="4149725"/>
          <a:ext cx="4419600" cy="1960563"/>
        </p:xfrm>
        <a:graphic>
          <a:graphicData uri="http://schemas.openxmlformats.org/presentationml/2006/ole">
            <mc:AlternateContent xmlns:mc="http://schemas.openxmlformats.org/markup-compatibility/2006">
              <mc:Choice xmlns:v="urn:schemas-microsoft-com:vml" Requires="v">
                <p:oleObj spid="_x0000_s37914" r:id="rId5" imgW="1828007" imgH="812447" progId="Equation.3">
                  <p:embed/>
                </p:oleObj>
              </mc:Choice>
              <mc:Fallback>
                <p:oleObj r:id="rId5" imgW="1828007" imgH="812447" progId="Equation.3">
                  <p:embed/>
                  <p:pic>
                    <p:nvPicPr>
                      <p:cNvPr id="0" name="对象 512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2150" y="4149725"/>
                        <a:ext cx="441960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1207" name="组合 51206">
            <a:extLst>
              <a:ext uri="{FF2B5EF4-FFF2-40B4-BE49-F238E27FC236}">
                <a16:creationId xmlns:a16="http://schemas.microsoft.com/office/drawing/2014/main" id="{684C8E47-130D-4A0C-891A-4E5C8DD9964B}"/>
              </a:ext>
            </a:extLst>
          </p:cNvPr>
          <p:cNvGrpSpPr>
            <a:grpSpLocks/>
          </p:cNvGrpSpPr>
          <p:nvPr/>
        </p:nvGrpSpPr>
        <p:grpSpPr bwMode="auto">
          <a:xfrm>
            <a:off x="5337175" y="1268413"/>
            <a:ext cx="3529013" cy="2665412"/>
            <a:chOff x="0" y="0"/>
            <a:chExt cx="2223" cy="1679"/>
          </a:xfrm>
        </p:grpSpPr>
        <p:sp>
          <p:nvSpPr>
            <p:cNvPr id="37895" name="矩形 51207">
              <a:extLst>
                <a:ext uri="{FF2B5EF4-FFF2-40B4-BE49-F238E27FC236}">
                  <a16:creationId xmlns:a16="http://schemas.microsoft.com/office/drawing/2014/main" id="{062CC3D8-2536-477D-B0B3-EAE06DEB3427}"/>
                </a:ext>
              </a:extLst>
            </p:cNvPr>
            <p:cNvSpPr>
              <a:spLocks noChangeArrowheads="1"/>
            </p:cNvSpPr>
            <p:nvPr/>
          </p:nvSpPr>
          <p:spPr bwMode="auto">
            <a:xfrm>
              <a:off x="0" y="0"/>
              <a:ext cx="2223" cy="1679"/>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37896" name="组合 51208">
              <a:extLst>
                <a:ext uri="{FF2B5EF4-FFF2-40B4-BE49-F238E27FC236}">
                  <a16:creationId xmlns:a16="http://schemas.microsoft.com/office/drawing/2014/main" id="{F7A3F157-4F7B-4161-AF73-830BA8DE58A5}"/>
                </a:ext>
              </a:extLst>
            </p:cNvPr>
            <p:cNvGrpSpPr>
              <a:grpSpLocks noChangeAspect="1"/>
            </p:cNvGrpSpPr>
            <p:nvPr/>
          </p:nvGrpSpPr>
          <p:grpSpPr bwMode="auto">
            <a:xfrm>
              <a:off x="91" y="227"/>
              <a:ext cx="1947" cy="1292"/>
              <a:chOff x="0" y="0"/>
              <a:chExt cx="2256" cy="1497"/>
            </a:xfrm>
          </p:grpSpPr>
          <p:grpSp>
            <p:nvGrpSpPr>
              <p:cNvPr id="37897" name="组合 51209">
                <a:extLst>
                  <a:ext uri="{FF2B5EF4-FFF2-40B4-BE49-F238E27FC236}">
                    <a16:creationId xmlns:a16="http://schemas.microsoft.com/office/drawing/2014/main" id="{D19F0BE3-5ABC-4D07-80E9-7FEBAD36C678}"/>
                  </a:ext>
                </a:extLst>
              </p:cNvPr>
              <p:cNvGrpSpPr>
                <a:grpSpLocks noChangeAspect="1"/>
              </p:cNvGrpSpPr>
              <p:nvPr/>
            </p:nvGrpSpPr>
            <p:grpSpPr bwMode="auto">
              <a:xfrm>
                <a:off x="0" y="0"/>
                <a:ext cx="2256" cy="1200"/>
                <a:chOff x="0" y="0"/>
                <a:chExt cx="2256" cy="1200"/>
              </a:xfrm>
            </p:grpSpPr>
            <p:grpSp>
              <p:nvGrpSpPr>
                <p:cNvPr id="37898" name="组合 51210">
                  <a:extLst>
                    <a:ext uri="{FF2B5EF4-FFF2-40B4-BE49-F238E27FC236}">
                      <a16:creationId xmlns:a16="http://schemas.microsoft.com/office/drawing/2014/main" id="{E9D87971-4CB6-407C-B5A6-8C2BA5355E67}"/>
                    </a:ext>
                  </a:extLst>
                </p:cNvPr>
                <p:cNvGrpSpPr>
                  <a:grpSpLocks noChangeAspect="1"/>
                </p:cNvGrpSpPr>
                <p:nvPr/>
              </p:nvGrpSpPr>
              <p:grpSpPr bwMode="auto">
                <a:xfrm>
                  <a:off x="0" y="0"/>
                  <a:ext cx="2256" cy="1200"/>
                  <a:chOff x="0" y="0"/>
                  <a:chExt cx="2256" cy="1200"/>
                </a:xfrm>
              </p:grpSpPr>
              <p:sp>
                <p:nvSpPr>
                  <p:cNvPr id="37899" name="椭圆 51211">
                    <a:extLst>
                      <a:ext uri="{FF2B5EF4-FFF2-40B4-BE49-F238E27FC236}">
                        <a16:creationId xmlns:a16="http://schemas.microsoft.com/office/drawing/2014/main" id="{B2950557-B9B9-4464-B479-DA6DBFA3066B}"/>
                      </a:ext>
                    </a:extLst>
                  </p:cNvPr>
                  <p:cNvSpPr>
                    <a:spLocks noChangeAspect="1" noChangeArrowheads="1"/>
                  </p:cNvSpPr>
                  <p:nvPr/>
                </p:nvSpPr>
                <p:spPr bwMode="auto">
                  <a:xfrm rot="-1188968">
                    <a:off x="384" y="288"/>
                    <a:ext cx="1488" cy="720"/>
                  </a:xfrm>
                  <a:prstGeom prst="ellipse">
                    <a:avLst/>
                  </a:prstGeom>
                  <a:noFill/>
                  <a:ln w="190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0" name="椭圆 51212">
                    <a:extLst>
                      <a:ext uri="{FF2B5EF4-FFF2-40B4-BE49-F238E27FC236}">
                        <a16:creationId xmlns:a16="http://schemas.microsoft.com/office/drawing/2014/main" id="{09A1ADA1-E24D-41C6-A9BA-01F04B8767A7}"/>
                      </a:ext>
                    </a:extLst>
                  </p:cNvPr>
                  <p:cNvSpPr>
                    <a:spLocks noChangeAspect="1" noChangeArrowheads="1"/>
                  </p:cNvSpPr>
                  <p:nvPr/>
                </p:nvSpPr>
                <p:spPr bwMode="auto">
                  <a:xfrm rot="-1381199">
                    <a:off x="182" y="145"/>
                    <a:ext cx="1920" cy="960"/>
                  </a:xfrm>
                  <a:prstGeom prst="ellipse">
                    <a:avLst/>
                  </a:prstGeom>
                  <a:noFill/>
                  <a:ln w="190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1" name="椭圆 51213">
                    <a:extLst>
                      <a:ext uri="{FF2B5EF4-FFF2-40B4-BE49-F238E27FC236}">
                        <a16:creationId xmlns:a16="http://schemas.microsoft.com/office/drawing/2014/main" id="{2A5D08C5-E2FD-43A2-9B14-811DEA422BC1}"/>
                      </a:ext>
                    </a:extLst>
                  </p:cNvPr>
                  <p:cNvSpPr>
                    <a:spLocks noChangeAspect="1" noChangeArrowheads="1"/>
                  </p:cNvSpPr>
                  <p:nvPr/>
                </p:nvSpPr>
                <p:spPr bwMode="auto">
                  <a:xfrm rot="-1299423">
                    <a:off x="0" y="0"/>
                    <a:ext cx="2256" cy="1200"/>
                  </a:xfrm>
                  <a:prstGeom prst="ellipse">
                    <a:avLst/>
                  </a:prstGeom>
                  <a:noFill/>
                  <a:ln w="190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37902" name="直接连接符 51214">
                  <a:extLst>
                    <a:ext uri="{FF2B5EF4-FFF2-40B4-BE49-F238E27FC236}">
                      <a16:creationId xmlns:a16="http://schemas.microsoft.com/office/drawing/2014/main" id="{F1C345F9-488A-4880-BCFC-220AC24BD4CA}"/>
                    </a:ext>
                  </a:extLst>
                </p:cNvPr>
                <p:cNvSpPr>
                  <a:spLocks noChangeAspect="1" noChangeShapeType="1"/>
                </p:cNvSpPr>
                <p:nvPr/>
              </p:nvSpPr>
              <p:spPr bwMode="auto">
                <a:xfrm flipH="1">
                  <a:off x="690" y="48"/>
                  <a:ext cx="192" cy="9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7903" name="直接连接符 51215">
                  <a:extLst>
                    <a:ext uri="{FF2B5EF4-FFF2-40B4-BE49-F238E27FC236}">
                      <a16:creationId xmlns:a16="http://schemas.microsoft.com/office/drawing/2014/main" id="{6A98BDB3-347F-417F-9E23-855C4925E51F}"/>
                    </a:ext>
                  </a:extLst>
                </p:cNvPr>
                <p:cNvSpPr>
                  <a:spLocks noChangeAspect="1" noChangeShapeType="1"/>
                </p:cNvSpPr>
                <p:nvPr/>
              </p:nvSpPr>
              <p:spPr bwMode="auto">
                <a:xfrm flipH="1">
                  <a:off x="720" y="201"/>
                  <a:ext cx="192" cy="9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7904" name="直接连接符 51216">
                  <a:extLst>
                    <a:ext uri="{FF2B5EF4-FFF2-40B4-BE49-F238E27FC236}">
                      <a16:creationId xmlns:a16="http://schemas.microsoft.com/office/drawing/2014/main" id="{5877F6AD-2559-480F-B986-EC0DF2D3F5F5}"/>
                    </a:ext>
                  </a:extLst>
                </p:cNvPr>
                <p:cNvSpPr>
                  <a:spLocks noChangeAspect="1" noChangeShapeType="1"/>
                </p:cNvSpPr>
                <p:nvPr/>
              </p:nvSpPr>
              <p:spPr bwMode="auto">
                <a:xfrm flipH="1">
                  <a:off x="777" y="318"/>
                  <a:ext cx="192" cy="9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7905" name="直接连接符 51217">
                <a:extLst>
                  <a:ext uri="{FF2B5EF4-FFF2-40B4-BE49-F238E27FC236}">
                    <a16:creationId xmlns:a16="http://schemas.microsoft.com/office/drawing/2014/main" id="{40B894D8-4990-45CE-A865-0548E90E5352}"/>
                  </a:ext>
                </a:extLst>
              </p:cNvPr>
              <p:cNvSpPr>
                <a:spLocks noChangeAspect="1" noChangeShapeType="1"/>
              </p:cNvSpPr>
              <p:nvPr/>
            </p:nvSpPr>
            <p:spPr bwMode="auto">
              <a:xfrm flipV="1">
                <a:off x="1751" y="753"/>
                <a:ext cx="318" cy="200"/>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7906" name="直接连接符 51218">
                <a:extLst>
                  <a:ext uri="{FF2B5EF4-FFF2-40B4-BE49-F238E27FC236}">
                    <a16:creationId xmlns:a16="http://schemas.microsoft.com/office/drawing/2014/main" id="{B6F42128-F9EA-4934-A9DA-FC07E1A88985}"/>
                  </a:ext>
                </a:extLst>
              </p:cNvPr>
              <p:cNvSpPr>
                <a:spLocks noChangeAspect="1" noChangeShapeType="1"/>
              </p:cNvSpPr>
              <p:nvPr/>
            </p:nvSpPr>
            <p:spPr bwMode="auto">
              <a:xfrm>
                <a:off x="1769" y="953"/>
                <a:ext cx="318"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37907" name="组合 51219">
                <a:extLst>
                  <a:ext uri="{FF2B5EF4-FFF2-40B4-BE49-F238E27FC236}">
                    <a16:creationId xmlns:a16="http://schemas.microsoft.com/office/drawing/2014/main" id="{9E79564F-F3F8-4645-A762-9287E21261E2}"/>
                  </a:ext>
                </a:extLst>
              </p:cNvPr>
              <p:cNvGrpSpPr>
                <a:grpSpLocks noChangeAspect="1"/>
              </p:cNvGrpSpPr>
              <p:nvPr/>
            </p:nvGrpSpPr>
            <p:grpSpPr bwMode="auto">
              <a:xfrm>
                <a:off x="862" y="272"/>
                <a:ext cx="914" cy="1165"/>
                <a:chOff x="0" y="0"/>
                <a:chExt cx="914" cy="1165"/>
              </a:xfrm>
            </p:grpSpPr>
            <p:sp>
              <p:nvSpPr>
                <p:cNvPr id="37908" name="任意多边形 51220">
                  <a:extLst>
                    <a:ext uri="{FF2B5EF4-FFF2-40B4-BE49-F238E27FC236}">
                      <a16:creationId xmlns:a16="http://schemas.microsoft.com/office/drawing/2014/main" id="{6D413945-6B08-4802-924D-091A95CEC855}"/>
                    </a:ext>
                  </a:extLst>
                </p:cNvPr>
                <p:cNvSpPr>
                  <a:spLocks noChangeAspect="1" noChangeArrowheads="1"/>
                </p:cNvSpPr>
                <p:nvPr/>
              </p:nvSpPr>
              <p:spPr bwMode="auto">
                <a:xfrm>
                  <a:off x="0" y="0"/>
                  <a:ext cx="914" cy="1165"/>
                </a:xfrm>
                <a:custGeom>
                  <a:avLst/>
                  <a:gdLst>
                    <a:gd name="T0" fmla="*/ 68 w 914"/>
                    <a:gd name="T1" fmla="*/ 507 h 1165"/>
                    <a:gd name="T2" fmla="*/ 521 w 914"/>
                    <a:gd name="T3" fmla="*/ 8 h 1165"/>
                    <a:gd name="T4" fmla="*/ 884 w 914"/>
                    <a:gd name="T5" fmla="*/ 553 h 1165"/>
                    <a:gd name="T6" fmla="*/ 703 w 914"/>
                    <a:gd name="T7" fmla="*/ 1097 h 1165"/>
                    <a:gd name="T8" fmla="*/ 113 w 914"/>
                    <a:gd name="T9" fmla="*/ 961 h 1165"/>
                    <a:gd name="T10" fmla="*/ 113 w 914"/>
                    <a:gd name="T11" fmla="*/ 734 h 1165"/>
                    <a:gd name="T12" fmla="*/ 68 w 914"/>
                    <a:gd name="T13" fmla="*/ 507 h 1165"/>
                  </a:gdLst>
                  <a:ahLst/>
                  <a:cxnLst>
                    <a:cxn ang="0">
                      <a:pos x="T0" y="T1"/>
                    </a:cxn>
                    <a:cxn ang="0">
                      <a:pos x="T2" y="T3"/>
                    </a:cxn>
                    <a:cxn ang="0">
                      <a:pos x="T4" y="T5"/>
                    </a:cxn>
                    <a:cxn ang="0">
                      <a:pos x="T6" y="T7"/>
                    </a:cxn>
                    <a:cxn ang="0">
                      <a:pos x="T8" y="T9"/>
                    </a:cxn>
                    <a:cxn ang="0">
                      <a:pos x="T10" y="T11"/>
                    </a:cxn>
                    <a:cxn ang="0">
                      <a:pos x="T12" y="T13"/>
                    </a:cxn>
                  </a:cxnLst>
                  <a:rect l="0" t="0" r="r" b="b"/>
                  <a:pathLst>
                    <a:path w="914" h="1165">
                      <a:moveTo>
                        <a:pt x="68" y="507"/>
                      </a:moveTo>
                      <a:cubicBezTo>
                        <a:pt x="136" y="386"/>
                        <a:pt x="385" y="0"/>
                        <a:pt x="521" y="8"/>
                      </a:cubicBezTo>
                      <a:cubicBezTo>
                        <a:pt x="657" y="16"/>
                        <a:pt x="854" y="372"/>
                        <a:pt x="884" y="553"/>
                      </a:cubicBezTo>
                      <a:cubicBezTo>
                        <a:pt x="914" y="734"/>
                        <a:pt x="832" y="1029"/>
                        <a:pt x="703" y="1097"/>
                      </a:cubicBezTo>
                      <a:cubicBezTo>
                        <a:pt x="574" y="1165"/>
                        <a:pt x="211" y="1021"/>
                        <a:pt x="113" y="961"/>
                      </a:cubicBezTo>
                      <a:cubicBezTo>
                        <a:pt x="15" y="901"/>
                        <a:pt x="120" y="810"/>
                        <a:pt x="113" y="734"/>
                      </a:cubicBezTo>
                      <a:cubicBezTo>
                        <a:pt x="106" y="658"/>
                        <a:pt x="0" y="628"/>
                        <a:pt x="68" y="507"/>
                      </a:cubicBezTo>
                      <a:close/>
                    </a:path>
                  </a:pathLst>
                </a:custGeom>
                <a:gradFill rotWithShape="1">
                  <a:gsLst>
                    <a:gs pos="0">
                      <a:schemeClr val="folHlink"/>
                    </a:gs>
                    <a:gs pos="100000">
                      <a:srgbClr val="182F76"/>
                    </a:gs>
                  </a:gsLst>
                  <a:lin ang="0" scaled="1"/>
                </a:gra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9" name="任意多边形 51221">
                  <a:extLst>
                    <a:ext uri="{FF2B5EF4-FFF2-40B4-BE49-F238E27FC236}">
                      <a16:creationId xmlns:a16="http://schemas.microsoft.com/office/drawing/2014/main" id="{ADC24A74-F438-40A2-A64F-1B22B139C34E}"/>
                    </a:ext>
                  </a:extLst>
                </p:cNvPr>
                <p:cNvSpPr>
                  <a:spLocks noChangeAspect="1" noChangeArrowheads="1"/>
                </p:cNvSpPr>
                <p:nvPr/>
              </p:nvSpPr>
              <p:spPr bwMode="auto">
                <a:xfrm>
                  <a:off x="0" y="0"/>
                  <a:ext cx="914" cy="1165"/>
                </a:xfrm>
                <a:custGeom>
                  <a:avLst/>
                  <a:gdLst>
                    <a:gd name="T0" fmla="*/ 68 w 914"/>
                    <a:gd name="T1" fmla="*/ 507 h 1165"/>
                    <a:gd name="T2" fmla="*/ 521 w 914"/>
                    <a:gd name="T3" fmla="*/ 8 h 1165"/>
                    <a:gd name="T4" fmla="*/ 884 w 914"/>
                    <a:gd name="T5" fmla="*/ 553 h 1165"/>
                    <a:gd name="T6" fmla="*/ 703 w 914"/>
                    <a:gd name="T7" fmla="*/ 1097 h 1165"/>
                    <a:gd name="T8" fmla="*/ 113 w 914"/>
                    <a:gd name="T9" fmla="*/ 961 h 1165"/>
                    <a:gd name="T10" fmla="*/ 113 w 914"/>
                    <a:gd name="T11" fmla="*/ 734 h 1165"/>
                    <a:gd name="T12" fmla="*/ 68 w 914"/>
                    <a:gd name="T13" fmla="*/ 507 h 1165"/>
                  </a:gdLst>
                  <a:ahLst/>
                  <a:cxnLst>
                    <a:cxn ang="0">
                      <a:pos x="T0" y="T1"/>
                    </a:cxn>
                    <a:cxn ang="0">
                      <a:pos x="T2" y="T3"/>
                    </a:cxn>
                    <a:cxn ang="0">
                      <a:pos x="T4" y="T5"/>
                    </a:cxn>
                    <a:cxn ang="0">
                      <a:pos x="T6" y="T7"/>
                    </a:cxn>
                    <a:cxn ang="0">
                      <a:pos x="T8" y="T9"/>
                    </a:cxn>
                    <a:cxn ang="0">
                      <a:pos x="T10" y="T11"/>
                    </a:cxn>
                    <a:cxn ang="0">
                      <a:pos x="T12" y="T13"/>
                    </a:cxn>
                  </a:cxnLst>
                  <a:rect l="0" t="0" r="r" b="b"/>
                  <a:pathLst>
                    <a:path w="914" h="1165">
                      <a:moveTo>
                        <a:pt x="68" y="507"/>
                      </a:moveTo>
                      <a:cubicBezTo>
                        <a:pt x="136" y="386"/>
                        <a:pt x="385" y="0"/>
                        <a:pt x="521" y="8"/>
                      </a:cubicBezTo>
                      <a:cubicBezTo>
                        <a:pt x="657" y="16"/>
                        <a:pt x="854" y="372"/>
                        <a:pt x="884" y="553"/>
                      </a:cubicBezTo>
                      <a:cubicBezTo>
                        <a:pt x="914" y="734"/>
                        <a:pt x="832" y="1029"/>
                        <a:pt x="703" y="1097"/>
                      </a:cubicBezTo>
                      <a:cubicBezTo>
                        <a:pt x="574" y="1165"/>
                        <a:pt x="211" y="1021"/>
                        <a:pt x="113" y="961"/>
                      </a:cubicBezTo>
                      <a:cubicBezTo>
                        <a:pt x="15" y="901"/>
                        <a:pt x="120" y="810"/>
                        <a:pt x="113" y="734"/>
                      </a:cubicBezTo>
                      <a:cubicBezTo>
                        <a:pt x="106" y="658"/>
                        <a:pt x="0" y="628"/>
                        <a:pt x="68" y="507"/>
                      </a:cubicBezTo>
                      <a:close/>
                    </a:path>
                  </a:pathLst>
                </a:custGeom>
                <a:gradFill rotWithShape="1">
                  <a:gsLst>
                    <a:gs pos="0">
                      <a:schemeClr val="folHlink">
                        <a:alpha val="48999"/>
                      </a:schemeClr>
                    </a:gs>
                    <a:gs pos="100000">
                      <a:srgbClr val="182F76">
                        <a:alpha val="48999"/>
                      </a:srgbClr>
                    </a:gs>
                  </a:gsLst>
                  <a:lin ang="5400000" scaled="1"/>
                </a:gra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37910" name="直接连接符 51222">
                <a:extLst>
                  <a:ext uri="{FF2B5EF4-FFF2-40B4-BE49-F238E27FC236}">
                    <a16:creationId xmlns:a16="http://schemas.microsoft.com/office/drawing/2014/main" id="{AE26A066-8446-4777-84CF-F39F6F5B94E9}"/>
                  </a:ext>
                </a:extLst>
              </p:cNvPr>
              <p:cNvSpPr>
                <a:spLocks noChangeAspect="1" noChangeShapeType="1"/>
              </p:cNvSpPr>
              <p:nvPr/>
            </p:nvSpPr>
            <p:spPr bwMode="auto">
              <a:xfrm flipV="1">
                <a:off x="1009" y="1179"/>
                <a:ext cx="488" cy="94"/>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7911" name="直接连接符 51223">
                <a:extLst>
                  <a:ext uri="{FF2B5EF4-FFF2-40B4-BE49-F238E27FC236}">
                    <a16:creationId xmlns:a16="http://schemas.microsoft.com/office/drawing/2014/main" id="{0CCCC4A8-EEFC-4D95-B4E0-0832E5E10590}"/>
                  </a:ext>
                </a:extLst>
              </p:cNvPr>
              <p:cNvSpPr>
                <a:spLocks noChangeAspect="1" noChangeShapeType="1"/>
              </p:cNvSpPr>
              <p:nvPr/>
            </p:nvSpPr>
            <p:spPr bwMode="auto">
              <a:xfrm flipH="1">
                <a:off x="862" y="1273"/>
                <a:ext cx="147" cy="224"/>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51225" name="文本框 51224">
            <a:extLst>
              <a:ext uri="{FF2B5EF4-FFF2-40B4-BE49-F238E27FC236}">
                <a16:creationId xmlns:a16="http://schemas.microsoft.com/office/drawing/2014/main" id="{133666CF-4C6D-44A6-9CEB-18CD681F1A23}"/>
              </a:ext>
            </a:extLst>
          </p:cNvPr>
          <p:cNvSpPr txBox="1">
            <a:spLocks noChangeArrowheads="1"/>
          </p:cNvSpPr>
          <p:nvPr/>
        </p:nvSpPr>
        <p:spPr bwMode="auto">
          <a:xfrm>
            <a:off x="476250" y="6129338"/>
            <a:ext cx="6237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FFFF00"/>
                </a:solidFill>
                <a:ea typeface="黑体" panose="02010609060101010101" pitchFamily="49" charset="-122"/>
              </a:rPr>
              <a:t>高斯定理物理意义</a:t>
            </a:r>
            <a:r>
              <a:rPr lang="en-US" altLang="zh-CN" sz="2800" b="1">
                <a:solidFill>
                  <a:srgbClr val="FFFF00"/>
                </a:solidFill>
                <a:ea typeface="黑体" panose="02010609060101010101" pitchFamily="49" charset="-122"/>
              </a:rPr>
              <a:t>:</a:t>
            </a:r>
            <a:r>
              <a:rPr lang="zh-CN" altLang="en-US" sz="2800" b="1">
                <a:solidFill>
                  <a:srgbClr val="FFFF00"/>
                </a:solidFill>
                <a:ea typeface="黑体" panose="02010609060101010101" pitchFamily="49" charset="-122"/>
              </a:rPr>
              <a:t>稳恒磁场是</a:t>
            </a:r>
            <a:r>
              <a:rPr lang="zh-CN" altLang="en-US" sz="2800" b="1">
                <a:ea typeface="黑体" panose="02010609060101010101" pitchFamily="49" charset="-122"/>
              </a:rPr>
              <a:t>无源场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1207"/>
                                        </p:tgtEl>
                                        <p:attrNameLst>
                                          <p:attrName>style.visibility</p:attrName>
                                        </p:attrNameLst>
                                      </p:cBhvr>
                                      <p:to>
                                        <p:strVal val="visible"/>
                                      </p:to>
                                    </p:set>
                                    <p:animEffect transition="in" filter="diamond(in)">
                                      <p:cBhvr>
                                        <p:cTn id="7" dur="1000"/>
                                        <p:tgtEl>
                                          <p:spTgt spid="51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ox(out)">
                                      <p:cBhvr>
                                        <p:cTn id="12" dur="500"/>
                                        <p:tgtEl>
                                          <p:spTgt spid="51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strips(upRight)">
                                      <p:cBhvr>
                                        <p:cTn id="17" dur="500"/>
                                        <p:tgtEl>
                                          <p:spTgt spid="512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1205"/>
                                        </p:tgtEl>
                                        <p:attrNameLst>
                                          <p:attrName>style.visibility</p:attrName>
                                        </p:attrNameLst>
                                      </p:cBhvr>
                                      <p:to>
                                        <p:strVal val="visible"/>
                                      </p:to>
                                    </p:set>
                                    <p:anim calcmode="lin" valueType="num">
                                      <p:cBhvr additive="base">
                                        <p:cTn id="22" dur="500" fill="hold"/>
                                        <p:tgtEl>
                                          <p:spTgt spid="51205"/>
                                        </p:tgtEl>
                                        <p:attrNameLst>
                                          <p:attrName>ppt_x</p:attrName>
                                        </p:attrNameLst>
                                      </p:cBhvr>
                                      <p:tavLst>
                                        <p:tav tm="0">
                                          <p:val>
                                            <p:strVal val="0-#ppt_w/2"/>
                                          </p:val>
                                        </p:tav>
                                        <p:tav tm="100000">
                                          <p:val>
                                            <p:strVal val="#ppt_x"/>
                                          </p:val>
                                        </p:tav>
                                      </p:tavLst>
                                    </p:anim>
                                    <p:anim calcmode="lin" valueType="num">
                                      <p:cBhvr additive="base">
                                        <p:cTn id="23"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51206"/>
                                        </p:tgtEl>
                                        <p:attrNameLst>
                                          <p:attrName>style.visibility</p:attrName>
                                        </p:attrNameLst>
                                      </p:cBhvr>
                                      <p:to>
                                        <p:strVal val="visible"/>
                                      </p:to>
                                    </p:set>
                                    <p:animEffect transition="in" filter="strips(upRight)">
                                      <p:cBhvr>
                                        <p:cTn id="28" dur="500"/>
                                        <p:tgtEl>
                                          <p:spTgt spid="5120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1225"/>
                                        </p:tgtEl>
                                        <p:attrNameLst>
                                          <p:attrName>style.visibility</p:attrName>
                                        </p:attrNameLst>
                                      </p:cBhvr>
                                      <p:to>
                                        <p:strVal val="visible"/>
                                      </p:to>
                                    </p:set>
                                    <p:animEffect transition="in" filter="blinds(horizontal)">
                                      <p:cBhvr>
                                        <p:cTn id="33" dur="500"/>
                                        <p:tgtEl>
                                          <p:spTgt spid="5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5" grpId="0"/>
      <p:bldP spid="5122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标题 52225">
            <a:extLst>
              <a:ext uri="{FF2B5EF4-FFF2-40B4-BE49-F238E27FC236}">
                <a16:creationId xmlns:a16="http://schemas.microsoft.com/office/drawing/2014/main" id="{19FD82EB-ED74-4AC6-9FF3-7EB6E9A97E1A}"/>
              </a:ext>
            </a:extLst>
          </p:cNvPr>
          <p:cNvSpPr>
            <a:spLocks noGrp="1"/>
          </p:cNvSpPr>
          <p:nvPr>
            <p:ph type="title"/>
          </p:nvPr>
        </p:nvSpPr>
        <p:spPr/>
        <p:txBody>
          <a:bodyPr vert="horz" wrap="square" lIns="92075" tIns="46038" rIns="92075" bIns="46038"/>
          <a:lstStyle/>
          <a:p>
            <a:pPr algn="l"/>
            <a:r>
              <a:rPr lang="zh-CN" altLang="en-US" b="1" i="1" noProof="1">
                <a:latin typeface="黑体" panose="02010609060101010101" pitchFamily="1" charset="-122"/>
                <a:ea typeface="黑体" panose="02010609060101010101" pitchFamily="1" charset="-122"/>
              </a:rPr>
              <a:t>§</a:t>
            </a:r>
            <a:r>
              <a:rPr lang="en-US" altLang="zh-CN" b="1" i="1" noProof="1">
                <a:latin typeface="黑体" panose="02010609060101010101" pitchFamily="1" charset="-122"/>
                <a:ea typeface="黑体" panose="02010609060101010101" pitchFamily="1" charset="-122"/>
              </a:rPr>
              <a:t>7.5  </a:t>
            </a:r>
            <a:r>
              <a:rPr lang="zh-CN" altLang="en-US" b="1" i="1" noProof="1">
                <a:latin typeface="黑体" panose="02010609060101010101" pitchFamily="1" charset="-122"/>
                <a:ea typeface="黑体" panose="02010609060101010101" pitchFamily="1" charset="-122"/>
              </a:rPr>
              <a:t>安培环路定理 </a:t>
            </a:r>
          </a:p>
        </p:txBody>
      </p:sp>
      <p:sp>
        <p:nvSpPr>
          <p:cNvPr id="52227" name="文本框 52226">
            <a:extLst>
              <a:ext uri="{FF2B5EF4-FFF2-40B4-BE49-F238E27FC236}">
                <a16:creationId xmlns:a16="http://schemas.microsoft.com/office/drawing/2014/main" id="{436A271F-ECA4-4071-8038-70F8E5DACB0F}"/>
              </a:ext>
            </a:extLst>
          </p:cNvPr>
          <p:cNvSpPr txBox="1">
            <a:spLocks noChangeArrowheads="1"/>
          </p:cNvSpPr>
          <p:nvPr/>
        </p:nvSpPr>
        <p:spPr bwMode="auto">
          <a:xfrm>
            <a:off x="611188" y="1484313"/>
            <a:ext cx="5256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600">
                <a:latin typeface="黑体" panose="02010609060101010101" pitchFamily="49" charset="-122"/>
                <a:ea typeface="黑体" panose="02010609060101010101" pitchFamily="49" charset="-122"/>
              </a:rPr>
              <a:t>7-5-1  </a:t>
            </a:r>
            <a:r>
              <a:rPr lang="zh-CN" altLang="en-US" sz="3600">
                <a:latin typeface="黑体" panose="02010609060101010101" pitchFamily="49" charset="-122"/>
                <a:ea typeface="黑体" panose="02010609060101010101" pitchFamily="49" charset="-122"/>
              </a:rPr>
              <a:t>安培环路定理</a:t>
            </a:r>
          </a:p>
        </p:txBody>
      </p:sp>
      <p:sp>
        <p:nvSpPr>
          <p:cNvPr id="52228" name="矩形 52227">
            <a:extLst>
              <a:ext uri="{FF2B5EF4-FFF2-40B4-BE49-F238E27FC236}">
                <a16:creationId xmlns:a16="http://schemas.microsoft.com/office/drawing/2014/main" id="{A959CD08-FE39-4922-9F85-DAABBBE44140}"/>
              </a:ext>
            </a:extLst>
          </p:cNvPr>
          <p:cNvSpPr>
            <a:spLocks noChangeArrowheads="1"/>
          </p:cNvSpPr>
          <p:nvPr/>
        </p:nvSpPr>
        <p:spPr bwMode="auto">
          <a:xfrm>
            <a:off x="468313" y="2349500"/>
            <a:ext cx="3598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FF00"/>
                </a:solidFill>
                <a:latin typeface="黑体" panose="02010609060101010101" pitchFamily="49" charset="-122"/>
                <a:ea typeface="黑体" panose="02010609060101010101" pitchFamily="49" charset="-122"/>
              </a:rPr>
              <a:t>安培环路定理：</a:t>
            </a:r>
          </a:p>
        </p:txBody>
      </p:sp>
      <p:grpSp>
        <p:nvGrpSpPr>
          <p:cNvPr id="52229" name="组合 52228">
            <a:extLst>
              <a:ext uri="{FF2B5EF4-FFF2-40B4-BE49-F238E27FC236}">
                <a16:creationId xmlns:a16="http://schemas.microsoft.com/office/drawing/2014/main" id="{C7765E09-C52A-474B-9455-15B14397050F}"/>
              </a:ext>
            </a:extLst>
          </p:cNvPr>
          <p:cNvGrpSpPr>
            <a:grpSpLocks/>
          </p:cNvGrpSpPr>
          <p:nvPr/>
        </p:nvGrpSpPr>
        <p:grpSpPr bwMode="auto">
          <a:xfrm>
            <a:off x="2546350" y="4959350"/>
            <a:ext cx="3167063" cy="1152525"/>
            <a:chOff x="0" y="0"/>
            <a:chExt cx="1995" cy="726"/>
          </a:xfrm>
        </p:grpSpPr>
        <p:sp>
          <p:nvSpPr>
            <p:cNvPr id="38917" name="矩形 52229">
              <a:extLst>
                <a:ext uri="{FF2B5EF4-FFF2-40B4-BE49-F238E27FC236}">
                  <a16:creationId xmlns:a16="http://schemas.microsoft.com/office/drawing/2014/main" id="{3094DEEC-1CF1-426F-B03E-D59E491FA7C3}"/>
                </a:ext>
              </a:extLst>
            </p:cNvPr>
            <p:cNvSpPr>
              <a:spLocks noChangeArrowheads="1"/>
            </p:cNvSpPr>
            <p:nvPr/>
          </p:nvSpPr>
          <p:spPr bwMode="auto">
            <a:xfrm>
              <a:off x="0" y="0"/>
              <a:ext cx="1995" cy="726"/>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8918" name="对象 52230">
              <a:extLst>
                <a:ext uri="{FF2B5EF4-FFF2-40B4-BE49-F238E27FC236}">
                  <a16:creationId xmlns:a16="http://schemas.microsoft.com/office/drawing/2014/main" id="{89FB6E8E-4249-4592-8524-58E0441EA176}"/>
                </a:ext>
              </a:extLst>
            </p:cNvPr>
            <p:cNvGraphicFramePr>
              <a:graphicFrameLocks noChangeAspect="1"/>
            </p:cNvGraphicFramePr>
            <p:nvPr/>
          </p:nvGraphicFramePr>
          <p:xfrm>
            <a:off x="90" y="91"/>
            <a:ext cx="1814" cy="548"/>
          </p:xfrm>
          <a:graphic>
            <a:graphicData uri="http://schemas.openxmlformats.org/presentationml/2006/ole">
              <mc:AlternateContent xmlns:mc="http://schemas.openxmlformats.org/markup-compatibility/2006">
                <mc:Choice xmlns:v="urn:schemas-microsoft-com:vml" Requires="v">
                  <p:oleObj spid="_x0000_s38922" r:id="rId3" imgW="1066800" imgH="292100" progId="Equation.3">
                    <p:embed/>
                  </p:oleObj>
                </mc:Choice>
                <mc:Fallback>
                  <p:oleObj r:id="rId3" imgW="1066800" imgH="292100" progId="Equation.3">
                    <p:embed/>
                    <p:pic>
                      <p:nvPicPr>
                        <p:cNvPr id="0" name="对象 522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 y="91"/>
                          <a:ext cx="1814"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2232" name="组合 52231">
            <a:extLst>
              <a:ext uri="{FF2B5EF4-FFF2-40B4-BE49-F238E27FC236}">
                <a16:creationId xmlns:a16="http://schemas.microsoft.com/office/drawing/2014/main" id="{E29AF32B-0235-4BED-A4BA-7C8E05A7B93C}"/>
              </a:ext>
            </a:extLst>
          </p:cNvPr>
          <p:cNvGrpSpPr>
            <a:grpSpLocks/>
          </p:cNvGrpSpPr>
          <p:nvPr/>
        </p:nvGrpSpPr>
        <p:grpSpPr bwMode="auto">
          <a:xfrm>
            <a:off x="387350" y="3024188"/>
            <a:ext cx="8866188" cy="1619250"/>
            <a:chOff x="0" y="0"/>
            <a:chExt cx="5386" cy="1020"/>
          </a:xfrm>
        </p:grpSpPr>
        <p:sp>
          <p:nvSpPr>
            <p:cNvPr id="38920" name="文本框 52232">
              <a:extLst>
                <a:ext uri="{FF2B5EF4-FFF2-40B4-BE49-F238E27FC236}">
                  <a16:creationId xmlns:a16="http://schemas.microsoft.com/office/drawing/2014/main" id="{A372E764-829C-4DBF-AE30-D2669B8C1009}"/>
                </a:ext>
              </a:extLst>
            </p:cNvPr>
            <p:cNvSpPr txBox="1">
              <a:spLocks noChangeArrowheads="1"/>
            </p:cNvSpPr>
            <p:nvPr/>
          </p:nvSpPr>
          <p:spPr bwMode="auto">
            <a:xfrm>
              <a:off x="0" y="0"/>
              <a:ext cx="5386"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磁感应强度</a:t>
              </a:r>
              <a:r>
                <a:rPr lang="en-US" altLang="zh-CN" sz="2800" b="1">
                  <a:latin typeface="Times New Roman" panose="02020603050405020304" pitchFamily="18" charset="0"/>
                </a:rPr>
                <a:t>B</a:t>
              </a:r>
              <a:r>
                <a:rPr lang="zh-CN" altLang="en-US" sz="2800" b="1">
                  <a:latin typeface="Times New Roman" panose="02020603050405020304" pitchFamily="18" charset="0"/>
                </a:rPr>
                <a:t>沿任意闭合曲线</a:t>
              </a:r>
              <a:r>
                <a:rPr lang="en-US" altLang="zh-CN" sz="2800" b="1">
                  <a:latin typeface="Times New Roman" panose="02020603050405020304" pitchFamily="18" charset="0"/>
                </a:rPr>
                <a:t>L</a:t>
              </a:r>
              <a:r>
                <a:rPr lang="zh-CN" altLang="en-US" sz="2800" b="1">
                  <a:latin typeface="Times New Roman" panose="02020603050405020304" pitchFamily="18" charset="0"/>
                </a:rPr>
                <a:t>的线积分</a:t>
              </a:r>
              <a:r>
                <a:rPr lang="en-US" altLang="zh-CN" sz="4000" b="1">
                  <a:solidFill>
                    <a:srgbClr val="FF0000"/>
                  </a:solidFill>
                  <a:latin typeface="Times New Roman" panose="02020603050405020304" pitchFamily="18" charset="0"/>
                </a:rPr>
                <a:t>=</a:t>
              </a:r>
            </a:p>
            <a:p>
              <a:r>
                <a:rPr lang="en-US" altLang="zh-CN" sz="2800" b="1">
                  <a:latin typeface="Times New Roman" panose="02020603050405020304" pitchFamily="18" charset="0"/>
                </a:rPr>
                <a:t>       </a:t>
              </a:r>
              <a:r>
                <a:rPr lang="zh-CN" altLang="en-US" sz="2800" b="1">
                  <a:latin typeface="Times New Roman" panose="02020603050405020304" pitchFamily="18" charset="0"/>
                </a:rPr>
                <a:t>穿过这闭合曲线内所有传导电流强度的代数和</a:t>
              </a:r>
              <a:r>
                <a:rPr lang="zh-CN" altLang="en-US" sz="2800" b="1"/>
                <a:t>的</a:t>
              </a:r>
              <a:r>
                <a:rPr lang="zh-CN" altLang="en-US" b="1"/>
                <a:t>                  </a:t>
              </a:r>
            </a:p>
            <a:p>
              <a:r>
                <a:rPr lang="zh-CN" altLang="en-US" b="1"/>
                <a:t>        </a:t>
              </a:r>
              <a:r>
                <a:rPr lang="zh-CN" altLang="en-US" sz="2800" b="1"/>
                <a:t>倍</a:t>
              </a:r>
            </a:p>
          </p:txBody>
        </p:sp>
        <p:graphicFrame>
          <p:nvGraphicFramePr>
            <p:cNvPr id="38921" name="内容占位符 52233">
              <a:extLst>
                <a:ext uri="{FF2B5EF4-FFF2-40B4-BE49-F238E27FC236}">
                  <a16:creationId xmlns:a16="http://schemas.microsoft.com/office/drawing/2014/main" id="{E11C7B61-F18B-42B3-A43C-12AE31228F97}"/>
                </a:ext>
              </a:extLst>
            </p:cNvPr>
            <p:cNvGraphicFramePr>
              <a:graphicFrameLocks noChangeAspect="1"/>
            </p:cNvGraphicFramePr>
            <p:nvPr/>
          </p:nvGraphicFramePr>
          <p:xfrm>
            <a:off x="0" y="595"/>
            <a:ext cx="453" cy="425"/>
          </p:xfrm>
          <a:graphic>
            <a:graphicData uri="http://schemas.openxmlformats.org/presentationml/2006/ole">
              <mc:AlternateContent xmlns:mc="http://schemas.openxmlformats.org/markup-compatibility/2006">
                <mc:Choice xmlns:v="urn:schemas-microsoft-com:vml" Requires="v">
                  <p:oleObj spid="_x0000_s38923" r:id="rId5" imgW="190666" imgH="228799" progId="Equation.3">
                    <p:embed/>
                  </p:oleObj>
                </mc:Choice>
                <mc:Fallback>
                  <p:oleObj r:id="rId5" imgW="190666" imgH="228799" progId="Equation.3">
                    <p:embed/>
                    <p:pic>
                      <p:nvPicPr>
                        <p:cNvPr id="0" name="内容占位符 522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95"/>
                          <a:ext cx="453"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8"/>
                                        </p:tgtEl>
                                        <p:attrNameLst>
                                          <p:attrName>style.visibility</p:attrName>
                                        </p:attrNameLst>
                                      </p:cBhvr>
                                      <p:to>
                                        <p:strVal val="visible"/>
                                      </p:to>
                                    </p:set>
                                    <p:animEffect transition="in" filter="wipe(left)">
                                      <p:cBhvr>
                                        <p:cTn id="12" dur="500"/>
                                        <p:tgtEl>
                                          <p:spTgt spid="522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232"/>
                                        </p:tgtEl>
                                        <p:attrNameLst>
                                          <p:attrName>style.visibility</p:attrName>
                                        </p:attrNameLst>
                                      </p:cBhvr>
                                      <p:to>
                                        <p:strVal val="visible"/>
                                      </p:to>
                                    </p:set>
                                    <p:animEffect transition="in" filter="blinds(horizontal)">
                                      <p:cBhvr>
                                        <p:cTn id="17" dur="500"/>
                                        <p:tgtEl>
                                          <p:spTgt spid="522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wipe(left)">
                                      <p:cBhvr>
                                        <p:cTn id="22"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52228"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文本框 53249">
            <a:extLst>
              <a:ext uri="{FF2B5EF4-FFF2-40B4-BE49-F238E27FC236}">
                <a16:creationId xmlns:a16="http://schemas.microsoft.com/office/drawing/2014/main" id="{002E1689-30E0-4D73-B989-8306701C36FA}"/>
              </a:ext>
            </a:extLst>
          </p:cNvPr>
          <p:cNvSpPr txBox="1">
            <a:spLocks noChangeArrowheads="1"/>
          </p:cNvSpPr>
          <p:nvPr/>
        </p:nvSpPr>
        <p:spPr bwMode="auto">
          <a:xfrm>
            <a:off x="539750" y="333375"/>
            <a:ext cx="2133600" cy="57943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FFFF00"/>
                </a:solidFill>
                <a:latin typeface="Times New Roman" panose="02020603050405020304" pitchFamily="18" charset="0"/>
                <a:ea typeface="黑体" panose="02010609060101010101" pitchFamily="49" charset="-122"/>
              </a:rPr>
              <a:t>注意：</a:t>
            </a:r>
          </a:p>
        </p:txBody>
      </p:sp>
      <p:sp>
        <p:nvSpPr>
          <p:cNvPr id="53251" name="文本框 53250">
            <a:extLst>
              <a:ext uri="{FF2B5EF4-FFF2-40B4-BE49-F238E27FC236}">
                <a16:creationId xmlns:a16="http://schemas.microsoft.com/office/drawing/2014/main" id="{6982C8A8-6EF2-412B-996E-37A804AC6A69}"/>
              </a:ext>
            </a:extLst>
          </p:cNvPr>
          <p:cNvSpPr txBox="1">
            <a:spLocks noChangeArrowheads="1"/>
          </p:cNvSpPr>
          <p:nvPr/>
        </p:nvSpPr>
        <p:spPr bwMode="auto">
          <a:xfrm>
            <a:off x="533400" y="990600"/>
            <a:ext cx="8215313"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5000"/>
              </a:lnSpc>
              <a:spcBef>
                <a:spcPct val="50000"/>
              </a:spcBef>
            </a:pPr>
            <a:r>
              <a:rPr lang="en-US" altLang="zh-CN" sz="2800" b="1">
                <a:latin typeface="Times New Roman" panose="02020603050405020304" pitchFamily="18" charset="0"/>
              </a:rPr>
              <a:t>1. </a:t>
            </a:r>
            <a:r>
              <a:rPr lang="zh-CN" altLang="en-US" sz="2800" b="1">
                <a:latin typeface="Times New Roman" panose="02020603050405020304" pitchFamily="18" charset="0"/>
              </a:rPr>
              <a:t>安培环路定理表达式中的电流强度是指闭合曲线所包围，并穿过的电流强度，不包括闭合曲线以外的电流。</a:t>
            </a:r>
          </a:p>
        </p:txBody>
      </p:sp>
      <p:sp>
        <p:nvSpPr>
          <p:cNvPr id="53252" name="文本框 53251">
            <a:extLst>
              <a:ext uri="{FF2B5EF4-FFF2-40B4-BE49-F238E27FC236}">
                <a16:creationId xmlns:a16="http://schemas.microsoft.com/office/drawing/2014/main" id="{FF42D153-9B55-4D37-8294-834EDB73B588}"/>
              </a:ext>
            </a:extLst>
          </p:cNvPr>
          <p:cNvSpPr txBox="1">
            <a:spLocks noChangeArrowheads="1"/>
          </p:cNvSpPr>
          <p:nvPr/>
        </p:nvSpPr>
        <p:spPr bwMode="auto">
          <a:xfrm>
            <a:off x="533400" y="2514600"/>
            <a:ext cx="8001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en-US" altLang="zh-CN" sz="2800" b="1">
                <a:latin typeface="Times New Roman" panose="02020603050405020304" pitchFamily="18" charset="0"/>
              </a:rPr>
              <a:t>2. </a:t>
            </a:r>
            <a:r>
              <a:rPr lang="zh-CN" altLang="en-US" sz="2800" b="1">
                <a:latin typeface="Times New Roman" panose="02020603050405020304" pitchFamily="18" charset="0"/>
              </a:rPr>
              <a:t>安培环路定理表达式中的磁感应强度</a:t>
            </a:r>
            <a:r>
              <a:rPr lang="en-US" altLang="zh-CN" sz="2800" b="1" i="1">
                <a:latin typeface="Times New Roman" panose="02020603050405020304" pitchFamily="18" charset="0"/>
              </a:rPr>
              <a:t>B</a:t>
            </a:r>
            <a:r>
              <a:rPr lang="zh-CN" altLang="en-US" sz="2800" b="1">
                <a:latin typeface="Times New Roman" panose="02020603050405020304" pitchFamily="18" charset="0"/>
              </a:rPr>
              <a:t>是闭合曲线内外所有电流产生的磁感应强度。</a:t>
            </a:r>
          </a:p>
        </p:txBody>
      </p:sp>
      <p:sp>
        <p:nvSpPr>
          <p:cNvPr id="53253" name="文本框 53252">
            <a:extLst>
              <a:ext uri="{FF2B5EF4-FFF2-40B4-BE49-F238E27FC236}">
                <a16:creationId xmlns:a16="http://schemas.microsoft.com/office/drawing/2014/main" id="{7DFCF216-7184-4929-9281-6C50D38B6B95}"/>
              </a:ext>
            </a:extLst>
          </p:cNvPr>
          <p:cNvSpPr txBox="1">
            <a:spLocks noChangeArrowheads="1"/>
          </p:cNvSpPr>
          <p:nvPr/>
        </p:nvSpPr>
        <p:spPr bwMode="auto">
          <a:xfrm>
            <a:off x="539750" y="3846513"/>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a:latin typeface="Times New Roman" panose="02020603050405020304" pitchFamily="18" charset="0"/>
              </a:rPr>
              <a:t>3. </a:t>
            </a:r>
            <a:r>
              <a:rPr lang="zh-CN" altLang="en-US" sz="2800" b="1">
                <a:latin typeface="Times New Roman" panose="02020603050405020304" pitchFamily="18" charset="0"/>
              </a:rPr>
              <a:t>电流的符号规定：</a:t>
            </a:r>
          </a:p>
        </p:txBody>
      </p:sp>
      <p:sp>
        <p:nvSpPr>
          <p:cNvPr id="53254" name="文本框 53253">
            <a:extLst>
              <a:ext uri="{FF2B5EF4-FFF2-40B4-BE49-F238E27FC236}">
                <a16:creationId xmlns:a16="http://schemas.microsoft.com/office/drawing/2014/main" id="{4743D79B-4A72-4346-BCE0-AAA2832C4B59}"/>
              </a:ext>
            </a:extLst>
          </p:cNvPr>
          <p:cNvSpPr txBox="1">
            <a:spLocks noChangeArrowheads="1"/>
          </p:cNvSpPr>
          <p:nvPr/>
        </p:nvSpPr>
        <p:spPr bwMode="auto">
          <a:xfrm>
            <a:off x="468313" y="4437063"/>
            <a:ext cx="46085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800" b="1">
                <a:latin typeface="Times New Roman" panose="02020603050405020304" pitchFamily="18" charset="0"/>
              </a:rPr>
              <a:t>当电流方向与积分路径的绕行方向构成右手螺旋关系时电流为正，反之为负。</a:t>
            </a:r>
          </a:p>
        </p:txBody>
      </p:sp>
      <p:grpSp>
        <p:nvGrpSpPr>
          <p:cNvPr id="53255" name="组合 53254">
            <a:extLst>
              <a:ext uri="{FF2B5EF4-FFF2-40B4-BE49-F238E27FC236}">
                <a16:creationId xmlns:a16="http://schemas.microsoft.com/office/drawing/2014/main" id="{E5704069-A37F-4C62-BD5D-275F1733C2C9}"/>
              </a:ext>
            </a:extLst>
          </p:cNvPr>
          <p:cNvGrpSpPr>
            <a:grpSpLocks/>
          </p:cNvGrpSpPr>
          <p:nvPr/>
        </p:nvGrpSpPr>
        <p:grpSpPr bwMode="auto">
          <a:xfrm>
            <a:off x="5076825" y="3716338"/>
            <a:ext cx="3671888" cy="2735262"/>
            <a:chOff x="0" y="0"/>
            <a:chExt cx="2313" cy="1723"/>
          </a:xfrm>
        </p:grpSpPr>
        <p:sp>
          <p:nvSpPr>
            <p:cNvPr id="39943" name="矩形 53255">
              <a:extLst>
                <a:ext uri="{FF2B5EF4-FFF2-40B4-BE49-F238E27FC236}">
                  <a16:creationId xmlns:a16="http://schemas.microsoft.com/office/drawing/2014/main" id="{211B7B76-A836-49D5-9B93-132743035C1E}"/>
                </a:ext>
              </a:extLst>
            </p:cNvPr>
            <p:cNvSpPr>
              <a:spLocks noChangeArrowheads="1"/>
            </p:cNvSpPr>
            <p:nvPr/>
          </p:nvSpPr>
          <p:spPr bwMode="auto">
            <a:xfrm>
              <a:off x="0" y="0"/>
              <a:ext cx="2313" cy="1723"/>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39944" name="组合 53256">
              <a:extLst>
                <a:ext uri="{FF2B5EF4-FFF2-40B4-BE49-F238E27FC236}">
                  <a16:creationId xmlns:a16="http://schemas.microsoft.com/office/drawing/2014/main" id="{BA256B97-48D1-40A6-ADBF-25D90C8B7666}"/>
                </a:ext>
              </a:extLst>
            </p:cNvPr>
            <p:cNvGrpSpPr>
              <a:grpSpLocks/>
            </p:cNvGrpSpPr>
            <p:nvPr/>
          </p:nvGrpSpPr>
          <p:grpSpPr bwMode="auto">
            <a:xfrm>
              <a:off x="227" y="136"/>
              <a:ext cx="1907" cy="1497"/>
              <a:chOff x="0" y="0"/>
              <a:chExt cx="1907" cy="1497"/>
            </a:xfrm>
          </p:grpSpPr>
          <p:sp>
            <p:nvSpPr>
              <p:cNvPr id="39945" name="任意多边形 53257">
                <a:extLst>
                  <a:ext uri="{FF2B5EF4-FFF2-40B4-BE49-F238E27FC236}">
                    <a16:creationId xmlns:a16="http://schemas.microsoft.com/office/drawing/2014/main" id="{B3293CD1-9AB7-4A1D-9F81-FDAA5C9D05AE}"/>
                  </a:ext>
                </a:extLst>
              </p:cNvPr>
              <p:cNvSpPr>
                <a:spLocks noChangeArrowheads="1"/>
              </p:cNvSpPr>
              <p:nvPr/>
            </p:nvSpPr>
            <p:spPr bwMode="auto">
              <a:xfrm>
                <a:off x="227" y="363"/>
                <a:ext cx="1680" cy="448"/>
              </a:xfrm>
              <a:custGeom>
                <a:avLst/>
                <a:gdLst>
                  <a:gd name="T0" fmla="*/ 14 w 43200"/>
                  <a:gd name="T1" fmla="*/ 22401 h 22402"/>
                  <a:gd name="T2" fmla="*/ -1 w 43200"/>
                  <a:gd name="T3" fmla="*/ 21600 h 22402"/>
                  <a:gd name="T4" fmla="*/ 21599 w 43200"/>
                  <a:gd name="T5" fmla="*/ 0 h 22402"/>
                  <a:gd name="T6" fmla="*/ 43199 w 43200"/>
                  <a:gd name="T7" fmla="*/ 21600 h 22402"/>
                  <a:gd name="T8" fmla="*/ 14 w 43200"/>
                  <a:gd name="T9" fmla="*/ 22401 h 22402"/>
                  <a:gd name="T10" fmla="*/ -1 w 43200"/>
                  <a:gd name="T11" fmla="*/ 21600 h 22402"/>
                  <a:gd name="T12" fmla="*/ 21599 w 43200"/>
                  <a:gd name="T13" fmla="*/ 0 h 22402"/>
                  <a:gd name="T14" fmla="*/ 43199 w 43200"/>
                  <a:gd name="T15" fmla="*/ 21600 h 22402"/>
                  <a:gd name="T16" fmla="*/ 21600 w 43200"/>
                  <a:gd name="T17" fmla="*/ 21600 h 2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00" h="22402" fill="none">
                    <a:moveTo>
                      <a:pt x="14" y="22401"/>
                    </a:moveTo>
                    <a:cubicBezTo>
                      <a:pt x="4" y="22135"/>
                      <a:pt x="-1" y="21868"/>
                      <a:pt x="-1" y="21600"/>
                    </a:cubicBezTo>
                    <a:cubicBezTo>
                      <a:pt x="-1" y="9671"/>
                      <a:pt x="9670" y="0"/>
                      <a:pt x="21599" y="0"/>
                    </a:cubicBezTo>
                    <a:cubicBezTo>
                      <a:pt x="33528" y="0"/>
                      <a:pt x="43199" y="9671"/>
                      <a:pt x="43199" y="21600"/>
                    </a:cubicBezTo>
                  </a:path>
                  <a:path w="43200" h="22402" stroke="0">
                    <a:moveTo>
                      <a:pt x="14" y="22401"/>
                    </a:moveTo>
                    <a:cubicBezTo>
                      <a:pt x="4" y="22135"/>
                      <a:pt x="-1" y="21868"/>
                      <a:pt x="-1" y="21600"/>
                    </a:cubicBezTo>
                    <a:cubicBezTo>
                      <a:pt x="-1" y="9671"/>
                      <a:pt x="9670" y="0"/>
                      <a:pt x="21599" y="0"/>
                    </a:cubicBezTo>
                    <a:cubicBezTo>
                      <a:pt x="33528" y="0"/>
                      <a:pt x="43199" y="9671"/>
                      <a:pt x="43199" y="21600"/>
                    </a:cubicBezTo>
                    <a:lnTo>
                      <a:pt x="21600" y="21600"/>
                    </a:lnTo>
                    <a:close/>
                  </a:path>
                </a:pathLst>
              </a:cu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6" name="矩形 53258">
                <a:extLst>
                  <a:ext uri="{FF2B5EF4-FFF2-40B4-BE49-F238E27FC236}">
                    <a16:creationId xmlns:a16="http://schemas.microsoft.com/office/drawing/2014/main" id="{136B79D7-3C80-4D12-B098-80C1BCC3A255}"/>
                  </a:ext>
                </a:extLst>
              </p:cNvPr>
              <p:cNvSpPr>
                <a:spLocks noChangeArrowheads="1"/>
              </p:cNvSpPr>
              <p:nvPr/>
            </p:nvSpPr>
            <p:spPr bwMode="auto">
              <a:xfrm>
                <a:off x="597" y="13"/>
                <a:ext cx="96" cy="1392"/>
              </a:xfrm>
              <a:prstGeom prst="rect">
                <a:avLst/>
              </a:prstGeom>
              <a:gradFill rotWithShape="1">
                <a:gsLst>
                  <a:gs pos="0">
                    <a:schemeClr val="folHlink"/>
                  </a:gs>
                  <a:gs pos="100000">
                    <a:srgbClr val="182F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7" name="矩形 53259">
                <a:extLst>
                  <a:ext uri="{FF2B5EF4-FFF2-40B4-BE49-F238E27FC236}">
                    <a16:creationId xmlns:a16="http://schemas.microsoft.com/office/drawing/2014/main" id="{B4D433A2-2D29-4655-BD3F-9CDC33A8D61E}"/>
                  </a:ext>
                </a:extLst>
              </p:cNvPr>
              <p:cNvSpPr>
                <a:spLocks noChangeArrowheads="1"/>
              </p:cNvSpPr>
              <p:nvPr/>
            </p:nvSpPr>
            <p:spPr bwMode="auto">
              <a:xfrm>
                <a:off x="981" y="13"/>
                <a:ext cx="96" cy="1392"/>
              </a:xfrm>
              <a:prstGeom prst="rect">
                <a:avLst/>
              </a:prstGeom>
              <a:gradFill rotWithShape="1">
                <a:gsLst>
                  <a:gs pos="0">
                    <a:schemeClr val="folHlink"/>
                  </a:gs>
                  <a:gs pos="100000">
                    <a:srgbClr val="182F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8" name="矩形 53260">
                <a:extLst>
                  <a:ext uri="{FF2B5EF4-FFF2-40B4-BE49-F238E27FC236}">
                    <a16:creationId xmlns:a16="http://schemas.microsoft.com/office/drawing/2014/main" id="{C940114F-17FA-4D71-BAFB-1F01E96EAF28}"/>
                  </a:ext>
                </a:extLst>
              </p:cNvPr>
              <p:cNvSpPr>
                <a:spLocks noChangeArrowheads="1"/>
              </p:cNvSpPr>
              <p:nvPr/>
            </p:nvSpPr>
            <p:spPr bwMode="auto">
              <a:xfrm>
                <a:off x="1365" y="13"/>
                <a:ext cx="96" cy="1392"/>
              </a:xfrm>
              <a:prstGeom prst="rect">
                <a:avLst/>
              </a:prstGeom>
              <a:gradFill rotWithShape="1">
                <a:gsLst>
                  <a:gs pos="0">
                    <a:schemeClr val="folHlink"/>
                  </a:gs>
                  <a:gs pos="100000">
                    <a:srgbClr val="182F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9" name="矩形 53261">
                <a:extLst>
                  <a:ext uri="{FF2B5EF4-FFF2-40B4-BE49-F238E27FC236}">
                    <a16:creationId xmlns:a16="http://schemas.microsoft.com/office/drawing/2014/main" id="{0379EDE1-214B-4B9D-8CB0-09F256023601}"/>
                  </a:ext>
                </a:extLst>
              </p:cNvPr>
              <p:cNvSpPr>
                <a:spLocks noChangeArrowheads="1"/>
              </p:cNvSpPr>
              <p:nvPr/>
            </p:nvSpPr>
            <p:spPr bwMode="auto">
              <a:xfrm>
                <a:off x="0" y="0"/>
                <a:ext cx="96" cy="1392"/>
              </a:xfrm>
              <a:prstGeom prst="rect">
                <a:avLst/>
              </a:prstGeom>
              <a:gradFill rotWithShape="1">
                <a:gsLst>
                  <a:gs pos="0">
                    <a:schemeClr val="folHlink"/>
                  </a:gs>
                  <a:gs pos="100000">
                    <a:srgbClr val="182F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50" name="任意多边形 53262">
                <a:extLst>
                  <a:ext uri="{FF2B5EF4-FFF2-40B4-BE49-F238E27FC236}">
                    <a16:creationId xmlns:a16="http://schemas.microsoft.com/office/drawing/2014/main" id="{55695DD6-FFE9-4D63-AE64-C03A588258E9}"/>
                  </a:ext>
                </a:extLst>
              </p:cNvPr>
              <p:cNvSpPr>
                <a:spLocks noChangeArrowheads="1"/>
              </p:cNvSpPr>
              <p:nvPr/>
            </p:nvSpPr>
            <p:spPr bwMode="auto">
              <a:xfrm flipV="1">
                <a:off x="227" y="771"/>
                <a:ext cx="1680" cy="448"/>
              </a:xfrm>
              <a:custGeom>
                <a:avLst/>
                <a:gdLst>
                  <a:gd name="T0" fmla="*/ 14 w 43200"/>
                  <a:gd name="T1" fmla="*/ 22401 h 22402"/>
                  <a:gd name="T2" fmla="*/ -1 w 43200"/>
                  <a:gd name="T3" fmla="*/ 21600 h 22402"/>
                  <a:gd name="T4" fmla="*/ 21599 w 43200"/>
                  <a:gd name="T5" fmla="*/ 0 h 22402"/>
                  <a:gd name="T6" fmla="*/ 43199 w 43200"/>
                  <a:gd name="T7" fmla="*/ 21600 h 22402"/>
                  <a:gd name="T8" fmla="*/ 14 w 43200"/>
                  <a:gd name="T9" fmla="*/ 22401 h 22402"/>
                  <a:gd name="T10" fmla="*/ -1 w 43200"/>
                  <a:gd name="T11" fmla="*/ 21600 h 22402"/>
                  <a:gd name="T12" fmla="*/ 21599 w 43200"/>
                  <a:gd name="T13" fmla="*/ 0 h 22402"/>
                  <a:gd name="T14" fmla="*/ 43199 w 43200"/>
                  <a:gd name="T15" fmla="*/ 21600 h 22402"/>
                  <a:gd name="T16" fmla="*/ 21600 w 43200"/>
                  <a:gd name="T17" fmla="*/ 21600 h 2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00" h="22402" fill="none">
                    <a:moveTo>
                      <a:pt x="14" y="22401"/>
                    </a:moveTo>
                    <a:cubicBezTo>
                      <a:pt x="4" y="22135"/>
                      <a:pt x="-1" y="21868"/>
                      <a:pt x="-1" y="21600"/>
                    </a:cubicBezTo>
                    <a:cubicBezTo>
                      <a:pt x="-1" y="9671"/>
                      <a:pt x="9670" y="0"/>
                      <a:pt x="21599" y="0"/>
                    </a:cubicBezTo>
                    <a:cubicBezTo>
                      <a:pt x="33528" y="0"/>
                      <a:pt x="43199" y="9671"/>
                      <a:pt x="43199" y="21600"/>
                    </a:cubicBezTo>
                  </a:path>
                  <a:path w="43200" h="22402" stroke="0">
                    <a:moveTo>
                      <a:pt x="14" y="22401"/>
                    </a:moveTo>
                    <a:cubicBezTo>
                      <a:pt x="4" y="22135"/>
                      <a:pt x="-1" y="21868"/>
                      <a:pt x="-1" y="21600"/>
                    </a:cubicBezTo>
                    <a:cubicBezTo>
                      <a:pt x="-1" y="9671"/>
                      <a:pt x="9670" y="0"/>
                      <a:pt x="21599" y="0"/>
                    </a:cubicBezTo>
                    <a:cubicBezTo>
                      <a:pt x="33528" y="0"/>
                      <a:pt x="43199" y="9671"/>
                      <a:pt x="43199" y="21600"/>
                    </a:cubicBezTo>
                    <a:lnTo>
                      <a:pt x="21600" y="21600"/>
                    </a:lnTo>
                    <a:close/>
                  </a:path>
                </a:pathLst>
              </a:cu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51" name="直接连接符 53263">
                <a:extLst>
                  <a:ext uri="{FF2B5EF4-FFF2-40B4-BE49-F238E27FC236}">
                    <a16:creationId xmlns:a16="http://schemas.microsoft.com/office/drawing/2014/main" id="{65897267-95B6-4CBD-94D8-819A30B90024}"/>
                  </a:ext>
                </a:extLst>
              </p:cNvPr>
              <p:cNvSpPr>
                <a:spLocks noChangeShapeType="1"/>
              </p:cNvSpPr>
              <p:nvPr/>
            </p:nvSpPr>
            <p:spPr bwMode="auto">
              <a:xfrm flipV="1">
                <a:off x="45" y="349"/>
                <a:ext cx="0" cy="432"/>
              </a:xfrm>
              <a:prstGeom prst="line">
                <a:avLst/>
              </a:prstGeom>
              <a:noFill/>
              <a:ln w="28575">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9952" name="直接连接符 53264">
                <a:extLst>
                  <a:ext uri="{FF2B5EF4-FFF2-40B4-BE49-F238E27FC236}">
                    <a16:creationId xmlns:a16="http://schemas.microsoft.com/office/drawing/2014/main" id="{76FF7A95-0F72-471A-A69C-77B7DC1A2BED}"/>
                  </a:ext>
                </a:extLst>
              </p:cNvPr>
              <p:cNvSpPr>
                <a:spLocks noChangeShapeType="1"/>
              </p:cNvSpPr>
              <p:nvPr/>
            </p:nvSpPr>
            <p:spPr bwMode="auto">
              <a:xfrm flipV="1">
                <a:off x="1029" y="157"/>
                <a:ext cx="0" cy="432"/>
              </a:xfrm>
              <a:prstGeom prst="line">
                <a:avLst/>
              </a:prstGeom>
              <a:noFill/>
              <a:ln w="28575">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9953" name="直接连接符 53265">
                <a:extLst>
                  <a:ext uri="{FF2B5EF4-FFF2-40B4-BE49-F238E27FC236}">
                    <a16:creationId xmlns:a16="http://schemas.microsoft.com/office/drawing/2014/main" id="{0E7B893D-6A65-4FE6-B068-CBD12C3CF901}"/>
                  </a:ext>
                </a:extLst>
              </p:cNvPr>
              <p:cNvSpPr>
                <a:spLocks noChangeShapeType="1"/>
              </p:cNvSpPr>
              <p:nvPr/>
            </p:nvSpPr>
            <p:spPr bwMode="auto">
              <a:xfrm flipV="1">
                <a:off x="645" y="253"/>
                <a:ext cx="0" cy="432"/>
              </a:xfrm>
              <a:prstGeom prst="line">
                <a:avLst/>
              </a:prstGeom>
              <a:noFill/>
              <a:ln w="28575">
                <a:solidFill>
                  <a:srgbClr val="FFFF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39954" name="直接连接符 53266">
                <a:extLst>
                  <a:ext uri="{FF2B5EF4-FFF2-40B4-BE49-F238E27FC236}">
                    <a16:creationId xmlns:a16="http://schemas.microsoft.com/office/drawing/2014/main" id="{74C6452A-4322-4960-BB97-C37B8BC06D73}"/>
                  </a:ext>
                </a:extLst>
              </p:cNvPr>
              <p:cNvSpPr>
                <a:spLocks noChangeShapeType="1"/>
              </p:cNvSpPr>
              <p:nvPr/>
            </p:nvSpPr>
            <p:spPr bwMode="auto">
              <a:xfrm flipV="1">
                <a:off x="1413" y="253"/>
                <a:ext cx="0" cy="432"/>
              </a:xfrm>
              <a:prstGeom prst="line">
                <a:avLst/>
              </a:prstGeom>
              <a:noFill/>
              <a:ln w="28575">
                <a:solidFill>
                  <a:srgbClr val="FFFF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39955" name="矩形 53267">
                <a:extLst>
                  <a:ext uri="{FF2B5EF4-FFF2-40B4-BE49-F238E27FC236}">
                    <a16:creationId xmlns:a16="http://schemas.microsoft.com/office/drawing/2014/main" id="{DBBA0449-3505-45FE-913E-D0DFBE420E2B}"/>
                  </a:ext>
                </a:extLst>
              </p:cNvPr>
              <p:cNvSpPr>
                <a:spLocks noChangeArrowheads="1"/>
              </p:cNvSpPr>
              <p:nvPr/>
            </p:nvSpPr>
            <p:spPr bwMode="auto">
              <a:xfrm>
                <a:off x="1451" y="45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rPr>
                  <a:t>I</a:t>
                </a:r>
                <a:r>
                  <a:rPr lang="en-US" altLang="zh-CN" sz="2400" b="1" baseline="-25000">
                    <a:latin typeface="Times New Roman" panose="02020603050405020304" pitchFamily="18" charset="0"/>
                  </a:rPr>
                  <a:t>1</a:t>
                </a:r>
                <a:endParaRPr lang="en-US" altLang="zh-CN" sz="2800" b="1" baseline="-25000">
                  <a:latin typeface="Times New Roman" panose="02020603050405020304" pitchFamily="18" charset="0"/>
                </a:endParaRPr>
              </a:p>
            </p:txBody>
          </p:sp>
          <p:sp>
            <p:nvSpPr>
              <p:cNvPr id="39956" name="矩形 53268">
                <a:extLst>
                  <a:ext uri="{FF2B5EF4-FFF2-40B4-BE49-F238E27FC236}">
                    <a16:creationId xmlns:a16="http://schemas.microsoft.com/office/drawing/2014/main" id="{D7612385-0554-4FE1-98FF-A719349100F9}"/>
                  </a:ext>
                </a:extLst>
              </p:cNvPr>
              <p:cNvSpPr>
                <a:spLocks noChangeArrowheads="1"/>
              </p:cNvSpPr>
              <p:nvPr/>
            </p:nvSpPr>
            <p:spPr bwMode="auto">
              <a:xfrm>
                <a:off x="1043" y="42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rPr>
                  <a:t>I</a:t>
                </a:r>
                <a:r>
                  <a:rPr lang="en-US" altLang="zh-CN" sz="2400" b="1" baseline="-25000">
                    <a:latin typeface="Times New Roman" panose="02020603050405020304" pitchFamily="18" charset="0"/>
                  </a:rPr>
                  <a:t>2</a:t>
                </a:r>
              </a:p>
            </p:txBody>
          </p:sp>
          <p:sp>
            <p:nvSpPr>
              <p:cNvPr id="39957" name="矩形 53269">
                <a:extLst>
                  <a:ext uri="{FF2B5EF4-FFF2-40B4-BE49-F238E27FC236}">
                    <a16:creationId xmlns:a16="http://schemas.microsoft.com/office/drawing/2014/main" id="{605C70F0-B5F6-46F2-A6EF-71F471AEBE19}"/>
                  </a:ext>
                </a:extLst>
              </p:cNvPr>
              <p:cNvSpPr>
                <a:spLocks noChangeArrowheads="1"/>
              </p:cNvSpPr>
              <p:nvPr/>
            </p:nvSpPr>
            <p:spPr bwMode="auto">
              <a:xfrm>
                <a:off x="662" y="40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rPr>
                  <a:t>I</a:t>
                </a:r>
                <a:r>
                  <a:rPr lang="en-US" altLang="zh-CN" sz="2400" b="1" baseline="-25000">
                    <a:latin typeface="Times New Roman" panose="02020603050405020304" pitchFamily="18" charset="0"/>
                  </a:rPr>
                  <a:t>3</a:t>
                </a:r>
              </a:p>
            </p:txBody>
          </p:sp>
          <p:sp>
            <p:nvSpPr>
              <p:cNvPr id="39958" name="矩形 53270">
                <a:extLst>
                  <a:ext uri="{FF2B5EF4-FFF2-40B4-BE49-F238E27FC236}">
                    <a16:creationId xmlns:a16="http://schemas.microsoft.com/office/drawing/2014/main" id="{C42A7558-E61A-4973-897B-B4A47A443542}"/>
                  </a:ext>
                </a:extLst>
              </p:cNvPr>
              <p:cNvSpPr>
                <a:spLocks noChangeArrowheads="1"/>
              </p:cNvSpPr>
              <p:nvPr/>
            </p:nvSpPr>
            <p:spPr bwMode="auto">
              <a:xfrm>
                <a:off x="91" y="31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latin typeface="Times New Roman" panose="02020603050405020304" pitchFamily="18" charset="0"/>
                  </a:rPr>
                  <a:t>I</a:t>
                </a:r>
                <a:r>
                  <a:rPr lang="en-US" altLang="zh-CN" sz="2400" b="1" baseline="-25000">
                    <a:latin typeface="Times New Roman" panose="02020603050405020304" pitchFamily="18" charset="0"/>
                  </a:rPr>
                  <a:t>4</a:t>
                </a:r>
              </a:p>
            </p:txBody>
          </p:sp>
          <p:sp>
            <p:nvSpPr>
              <p:cNvPr id="39959" name="直接连接符 53271">
                <a:extLst>
                  <a:ext uri="{FF2B5EF4-FFF2-40B4-BE49-F238E27FC236}">
                    <a16:creationId xmlns:a16="http://schemas.microsoft.com/office/drawing/2014/main" id="{AE014D6E-62F5-4CB4-910D-CEB5D0D05CEC}"/>
                  </a:ext>
                </a:extLst>
              </p:cNvPr>
              <p:cNvSpPr>
                <a:spLocks noChangeShapeType="1"/>
              </p:cNvSpPr>
              <p:nvPr/>
            </p:nvSpPr>
            <p:spPr bwMode="auto">
              <a:xfrm>
                <a:off x="952" y="1216"/>
                <a:ext cx="240" cy="0"/>
              </a:xfrm>
              <a:prstGeom prst="line">
                <a:avLst/>
              </a:prstGeom>
              <a:noFill/>
              <a:ln w="28575">
                <a:solidFill>
                  <a:srgbClr val="FFFF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9960" name="矩形 53272">
                <a:extLst>
                  <a:ext uri="{FF2B5EF4-FFF2-40B4-BE49-F238E27FC236}">
                    <a16:creationId xmlns:a16="http://schemas.microsoft.com/office/drawing/2014/main" id="{4A929E58-7A8A-4FC7-AD5A-ADE8D9DD2DA3}"/>
                  </a:ext>
                </a:extLst>
              </p:cNvPr>
              <p:cNvSpPr>
                <a:spLocks noChangeArrowheads="1"/>
              </p:cNvSpPr>
              <p:nvPr/>
            </p:nvSpPr>
            <p:spPr bwMode="auto">
              <a:xfrm>
                <a:off x="1089" y="117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i="1">
                    <a:latin typeface="Times New Roman" panose="02020603050405020304" pitchFamily="18" charset="0"/>
                  </a:rPr>
                  <a:t>L</a:t>
                </a:r>
                <a:endParaRPr lang="en-US" altLang="zh-CN" sz="3200" b="1" i="1">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p:cTn id="7" dur="500" fill="hold"/>
                                        <p:tgtEl>
                                          <p:spTgt spid="53250"/>
                                        </p:tgtEl>
                                        <p:attrNameLst>
                                          <p:attrName>ppt_w</p:attrName>
                                        </p:attrNameLst>
                                      </p:cBhvr>
                                      <p:tavLst>
                                        <p:tav tm="0">
                                          <p:val>
                                            <p:strVal val="4*#ppt_w"/>
                                          </p:val>
                                        </p:tav>
                                        <p:tav tm="100000">
                                          <p:val>
                                            <p:strVal val="#ppt_w"/>
                                          </p:val>
                                        </p:tav>
                                      </p:tavLst>
                                    </p:anim>
                                    <p:anim calcmode="lin" valueType="num">
                                      <p:cBhvr>
                                        <p:cTn id="8" dur="500" fill="hold"/>
                                        <p:tgtEl>
                                          <p:spTgt spid="53250"/>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3251"/>
                                        </p:tgtEl>
                                        <p:attrNameLst>
                                          <p:attrName>style.visibility</p:attrName>
                                        </p:attrNameLst>
                                      </p:cBhvr>
                                      <p:to>
                                        <p:strVal val="visible"/>
                                      </p:to>
                                    </p:set>
                                    <p:animEffect transition="in" filter="box(out)">
                                      <p:cBhvr>
                                        <p:cTn id="13" dur="500"/>
                                        <p:tgtEl>
                                          <p:spTgt spid="532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3252"/>
                                        </p:tgtEl>
                                        <p:attrNameLst>
                                          <p:attrName>style.visibility</p:attrName>
                                        </p:attrNameLst>
                                      </p:cBhvr>
                                      <p:to>
                                        <p:strVal val="visible"/>
                                      </p:to>
                                    </p:set>
                                    <p:animEffect transition="in" filter="box(out)">
                                      <p:cBhvr>
                                        <p:cTn id="18" dur="500"/>
                                        <p:tgtEl>
                                          <p:spTgt spid="532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3253"/>
                                        </p:tgtEl>
                                        <p:attrNameLst>
                                          <p:attrName>style.visibility</p:attrName>
                                        </p:attrNameLst>
                                      </p:cBhvr>
                                      <p:to>
                                        <p:strVal val="visible"/>
                                      </p:to>
                                    </p:set>
                                    <p:animEffect transition="in" filter="box(out)">
                                      <p:cBhvr>
                                        <p:cTn id="23" dur="500"/>
                                        <p:tgtEl>
                                          <p:spTgt spid="532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3254"/>
                                        </p:tgtEl>
                                        <p:attrNameLst>
                                          <p:attrName>style.visibility</p:attrName>
                                        </p:attrNameLst>
                                      </p:cBhvr>
                                      <p:to>
                                        <p:strVal val="visible"/>
                                      </p:to>
                                    </p:set>
                                    <p:animEffect transition="in" filter="box(out)">
                                      <p:cBhvr>
                                        <p:cTn id="28" dur="500"/>
                                        <p:tgtEl>
                                          <p:spTgt spid="532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nodeType="clickEffect">
                                  <p:stCondLst>
                                    <p:cond delay="0"/>
                                  </p:stCondLst>
                                  <p:childTnLst>
                                    <p:set>
                                      <p:cBhvr>
                                        <p:cTn id="32" dur="1" fill="hold">
                                          <p:stCondLst>
                                            <p:cond delay="0"/>
                                          </p:stCondLst>
                                        </p:cTn>
                                        <p:tgtEl>
                                          <p:spTgt spid="53255"/>
                                        </p:tgtEl>
                                        <p:attrNameLst>
                                          <p:attrName>style.visibility</p:attrName>
                                        </p:attrNameLst>
                                      </p:cBhvr>
                                      <p:to>
                                        <p:strVal val="visible"/>
                                      </p:to>
                                    </p:set>
                                    <p:animEffect transition="in" filter="diamond(in)">
                                      <p:cBhvr>
                                        <p:cTn id="33" dur="10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p:bldP spid="53252" grpId="0"/>
      <p:bldP spid="53253" grpId="0"/>
      <p:bldP spid="5325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文本框 54273">
            <a:extLst>
              <a:ext uri="{FF2B5EF4-FFF2-40B4-BE49-F238E27FC236}">
                <a16:creationId xmlns:a16="http://schemas.microsoft.com/office/drawing/2014/main" id="{951D3AB8-BAE2-4900-9CBF-A48185D32A8B}"/>
              </a:ext>
            </a:extLst>
          </p:cNvPr>
          <p:cNvSpPr txBox="1">
            <a:spLocks noChangeArrowheads="1"/>
          </p:cNvSpPr>
          <p:nvPr/>
        </p:nvSpPr>
        <p:spPr bwMode="auto">
          <a:xfrm>
            <a:off x="385763" y="773113"/>
            <a:ext cx="2554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i="1">
                <a:solidFill>
                  <a:srgbClr val="FFFF00"/>
                </a:solidFill>
                <a:latin typeface="Times New Roman" panose="02020603050405020304" pitchFamily="18" charset="0"/>
              </a:rPr>
              <a:t>I </a:t>
            </a:r>
            <a:r>
              <a:rPr lang="zh-CN" altLang="en-US" sz="2800" b="1">
                <a:solidFill>
                  <a:srgbClr val="FFFF00"/>
                </a:solidFill>
                <a:latin typeface="Times New Roman" panose="02020603050405020304" pitchFamily="18" charset="0"/>
              </a:rPr>
              <a:t>的正负规定：</a:t>
            </a:r>
          </a:p>
        </p:txBody>
      </p:sp>
      <p:sp>
        <p:nvSpPr>
          <p:cNvPr id="54275" name="文本框 54274">
            <a:extLst>
              <a:ext uri="{FF2B5EF4-FFF2-40B4-BE49-F238E27FC236}">
                <a16:creationId xmlns:a16="http://schemas.microsoft.com/office/drawing/2014/main" id="{EF939A4B-3C60-4680-9321-9FCCC8519E11}"/>
              </a:ext>
            </a:extLst>
          </p:cNvPr>
          <p:cNvSpPr txBox="1">
            <a:spLocks noChangeArrowheads="1"/>
          </p:cNvSpPr>
          <p:nvPr/>
        </p:nvSpPr>
        <p:spPr bwMode="auto">
          <a:xfrm>
            <a:off x="517525" y="1493838"/>
            <a:ext cx="8626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1)  </a:t>
            </a:r>
            <a:r>
              <a:rPr lang="zh-CN" altLang="en-US" sz="2800" b="1">
                <a:latin typeface="Times New Roman" panose="02020603050405020304" pitchFamily="18" charset="0"/>
              </a:rPr>
              <a:t>当</a:t>
            </a:r>
            <a:r>
              <a:rPr lang="en-US" altLang="zh-CN" sz="2800" b="1">
                <a:latin typeface="Times New Roman" panose="02020603050405020304" pitchFamily="18" charset="0"/>
              </a:rPr>
              <a:t>I</a:t>
            </a:r>
            <a:r>
              <a:rPr lang="zh-CN" altLang="en-US" sz="2800" b="1">
                <a:latin typeface="Times New Roman" panose="02020603050405020304" pitchFamily="18" charset="0"/>
              </a:rPr>
              <a:t>与</a:t>
            </a:r>
            <a:r>
              <a:rPr lang="en-US" altLang="zh-CN" sz="2800" b="1">
                <a:latin typeface="Times New Roman" panose="02020603050405020304" pitchFamily="18" charset="0"/>
              </a:rPr>
              <a:t>L</a:t>
            </a:r>
            <a:r>
              <a:rPr lang="zh-CN" altLang="en-US" sz="2800" b="1">
                <a:latin typeface="Times New Roman" panose="02020603050405020304" pitchFamily="18" charset="0"/>
              </a:rPr>
              <a:t>的环绕方向成右手关系时，</a:t>
            </a:r>
            <a:r>
              <a:rPr lang="en-US" altLang="zh-CN" sz="2800" b="1">
                <a:latin typeface="Times New Roman" panose="02020603050405020304" pitchFamily="18" charset="0"/>
              </a:rPr>
              <a:t>I&gt;0</a:t>
            </a:r>
            <a:r>
              <a:rPr lang="zh-CN" altLang="en-US" sz="2800" b="1">
                <a:latin typeface="Times New Roman" panose="02020603050405020304" pitchFamily="18" charset="0"/>
              </a:rPr>
              <a:t>，反之</a:t>
            </a:r>
            <a:r>
              <a:rPr lang="en-US" altLang="zh-CN" sz="2800" b="1">
                <a:latin typeface="Times New Roman" panose="02020603050405020304" pitchFamily="18" charset="0"/>
              </a:rPr>
              <a:t>I&lt;0</a:t>
            </a:r>
            <a:r>
              <a:rPr lang="zh-CN" altLang="en-US" sz="2800" b="1">
                <a:latin typeface="Times New Roman" panose="02020603050405020304" pitchFamily="18" charset="0"/>
              </a:rPr>
              <a:t>。</a:t>
            </a:r>
          </a:p>
        </p:txBody>
      </p:sp>
      <p:sp>
        <p:nvSpPr>
          <p:cNvPr id="54276" name="文本框 54275">
            <a:extLst>
              <a:ext uri="{FF2B5EF4-FFF2-40B4-BE49-F238E27FC236}">
                <a16:creationId xmlns:a16="http://schemas.microsoft.com/office/drawing/2014/main" id="{A8F1F645-AF40-42F9-9636-239EC55E8612}"/>
              </a:ext>
            </a:extLst>
          </p:cNvPr>
          <p:cNvSpPr txBox="1">
            <a:spLocks noChangeArrowheads="1"/>
          </p:cNvSpPr>
          <p:nvPr/>
        </p:nvSpPr>
        <p:spPr bwMode="auto">
          <a:xfrm>
            <a:off x="611188" y="2214563"/>
            <a:ext cx="490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2)  </a:t>
            </a:r>
            <a:r>
              <a:rPr lang="zh-CN" altLang="en-US" sz="2800" b="1">
                <a:latin typeface="Times New Roman" panose="02020603050405020304" pitchFamily="18" charset="0"/>
              </a:rPr>
              <a:t>若</a:t>
            </a:r>
            <a:r>
              <a:rPr lang="en-US" altLang="zh-CN" sz="2800" b="1">
                <a:latin typeface="Times New Roman" panose="02020603050405020304" pitchFamily="18" charset="0"/>
              </a:rPr>
              <a:t>I</a:t>
            </a:r>
            <a:r>
              <a:rPr lang="zh-CN" altLang="en-US" sz="2800" b="1">
                <a:latin typeface="Times New Roman" panose="02020603050405020304" pitchFamily="18" charset="0"/>
              </a:rPr>
              <a:t>不穿过</a:t>
            </a:r>
            <a:r>
              <a:rPr lang="en-US" altLang="zh-CN" sz="2800" b="1">
                <a:latin typeface="Times New Roman" panose="02020603050405020304" pitchFamily="18" charset="0"/>
              </a:rPr>
              <a:t>L</a:t>
            </a:r>
            <a:r>
              <a:rPr lang="zh-CN" altLang="en-US" sz="2800" b="1">
                <a:latin typeface="Times New Roman" panose="02020603050405020304" pitchFamily="18" charset="0"/>
              </a:rPr>
              <a:t>，则</a:t>
            </a:r>
            <a:r>
              <a:rPr lang="en-US" altLang="zh-CN" sz="2800" b="1">
                <a:latin typeface="Times New Roman" panose="02020603050405020304" pitchFamily="18" charset="0"/>
              </a:rPr>
              <a:t>I=0</a:t>
            </a:r>
          </a:p>
        </p:txBody>
      </p:sp>
      <p:grpSp>
        <p:nvGrpSpPr>
          <p:cNvPr id="54277" name="组合 54276">
            <a:extLst>
              <a:ext uri="{FF2B5EF4-FFF2-40B4-BE49-F238E27FC236}">
                <a16:creationId xmlns:a16="http://schemas.microsoft.com/office/drawing/2014/main" id="{07ED1F25-37E9-43FF-BFEC-759DC8A7EDB8}"/>
              </a:ext>
            </a:extLst>
          </p:cNvPr>
          <p:cNvGrpSpPr>
            <a:grpSpLocks/>
          </p:cNvGrpSpPr>
          <p:nvPr/>
        </p:nvGrpSpPr>
        <p:grpSpPr bwMode="auto">
          <a:xfrm>
            <a:off x="923925" y="4070350"/>
            <a:ext cx="1447800" cy="762000"/>
            <a:chOff x="0" y="0"/>
            <a:chExt cx="912" cy="480"/>
          </a:xfrm>
        </p:grpSpPr>
        <p:sp>
          <p:nvSpPr>
            <p:cNvPr id="40965" name="椭圆 54277">
              <a:extLst>
                <a:ext uri="{FF2B5EF4-FFF2-40B4-BE49-F238E27FC236}">
                  <a16:creationId xmlns:a16="http://schemas.microsoft.com/office/drawing/2014/main" id="{3C2CD973-4B62-4B39-8A67-D6ED4E21DED8}"/>
                </a:ext>
              </a:extLst>
            </p:cNvPr>
            <p:cNvSpPr>
              <a:spLocks noChangeArrowheads="1"/>
            </p:cNvSpPr>
            <p:nvPr/>
          </p:nvSpPr>
          <p:spPr bwMode="auto">
            <a:xfrm>
              <a:off x="0" y="0"/>
              <a:ext cx="912" cy="48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6" name="直接连接符 54278">
              <a:extLst>
                <a:ext uri="{FF2B5EF4-FFF2-40B4-BE49-F238E27FC236}">
                  <a16:creationId xmlns:a16="http://schemas.microsoft.com/office/drawing/2014/main" id="{D7ED0A51-BDE8-474B-9F1E-8401F1055EEB}"/>
                </a:ext>
              </a:extLst>
            </p:cNvPr>
            <p:cNvSpPr>
              <a:spLocks noChangeShapeType="1"/>
            </p:cNvSpPr>
            <p:nvPr/>
          </p:nvSpPr>
          <p:spPr bwMode="auto">
            <a:xfrm>
              <a:off x="336" y="480"/>
              <a:ext cx="24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4280" name="任意多边形 54279">
            <a:extLst>
              <a:ext uri="{FF2B5EF4-FFF2-40B4-BE49-F238E27FC236}">
                <a16:creationId xmlns:a16="http://schemas.microsoft.com/office/drawing/2014/main" id="{AAE0D637-FD86-4482-8264-1BEE8AC00E04}"/>
              </a:ext>
            </a:extLst>
          </p:cNvPr>
          <p:cNvSpPr>
            <a:spLocks noChangeArrowheads="1"/>
          </p:cNvSpPr>
          <p:nvPr/>
        </p:nvSpPr>
        <p:spPr bwMode="auto">
          <a:xfrm>
            <a:off x="1889125" y="3833813"/>
            <a:ext cx="185738" cy="606425"/>
          </a:xfrm>
          <a:custGeom>
            <a:avLst/>
            <a:gdLst>
              <a:gd name="T0" fmla="*/ 16 w 112"/>
              <a:gd name="T1" fmla="*/ 480 h 480"/>
              <a:gd name="T2" fmla="*/ 16 w 112"/>
              <a:gd name="T3" fmla="*/ 288 h 480"/>
              <a:gd name="T4" fmla="*/ 112 w 112"/>
              <a:gd name="T5" fmla="*/ 0 h 480"/>
            </a:gdLst>
            <a:ahLst/>
            <a:cxnLst>
              <a:cxn ang="0">
                <a:pos x="T0" y="T1"/>
              </a:cxn>
              <a:cxn ang="0">
                <a:pos x="T2" y="T3"/>
              </a:cxn>
              <a:cxn ang="0">
                <a:pos x="T4" y="T5"/>
              </a:cxn>
            </a:cxnLst>
            <a:rect l="0" t="0" r="r" b="b"/>
            <a:pathLst>
              <a:path w="112" h="480">
                <a:moveTo>
                  <a:pt x="16" y="480"/>
                </a:moveTo>
                <a:cubicBezTo>
                  <a:pt x="8" y="424"/>
                  <a:pt x="0" y="368"/>
                  <a:pt x="16" y="288"/>
                </a:cubicBezTo>
                <a:cubicBezTo>
                  <a:pt x="32" y="208"/>
                  <a:pt x="72" y="104"/>
                  <a:pt x="112" y="0"/>
                </a:cubicBezTo>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1" name="任意多边形 54280">
            <a:extLst>
              <a:ext uri="{FF2B5EF4-FFF2-40B4-BE49-F238E27FC236}">
                <a16:creationId xmlns:a16="http://schemas.microsoft.com/office/drawing/2014/main" id="{857E8EB0-77EB-4BCC-B41C-A27266300C4C}"/>
              </a:ext>
            </a:extLst>
          </p:cNvPr>
          <p:cNvSpPr>
            <a:spLocks noChangeArrowheads="1"/>
          </p:cNvSpPr>
          <p:nvPr/>
        </p:nvSpPr>
        <p:spPr bwMode="auto">
          <a:xfrm>
            <a:off x="1958975" y="4862513"/>
            <a:ext cx="304800" cy="457200"/>
          </a:xfrm>
          <a:custGeom>
            <a:avLst/>
            <a:gdLst>
              <a:gd name="T0" fmla="*/ 0 w 192"/>
              <a:gd name="T1" fmla="*/ 0 h 288"/>
              <a:gd name="T2" fmla="*/ 48 w 192"/>
              <a:gd name="T3" fmla="*/ 144 h 288"/>
              <a:gd name="T4" fmla="*/ 192 w 192"/>
              <a:gd name="T5" fmla="*/ 288 h 288"/>
            </a:gdLst>
            <a:ahLst/>
            <a:cxnLst>
              <a:cxn ang="0">
                <a:pos x="T0" y="T1"/>
              </a:cxn>
              <a:cxn ang="0">
                <a:pos x="T2" y="T3"/>
              </a:cxn>
              <a:cxn ang="0">
                <a:pos x="T4" y="T5"/>
              </a:cxn>
            </a:cxnLst>
            <a:rect l="0" t="0" r="r" b="b"/>
            <a:pathLst>
              <a:path w="192" h="288">
                <a:moveTo>
                  <a:pt x="0" y="0"/>
                </a:moveTo>
                <a:cubicBezTo>
                  <a:pt x="8" y="48"/>
                  <a:pt x="16" y="96"/>
                  <a:pt x="48" y="144"/>
                </a:cubicBezTo>
                <a:cubicBezTo>
                  <a:pt x="80" y="192"/>
                  <a:pt x="136" y="240"/>
                  <a:pt x="192" y="288"/>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2" name="任意多边形 54281">
            <a:extLst>
              <a:ext uri="{FF2B5EF4-FFF2-40B4-BE49-F238E27FC236}">
                <a16:creationId xmlns:a16="http://schemas.microsoft.com/office/drawing/2014/main" id="{898C3A76-94AE-4862-874D-020621871182}"/>
              </a:ext>
            </a:extLst>
          </p:cNvPr>
          <p:cNvSpPr>
            <a:spLocks noChangeArrowheads="1"/>
          </p:cNvSpPr>
          <p:nvPr/>
        </p:nvSpPr>
        <p:spPr bwMode="auto">
          <a:xfrm rot="10800000">
            <a:off x="1058863" y="4824413"/>
            <a:ext cx="303212" cy="677862"/>
          </a:xfrm>
          <a:custGeom>
            <a:avLst/>
            <a:gdLst>
              <a:gd name="T0" fmla="*/ 16 w 112"/>
              <a:gd name="T1" fmla="*/ 480 h 480"/>
              <a:gd name="T2" fmla="*/ 16 w 112"/>
              <a:gd name="T3" fmla="*/ 288 h 480"/>
              <a:gd name="T4" fmla="*/ 112 w 112"/>
              <a:gd name="T5" fmla="*/ 0 h 480"/>
            </a:gdLst>
            <a:ahLst/>
            <a:cxnLst>
              <a:cxn ang="0">
                <a:pos x="T0" y="T1"/>
              </a:cxn>
              <a:cxn ang="0">
                <a:pos x="T2" y="T3"/>
              </a:cxn>
              <a:cxn ang="0">
                <a:pos x="T4" y="T5"/>
              </a:cxn>
            </a:cxnLst>
            <a:rect l="0" t="0" r="r" b="b"/>
            <a:pathLst>
              <a:path w="112" h="480">
                <a:moveTo>
                  <a:pt x="16" y="480"/>
                </a:moveTo>
                <a:cubicBezTo>
                  <a:pt x="8" y="424"/>
                  <a:pt x="0" y="368"/>
                  <a:pt x="16" y="288"/>
                </a:cubicBezTo>
                <a:cubicBezTo>
                  <a:pt x="32" y="208"/>
                  <a:pt x="72" y="104"/>
                  <a:pt x="112" y="0"/>
                </a:cubicBezTo>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3" name="任意多边形 54282">
            <a:extLst>
              <a:ext uri="{FF2B5EF4-FFF2-40B4-BE49-F238E27FC236}">
                <a16:creationId xmlns:a16="http://schemas.microsoft.com/office/drawing/2014/main" id="{D25C3E05-DC74-4EA6-92CC-0D6FDBE7A1C1}"/>
              </a:ext>
            </a:extLst>
          </p:cNvPr>
          <p:cNvSpPr>
            <a:spLocks noChangeArrowheads="1"/>
          </p:cNvSpPr>
          <p:nvPr/>
        </p:nvSpPr>
        <p:spPr bwMode="auto">
          <a:xfrm>
            <a:off x="1252538" y="3722688"/>
            <a:ext cx="76200" cy="785812"/>
          </a:xfrm>
          <a:custGeom>
            <a:avLst/>
            <a:gdLst>
              <a:gd name="T0" fmla="*/ 0 w 152"/>
              <a:gd name="T1" fmla="*/ 0 h 480"/>
              <a:gd name="T2" fmla="*/ 96 w 152"/>
              <a:gd name="T3" fmla="*/ 144 h 480"/>
              <a:gd name="T4" fmla="*/ 144 w 152"/>
              <a:gd name="T5" fmla="*/ 288 h 480"/>
              <a:gd name="T6" fmla="*/ 144 w 152"/>
              <a:gd name="T7" fmla="*/ 480 h 480"/>
            </a:gdLst>
            <a:ahLst/>
            <a:cxnLst>
              <a:cxn ang="0">
                <a:pos x="T0" y="T1"/>
              </a:cxn>
              <a:cxn ang="0">
                <a:pos x="T2" y="T3"/>
              </a:cxn>
              <a:cxn ang="0">
                <a:pos x="T4" y="T5"/>
              </a:cxn>
              <a:cxn ang="0">
                <a:pos x="T6" y="T7"/>
              </a:cxn>
            </a:cxnLst>
            <a:rect l="0" t="0" r="r" b="b"/>
            <a:pathLst>
              <a:path w="152" h="480">
                <a:moveTo>
                  <a:pt x="0" y="0"/>
                </a:moveTo>
                <a:cubicBezTo>
                  <a:pt x="36" y="48"/>
                  <a:pt x="72" y="96"/>
                  <a:pt x="96" y="144"/>
                </a:cubicBezTo>
                <a:cubicBezTo>
                  <a:pt x="120" y="192"/>
                  <a:pt x="136" y="232"/>
                  <a:pt x="144" y="288"/>
                </a:cubicBezTo>
                <a:cubicBezTo>
                  <a:pt x="152" y="344"/>
                  <a:pt x="144" y="448"/>
                  <a:pt x="144" y="48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4" name="文本框 54283">
            <a:extLst>
              <a:ext uri="{FF2B5EF4-FFF2-40B4-BE49-F238E27FC236}">
                <a16:creationId xmlns:a16="http://schemas.microsoft.com/office/drawing/2014/main" id="{B4BF50A1-E742-4AB3-BB51-2257BDFD4A7A}"/>
              </a:ext>
            </a:extLst>
          </p:cNvPr>
          <p:cNvSpPr txBox="1">
            <a:spLocks noChangeArrowheads="1"/>
          </p:cNvSpPr>
          <p:nvPr/>
        </p:nvSpPr>
        <p:spPr bwMode="auto">
          <a:xfrm>
            <a:off x="2112963" y="3481388"/>
            <a:ext cx="442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I</a:t>
            </a:r>
            <a:r>
              <a:rPr lang="en-US" altLang="zh-CN" sz="2800" b="1" baseline="-25000">
                <a:latin typeface="Times New Roman" panose="02020603050405020304" pitchFamily="18" charset="0"/>
              </a:rPr>
              <a:t>1</a:t>
            </a:r>
            <a:endParaRPr lang="en-US" altLang="zh-CN" sz="2800" b="1">
              <a:latin typeface="Times New Roman" panose="02020603050405020304" pitchFamily="18" charset="0"/>
            </a:endParaRPr>
          </a:p>
        </p:txBody>
      </p:sp>
      <p:sp>
        <p:nvSpPr>
          <p:cNvPr id="54285" name="文本框 54284">
            <a:extLst>
              <a:ext uri="{FF2B5EF4-FFF2-40B4-BE49-F238E27FC236}">
                <a16:creationId xmlns:a16="http://schemas.microsoft.com/office/drawing/2014/main" id="{1FA73FF6-505A-4613-9DB4-35E14926A470}"/>
              </a:ext>
            </a:extLst>
          </p:cNvPr>
          <p:cNvSpPr txBox="1">
            <a:spLocks noChangeArrowheads="1"/>
          </p:cNvSpPr>
          <p:nvPr/>
        </p:nvSpPr>
        <p:spPr bwMode="auto">
          <a:xfrm>
            <a:off x="1238250" y="5070475"/>
            <a:ext cx="44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I</a:t>
            </a:r>
            <a:r>
              <a:rPr lang="en-US" altLang="zh-CN" sz="2800" b="1" baseline="-25000">
                <a:latin typeface="Times New Roman" panose="02020603050405020304" pitchFamily="18" charset="0"/>
              </a:rPr>
              <a:t>2</a:t>
            </a:r>
            <a:endParaRPr lang="en-US" altLang="zh-CN" sz="2800" b="1">
              <a:latin typeface="Times New Roman" panose="02020603050405020304" pitchFamily="18" charset="0"/>
            </a:endParaRPr>
          </a:p>
        </p:txBody>
      </p:sp>
      <p:sp>
        <p:nvSpPr>
          <p:cNvPr id="54286" name="文本框 54285">
            <a:extLst>
              <a:ext uri="{FF2B5EF4-FFF2-40B4-BE49-F238E27FC236}">
                <a16:creationId xmlns:a16="http://schemas.microsoft.com/office/drawing/2014/main" id="{31192343-50B2-422E-B2FF-327E94CB4D62}"/>
              </a:ext>
            </a:extLst>
          </p:cNvPr>
          <p:cNvSpPr txBox="1">
            <a:spLocks noChangeArrowheads="1"/>
          </p:cNvSpPr>
          <p:nvPr/>
        </p:nvSpPr>
        <p:spPr bwMode="auto">
          <a:xfrm>
            <a:off x="2370138" y="4170363"/>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FF00"/>
                </a:solidFill>
                <a:latin typeface="Times New Roman" panose="02020603050405020304" pitchFamily="18" charset="0"/>
              </a:rPr>
              <a:t>L</a:t>
            </a:r>
          </a:p>
        </p:txBody>
      </p:sp>
      <p:sp>
        <p:nvSpPr>
          <p:cNvPr id="54287" name="文本框 54286">
            <a:extLst>
              <a:ext uri="{FF2B5EF4-FFF2-40B4-BE49-F238E27FC236}">
                <a16:creationId xmlns:a16="http://schemas.microsoft.com/office/drawing/2014/main" id="{61772B9A-1E0E-4149-B6D0-01C797A0ABEA}"/>
              </a:ext>
            </a:extLst>
          </p:cNvPr>
          <p:cNvSpPr txBox="1">
            <a:spLocks noChangeArrowheads="1"/>
          </p:cNvSpPr>
          <p:nvPr/>
        </p:nvSpPr>
        <p:spPr bwMode="auto">
          <a:xfrm>
            <a:off x="657225" y="3024188"/>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例如：</a:t>
            </a:r>
          </a:p>
        </p:txBody>
      </p:sp>
      <p:graphicFrame>
        <p:nvGraphicFramePr>
          <p:cNvPr id="54288" name="对象 54287">
            <a:extLst>
              <a:ext uri="{FF2B5EF4-FFF2-40B4-BE49-F238E27FC236}">
                <a16:creationId xmlns:a16="http://schemas.microsoft.com/office/drawing/2014/main" id="{B4389314-F0C3-4692-9F01-3E12CCE4E352}"/>
              </a:ext>
            </a:extLst>
          </p:cNvPr>
          <p:cNvGraphicFramePr>
            <a:graphicFrameLocks noChangeAspect="1"/>
          </p:cNvGraphicFramePr>
          <p:nvPr/>
        </p:nvGraphicFramePr>
        <p:xfrm>
          <a:off x="71438" y="5811838"/>
          <a:ext cx="3048000" cy="677862"/>
        </p:xfrm>
        <a:graphic>
          <a:graphicData uri="http://schemas.openxmlformats.org/presentationml/2006/ole">
            <mc:AlternateContent xmlns:mc="http://schemas.openxmlformats.org/markup-compatibility/2006">
              <mc:Choice xmlns:v="urn:schemas-microsoft-com:vml" Requires="v">
                <p:oleObj spid="_x0000_s41017" r:id="rId3" imgW="1257846" imgH="279521" progId="Equation.3">
                  <p:embed/>
                </p:oleObj>
              </mc:Choice>
              <mc:Fallback>
                <p:oleObj r:id="rId3" imgW="1257846" imgH="279521" progId="Equation.3">
                  <p:embed/>
                  <p:pic>
                    <p:nvPicPr>
                      <p:cNvPr id="0" name="对象 54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5811838"/>
                        <a:ext cx="3048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89" name="对象 54288">
            <a:extLst>
              <a:ext uri="{FF2B5EF4-FFF2-40B4-BE49-F238E27FC236}">
                <a16:creationId xmlns:a16="http://schemas.microsoft.com/office/drawing/2014/main" id="{EB99C83A-041B-4B72-9B90-36E53009113C}"/>
              </a:ext>
            </a:extLst>
          </p:cNvPr>
          <p:cNvGraphicFramePr>
            <a:graphicFrameLocks noChangeAspect="1"/>
          </p:cNvGraphicFramePr>
          <p:nvPr/>
        </p:nvGraphicFramePr>
        <p:xfrm>
          <a:off x="3265488" y="5789613"/>
          <a:ext cx="3151187" cy="700087"/>
        </p:xfrm>
        <a:graphic>
          <a:graphicData uri="http://schemas.openxmlformats.org/presentationml/2006/ole">
            <mc:AlternateContent xmlns:mc="http://schemas.openxmlformats.org/markup-compatibility/2006">
              <mc:Choice xmlns:v="urn:schemas-microsoft-com:vml" Requires="v">
                <p:oleObj spid="_x0000_s41018" r:id="rId5" imgW="1257846" imgH="279521" progId="Equation.3">
                  <p:embed/>
                </p:oleObj>
              </mc:Choice>
              <mc:Fallback>
                <p:oleObj r:id="rId5" imgW="1257846" imgH="279521" progId="Equation.3">
                  <p:embed/>
                  <p:pic>
                    <p:nvPicPr>
                      <p:cNvPr id="0" name="对象 542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5488" y="5789613"/>
                        <a:ext cx="31511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90" name="对象 54289">
            <a:extLst>
              <a:ext uri="{FF2B5EF4-FFF2-40B4-BE49-F238E27FC236}">
                <a16:creationId xmlns:a16="http://schemas.microsoft.com/office/drawing/2014/main" id="{000EC7E3-3EB9-43F5-87D1-E03C1B8B2CA8}"/>
              </a:ext>
            </a:extLst>
          </p:cNvPr>
          <p:cNvGraphicFramePr>
            <a:graphicFrameLocks noChangeAspect="1"/>
          </p:cNvGraphicFramePr>
          <p:nvPr/>
        </p:nvGraphicFramePr>
        <p:xfrm>
          <a:off x="6642100" y="5815013"/>
          <a:ext cx="2160588" cy="709612"/>
        </p:xfrm>
        <a:graphic>
          <a:graphicData uri="http://schemas.openxmlformats.org/presentationml/2006/ole">
            <mc:AlternateContent xmlns:mc="http://schemas.openxmlformats.org/markup-compatibility/2006">
              <mc:Choice xmlns:v="urn:schemas-microsoft-com:vml" Requires="v">
                <p:oleObj spid="_x0000_s41019" r:id="rId7" imgW="1003300" imgH="279400" progId="Equation.3">
                  <p:embed/>
                </p:oleObj>
              </mc:Choice>
              <mc:Fallback>
                <p:oleObj r:id="rId7" imgW="1003300" imgH="279400" progId="Equation.3">
                  <p:embed/>
                  <p:pic>
                    <p:nvPicPr>
                      <p:cNvPr id="0" name="对象 542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2100" y="5815013"/>
                        <a:ext cx="21605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4291" name="组合 54290">
            <a:extLst>
              <a:ext uri="{FF2B5EF4-FFF2-40B4-BE49-F238E27FC236}">
                <a16:creationId xmlns:a16="http://schemas.microsoft.com/office/drawing/2014/main" id="{737B76BC-BBCE-4264-A132-29759228D6EF}"/>
              </a:ext>
            </a:extLst>
          </p:cNvPr>
          <p:cNvGrpSpPr>
            <a:grpSpLocks/>
          </p:cNvGrpSpPr>
          <p:nvPr/>
        </p:nvGrpSpPr>
        <p:grpSpPr bwMode="auto">
          <a:xfrm>
            <a:off x="360363" y="3595688"/>
            <a:ext cx="457200" cy="1533525"/>
            <a:chOff x="0" y="0"/>
            <a:chExt cx="288" cy="966"/>
          </a:xfrm>
        </p:grpSpPr>
        <p:sp>
          <p:nvSpPr>
            <p:cNvPr id="40979" name="直接连接符 54291">
              <a:extLst>
                <a:ext uri="{FF2B5EF4-FFF2-40B4-BE49-F238E27FC236}">
                  <a16:creationId xmlns:a16="http://schemas.microsoft.com/office/drawing/2014/main" id="{406755D3-CF47-478F-82B5-57A87107DB3F}"/>
                </a:ext>
              </a:extLst>
            </p:cNvPr>
            <p:cNvSpPr>
              <a:spLocks noChangeShapeType="1"/>
            </p:cNvSpPr>
            <p:nvPr/>
          </p:nvSpPr>
          <p:spPr bwMode="auto">
            <a:xfrm flipV="1">
              <a:off x="192" y="6"/>
              <a:ext cx="96" cy="960"/>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0" name="文本框 54292">
              <a:extLst>
                <a:ext uri="{FF2B5EF4-FFF2-40B4-BE49-F238E27FC236}">
                  <a16:creationId xmlns:a16="http://schemas.microsoft.com/office/drawing/2014/main" id="{0B0977D8-583C-4DCE-8E56-1B47D7A2A36E}"/>
                </a:ext>
              </a:extLst>
            </p:cNvPr>
            <p:cNvSpPr txBox="1">
              <a:spLocks noChangeArrowheads="1"/>
            </p:cNvSpPr>
            <p:nvPr/>
          </p:nvSpPr>
          <p:spPr bwMode="auto">
            <a:xfrm>
              <a:off x="0" y="0"/>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I</a:t>
              </a:r>
              <a:r>
                <a:rPr lang="en-US" altLang="zh-CN" sz="2800" b="1" baseline="-25000">
                  <a:latin typeface="Times New Roman" panose="02020603050405020304" pitchFamily="18" charset="0"/>
                </a:rPr>
                <a:t>3</a:t>
              </a:r>
              <a:endParaRPr lang="en-US" altLang="zh-CN" sz="2800" b="1">
                <a:latin typeface="Times New Roman" panose="02020603050405020304" pitchFamily="18" charset="0"/>
              </a:endParaRPr>
            </a:p>
          </p:txBody>
        </p:sp>
      </p:grpSp>
      <p:sp>
        <p:nvSpPr>
          <p:cNvPr id="54294" name="文本框 54293">
            <a:extLst>
              <a:ext uri="{FF2B5EF4-FFF2-40B4-BE49-F238E27FC236}">
                <a16:creationId xmlns:a16="http://schemas.microsoft.com/office/drawing/2014/main" id="{54C0C5C8-8AFF-4EEF-A24D-17811BB602C1}"/>
              </a:ext>
            </a:extLst>
          </p:cNvPr>
          <p:cNvSpPr txBox="1">
            <a:spLocks noChangeArrowheads="1"/>
          </p:cNvSpPr>
          <p:nvPr/>
        </p:nvSpPr>
        <p:spPr bwMode="auto">
          <a:xfrm>
            <a:off x="2386013" y="3467100"/>
            <a:ext cx="565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&gt;0</a:t>
            </a:r>
          </a:p>
        </p:txBody>
      </p:sp>
      <p:sp>
        <p:nvSpPr>
          <p:cNvPr id="54295" name="文本框 54294">
            <a:extLst>
              <a:ext uri="{FF2B5EF4-FFF2-40B4-BE49-F238E27FC236}">
                <a16:creationId xmlns:a16="http://schemas.microsoft.com/office/drawing/2014/main" id="{2A97CD70-C776-44AB-9257-8DA3D50697B6}"/>
              </a:ext>
            </a:extLst>
          </p:cNvPr>
          <p:cNvSpPr txBox="1">
            <a:spLocks noChangeArrowheads="1"/>
          </p:cNvSpPr>
          <p:nvPr/>
        </p:nvSpPr>
        <p:spPr bwMode="auto">
          <a:xfrm>
            <a:off x="1528763" y="5070475"/>
            <a:ext cx="565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&lt;0</a:t>
            </a:r>
          </a:p>
        </p:txBody>
      </p:sp>
      <p:grpSp>
        <p:nvGrpSpPr>
          <p:cNvPr id="54296" name="组合 54295">
            <a:extLst>
              <a:ext uri="{FF2B5EF4-FFF2-40B4-BE49-F238E27FC236}">
                <a16:creationId xmlns:a16="http://schemas.microsoft.com/office/drawing/2014/main" id="{D6AB8DA7-EC63-4A81-B473-AFD07A57C31A}"/>
              </a:ext>
            </a:extLst>
          </p:cNvPr>
          <p:cNvGrpSpPr>
            <a:grpSpLocks/>
          </p:cNvGrpSpPr>
          <p:nvPr/>
        </p:nvGrpSpPr>
        <p:grpSpPr bwMode="auto">
          <a:xfrm>
            <a:off x="6462713" y="4127500"/>
            <a:ext cx="2570162" cy="1371600"/>
            <a:chOff x="0" y="0"/>
            <a:chExt cx="1619" cy="864"/>
          </a:xfrm>
        </p:grpSpPr>
        <p:sp>
          <p:nvSpPr>
            <p:cNvPr id="40984" name="椭圆 54296">
              <a:extLst>
                <a:ext uri="{FF2B5EF4-FFF2-40B4-BE49-F238E27FC236}">
                  <a16:creationId xmlns:a16="http://schemas.microsoft.com/office/drawing/2014/main" id="{B82A413D-D0EB-4D94-A678-24E78E25550F}"/>
                </a:ext>
              </a:extLst>
            </p:cNvPr>
            <p:cNvSpPr>
              <a:spLocks noChangeArrowheads="1"/>
            </p:cNvSpPr>
            <p:nvPr/>
          </p:nvSpPr>
          <p:spPr bwMode="auto">
            <a:xfrm>
              <a:off x="154" y="0"/>
              <a:ext cx="1248" cy="48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85" name="直接连接符 54297">
              <a:extLst>
                <a:ext uri="{FF2B5EF4-FFF2-40B4-BE49-F238E27FC236}">
                  <a16:creationId xmlns:a16="http://schemas.microsoft.com/office/drawing/2014/main" id="{A1646124-9CD8-4F27-9B88-49A5161991E4}"/>
                </a:ext>
              </a:extLst>
            </p:cNvPr>
            <p:cNvSpPr>
              <a:spLocks noChangeShapeType="1"/>
            </p:cNvSpPr>
            <p:nvPr/>
          </p:nvSpPr>
          <p:spPr bwMode="auto">
            <a:xfrm flipV="1">
              <a:off x="1114" y="384"/>
              <a:ext cx="144" cy="48"/>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6" name="任意多边形 54298">
              <a:extLst>
                <a:ext uri="{FF2B5EF4-FFF2-40B4-BE49-F238E27FC236}">
                  <a16:creationId xmlns:a16="http://schemas.microsoft.com/office/drawing/2014/main" id="{A8283B07-1744-4B64-AB86-5BC5A3E9C1FD}"/>
                </a:ext>
              </a:extLst>
            </p:cNvPr>
            <p:cNvSpPr>
              <a:spLocks noChangeArrowheads="1"/>
            </p:cNvSpPr>
            <p:nvPr/>
          </p:nvSpPr>
          <p:spPr bwMode="auto">
            <a:xfrm>
              <a:off x="522" y="336"/>
              <a:ext cx="352" cy="400"/>
            </a:xfrm>
            <a:custGeom>
              <a:avLst/>
              <a:gdLst>
                <a:gd name="T0" fmla="*/ 112 w 352"/>
                <a:gd name="T1" fmla="*/ 144 h 400"/>
                <a:gd name="T2" fmla="*/ 160 w 352"/>
                <a:gd name="T3" fmla="*/ 240 h 400"/>
                <a:gd name="T4" fmla="*/ 112 w 352"/>
                <a:gd name="T5" fmla="*/ 384 h 400"/>
                <a:gd name="T6" fmla="*/ 16 w 352"/>
                <a:gd name="T7" fmla="*/ 336 h 400"/>
                <a:gd name="T8" fmla="*/ 16 w 352"/>
                <a:gd name="T9" fmla="*/ 192 h 400"/>
                <a:gd name="T10" fmla="*/ 64 w 352"/>
                <a:gd name="T11" fmla="*/ 96 h 400"/>
                <a:gd name="T12" fmla="*/ 112 w 352"/>
                <a:gd name="T13" fmla="*/ 48 h 400"/>
                <a:gd name="T14" fmla="*/ 208 w 352"/>
                <a:gd name="T15" fmla="*/ 0 h 400"/>
                <a:gd name="T16" fmla="*/ 352 w 352"/>
                <a:gd name="T17" fmla="*/ 4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400">
                  <a:moveTo>
                    <a:pt x="112" y="144"/>
                  </a:moveTo>
                  <a:cubicBezTo>
                    <a:pt x="136" y="172"/>
                    <a:pt x="160" y="200"/>
                    <a:pt x="160" y="240"/>
                  </a:cubicBezTo>
                  <a:cubicBezTo>
                    <a:pt x="160" y="280"/>
                    <a:pt x="136" y="368"/>
                    <a:pt x="112" y="384"/>
                  </a:cubicBezTo>
                  <a:cubicBezTo>
                    <a:pt x="88" y="400"/>
                    <a:pt x="32" y="368"/>
                    <a:pt x="16" y="336"/>
                  </a:cubicBezTo>
                  <a:cubicBezTo>
                    <a:pt x="0" y="304"/>
                    <a:pt x="8" y="232"/>
                    <a:pt x="16" y="192"/>
                  </a:cubicBezTo>
                  <a:cubicBezTo>
                    <a:pt x="24" y="152"/>
                    <a:pt x="48" y="120"/>
                    <a:pt x="64" y="96"/>
                  </a:cubicBezTo>
                  <a:cubicBezTo>
                    <a:pt x="80" y="72"/>
                    <a:pt x="88" y="64"/>
                    <a:pt x="112" y="48"/>
                  </a:cubicBezTo>
                  <a:cubicBezTo>
                    <a:pt x="136" y="32"/>
                    <a:pt x="168" y="0"/>
                    <a:pt x="208" y="0"/>
                  </a:cubicBezTo>
                  <a:cubicBezTo>
                    <a:pt x="248" y="0"/>
                    <a:pt x="300" y="24"/>
                    <a:pt x="352" y="48"/>
                  </a:cubicBez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87" name="任意多边形 54299">
              <a:extLst>
                <a:ext uri="{FF2B5EF4-FFF2-40B4-BE49-F238E27FC236}">
                  <a16:creationId xmlns:a16="http://schemas.microsoft.com/office/drawing/2014/main" id="{3AEC88C2-C22C-4998-8B26-66B09C5DAFAD}"/>
                </a:ext>
              </a:extLst>
            </p:cNvPr>
            <p:cNvSpPr>
              <a:spLocks noChangeArrowheads="1"/>
            </p:cNvSpPr>
            <p:nvPr/>
          </p:nvSpPr>
          <p:spPr bwMode="auto">
            <a:xfrm>
              <a:off x="778" y="336"/>
              <a:ext cx="352" cy="400"/>
            </a:xfrm>
            <a:custGeom>
              <a:avLst/>
              <a:gdLst>
                <a:gd name="T0" fmla="*/ 112 w 352"/>
                <a:gd name="T1" fmla="*/ 144 h 400"/>
                <a:gd name="T2" fmla="*/ 160 w 352"/>
                <a:gd name="T3" fmla="*/ 240 h 400"/>
                <a:gd name="T4" fmla="*/ 112 w 352"/>
                <a:gd name="T5" fmla="*/ 384 h 400"/>
                <a:gd name="T6" fmla="*/ 16 w 352"/>
                <a:gd name="T7" fmla="*/ 336 h 400"/>
                <a:gd name="T8" fmla="*/ 16 w 352"/>
                <a:gd name="T9" fmla="*/ 192 h 400"/>
                <a:gd name="T10" fmla="*/ 64 w 352"/>
                <a:gd name="T11" fmla="*/ 96 h 400"/>
                <a:gd name="T12" fmla="*/ 112 w 352"/>
                <a:gd name="T13" fmla="*/ 48 h 400"/>
                <a:gd name="T14" fmla="*/ 208 w 352"/>
                <a:gd name="T15" fmla="*/ 0 h 400"/>
                <a:gd name="T16" fmla="*/ 352 w 352"/>
                <a:gd name="T17" fmla="*/ 4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400">
                  <a:moveTo>
                    <a:pt x="112" y="144"/>
                  </a:moveTo>
                  <a:cubicBezTo>
                    <a:pt x="136" y="172"/>
                    <a:pt x="160" y="200"/>
                    <a:pt x="160" y="240"/>
                  </a:cubicBezTo>
                  <a:cubicBezTo>
                    <a:pt x="160" y="280"/>
                    <a:pt x="136" y="368"/>
                    <a:pt x="112" y="384"/>
                  </a:cubicBezTo>
                  <a:cubicBezTo>
                    <a:pt x="88" y="400"/>
                    <a:pt x="32" y="368"/>
                    <a:pt x="16" y="336"/>
                  </a:cubicBezTo>
                  <a:cubicBezTo>
                    <a:pt x="0" y="304"/>
                    <a:pt x="8" y="232"/>
                    <a:pt x="16" y="192"/>
                  </a:cubicBezTo>
                  <a:cubicBezTo>
                    <a:pt x="24" y="152"/>
                    <a:pt x="48" y="120"/>
                    <a:pt x="64" y="96"/>
                  </a:cubicBezTo>
                  <a:cubicBezTo>
                    <a:pt x="80" y="72"/>
                    <a:pt x="88" y="64"/>
                    <a:pt x="112" y="48"/>
                  </a:cubicBezTo>
                  <a:cubicBezTo>
                    <a:pt x="136" y="32"/>
                    <a:pt x="168" y="0"/>
                    <a:pt x="208" y="0"/>
                  </a:cubicBezTo>
                  <a:cubicBezTo>
                    <a:pt x="248" y="0"/>
                    <a:pt x="300" y="24"/>
                    <a:pt x="352" y="48"/>
                  </a:cubicBez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88" name="任意多边形 54300">
              <a:extLst>
                <a:ext uri="{FF2B5EF4-FFF2-40B4-BE49-F238E27FC236}">
                  <a16:creationId xmlns:a16="http://schemas.microsoft.com/office/drawing/2014/main" id="{719ED234-A296-4313-ACC4-5C9E90D25413}"/>
                </a:ext>
              </a:extLst>
            </p:cNvPr>
            <p:cNvSpPr>
              <a:spLocks noChangeArrowheads="1"/>
            </p:cNvSpPr>
            <p:nvPr/>
          </p:nvSpPr>
          <p:spPr bwMode="auto">
            <a:xfrm>
              <a:off x="1162" y="432"/>
              <a:ext cx="56" cy="432"/>
            </a:xfrm>
            <a:custGeom>
              <a:avLst/>
              <a:gdLst>
                <a:gd name="T0" fmla="*/ 0 w 56"/>
                <a:gd name="T1" fmla="*/ 0 h 432"/>
                <a:gd name="T2" fmla="*/ 48 w 56"/>
                <a:gd name="T3" fmla="*/ 96 h 432"/>
                <a:gd name="T4" fmla="*/ 48 w 56"/>
                <a:gd name="T5" fmla="*/ 240 h 432"/>
                <a:gd name="T6" fmla="*/ 0 w 56"/>
                <a:gd name="T7" fmla="*/ 432 h 432"/>
              </a:gdLst>
              <a:ahLst/>
              <a:cxnLst>
                <a:cxn ang="0">
                  <a:pos x="T0" y="T1"/>
                </a:cxn>
                <a:cxn ang="0">
                  <a:pos x="T2" y="T3"/>
                </a:cxn>
                <a:cxn ang="0">
                  <a:pos x="T4" y="T5"/>
                </a:cxn>
                <a:cxn ang="0">
                  <a:pos x="T6" y="T7"/>
                </a:cxn>
              </a:cxnLst>
              <a:rect l="0" t="0" r="r" b="b"/>
              <a:pathLst>
                <a:path w="56" h="432">
                  <a:moveTo>
                    <a:pt x="0" y="0"/>
                  </a:moveTo>
                  <a:cubicBezTo>
                    <a:pt x="20" y="28"/>
                    <a:pt x="40" y="56"/>
                    <a:pt x="48" y="96"/>
                  </a:cubicBezTo>
                  <a:cubicBezTo>
                    <a:pt x="56" y="136"/>
                    <a:pt x="56" y="184"/>
                    <a:pt x="48" y="240"/>
                  </a:cubicBezTo>
                  <a:cubicBezTo>
                    <a:pt x="40" y="296"/>
                    <a:pt x="8" y="392"/>
                    <a:pt x="0" y="432"/>
                  </a:cubicBez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89" name="直接连接符 54301">
              <a:extLst>
                <a:ext uri="{FF2B5EF4-FFF2-40B4-BE49-F238E27FC236}">
                  <a16:creationId xmlns:a16="http://schemas.microsoft.com/office/drawing/2014/main" id="{7288E40F-8BE6-4FD7-9E15-003A93C4114B}"/>
                </a:ext>
              </a:extLst>
            </p:cNvPr>
            <p:cNvSpPr>
              <a:spLocks noChangeShapeType="1"/>
            </p:cNvSpPr>
            <p:nvPr/>
          </p:nvSpPr>
          <p:spPr bwMode="auto">
            <a:xfrm flipV="1">
              <a:off x="10" y="432"/>
              <a:ext cx="96" cy="24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0" name="文本框 54302">
              <a:extLst>
                <a:ext uri="{FF2B5EF4-FFF2-40B4-BE49-F238E27FC236}">
                  <a16:creationId xmlns:a16="http://schemas.microsoft.com/office/drawing/2014/main" id="{B7639FDB-569B-4A2A-9B0F-9D68DE11E9DE}"/>
                </a:ext>
              </a:extLst>
            </p:cNvPr>
            <p:cNvSpPr txBox="1">
              <a:spLocks noChangeArrowheads="1"/>
            </p:cNvSpPr>
            <p:nvPr/>
          </p:nvSpPr>
          <p:spPr bwMode="auto">
            <a:xfrm>
              <a:off x="0" y="474"/>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66"/>
                  </a:solidFill>
                  <a:latin typeface="Times New Roman" panose="02020603050405020304" pitchFamily="18" charset="0"/>
                </a:rPr>
                <a:t>I</a:t>
              </a:r>
            </a:p>
          </p:txBody>
        </p:sp>
        <p:sp>
          <p:nvSpPr>
            <p:cNvPr id="40991" name="文本框 54303">
              <a:extLst>
                <a:ext uri="{FF2B5EF4-FFF2-40B4-BE49-F238E27FC236}">
                  <a16:creationId xmlns:a16="http://schemas.microsoft.com/office/drawing/2014/main" id="{8B58EA77-2484-42A6-9C72-807328F2635A}"/>
                </a:ext>
              </a:extLst>
            </p:cNvPr>
            <p:cNvSpPr txBox="1">
              <a:spLocks noChangeArrowheads="1"/>
            </p:cNvSpPr>
            <p:nvPr/>
          </p:nvSpPr>
          <p:spPr bwMode="auto">
            <a:xfrm>
              <a:off x="1354" y="19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FF00"/>
                  </a:solidFill>
                  <a:latin typeface="Times New Roman" panose="02020603050405020304" pitchFamily="18" charset="0"/>
                </a:rPr>
                <a:t>L</a:t>
              </a:r>
            </a:p>
          </p:txBody>
        </p:sp>
        <p:sp>
          <p:nvSpPr>
            <p:cNvPr id="40992" name="任意多边形 54304">
              <a:extLst>
                <a:ext uri="{FF2B5EF4-FFF2-40B4-BE49-F238E27FC236}">
                  <a16:creationId xmlns:a16="http://schemas.microsoft.com/office/drawing/2014/main" id="{EAC0491E-6F65-4192-9F1B-69F97BD80142}"/>
                </a:ext>
              </a:extLst>
            </p:cNvPr>
            <p:cNvSpPr>
              <a:spLocks noChangeArrowheads="1"/>
            </p:cNvSpPr>
            <p:nvPr/>
          </p:nvSpPr>
          <p:spPr bwMode="auto">
            <a:xfrm>
              <a:off x="282" y="320"/>
              <a:ext cx="304" cy="352"/>
            </a:xfrm>
            <a:custGeom>
              <a:avLst/>
              <a:gdLst>
                <a:gd name="T0" fmla="*/ 160 w 304"/>
                <a:gd name="T1" fmla="*/ 112 h 392"/>
                <a:gd name="T2" fmla="*/ 160 w 304"/>
                <a:gd name="T3" fmla="*/ 208 h 392"/>
                <a:gd name="T4" fmla="*/ 112 w 304"/>
                <a:gd name="T5" fmla="*/ 352 h 392"/>
                <a:gd name="T6" fmla="*/ 16 w 304"/>
                <a:gd name="T7" fmla="*/ 352 h 392"/>
                <a:gd name="T8" fmla="*/ 16 w 304"/>
                <a:gd name="T9" fmla="*/ 112 h 392"/>
                <a:gd name="T10" fmla="*/ 112 w 304"/>
                <a:gd name="T11" fmla="*/ 16 h 392"/>
                <a:gd name="T12" fmla="*/ 256 w 304"/>
                <a:gd name="T13" fmla="*/ 16 h 392"/>
                <a:gd name="T14" fmla="*/ 304 w 304"/>
                <a:gd name="T15" fmla="*/ 64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 h="392">
                  <a:moveTo>
                    <a:pt x="160" y="112"/>
                  </a:moveTo>
                  <a:cubicBezTo>
                    <a:pt x="164" y="140"/>
                    <a:pt x="168" y="168"/>
                    <a:pt x="160" y="208"/>
                  </a:cubicBezTo>
                  <a:cubicBezTo>
                    <a:pt x="152" y="248"/>
                    <a:pt x="136" y="328"/>
                    <a:pt x="112" y="352"/>
                  </a:cubicBezTo>
                  <a:cubicBezTo>
                    <a:pt x="88" y="376"/>
                    <a:pt x="32" y="392"/>
                    <a:pt x="16" y="352"/>
                  </a:cubicBezTo>
                  <a:cubicBezTo>
                    <a:pt x="0" y="312"/>
                    <a:pt x="0" y="168"/>
                    <a:pt x="16" y="112"/>
                  </a:cubicBezTo>
                  <a:cubicBezTo>
                    <a:pt x="32" y="56"/>
                    <a:pt x="72" y="32"/>
                    <a:pt x="112" y="16"/>
                  </a:cubicBezTo>
                  <a:cubicBezTo>
                    <a:pt x="152" y="0"/>
                    <a:pt x="224" y="8"/>
                    <a:pt x="256" y="16"/>
                  </a:cubicBezTo>
                  <a:cubicBezTo>
                    <a:pt x="288" y="24"/>
                    <a:pt x="296" y="44"/>
                    <a:pt x="304" y="64"/>
                  </a:cubicBez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3" name="任意多边形 54305">
              <a:extLst>
                <a:ext uri="{FF2B5EF4-FFF2-40B4-BE49-F238E27FC236}">
                  <a16:creationId xmlns:a16="http://schemas.microsoft.com/office/drawing/2014/main" id="{FF7B840A-741B-46CB-B296-BCEEBA025565}"/>
                </a:ext>
              </a:extLst>
            </p:cNvPr>
            <p:cNvSpPr>
              <a:spLocks noChangeArrowheads="1"/>
            </p:cNvSpPr>
            <p:nvPr/>
          </p:nvSpPr>
          <p:spPr bwMode="auto">
            <a:xfrm>
              <a:off x="10" y="232"/>
              <a:ext cx="384" cy="392"/>
            </a:xfrm>
            <a:custGeom>
              <a:avLst/>
              <a:gdLst>
                <a:gd name="T0" fmla="*/ 0 w 384"/>
                <a:gd name="T1" fmla="*/ 392 h 392"/>
                <a:gd name="T2" fmla="*/ 144 w 384"/>
                <a:gd name="T3" fmla="*/ 104 h 392"/>
                <a:gd name="T4" fmla="*/ 288 w 384"/>
                <a:gd name="T5" fmla="*/ 8 h 392"/>
                <a:gd name="T6" fmla="*/ 384 w 384"/>
                <a:gd name="T7" fmla="*/ 56 h 392"/>
              </a:gdLst>
              <a:ahLst/>
              <a:cxnLst>
                <a:cxn ang="0">
                  <a:pos x="T0" y="T1"/>
                </a:cxn>
                <a:cxn ang="0">
                  <a:pos x="T2" y="T3"/>
                </a:cxn>
                <a:cxn ang="0">
                  <a:pos x="T4" y="T5"/>
                </a:cxn>
                <a:cxn ang="0">
                  <a:pos x="T6" y="T7"/>
                </a:cxn>
              </a:cxnLst>
              <a:rect l="0" t="0" r="r" b="b"/>
              <a:pathLst>
                <a:path w="384" h="392">
                  <a:moveTo>
                    <a:pt x="0" y="392"/>
                  </a:moveTo>
                  <a:cubicBezTo>
                    <a:pt x="48" y="280"/>
                    <a:pt x="96" y="168"/>
                    <a:pt x="144" y="104"/>
                  </a:cubicBezTo>
                  <a:cubicBezTo>
                    <a:pt x="192" y="40"/>
                    <a:pt x="248" y="16"/>
                    <a:pt x="288" y="8"/>
                  </a:cubicBezTo>
                  <a:cubicBezTo>
                    <a:pt x="328" y="0"/>
                    <a:pt x="368" y="48"/>
                    <a:pt x="384" y="56"/>
                  </a:cubicBez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4307" name="组合 54306">
            <a:extLst>
              <a:ext uri="{FF2B5EF4-FFF2-40B4-BE49-F238E27FC236}">
                <a16:creationId xmlns:a16="http://schemas.microsoft.com/office/drawing/2014/main" id="{E4F1BEB6-CC5C-4E64-9D59-FBD939467126}"/>
              </a:ext>
            </a:extLst>
          </p:cNvPr>
          <p:cNvGrpSpPr>
            <a:grpSpLocks/>
          </p:cNvGrpSpPr>
          <p:nvPr/>
        </p:nvGrpSpPr>
        <p:grpSpPr bwMode="auto">
          <a:xfrm>
            <a:off x="3267075" y="3338513"/>
            <a:ext cx="2843213" cy="2468562"/>
            <a:chOff x="0" y="0"/>
            <a:chExt cx="1791" cy="1555"/>
          </a:xfrm>
        </p:grpSpPr>
        <p:sp>
          <p:nvSpPr>
            <p:cNvPr id="40995" name="文本框 54307">
              <a:extLst>
                <a:ext uri="{FF2B5EF4-FFF2-40B4-BE49-F238E27FC236}">
                  <a16:creationId xmlns:a16="http://schemas.microsoft.com/office/drawing/2014/main" id="{87974E16-C50C-4896-A80D-F6188DD430E4}"/>
                </a:ext>
              </a:extLst>
            </p:cNvPr>
            <p:cNvSpPr txBox="1">
              <a:spLocks noChangeArrowheads="1"/>
            </p:cNvSpPr>
            <p:nvPr/>
          </p:nvSpPr>
          <p:spPr bwMode="auto">
            <a:xfrm>
              <a:off x="902" y="0"/>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FF00"/>
                  </a:solidFill>
                  <a:latin typeface="Times New Roman" panose="02020603050405020304" pitchFamily="18" charset="0"/>
                </a:rPr>
                <a:t>I</a:t>
              </a:r>
              <a:r>
                <a:rPr lang="en-US" altLang="zh-CN" sz="2800" b="1" baseline="-25000">
                  <a:solidFill>
                    <a:srgbClr val="FFFF00"/>
                  </a:solidFill>
                  <a:latin typeface="Times New Roman" panose="02020603050405020304" pitchFamily="18" charset="0"/>
                </a:rPr>
                <a:t>2</a:t>
              </a:r>
              <a:endParaRPr lang="en-US" altLang="zh-CN" sz="2800" b="1">
                <a:solidFill>
                  <a:srgbClr val="FFFF00"/>
                </a:solidFill>
                <a:latin typeface="Times New Roman" panose="02020603050405020304" pitchFamily="18" charset="0"/>
              </a:endParaRPr>
            </a:p>
          </p:txBody>
        </p:sp>
        <p:grpSp>
          <p:nvGrpSpPr>
            <p:cNvPr id="40996" name="组合 54308">
              <a:extLst>
                <a:ext uri="{FF2B5EF4-FFF2-40B4-BE49-F238E27FC236}">
                  <a16:creationId xmlns:a16="http://schemas.microsoft.com/office/drawing/2014/main" id="{3320B1E8-0F8D-49BE-85E5-51C9B0567C3E}"/>
                </a:ext>
              </a:extLst>
            </p:cNvPr>
            <p:cNvGrpSpPr>
              <a:grpSpLocks/>
            </p:cNvGrpSpPr>
            <p:nvPr/>
          </p:nvGrpSpPr>
          <p:grpSpPr bwMode="auto">
            <a:xfrm>
              <a:off x="0" y="157"/>
              <a:ext cx="1791" cy="1398"/>
              <a:chOff x="0" y="0"/>
              <a:chExt cx="1791" cy="1398"/>
            </a:xfrm>
          </p:grpSpPr>
          <p:grpSp>
            <p:nvGrpSpPr>
              <p:cNvPr id="40997" name="组合 54309">
                <a:extLst>
                  <a:ext uri="{FF2B5EF4-FFF2-40B4-BE49-F238E27FC236}">
                    <a16:creationId xmlns:a16="http://schemas.microsoft.com/office/drawing/2014/main" id="{40672F87-8D87-409E-988D-0E5983695608}"/>
                  </a:ext>
                </a:extLst>
              </p:cNvPr>
              <p:cNvGrpSpPr>
                <a:grpSpLocks/>
              </p:cNvGrpSpPr>
              <p:nvPr/>
            </p:nvGrpSpPr>
            <p:grpSpPr bwMode="auto">
              <a:xfrm>
                <a:off x="0" y="0"/>
                <a:ext cx="1791" cy="1398"/>
                <a:chOff x="0" y="0"/>
                <a:chExt cx="1791" cy="1398"/>
              </a:xfrm>
            </p:grpSpPr>
            <p:grpSp>
              <p:nvGrpSpPr>
                <p:cNvPr id="40998" name="组合 54310">
                  <a:extLst>
                    <a:ext uri="{FF2B5EF4-FFF2-40B4-BE49-F238E27FC236}">
                      <a16:creationId xmlns:a16="http://schemas.microsoft.com/office/drawing/2014/main" id="{BFDA5704-51B1-41D4-A577-792B6D6CCB90}"/>
                    </a:ext>
                  </a:extLst>
                </p:cNvPr>
                <p:cNvGrpSpPr>
                  <a:grpSpLocks/>
                </p:cNvGrpSpPr>
                <p:nvPr/>
              </p:nvGrpSpPr>
              <p:grpSpPr bwMode="auto">
                <a:xfrm>
                  <a:off x="0" y="0"/>
                  <a:ext cx="1728" cy="1398"/>
                  <a:chOff x="0" y="0"/>
                  <a:chExt cx="1728" cy="1398"/>
                </a:xfrm>
              </p:grpSpPr>
              <p:sp>
                <p:nvSpPr>
                  <p:cNvPr id="40999" name="任意多边形 54311">
                    <a:extLst>
                      <a:ext uri="{FF2B5EF4-FFF2-40B4-BE49-F238E27FC236}">
                        <a16:creationId xmlns:a16="http://schemas.microsoft.com/office/drawing/2014/main" id="{9949F8F3-CECC-4751-9E36-DBC5CA6A51E0}"/>
                      </a:ext>
                    </a:extLst>
                  </p:cNvPr>
                  <p:cNvSpPr>
                    <a:spLocks noChangeArrowheads="1"/>
                  </p:cNvSpPr>
                  <p:nvPr/>
                </p:nvSpPr>
                <p:spPr bwMode="auto">
                  <a:xfrm>
                    <a:off x="1344" y="822"/>
                    <a:ext cx="384" cy="384"/>
                  </a:xfrm>
                  <a:custGeom>
                    <a:avLst/>
                    <a:gdLst>
                      <a:gd name="T0" fmla="*/ 0 w 192"/>
                      <a:gd name="T1" fmla="*/ 0 h 288"/>
                      <a:gd name="T2" fmla="*/ 48 w 192"/>
                      <a:gd name="T3" fmla="*/ 144 h 288"/>
                      <a:gd name="T4" fmla="*/ 192 w 192"/>
                      <a:gd name="T5" fmla="*/ 288 h 288"/>
                    </a:gdLst>
                    <a:ahLst/>
                    <a:cxnLst>
                      <a:cxn ang="0">
                        <a:pos x="T0" y="T1"/>
                      </a:cxn>
                      <a:cxn ang="0">
                        <a:pos x="T2" y="T3"/>
                      </a:cxn>
                      <a:cxn ang="0">
                        <a:pos x="T4" y="T5"/>
                      </a:cxn>
                    </a:cxnLst>
                    <a:rect l="0" t="0" r="r" b="b"/>
                    <a:pathLst>
                      <a:path w="192" h="288">
                        <a:moveTo>
                          <a:pt x="0" y="0"/>
                        </a:moveTo>
                        <a:cubicBezTo>
                          <a:pt x="8" y="48"/>
                          <a:pt x="16" y="96"/>
                          <a:pt x="48" y="144"/>
                        </a:cubicBezTo>
                        <a:cubicBezTo>
                          <a:pt x="80" y="192"/>
                          <a:pt x="136" y="240"/>
                          <a:pt x="192" y="28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41000" name="组合 54312">
                    <a:extLst>
                      <a:ext uri="{FF2B5EF4-FFF2-40B4-BE49-F238E27FC236}">
                        <a16:creationId xmlns:a16="http://schemas.microsoft.com/office/drawing/2014/main" id="{743A2064-43F9-4A7E-9FF3-59BF34D67031}"/>
                      </a:ext>
                    </a:extLst>
                  </p:cNvPr>
                  <p:cNvGrpSpPr>
                    <a:grpSpLocks/>
                  </p:cNvGrpSpPr>
                  <p:nvPr/>
                </p:nvGrpSpPr>
                <p:grpSpPr bwMode="auto">
                  <a:xfrm>
                    <a:off x="1296" y="102"/>
                    <a:ext cx="144" cy="528"/>
                    <a:chOff x="0" y="0"/>
                    <a:chExt cx="208" cy="480"/>
                  </a:xfrm>
                </p:grpSpPr>
                <p:sp>
                  <p:nvSpPr>
                    <p:cNvPr id="41001" name="任意多边形 54313">
                      <a:extLst>
                        <a:ext uri="{FF2B5EF4-FFF2-40B4-BE49-F238E27FC236}">
                          <a16:creationId xmlns:a16="http://schemas.microsoft.com/office/drawing/2014/main" id="{D4780678-F6AE-4027-AA74-DE7C6CA1D2DA}"/>
                        </a:ext>
                      </a:extLst>
                    </p:cNvPr>
                    <p:cNvSpPr>
                      <a:spLocks noChangeArrowheads="1"/>
                    </p:cNvSpPr>
                    <p:nvPr/>
                  </p:nvSpPr>
                  <p:spPr bwMode="auto">
                    <a:xfrm>
                      <a:off x="0" y="96"/>
                      <a:ext cx="112" cy="384"/>
                    </a:xfrm>
                    <a:custGeom>
                      <a:avLst/>
                      <a:gdLst>
                        <a:gd name="T0" fmla="*/ 16 w 112"/>
                        <a:gd name="T1" fmla="*/ 480 h 480"/>
                        <a:gd name="T2" fmla="*/ 16 w 112"/>
                        <a:gd name="T3" fmla="*/ 288 h 480"/>
                        <a:gd name="T4" fmla="*/ 112 w 112"/>
                        <a:gd name="T5" fmla="*/ 0 h 480"/>
                      </a:gdLst>
                      <a:ahLst/>
                      <a:cxnLst>
                        <a:cxn ang="0">
                          <a:pos x="T0" y="T1"/>
                        </a:cxn>
                        <a:cxn ang="0">
                          <a:pos x="T2" y="T3"/>
                        </a:cxn>
                        <a:cxn ang="0">
                          <a:pos x="T4" y="T5"/>
                        </a:cxn>
                      </a:cxnLst>
                      <a:rect l="0" t="0" r="r" b="b"/>
                      <a:pathLst>
                        <a:path w="112" h="480">
                          <a:moveTo>
                            <a:pt x="16" y="480"/>
                          </a:moveTo>
                          <a:cubicBezTo>
                            <a:pt x="8" y="424"/>
                            <a:pt x="0" y="368"/>
                            <a:pt x="16" y="288"/>
                          </a:cubicBezTo>
                          <a:cubicBezTo>
                            <a:pt x="32" y="208"/>
                            <a:pt x="72" y="104"/>
                            <a:pt x="11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02" name="直接连接符 54314">
                      <a:extLst>
                        <a:ext uri="{FF2B5EF4-FFF2-40B4-BE49-F238E27FC236}">
                          <a16:creationId xmlns:a16="http://schemas.microsoft.com/office/drawing/2014/main" id="{CC4B3BD7-26AF-4DE4-B3D1-59EDB01FBD59}"/>
                        </a:ext>
                      </a:extLst>
                    </p:cNvPr>
                    <p:cNvSpPr>
                      <a:spLocks noChangeShapeType="1"/>
                    </p:cNvSpPr>
                    <p:nvPr/>
                  </p:nvSpPr>
                  <p:spPr bwMode="auto">
                    <a:xfrm flipV="1">
                      <a:off x="64" y="0"/>
                      <a:ext cx="144"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003" name="任意多边形 54315">
                    <a:extLst>
                      <a:ext uri="{FF2B5EF4-FFF2-40B4-BE49-F238E27FC236}">
                        <a16:creationId xmlns:a16="http://schemas.microsoft.com/office/drawing/2014/main" id="{5E53B329-F95C-4D96-AF69-11DBDA36FF6F}"/>
                      </a:ext>
                    </a:extLst>
                  </p:cNvPr>
                  <p:cNvSpPr>
                    <a:spLocks noChangeArrowheads="1"/>
                  </p:cNvSpPr>
                  <p:nvPr/>
                </p:nvSpPr>
                <p:spPr bwMode="auto">
                  <a:xfrm flipH="1">
                    <a:off x="0" y="822"/>
                    <a:ext cx="624" cy="384"/>
                  </a:xfrm>
                  <a:custGeom>
                    <a:avLst/>
                    <a:gdLst>
                      <a:gd name="T0" fmla="*/ 0 w 192"/>
                      <a:gd name="T1" fmla="*/ 0 h 288"/>
                      <a:gd name="T2" fmla="*/ 48 w 192"/>
                      <a:gd name="T3" fmla="*/ 144 h 288"/>
                      <a:gd name="T4" fmla="*/ 192 w 192"/>
                      <a:gd name="T5" fmla="*/ 288 h 288"/>
                    </a:gdLst>
                    <a:ahLst/>
                    <a:cxnLst>
                      <a:cxn ang="0">
                        <a:pos x="T0" y="T1"/>
                      </a:cxn>
                      <a:cxn ang="0">
                        <a:pos x="T2" y="T3"/>
                      </a:cxn>
                      <a:cxn ang="0">
                        <a:pos x="T4" y="T5"/>
                      </a:cxn>
                    </a:cxnLst>
                    <a:rect l="0" t="0" r="r" b="b"/>
                    <a:pathLst>
                      <a:path w="192" h="288">
                        <a:moveTo>
                          <a:pt x="0" y="0"/>
                        </a:moveTo>
                        <a:cubicBezTo>
                          <a:pt x="8" y="48"/>
                          <a:pt x="16" y="96"/>
                          <a:pt x="48" y="144"/>
                        </a:cubicBezTo>
                        <a:cubicBezTo>
                          <a:pt x="80" y="192"/>
                          <a:pt x="136" y="240"/>
                          <a:pt x="192" y="28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41004" name="组合 54316">
                    <a:extLst>
                      <a:ext uri="{FF2B5EF4-FFF2-40B4-BE49-F238E27FC236}">
                        <a16:creationId xmlns:a16="http://schemas.microsoft.com/office/drawing/2014/main" id="{B366E1D9-98F9-4482-841E-72965A3A0E6F}"/>
                      </a:ext>
                    </a:extLst>
                  </p:cNvPr>
                  <p:cNvGrpSpPr>
                    <a:grpSpLocks/>
                  </p:cNvGrpSpPr>
                  <p:nvPr/>
                </p:nvGrpSpPr>
                <p:grpSpPr bwMode="auto">
                  <a:xfrm>
                    <a:off x="528" y="102"/>
                    <a:ext cx="144" cy="528"/>
                    <a:chOff x="0" y="0"/>
                    <a:chExt cx="144" cy="528"/>
                  </a:xfrm>
                </p:grpSpPr>
                <p:sp>
                  <p:nvSpPr>
                    <p:cNvPr id="41005" name="任意多边形 54317">
                      <a:extLst>
                        <a:ext uri="{FF2B5EF4-FFF2-40B4-BE49-F238E27FC236}">
                          <a16:creationId xmlns:a16="http://schemas.microsoft.com/office/drawing/2014/main" id="{3ABA2B62-8978-43F9-84F8-AB78A459C5CF}"/>
                        </a:ext>
                      </a:extLst>
                    </p:cNvPr>
                    <p:cNvSpPr>
                      <a:spLocks noChangeArrowheads="1"/>
                    </p:cNvSpPr>
                    <p:nvPr/>
                  </p:nvSpPr>
                  <p:spPr bwMode="auto">
                    <a:xfrm flipH="1">
                      <a:off x="41" y="106"/>
                      <a:ext cx="103" cy="422"/>
                    </a:xfrm>
                    <a:custGeom>
                      <a:avLst/>
                      <a:gdLst>
                        <a:gd name="T0" fmla="*/ 16 w 112"/>
                        <a:gd name="T1" fmla="*/ 480 h 480"/>
                        <a:gd name="T2" fmla="*/ 16 w 112"/>
                        <a:gd name="T3" fmla="*/ 288 h 480"/>
                        <a:gd name="T4" fmla="*/ 112 w 112"/>
                        <a:gd name="T5" fmla="*/ 0 h 480"/>
                      </a:gdLst>
                      <a:ahLst/>
                      <a:cxnLst>
                        <a:cxn ang="0">
                          <a:pos x="T0" y="T1"/>
                        </a:cxn>
                        <a:cxn ang="0">
                          <a:pos x="T2" y="T3"/>
                        </a:cxn>
                        <a:cxn ang="0">
                          <a:pos x="T4" y="T5"/>
                        </a:cxn>
                      </a:cxnLst>
                      <a:rect l="0" t="0" r="r" b="b"/>
                      <a:pathLst>
                        <a:path w="112" h="480">
                          <a:moveTo>
                            <a:pt x="16" y="480"/>
                          </a:moveTo>
                          <a:cubicBezTo>
                            <a:pt x="8" y="424"/>
                            <a:pt x="0" y="368"/>
                            <a:pt x="16" y="288"/>
                          </a:cubicBezTo>
                          <a:cubicBezTo>
                            <a:pt x="32" y="208"/>
                            <a:pt x="72" y="104"/>
                            <a:pt x="11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06" name="直接连接符 54318">
                      <a:extLst>
                        <a:ext uri="{FF2B5EF4-FFF2-40B4-BE49-F238E27FC236}">
                          <a16:creationId xmlns:a16="http://schemas.microsoft.com/office/drawing/2014/main" id="{DB5B5B0C-3985-492E-9354-C18E89F32AEB}"/>
                        </a:ext>
                      </a:extLst>
                    </p:cNvPr>
                    <p:cNvSpPr>
                      <a:spLocks noChangeShapeType="1"/>
                    </p:cNvSpPr>
                    <p:nvPr/>
                  </p:nvSpPr>
                  <p:spPr bwMode="auto">
                    <a:xfrm flipH="1" flipV="1">
                      <a:off x="0" y="0"/>
                      <a:ext cx="96"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007" name="任意多边形 54319">
                    <a:extLst>
                      <a:ext uri="{FF2B5EF4-FFF2-40B4-BE49-F238E27FC236}">
                        <a16:creationId xmlns:a16="http://schemas.microsoft.com/office/drawing/2014/main" id="{B008B8F6-DAE3-4073-9D59-744B9FE6A0DF}"/>
                      </a:ext>
                    </a:extLst>
                  </p:cNvPr>
                  <p:cNvSpPr>
                    <a:spLocks noChangeArrowheads="1"/>
                  </p:cNvSpPr>
                  <p:nvPr/>
                </p:nvSpPr>
                <p:spPr bwMode="auto">
                  <a:xfrm>
                    <a:off x="856" y="134"/>
                    <a:ext cx="248" cy="496"/>
                  </a:xfrm>
                  <a:custGeom>
                    <a:avLst/>
                    <a:gdLst>
                      <a:gd name="T0" fmla="*/ 8 w 248"/>
                      <a:gd name="T1" fmla="*/ 496 h 496"/>
                      <a:gd name="T2" fmla="*/ 8 w 248"/>
                      <a:gd name="T3" fmla="*/ 112 h 496"/>
                      <a:gd name="T4" fmla="*/ 56 w 248"/>
                      <a:gd name="T5" fmla="*/ 16 h 496"/>
                      <a:gd name="T6" fmla="*/ 152 w 248"/>
                      <a:gd name="T7" fmla="*/ 16 h 496"/>
                      <a:gd name="T8" fmla="*/ 200 w 248"/>
                      <a:gd name="T9" fmla="*/ 112 h 496"/>
                      <a:gd name="T10" fmla="*/ 248 w 248"/>
                      <a:gd name="T11" fmla="*/ 448 h 496"/>
                    </a:gdLst>
                    <a:ahLst/>
                    <a:cxnLst>
                      <a:cxn ang="0">
                        <a:pos x="T0" y="T1"/>
                      </a:cxn>
                      <a:cxn ang="0">
                        <a:pos x="T2" y="T3"/>
                      </a:cxn>
                      <a:cxn ang="0">
                        <a:pos x="T4" y="T5"/>
                      </a:cxn>
                      <a:cxn ang="0">
                        <a:pos x="T6" y="T7"/>
                      </a:cxn>
                      <a:cxn ang="0">
                        <a:pos x="T8" y="T9"/>
                      </a:cxn>
                      <a:cxn ang="0">
                        <a:pos x="T10" y="T11"/>
                      </a:cxn>
                    </a:cxnLst>
                    <a:rect l="0" t="0" r="r" b="b"/>
                    <a:pathLst>
                      <a:path w="248" h="496">
                        <a:moveTo>
                          <a:pt x="8" y="496"/>
                        </a:moveTo>
                        <a:cubicBezTo>
                          <a:pt x="4" y="344"/>
                          <a:pt x="0" y="192"/>
                          <a:pt x="8" y="112"/>
                        </a:cubicBezTo>
                        <a:cubicBezTo>
                          <a:pt x="16" y="32"/>
                          <a:pt x="32" y="32"/>
                          <a:pt x="56" y="16"/>
                        </a:cubicBezTo>
                        <a:cubicBezTo>
                          <a:pt x="80" y="0"/>
                          <a:pt x="128" y="0"/>
                          <a:pt x="152" y="16"/>
                        </a:cubicBezTo>
                        <a:cubicBezTo>
                          <a:pt x="176" y="32"/>
                          <a:pt x="184" y="40"/>
                          <a:pt x="200" y="112"/>
                        </a:cubicBezTo>
                        <a:cubicBezTo>
                          <a:pt x="216" y="184"/>
                          <a:pt x="240" y="384"/>
                          <a:pt x="248" y="44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41008" name="组合 54320">
                    <a:extLst>
                      <a:ext uri="{FF2B5EF4-FFF2-40B4-BE49-F238E27FC236}">
                        <a16:creationId xmlns:a16="http://schemas.microsoft.com/office/drawing/2014/main" id="{84E14C89-1C67-410F-9C20-CC03BB81C561}"/>
                      </a:ext>
                    </a:extLst>
                  </p:cNvPr>
                  <p:cNvGrpSpPr>
                    <a:grpSpLocks/>
                  </p:cNvGrpSpPr>
                  <p:nvPr/>
                </p:nvGrpSpPr>
                <p:grpSpPr bwMode="auto">
                  <a:xfrm>
                    <a:off x="704" y="870"/>
                    <a:ext cx="416" cy="528"/>
                    <a:chOff x="0" y="0"/>
                    <a:chExt cx="416" cy="528"/>
                  </a:xfrm>
                </p:grpSpPr>
                <p:sp>
                  <p:nvSpPr>
                    <p:cNvPr id="41009" name="任意多边形 54321">
                      <a:extLst>
                        <a:ext uri="{FF2B5EF4-FFF2-40B4-BE49-F238E27FC236}">
                          <a16:creationId xmlns:a16="http://schemas.microsoft.com/office/drawing/2014/main" id="{ED1FB0CB-AD64-4CD6-8D15-70431B926604}"/>
                        </a:ext>
                      </a:extLst>
                    </p:cNvPr>
                    <p:cNvSpPr>
                      <a:spLocks noChangeArrowheads="1"/>
                    </p:cNvSpPr>
                    <p:nvPr/>
                  </p:nvSpPr>
                  <p:spPr bwMode="auto">
                    <a:xfrm>
                      <a:off x="0" y="0"/>
                      <a:ext cx="416" cy="528"/>
                    </a:xfrm>
                    <a:custGeom>
                      <a:avLst/>
                      <a:gdLst>
                        <a:gd name="T0" fmla="*/ 160 w 416"/>
                        <a:gd name="T1" fmla="*/ 48 h 800"/>
                        <a:gd name="T2" fmla="*/ 160 w 416"/>
                        <a:gd name="T3" fmla="*/ 336 h 800"/>
                        <a:gd name="T4" fmla="*/ 16 w 416"/>
                        <a:gd name="T5" fmla="*/ 624 h 800"/>
                        <a:gd name="T6" fmla="*/ 64 w 416"/>
                        <a:gd name="T7" fmla="*/ 768 h 800"/>
                        <a:gd name="T8" fmla="*/ 160 w 416"/>
                        <a:gd name="T9" fmla="*/ 768 h 800"/>
                        <a:gd name="T10" fmla="*/ 304 w 416"/>
                        <a:gd name="T11" fmla="*/ 576 h 800"/>
                        <a:gd name="T12" fmla="*/ 400 w 416"/>
                        <a:gd name="T13" fmla="*/ 240 h 800"/>
                        <a:gd name="T14" fmla="*/ 400 w 416"/>
                        <a:gd name="T15" fmla="*/ 0 h 8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6" h="800">
                          <a:moveTo>
                            <a:pt x="160" y="48"/>
                          </a:moveTo>
                          <a:cubicBezTo>
                            <a:pt x="172" y="144"/>
                            <a:pt x="184" y="240"/>
                            <a:pt x="160" y="336"/>
                          </a:cubicBezTo>
                          <a:cubicBezTo>
                            <a:pt x="136" y="432"/>
                            <a:pt x="32" y="552"/>
                            <a:pt x="16" y="624"/>
                          </a:cubicBezTo>
                          <a:cubicBezTo>
                            <a:pt x="0" y="696"/>
                            <a:pt x="40" y="744"/>
                            <a:pt x="64" y="768"/>
                          </a:cubicBezTo>
                          <a:cubicBezTo>
                            <a:pt x="88" y="792"/>
                            <a:pt x="120" y="800"/>
                            <a:pt x="160" y="768"/>
                          </a:cubicBezTo>
                          <a:cubicBezTo>
                            <a:pt x="200" y="736"/>
                            <a:pt x="264" y="664"/>
                            <a:pt x="304" y="576"/>
                          </a:cubicBezTo>
                          <a:cubicBezTo>
                            <a:pt x="344" y="488"/>
                            <a:pt x="384" y="336"/>
                            <a:pt x="400" y="240"/>
                          </a:cubicBezTo>
                          <a:cubicBezTo>
                            <a:pt x="416" y="144"/>
                            <a:pt x="408" y="72"/>
                            <a:pt x="40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10" name="直接连接符 54322">
                      <a:extLst>
                        <a:ext uri="{FF2B5EF4-FFF2-40B4-BE49-F238E27FC236}">
                          <a16:creationId xmlns:a16="http://schemas.microsoft.com/office/drawing/2014/main" id="{4C4E11CF-F55B-4F36-B4FC-82752596E3A1}"/>
                        </a:ext>
                      </a:extLst>
                    </p:cNvPr>
                    <p:cNvSpPr>
                      <a:spLocks noChangeShapeType="1"/>
                    </p:cNvSpPr>
                    <p:nvPr/>
                  </p:nvSpPr>
                  <p:spPr bwMode="auto">
                    <a:xfrm flipH="1">
                      <a:off x="352" y="192"/>
                      <a:ext cx="48" cy="144"/>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011" name="椭圆 54323">
                    <a:extLst>
                      <a:ext uri="{FF2B5EF4-FFF2-40B4-BE49-F238E27FC236}">
                        <a16:creationId xmlns:a16="http://schemas.microsoft.com/office/drawing/2014/main" id="{DB1C56B0-8D8E-404F-8AE8-9D32631E6449}"/>
                      </a:ext>
                    </a:extLst>
                  </p:cNvPr>
                  <p:cNvSpPr>
                    <a:spLocks noChangeArrowheads="1"/>
                  </p:cNvSpPr>
                  <p:nvPr/>
                </p:nvSpPr>
                <p:spPr bwMode="auto">
                  <a:xfrm>
                    <a:off x="288" y="390"/>
                    <a:ext cx="1296" cy="48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12" name="文本框 54324">
                    <a:extLst>
                      <a:ext uri="{FF2B5EF4-FFF2-40B4-BE49-F238E27FC236}">
                        <a16:creationId xmlns:a16="http://schemas.microsoft.com/office/drawing/2014/main" id="{6A719000-7130-4EAE-9591-7CA7E1B70E51}"/>
                      </a:ext>
                    </a:extLst>
                  </p:cNvPr>
                  <p:cNvSpPr txBox="1">
                    <a:spLocks noChangeArrowheads="1"/>
                  </p:cNvSpPr>
                  <p:nvPr/>
                </p:nvSpPr>
                <p:spPr bwMode="auto">
                  <a:xfrm>
                    <a:off x="198" y="102"/>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chemeClr val="hlink"/>
                        </a:solidFill>
                        <a:latin typeface="Times New Roman" panose="02020603050405020304" pitchFamily="18" charset="0"/>
                      </a:rPr>
                      <a:t>I</a:t>
                    </a:r>
                    <a:r>
                      <a:rPr lang="en-US" altLang="zh-CN" sz="2800" b="1" baseline="-25000">
                        <a:solidFill>
                          <a:schemeClr val="hlink"/>
                        </a:solidFill>
                        <a:latin typeface="Times New Roman" panose="02020603050405020304" pitchFamily="18" charset="0"/>
                      </a:rPr>
                      <a:t>1</a:t>
                    </a:r>
                    <a:endParaRPr lang="en-US" altLang="zh-CN" sz="2800" b="1">
                      <a:solidFill>
                        <a:schemeClr val="hlink"/>
                      </a:solidFill>
                      <a:latin typeface="Times New Roman" panose="02020603050405020304" pitchFamily="18" charset="0"/>
                    </a:endParaRPr>
                  </a:p>
                </p:txBody>
              </p:sp>
              <p:sp>
                <p:nvSpPr>
                  <p:cNvPr id="41013" name="文本框 54325">
                    <a:extLst>
                      <a:ext uri="{FF2B5EF4-FFF2-40B4-BE49-F238E27FC236}">
                        <a16:creationId xmlns:a16="http://schemas.microsoft.com/office/drawing/2014/main" id="{497402E0-A026-45BB-B932-56DCB4A4DCFA}"/>
                      </a:ext>
                    </a:extLst>
                  </p:cNvPr>
                  <p:cNvSpPr txBox="1">
                    <a:spLocks noChangeArrowheads="1"/>
                  </p:cNvSpPr>
                  <p:nvPr/>
                </p:nvSpPr>
                <p:spPr bwMode="auto">
                  <a:xfrm>
                    <a:off x="1430" y="0"/>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chemeClr val="hlink"/>
                        </a:solidFill>
                        <a:latin typeface="Times New Roman" panose="02020603050405020304" pitchFamily="18" charset="0"/>
                      </a:rPr>
                      <a:t>I</a:t>
                    </a:r>
                    <a:r>
                      <a:rPr lang="en-US" altLang="zh-CN" sz="2800" b="1" baseline="-25000">
                        <a:solidFill>
                          <a:schemeClr val="hlink"/>
                        </a:solidFill>
                        <a:latin typeface="Times New Roman" panose="02020603050405020304" pitchFamily="18" charset="0"/>
                      </a:rPr>
                      <a:t>3</a:t>
                    </a:r>
                    <a:endParaRPr lang="en-US" altLang="zh-CN" sz="2800" b="1">
                      <a:solidFill>
                        <a:schemeClr val="hlink"/>
                      </a:solidFill>
                      <a:latin typeface="Times New Roman" panose="02020603050405020304" pitchFamily="18" charset="0"/>
                    </a:endParaRPr>
                  </a:p>
                </p:txBody>
              </p:sp>
            </p:grpSp>
            <p:sp>
              <p:nvSpPr>
                <p:cNvPr id="41014" name="文本框 54326">
                  <a:extLst>
                    <a:ext uri="{FF2B5EF4-FFF2-40B4-BE49-F238E27FC236}">
                      <a16:creationId xmlns:a16="http://schemas.microsoft.com/office/drawing/2014/main" id="{06125A97-B3E1-43BC-8510-672DB199A91C}"/>
                    </a:ext>
                  </a:extLst>
                </p:cNvPr>
                <p:cNvSpPr txBox="1">
                  <a:spLocks noChangeArrowheads="1"/>
                </p:cNvSpPr>
                <p:nvPr/>
              </p:nvSpPr>
              <p:spPr bwMode="auto">
                <a:xfrm>
                  <a:off x="1526" y="53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chemeClr val="hlink"/>
                      </a:solidFill>
                      <a:latin typeface="Times New Roman" panose="02020603050405020304" pitchFamily="18" charset="0"/>
                    </a:rPr>
                    <a:t>L</a:t>
                  </a:r>
                </a:p>
              </p:txBody>
            </p:sp>
          </p:grpSp>
          <p:sp>
            <p:nvSpPr>
              <p:cNvPr id="41015" name="直接连接符 54327">
                <a:extLst>
                  <a:ext uri="{FF2B5EF4-FFF2-40B4-BE49-F238E27FC236}">
                    <a16:creationId xmlns:a16="http://schemas.microsoft.com/office/drawing/2014/main" id="{3CF2B4E1-8564-44B0-A448-9BE3B04680C3}"/>
                  </a:ext>
                </a:extLst>
              </p:cNvPr>
              <p:cNvSpPr>
                <a:spLocks noChangeShapeType="1"/>
              </p:cNvSpPr>
              <p:nvPr/>
            </p:nvSpPr>
            <p:spPr bwMode="auto">
              <a:xfrm flipV="1">
                <a:off x="864" y="257"/>
                <a:ext cx="0" cy="19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6" name="直接连接符 54328">
                <a:extLst>
                  <a:ext uri="{FF2B5EF4-FFF2-40B4-BE49-F238E27FC236}">
                    <a16:creationId xmlns:a16="http://schemas.microsoft.com/office/drawing/2014/main" id="{92050BEB-D0CC-4557-8044-9BC993A3AC1F}"/>
                  </a:ext>
                </a:extLst>
              </p:cNvPr>
              <p:cNvSpPr>
                <a:spLocks noChangeShapeType="1"/>
              </p:cNvSpPr>
              <p:nvPr/>
            </p:nvSpPr>
            <p:spPr bwMode="auto">
              <a:xfrm flipV="1">
                <a:off x="1296" y="785"/>
                <a:ext cx="144" cy="48"/>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54274"/>
                                        </p:tgtEl>
                                        <p:attrNameLst>
                                          <p:attrName>style.visibility</p:attrName>
                                        </p:attrNameLst>
                                      </p:cBhvr>
                                      <p:to>
                                        <p:strVal val="visible"/>
                                      </p:to>
                                    </p:set>
                                    <p:animEffect transition="in" filter="dissolve">
                                      <p:cBhvr>
                                        <p:cTn id="7" dur="75"/>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iterate type="lt">
                                    <p:tmPct val="100000"/>
                                  </p:iterate>
                                  <p:childTnLst>
                                    <p:set>
                                      <p:cBhvr>
                                        <p:cTn id="11" dur="1" fill="hold">
                                          <p:stCondLst>
                                            <p:cond delay="0"/>
                                          </p:stCondLst>
                                        </p:cTn>
                                        <p:tgtEl>
                                          <p:spTgt spid="54275"/>
                                        </p:tgtEl>
                                        <p:attrNameLst>
                                          <p:attrName>style.visibility</p:attrName>
                                        </p:attrNameLst>
                                      </p:cBhvr>
                                      <p:to>
                                        <p:strVal val="visible"/>
                                      </p:to>
                                    </p:set>
                                    <p:animEffect transition="in" filter="slide(fromLeft)">
                                      <p:cBhvr>
                                        <p:cTn id="12" dur="75"/>
                                        <p:tgtEl>
                                          <p:spTgt spid="54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slide(fromBottom)">
                                      <p:cBhvr>
                                        <p:cTn id="17" dur="500"/>
                                        <p:tgtEl>
                                          <p:spTgt spid="54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4287"/>
                                        </p:tgtEl>
                                        <p:attrNameLst>
                                          <p:attrName>style.visibility</p:attrName>
                                        </p:attrNameLst>
                                      </p:cBhvr>
                                      <p:to>
                                        <p:strVal val="visible"/>
                                      </p:to>
                                    </p:set>
                                    <p:anim calcmode="lin" valueType="num">
                                      <p:cBhvr additive="base">
                                        <p:cTn id="22" dur="500" fill="hold"/>
                                        <p:tgtEl>
                                          <p:spTgt spid="54287"/>
                                        </p:tgtEl>
                                        <p:attrNameLst>
                                          <p:attrName>ppt_x</p:attrName>
                                        </p:attrNameLst>
                                      </p:cBhvr>
                                      <p:tavLst>
                                        <p:tav tm="0">
                                          <p:val>
                                            <p:strVal val="0-#ppt_w/2"/>
                                          </p:val>
                                        </p:tav>
                                        <p:tav tm="100000">
                                          <p:val>
                                            <p:strVal val="#ppt_x"/>
                                          </p:val>
                                        </p:tav>
                                      </p:tavLst>
                                    </p:anim>
                                    <p:anim calcmode="lin" valueType="num">
                                      <p:cBhvr additive="base">
                                        <p:cTn id="23" dur="500" fill="hold"/>
                                        <p:tgtEl>
                                          <p:spTgt spid="5428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54277"/>
                                        </p:tgtEl>
                                        <p:attrNameLst>
                                          <p:attrName>style.visibility</p:attrName>
                                        </p:attrNameLst>
                                      </p:cBhvr>
                                      <p:to>
                                        <p:strVal val="visible"/>
                                      </p:to>
                                    </p:set>
                                    <p:animEffect transition="in" filter="strips(upRight)">
                                      <p:cBhvr>
                                        <p:cTn id="28" dur="500"/>
                                        <p:tgtEl>
                                          <p:spTgt spid="54277"/>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5428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54281"/>
                                        </p:tgtEl>
                                        <p:attrNameLst>
                                          <p:attrName>style.visibility</p:attrName>
                                        </p:attrNameLst>
                                      </p:cBhvr>
                                      <p:to>
                                        <p:strVal val="visible"/>
                                      </p:to>
                                    </p:set>
                                    <p:animEffect transition="in" filter="wipe(down)">
                                      <p:cBhvr>
                                        <p:cTn id="36" dur="500"/>
                                        <p:tgtEl>
                                          <p:spTgt spid="54281"/>
                                        </p:tgtEl>
                                      </p:cBhvr>
                                    </p:animEffect>
                                  </p:childTnLst>
                                </p:cTn>
                              </p:par>
                            </p:childTnLst>
                          </p:cTn>
                        </p:par>
                        <p:par>
                          <p:cTn id="37" fill="hold" nodeType="afterGroup">
                            <p:stCondLst>
                              <p:cond delay="500"/>
                            </p:stCondLst>
                            <p:childTnLst>
                              <p:par>
                                <p:cTn id="38" presetID="22" presetClass="entr" presetSubtype="4" fill="hold" nodeType="afterEffect">
                                  <p:stCondLst>
                                    <p:cond delay="0"/>
                                  </p:stCondLst>
                                  <p:childTnLst>
                                    <p:set>
                                      <p:cBhvr>
                                        <p:cTn id="39" dur="1" fill="hold">
                                          <p:stCondLst>
                                            <p:cond delay="0"/>
                                          </p:stCondLst>
                                        </p:cTn>
                                        <p:tgtEl>
                                          <p:spTgt spid="54280"/>
                                        </p:tgtEl>
                                        <p:attrNameLst>
                                          <p:attrName>style.visibility</p:attrName>
                                        </p:attrNameLst>
                                      </p:cBhvr>
                                      <p:to>
                                        <p:strVal val="visible"/>
                                      </p:to>
                                    </p:set>
                                    <p:animEffect transition="in" filter="wipe(down)">
                                      <p:cBhvr>
                                        <p:cTn id="40" dur="500"/>
                                        <p:tgtEl>
                                          <p:spTgt spid="54280"/>
                                        </p:tgtEl>
                                      </p:cBhvr>
                                    </p:animEffec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54284"/>
                                        </p:tgtEl>
                                        <p:attrNameLst>
                                          <p:attrName>style.visibility</p:attrName>
                                        </p:attrNameLst>
                                      </p:cBhvr>
                                      <p:to>
                                        <p:strVal val="visible"/>
                                      </p:to>
                                    </p:set>
                                  </p:childTnLst>
                                </p:cTn>
                              </p:par>
                            </p:childTnLst>
                          </p:cTn>
                        </p:par>
                        <p:par>
                          <p:cTn id="44" fill="hold" nodeType="afterGroup">
                            <p:stCondLst>
                              <p:cond delay="1500"/>
                            </p:stCondLst>
                            <p:childTnLst>
                              <p:par>
                                <p:cTn id="45" presetID="22" presetClass="entr" presetSubtype="1" fill="hold" nodeType="afterEffect">
                                  <p:stCondLst>
                                    <p:cond delay="0"/>
                                  </p:stCondLst>
                                  <p:childTnLst>
                                    <p:set>
                                      <p:cBhvr>
                                        <p:cTn id="46" dur="1" fill="hold">
                                          <p:stCondLst>
                                            <p:cond delay="0"/>
                                          </p:stCondLst>
                                        </p:cTn>
                                        <p:tgtEl>
                                          <p:spTgt spid="54283"/>
                                        </p:tgtEl>
                                        <p:attrNameLst>
                                          <p:attrName>style.visibility</p:attrName>
                                        </p:attrNameLst>
                                      </p:cBhvr>
                                      <p:to>
                                        <p:strVal val="visible"/>
                                      </p:to>
                                    </p:set>
                                    <p:animEffect transition="in" filter="wipe(up)">
                                      <p:cBhvr>
                                        <p:cTn id="47" dur="500"/>
                                        <p:tgtEl>
                                          <p:spTgt spid="54283"/>
                                        </p:tgtEl>
                                      </p:cBhvr>
                                    </p:animEffect>
                                  </p:childTnLst>
                                </p:cTn>
                              </p:par>
                            </p:childTnLst>
                          </p:cTn>
                        </p:par>
                        <p:par>
                          <p:cTn id="48" fill="hold" nodeType="afterGroup">
                            <p:stCondLst>
                              <p:cond delay="2000"/>
                            </p:stCondLst>
                            <p:childTnLst>
                              <p:par>
                                <p:cTn id="49" presetID="22" presetClass="entr" presetSubtype="1" fill="hold" nodeType="afterEffect">
                                  <p:stCondLst>
                                    <p:cond delay="0"/>
                                  </p:stCondLst>
                                  <p:childTnLst>
                                    <p:set>
                                      <p:cBhvr>
                                        <p:cTn id="50" dur="1" fill="hold">
                                          <p:stCondLst>
                                            <p:cond delay="0"/>
                                          </p:stCondLst>
                                        </p:cTn>
                                        <p:tgtEl>
                                          <p:spTgt spid="54282"/>
                                        </p:tgtEl>
                                        <p:attrNameLst>
                                          <p:attrName>style.visibility</p:attrName>
                                        </p:attrNameLst>
                                      </p:cBhvr>
                                      <p:to>
                                        <p:strVal val="visible"/>
                                      </p:to>
                                    </p:set>
                                    <p:animEffect transition="in" filter="wipe(up)">
                                      <p:cBhvr>
                                        <p:cTn id="51" dur="500"/>
                                        <p:tgtEl>
                                          <p:spTgt spid="54282"/>
                                        </p:tgtEl>
                                      </p:cBhvr>
                                    </p:animEffect>
                                  </p:childTnLst>
                                </p:cTn>
                              </p:par>
                            </p:childTnLst>
                          </p:cTn>
                        </p:par>
                        <p:par>
                          <p:cTn id="52" fill="hold" nodeType="afterGroup">
                            <p:stCondLst>
                              <p:cond delay="2500"/>
                            </p:stCondLst>
                            <p:childTnLst>
                              <p:par>
                                <p:cTn id="53" presetID="1" presetClass="entr" presetSubtype="0" fill="hold" grpId="0" nodeType="afterEffect">
                                  <p:stCondLst>
                                    <p:cond delay="0"/>
                                  </p:stCondLst>
                                  <p:childTnLst>
                                    <p:set>
                                      <p:cBhvr>
                                        <p:cTn id="54" dur="1" fill="hold">
                                          <p:stCondLst>
                                            <p:cond delay="499"/>
                                          </p:stCondLst>
                                        </p:cTn>
                                        <p:tgtEl>
                                          <p:spTgt spid="5428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54294"/>
                                        </p:tgtEl>
                                        <p:attrNameLst>
                                          <p:attrName>style.visibility</p:attrName>
                                        </p:attrNameLst>
                                      </p:cBhvr>
                                      <p:to>
                                        <p:strVal val="visible"/>
                                      </p:to>
                                    </p:set>
                                    <p:anim calcmode="lin" valueType="num">
                                      <p:cBhvr>
                                        <p:cTn id="59" dur="500" fill="hold"/>
                                        <p:tgtEl>
                                          <p:spTgt spid="54294"/>
                                        </p:tgtEl>
                                        <p:attrNameLst>
                                          <p:attrName>ppt_w</p:attrName>
                                        </p:attrNameLst>
                                      </p:cBhvr>
                                      <p:tavLst>
                                        <p:tav tm="0">
                                          <p:val>
                                            <p:fltVal val="0"/>
                                          </p:val>
                                        </p:tav>
                                        <p:tav tm="100000">
                                          <p:val>
                                            <p:strVal val="#ppt_w"/>
                                          </p:val>
                                        </p:tav>
                                      </p:tavLst>
                                    </p:anim>
                                    <p:anim calcmode="lin" valueType="num">
                                      <p:cBhvr>
                                        <p:cTn id="60" dur="500" fill="hold"/>
                                        <p:tgtEl>
                                          <p:spTgt spid="54294"/>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54295"/>
                                        </p:tgtEl>
                                        <p:attrNameLst>
                                          <p:attrName>style.visibility</p:attrName>
                                        </p:attrNameLst>
                                      </p:cBhvr>
                                      <p:to>
                                        <p:strVal val="visible"/>
                                      </p:to>
                                    </p:set>
                                    <p:anim calcmode="lin" valueType="num">
                                      <p:cBhvr>
                                        <p:cTn id="65" dur="500" fill="hold"/>
                                        <p:tgtEl>
                                          <p:spTgt spid="54295"/>
                                        </p:tgtEl>
                                        <p:attrNameLst>
                                          <p:attrName>ppt_w</p:attrName>
                                        </p:attrNameLst>
                                      </p:cBhvr>
                                      <p:tavLst>
                                        <p:tav tm="0">
                                          <p:val>
                                            <p:fltVal val="0"/>
                                          </p:val>
                                        </p:tav>
                                        <p:tav tm="100000">
                                          <p:val>
                                            <p:strVal val="#ppt_w"/>
                                          </p:val>
                                        </p:tav>
                                      </p:tavLst>
                                    </p:anim>
                                    <p:anim calcmode="lin" valueType="num">
                                      <p:cBhvr>
                                        <p:cTn id="66" dur="500" fill="hold"/>
                                        <p:tgtEl>
                                          <p:spTgt spid="54295"/>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54291"/>
                                        </p:tgtEl>
                                        <p:attrNameLst>
                                          <p:attrName>style.visibility</p:attrName>
                                        </p:attrNameLst>
                                      </p:cBhvr>
                                      <p:to>
                                        <p:strVal val="visible"/>
                                      </p:to>
                                    </p:set>
                                    <p:animEffect transition="in" filter="wipe(down)">
                                      <p:cBhvr>
                                        <p:cTn id="71" dur="500"/>
                                        <p:tgtEl>
                                          <p:spTgt spid="5429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54288"/>
                                        </p:tgtEl>
                                        <p:attrNameLst>
                                          <p:attrName>style.visibility</p:attrName>
                                        </p:attrNameLst>
                                      </p:cBhvr>
                                      <p:to>
                                        <p:strVal val="visible"/>
                                      </p:to>
                                    </p:set>
                                    <p:animEffect transition="in" filter="blinds(horizontal)">
                                      <p:cBhvr>
                                        <p:cTn id="76" dur="500"/>
                                        <p:tgtEl>
                                          <p:spTgt spid="5428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54307"/>
                                        </p:tgtEl>
                                        <p:attrNameLst>
                                          <p:attrName>style.visibility</p:attrName>
                                        </p:attrNameLst>
                                      </p:cBhvr>
                                      <p:to>
                                        <p:strVal val="visible"/>
                                      </p:to>
                                    </p:set>
                                    <p:animEffect transition="in" filter="blinds(horizontal)">
                                      <p:cBhvr>
                                        <p:cTn id="81" dur="500"/>
                                        <p:tgtEl>
                                          <p:spTgt spid="5430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54289"/>
                                        </p:tgtEl>
                                        <p:attrNameLst>
                                          <p:attrName>style.visibility</p:attrName>
                                        </p:attrNameLst>
                                      </p:cBhvr>
                                      <p:to>
                                        <p:strVal val="visible"/>
                                      </p:to>
                                    </p:set>
                                    <p:animEffect transition="in" filter="blinds(horizontal)">
                                      <p:cBhvr>
                                        <p:cTn id="86" dur="500"/>
                                        <p:tgtEl>
                                          <p:spTgt spid="5428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3" fill="hold" nodeType="clickEffect">
                                  <p:stCondLst>
                                    <p:cond delay="0"/>
                                  </p:stCondLst>
                                  <p:childTnLst>
                                    <p:set>
                                      <p:cBhvr>
                                        <p:cTn id="90" dur="1" fill="hold">
                                          <p:stCondLst>
                                            <p:cond delay="0"/>
                                          </p:stCondLst>
                                        </p:cTn>
                                        <p:tgtEl>
                                          <p:spTgt spid="54296"/>
                                        </p:tgtEl>
                                        <p:attrNameLst>
                                          <p:attrName>style.visibility</p:attrName>
                                        </p:attrNameLst>
                                      </p:cBhvr>
                                      <p:to>
                                        <p:strVal val="visible"/>
                                      </p:to>
                                    </p:set>
                                    <p:animEffect transition="in" filter="strips(upRight)">
                                      <p:cBhvr>
                                        <p:cTn id="91" dur="500"/>
                                        <p:tgtEl>
                                          <p:spTgt spid="54296"/>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nodeType="clickEffect">
                                  <p:stCondLst>
                                    <p:cond delay="0"/>
                                  </p:stCondLst>
                                  <p:childTnLst>
                                    <p:set>
                                      <p:cBhvr>
                                        <p:cTn id="95" dur="1" fill="hold">
                                          <p:stCondLst>
                                            <p:cond delay="0"/>
                                          </p:stCondLst>
                                        </p:cTn>
                                        <p:tgtEl>
                                          <p:spTgt spid="54290"/>
                                        </p:tgtEl>
                                        <p:attrNameLst>
                                          <p:attrName>style.visibility</p:attrName>
                                        </p:attrNameLst>
                                      </p:cBhvr>
                                      <p:to>
                                        <p:strVal val="visible"/>
                                      </p:to>
                                    </p:set>
                                    <p:animEffect transition="in" filter="blinds(horizontal)">
                                      <p:cBhvr>
                                        <p:cTn id="96" dur="500"/>
                                        <p:tgtEl>
                                          <p:spTgt spid="54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p:bldP spid="54276" grpId="0"/>
      <p:bldP spid="54284" grpId="0"/>
      <p:bldP spid="54285" grpId="0"/>
      <p:bldP spid="54286" grpId="0"/>
      <p:bldP spid="54287" grpId="0"/>
      <p:bldP spid="54294" grpId="0"/>
      <p:bldP spid="5429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文本框 55297">
            <a:extLst>
              <a:ext uri="{FF2B5EF4-FFF2-40B4-BE49-F238E27FC236}">
                <a16:creationId xmlns:a16="http://schemas.microsoft.com/office/drawing/2014/main" id="{9FACB24F-822C-4E23-8261-E90400CEF815}"/>
              </a:ext>
            </a:extLst>
          </p:cNvPr>
          <p:cNvSpPr txBox="1">
            <a:spLocks noChangeArrowheads="1"/>
          </p:cNvSpPr>
          <p:nvPr/>
        </p:nvSpPr>
        <p:spPr bwMode="auto">
          <a:xfrm>
            <a:off x="611188" y="476250"/>
            <a:ext cx="7345362" cy="57943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a:latin typeface="Times New Roman" panose="02020603050405020304" pitchFamily="18" charset="0"/>
                <a:ea typeface="黑体" panose="02010609060101010101" pitchFamily="49" charset="-122"/>
              </a:rPr>
              <a:t>无限长直载流导线验证安培环路定理：</a:t>
            </a:r>
          </a:p>
        </p:txBody>
      </p:sp>
      <p:sp>
        <p:nvSpPr>
          <p:cNvPr id="55299" name="文本框 55298">
            <a:extLst>
              <a:ext uri="{FF2B5EF4-FFF2-40B4-BE49-F238E27FC236}">
                <a16:creationId xmlns:a16="http://schemas.microsoft.com/office/drawing/2014/main" id="{151B1E89-A42E-4D68-A867-9CDBB04C6891}"/>
              </a:ext>
            </a:extLst>
          </p:cNvPr>
          <p:cNvSpPr txBox="1">
            <a:spLocks noChangeArrowheads="1"/>
          </p:cNvSpPr>
          <p:nvPr/>
        </p:nvSpPr>
        <p:spPr bwMode="auto">
          <a:xfrm>
            <a:off x="539750" y="1268413"/>
            <a:ext cx="419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b="1">
                <a:solidFill>
                  <a:srgbClr val="FFFF00"/>
                </a:solidFill>
                <a:latin typeface="宋体" panose="02010600030101010101" pitchFamily="2" charset="-122"/>
              </a:rPr>
              <a:t>1. </a:t>
            </a:r>
            <a:r>
              <a:rPr lang="zh-CN" altLang="en-US" sz="3200" b="1">
                <a:solidFill>
                  <a:srgbClr val="FFFF00"/>
                </a:solidFill>
                <a:latin typeface="宋体" panose="02010600030101010101" pitchFamily="2" charset="-122"/>
              </a:rPr>
              <a:t>电流穿过环路</a:t>
            </a:r>
          </a:p>
        </p:txBody>
      </p:sp>
      <p:graphicFrame>
        <p:nvGraphicFramePr>
          <p:cNvPr id="55300" name="对象 55299">
            <a:extLst>
              <a:ext uri="{FF2B5EF4-FFF2-40B4-BE49-F238E27FC236}">
                <a16:creationId xmlns:a16="http://schemas.microsoft.com/office/drawing/2014/main" id="{265FB5A1-08B1-4D55-A5B0-5EBAB3CB4AE6}"/>
              </a:ext>
            </a:extLst>
          </p:cNvPr>
          <p:cNvGraphicFramePr>
            <a:graphicFrameLocks noChangeAspect="1"/>
          </p:cNvGraphicFramePr>
          <p:nvPr/>
        </p:nvGraphicFramePr>
        <p:xfrm>
          <a:off x="1403350" y="1916113"/>
          <a:ext cx="1524000" cy="1125537"/>
        </p:xfrm>
        <a:graphic>
          <a:graphicData uri="http://schemas.openxmlformats.org/presentationml/2006/ole">
            <mc:AlternateContent xmlns:mc="http://schemas.openxmlformats.org/markup-compatibility/2006">
              <mc:Choice xmlns:v="urn:schemas-microsoft-com:vml" Requires="v">
                <p:oleObj spid="_x0000_s42010" r:id="rId3" imgW="584200" imgH="431800" progId="Equation.3">
                  <p:embed/>
                </p:oleObj>
              </mc:Choice>
              <mc:Fallback>
                <p:oleObj r:id="rId3" imgW="584200" imgH="431800" progId="Equation.3">
                  <p:embed/>
                  <p:pic>
                    <p:nvPicPr>
                      <p:cNvPr id="0" name="对象 552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16113"/>
                        <a:ext cx="152400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1" name="对象 55300">
            <a:extLst>
              <a:ext uri="{FF2B5EF4-FFF2-40B4-BE49-F238E27FC236}">
                <a16:creationId xmlns:a16="http://schemas.microsoft.com/office/drawing/2014/main" id="{98950000-7DE9-4518-8D98-0FADD4F85E21}"/>
              </a:ext>
            </a:extLst>
          </p:cNvPr>
          <p:cNvGraphicFramePr>
            <a:graphicFrameLocks noChangeAspect="1"/>
          </p:cNvGraphicFramePr>
          <p:nvPr/>
        </p:nvGraphicFramePr>
        <p:xfrm>
          <a:off x="1106488" y="4329113"/>
          <a:ext cx="2403475" cy="533400"/>
        </p:xfrm>
        <a:graphic>
          <a:graphicData uri="http://schemas.openxmlformats.org/presentationml/2006/ole">
            <mc:AlternateContent xmlns:mc="http://schemas.openxmlformats.org/markup-compatibility/2006">
              <mc:Choice xmlns:v="urn:schemas-microsoft-com:vml" Requires="v">
                <p:oleObj spid="_x0000_s42011" r:id="rId5" imgW="888614" imgH="203112" progId="Equation.3">
                  <p:embed/>
                </p:oleObj>
              </mc:Choice>
              <mc:Fallback>
                <p:oleObj r:id="rId5" imgW="888614" imgH="203112" progId="Equation.3">
                  <p:embed/>
                  <p:pic>
                    <p:nvPicPr>
                      <p:cNvPr id="0" name="对象 553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488" y="4329113"/>
                        <a:ext cx="24034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2" name="对象 55301">
            <a:extLst>
              <a:ext uri="{FF2B5EF4-FFF2-40B4-BE49-F238E27FC236}">
                <a16:creationId xmlns:a16="http://schemas.microsoft.com/office/drawing/2014/main" id="{A4DCE417-CAC3-467E-9010-63CC1BCD28E3}"/>
              </a:ext>
            </a:extLst>
          </p:cNvPr>
          <p:cNvGraphicFramePr>
            <a:graphicFrameLocks noChangeAspect="1"/>
          </p:cNvGraphicFramePr>
          <p:nvPr/>
        </p:nvGraphicFramePr>
        <p:xfrm>
          <a:off x="611188" y="3114675"/>
          <a:ext cx="3505200" cy="771525"/>
        </p:xfrm>
        <a:graphic>
          <a:graphicData uri="http://schemas.openxmlformats.org/presentationml/2006/ole">
            <mc:AlternateContent xmlns:mc="http://schemas.openxmlformats.org/markup-compatibility/2006">
              <mc:Choice xmlns:v="urn:schemas-microsoft-com:vml" Requires="v">
                <p:oleObj spid="_x0000_s42012" r:id="rId7" imgW="1320800" imgH="292100" progId="Equation.3">
                  <p:embed/>
                </p:oleObj>
              </mc:Choice>
              <mc:Fallback>
                <p:oleObj r:id="rId7" imgW="1320800" imgH="292100" progId="Equation.3">
                  <p:embed/>
                  <p:pic>
                    <p:nvPicPr>
                      <p:cNvPr id="0" name="对象 553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114675"/>
                        <a:ext cx="35052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5303" name="组合 55302">
            <a:extLst>
              <a:ext uri="{FF2B5EF4-FFF2-40B4-BE49-F238E27FC236}">
                <a16:creationId xmlns:a16="http://schemas.microsoft.com/office/drawing/2014/main" id="{B26710AE-CFB5-4070-BEFD-645819098847}"/>
              </a:ext>
            </a:extLst>
          </p:cNvPr>
          <p:cNvGrpSpPr>
            <a:grpSpLocks/>
          </p:cNvGrpSpPr>
          <p:nvPr/>
        </p:nvGrpSpPr>
        <p:grpSpPr bwMode="auto">
          <a:xfrm>
            <a:off x="4932363" y="1484313"/>
            <a:ext cx="3825875" cy="3600450"/>
            <a:chOff x="0" y="0"/>
            <a:chExt cx="2410" cy="2268"/>
          </a:xfrm>
        </p:grpSpPr>
        <p:sp>
          <p:nvSpPr>
            <p:cNvPr id="41991" name="任意多边形 55303">
              <a:extLst>
                <a:ext uri="{FF2B5EF4-FFF2-40B4-BE49-F238E27FC236}">
                  <a16:creationId xmlns:a16="http://schemas.microsoft.com/office/drawing/2014/main" id="{C58EBEA3-25B0-44BE-9C79-0267091AB8FD}"/>
                </a:ext>
              </a:extLst>
            </p:cNvPr>
            <p:cNvSpPr>
              <a:spLocks noChangeArrowheads="1"/>
            </p:cNvSpPr>
            <p:nvPr/>
          </p:nvSpPr>
          <p:spPr bwMode="auto">
            <a:xfrm>
              <a:off x="0" y="492"/>
              <a:ext cx="2410" cy="1328"/>
            </a:xfrm>
            <a:custGeom>
              <a:avLst/>
              <a:gdLst>
                <a:gd name="T0" fmla="*/ 513 w 2161"/>
                <a:gd name="T1" fmla="*/ 1367 h 1397"/>
                <a:gd name="T2" fmla="*/ 60 w 2161"/>
                <a:gd name="T3" fmla="*/ 1141 h 1397"/>
                <a:gd name="T4" fmla="*/ 150 w 2161"/>
                <a:gd name="T5" fmla="*/ 596 h 1397"/>
                <a:gd name="T6" fmla="*/ 513 w 2161"/>
                <a:gd name="T7" fmla="*/ 233 h 1397"/>
                <a:gd name="T8" fmla="*/ 1058 w 2161"/>
                <a:gd name="T9" fmla="*/ 52 h 1397"/>
                <a:gd name="T10" fmla="*/ 1647 w 2161"/>
                <a:gd name="T11" fmla="*/ 7 h 1397"/>
                <a:gd name="T12" fmla="*/ 2101 w 2161"/>
                <a:gd name="T13" fmla="*/ 97 h 1397"/>
                <a:gd name="T14" fmla="*/ 2010 w 2161"/>
                <a:gd name="T15" fmla="*/ 415 h 1397"/>
                <a:gd name="T16" fmla="*/ 1602 w 2161"/>
                <a:gd name="T17" fmla="*/ 687 h 1397"/>
                <a:gd name="T18" fmla="*/ 1375 w 2161"/>
                <a:gd name="T19" fmla="*/ 1095 h 1397"/>
                <a:gd name="T20" fmla="*/ 967 w 2161"/>
                <a:gd name="T21" fmla="*/ 1322 h 1397"/>
                <a:gd name="T22" fmla="*/ 513 w 2161"/>
                <a:gd name="T23" fmla="*/ 1367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1" h="1397">
                  <a:moveTo>
                    <a:pt x="513" y="1367"/>
                  </a:moveTo>
                  <a:cubicBezTo>
                    <a:pt x="362" y="1337"/>
                    <a:pt x="120" y="1269"/>
                    <a:pt x="60" y="1141"/>
                  </a:cubicBezTo>
                  <a:cubicBezTo>
                    <a:pt x="0" y="1013"/>
                    <a:pt x="75" y="747"/>
                    <a:pt x="150" y="596"/>
                  </a:cubicBezTo>
                  <a:cubicBezTo>
                    <a:pt x="225" y="445"/>
                    <a:pt x="362" y="324"/>
                    <a:pt x="513" y="233"/>
                  </a:cubicBezTo>
                  <a:cubicBezTo>
                    <a:pt x="664" y="142"/>
                    <a:pt x="869" y="90"/>
                    <a:pt x="1058" y="52"/>
                  </a:cubicBezTo>
                  <a:cubicBezTo>
                    <a:pt x="1247" y="14"/>
                    <a:pt x="1473" y="0"/>
                    <a:pt x="1647" y="7"/>
                  </a:cubicBezTo>
                  <a:cubicBezTo>
                    <a:pt x="1821" y="14"/>
                    <a:pt x="2041" y="29"/>
                    <a:pt x="2101" y="97"/>
                  </a:cubicBezTo>
                  <a:cubicBezTo>
                    <a:pt x="2161" y="165"/>
                    <a:pt x="2093" y="317"/>
                    <a:pt x="2010" y="415"/>
                  </a:cubicBezTo>
                  <a:cubicBezTo>
                    <a:pt x="1927" y="513"/>
                    <a:pt x="1708" y="574"/>
                    <a:pt x="1602" y="687"/>
                  </a:cubicBezTo>
                  <a:cubicBezTo>
                    <a:pt x="1496" y="800"/>
                    <a:pt x="1481" y="989"/>
                    <a:pt x="1375" y="1095"/>
                  </a:cubicBezTo>
                  <a:cubicBezTo>
                    <a:pt x="1269" y="1201"/>
                    <a:pt x="1111" y="1277"/>
                    <a:pt x="967" y="1322"/>
                  </a:cubicBezTo>
                  <a:cubicBezTo>
                    <a:pt x="823" y="1367"/>
                    <a:pt x="664" y="1397"/>
                    <a:pt x="513" y="1367"/>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992" name="矩形 55304">
              <a:extLst>
                <a:ext uri="{FF2B5EF4-FFF2-40B4-BE49-F238E27FC236}">
                  <a16:creationId xmlns:a16="http://schemas.microsoft.com/office/drawing/2014/main" id="{9D62A0E2-D927-4E9F-A68F-3A7AE443A44E}"/>
                </a:ext>
              </a:extLst>
            </p:cNvPr>
            <p:cNvSpPr>
              <a:spLocks noChangeArrowheads="1"/>
            </p:cNvSpPr>
            <p:nvPr/>
          </p:nvSpPr>
          <p:spPr bwMode="auto">
            <a:xfrm>
              <a:off x="559" y="0"/>
              <a:ext cx="90" cy="2268"/>
            </a:xfrm>
            <a:prstGeom prst="rect">
              <a:avLst/>
            </a:prstGeom>
            <a:gradFill rotWithShape="1">
              <a:gsLst>
                <a:gs pos="0">
                  <a:schemeClr val="folHlink"/>
                </a:gs>
                <a:gs pos="100000">
                  <a:srgbClr val="182F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993" name="矩形 55305">
              <a:extLst>
                <a:ext uri="{FF2B5EF4-FFF2-40B4-BE49-F238E27FC236}">
                  <a16:creationId xmlns:a16="http://schemas.microsoft.com/office/drawing/2014/main" id="{D5E2CBDD-CC77-4963-88ED-7D22D230FFF9}"/>
                </a:ext>
              </a:extLst>
            </p:cNvPr>
            <p:cNvSpPr>
              <a:spLocks noChangeArrowheads="1"/>
            </p:cNvSpPr>
            <p:nvPr/>
          </p:nvSpPr>
          <p:spPr bwMode="auto">
            <a:xfrm>
              <a:off x="332" y="317"/>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rPr>
                <a:t>I</a:t>
              </a:r>
            </a:p>
          </p:txBody>
        </p:sp>
        <p:sp>
          <p:nvSpPr>
            <p:cNvPr id="41994" name="矩形 55306">
              <a:extLst>
                <a:ext uri="{FF2B5EF4-FFF2-40B4-BE49-F238E27FC236}">
                  <a16:creationId xmlns:a16="http://schemas.microsoft.com/office/drawing/2014/main" id="{55A6D4C9-761C-4124-8E07-C4F481693AF9}"/>
                </a:ext>
              </a:extLst>
            </p:cNvPr>
            <p:cNvSpPr>
              <a:spLocks noChangeArrowheads="1"/>
            </p:cNvSpPr>
            <p:nvPr/>
          </p:nvSpPr>
          <p:spPr bwMode="auto">
            <a:xfrm>
              <a:off x="1420" y="199"/>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rPr>
                <a:t>L</a:t>
              </a:r>
            </a:p>
          </p:txBody>
        </p:sp>
        <p:sp>
          <p:nvSpPr>
            <p:cNvPr id="41995" name="直接连接符 55307">
              <a:extLst>
                <a:ext uri="{FF2B5EF4-FFF2-40B4-BE49-F238E27FC236}">
                  <a16:creationId xmlns:a16="http://schemas.microsoft.com/office/drawing/2014/main" id="{DAB8C21E-6D94-44DA-AC48-7F6D538EE276}"/>
                </a:ext>
              </a:extLst>
            </p:cNvPr>
            <p:cNvSpPr>
              <a:spLocks noChangeShapeType="1"/>
            </p:cNvSpPr>
            <p:nvPr/>
          </p:nvSpPr>
          <p:spPr bwMode="auto">
            <a:xfrm flipV="1">
              <a:off x="601" y="453"/>
              <a:ext cx="0" cy="624"/>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996" name="直接连接符 55308">
              <a:extLst>
                <a:ext uri="{FF2B5EF4-FFF2-40B4-BE49-F238E27FC236}">
                  <a16:creationId xmlns:a16="http://schemas.microsoft.com/office/drawing/2014/main" id="{31425BA3-B203-4D93-A5A2-59E4D2054BA6}"/>
                </a:ext>
              </a:extLst>
            </p:cNvPr>
            <p:cNvSpPr>
              <a:spLocks noChangeShapeType="1"/>
            </p:cNvSpPr>
            <p:nvPr/>
          </p:nvSpPr>
          <p:spPr bwMode="auto">
            <a:xfrm>
              <a:off x="544" y="1792"/>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直接连接符 55309">
              <a:extLst>
                <a:ext uri="{FF2B5EF4-FFF2-40B4-BE49-F238E27FC236}">
                  <a16:creationId xmlns:a16="http://schemas.microsoft.com/office/drawing/2014/main" id="{BD3C1D81-5840-4C50-9C8E-488F0A4DDD17}"/>
                </a:ext>
              </a:extLst>
            </p:cNvPr>
            <p:cNvSpPr>
              <a:spLocks noChangeShapeType="1"/>
            </p:cNvSpPr>
            <p:nvPr/>
          </p:nvSpPr>
          <p:spPr bwMode="auto">
            <a:xfrm flipH="1">
              <a:off x="1375" y="499"/>
              <a:ext cx="182"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1998" name="直接连接符 55310">
              <a:extLst>
                <a:ext uri="{FF2B5EF4-FFF2-40B4-BE49-F238E27FC236}">
                  <a16:creationId xmlns:a16="http://schemas.microsoft.com/office/drawing/2014/main" id="{5897A488-16E4-4731-BF8E-131D3D7337FB}"/>
                </a:ext>
              </a:extLst>
            </p:cNvPr>
            <p:cNvSpPr>
              <a:spLocks noChangeShapeType="1"/>
            </p:cNvSpPr>
            <p:nvPr/>
          </p:nvSpPr>
          <p:spPr bwMode="auto">
            <a:xfrm flipV="1">
              <a:off x="1239" y="1360"/>
              <a:ext cx="218" cy="320"/>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999" name="直接连接符 55311">
              <a:extLst>
                <a:ext uri="{FF2B5EF4-FFF2-40B4-BE49-F238E27FC236}">
                  <a16:creationId xmlns:a16="http://schemas.microsoft.com/office/drawing/2014/main" id="{028C1417-60A8-4AD8-B54B-B8843D1487E8}"/>
                </a:ext>
              </a:extLst>
            </p:cNvPr>
            <p:cNvSpPr>
              <a:spLocks noChangeShapeType="1"/>
            </p:cNvSpPr>
            <p:nvPr/>
          </p:nvSpPr>
          <p:spPr bwMode="auto">
            <a:xfrm>
              <a:off x="625" y="1392"/>
              <a:ext cx="614" cy="286"/>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2000" name="直接连接符 55312">
              <a:extLst>
                <a:ext uri="{FF2B5EF4-FFF2-40B4-BE49-F238E27FC236}">
                  <a16:creationId xmlns:a16="http://schemas.microsoft.com/office/drawing/2014/main" id="{F8FCF56D-029D-4AC4-9EEC-FB141F537902}"/>
                </a:ext>
              </a:extLst>
            </p:cNvPr>
            <p:cNvSpPr>
              <a:spLocks noChangeShapeType="1"/>
            </p:cNvSpPr>
            <p:nvPr/>
          </p:nvSpPr>
          <p:spPr bwMode="auto">
            <a:xfrm>
              <a:off x="622" y="1388"/>
              <a:ext cx="937" cy="92"/>
            </a:xfrm>
            <a:prstGeom prst="line">
              <a:avLst/>
            </a:prstGeom>
            <a:noFill/>
            <a:ln w="19050">
              <a:solidFill>
                <a:srgbClr val="FFFF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直接连接符 55313">
              <a:extLst>
                <a:ext uri="{FF2B5EF4-FFF2-40B4-BE49-F238E27FC236}">
                  <a16:creationId xmlns:a16="http://schemas.microsoft.com/office/drawing/2014/main" id="{0F3AA9EB-9CA1-49D3-A6FF-4B350867435B}"/>
                </a:ext>
              </a:extLst>
            </p:cNvPr>
            <p:cNvSpPr>
              <a:spLocks noChangeShapeType="1"/>
            </p:cNvSpPr>
            <p:nvPr/>
          </p:nvSpPr>
          <p:spPr bwMode="auto">
            <a:xfrm flipV="1">
              <a:off x="1247" y="1508"/>
              <a:ext cx="339" cy="188"/>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2002" name="任意多边形 55314">
              <a:extLst>
                <a:ext uri="{FF2B5EF4-FFF2-40B4-BE49-F238E27FC236}">
                  <a16:creationId xmlns:a16="http://schemas.microsoft.com/office/drawing/2014/main" id="{E924BD38-09E9-437C-8D21-B598601A75E5}"/>
                </a:ext>
              </a:extLst>
            </p:cNvPr>
            <p:cNvSpPr>
              <a:spLocks noChangeArrowheads="1"/>
            </p:cNvSpPr>
            <p:nvPr/>
          </p:nvSpPr>
          <p:spPr bwMode="auto">
            <a:xfrm>
              <a:off x="1149" y="1556"/>
              <a:ext cx="216" cy="214"/>
            </a:xfrm>
            <a:custGeom>
              <a:avLst/>
              <a:gdLst>
                <a:gd name="T0" fmla="*/ 13384 w 17059"/>
                <a:gd name="T1" fmla="*/ 0 h 16953"/>
                <a:gd name="T2" fmla="*/ 17060 w 17059"/>
                <a:gd name="T3" fmla="*/ 3703 h 16953"/>
                <a:gd name="T4" fmla="*/ 13384 w 17059"/>
                <a:gd name="T5" fmla="*/ 0 h 16953"/>
                <a:gd name="T6" fmla="*/ 17060 w 17059"/>
                <a:gd name="T7" fmla="*/ 3703 h 16953"/>
                <a:gd name="T8" fmla="*/ 0 w 17059"/>
                <a:gd name="T9" fmla="*/ 16953 h 16953"/>
              </a:gdLst>
              <a:ahLst/>
              <a:cxnLst>
                <a:cxn ang="0">
                  <a:pos x="T0" y="T1"/>
                </a:cxn>
                <a:cxn ang="0">
                  <a:pos x="T2" y="T3"/>
                </a:cxn>
                <a:cxn ang="0">
                  <a:pos x="T4" y="T5"/>
                </a:cxn>
                <a:cxn ang="0">
                  <a:pos x="T6" y="T7"/>
                </a:cxn>
                <a:cxn ang="0">
                  <a:pos x="T8" y="T9"/>
                </a:cxn>
              </a:cxnLst>
              <a:rect l="0" t="0" r="r" b="b"/>
              <a:pathLst>
                <a:path w="17059" h="16953" fill="none">
                  <a:moveTo>
                    <a:pt x="13384" y="0"/>
                  </a:moveTo>
                  <a:cubicBezTo>
                    <a:pt x="14754" y="1081"/>
                    <a:pt x="15989" y="2326"/>
                    <a:pt x="17060" y="3703"/>
                  </a:cubicBezTo>
                </a:path>
                <a:path w="17059" h="16953" stroke="0">
                  <a:moveTo>
                    <a:pt x="13384" y="0"/>
                  </a:moveTo>
                  <a:cubicBezTo>
                    <a:pt x="14754" y="1081"/>
                    <a:pt x="15989" y="2326"/>
                    <a:pt x="17060" y="3703"/>
                  </a:cubicBezTo>
                  <a:lnTo>
                    <a:pt x="0" y="16953"/>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3" name="任意多边形 55315">
              <a:extLst>
                <a:ext uri="{FF2B5EF4-FFF2-40B4-BE49-F238E27FC236}">
                  <a16:creationId xmlns:a16="http://schemas.microsoft.com/office/drawing/2014/main" id="{8C978621-0005-4520-B3B5-08E853FA519C}"/>
                </a:ext>
              </a:extLst>
            </p:cNvPr>
            <p:cNvSpPr>
              <a:spLocks noChangeArrowheads="1"/>
            </p:cNvSpPr>
            <p:nvPr/>
          </p:nvSpPr>
          <p:spPr bwMode="auto">
            <a:xfrm>
              <a:off x="650" y="1407"/>
              <a:ext cx="273" cy="112"/>
            </a:xfrm>
            <a:custGeom>
              <a:avLst/>
              <a:gdLst>
                <a:gd name="T0" fmla="*/ 21584 w 21585"/>
                <a:gd name="T1" fmla="*/ 814 h 8901"/>
                <a:gd name="T2" fmla="*/ 19684 w 21585"/>
                <a:gd name="T3" fmla="*/ 8905 h 8901"/>
                <a:gd name="T4" fmla="*/ 21584 w 21585"/>
                <a:gd name="T5" fmla="*/ 814 h 8901"/>
                <a:gd name="T6" fmla="*/ 19684 w 21585"/>
                <a:gd name="T7" fmla="*/ 8905 h 8901"/>
                <a:gd name="T8" fmla="*/ 0 w 21585"/>
                <a:gd name="T9" fmla="*/ 0 h 8901"/>
              </a:gdLst>
              <a:ahLst/>
              <a:cxnLst>
                <a:cxn ang="0">
                  <a:pos x="T0" y="T1"/>
                </a:cxn>
                <a:cxn ang="0">
                  <a:pos x="T2" y="T3"/>
                </a:cxn>
                <a:cxn ang="0">
                  <a:pos x="T4" y="T5"/>
                </a:cxn>
                <a:cxn ang="0">
                  <a:pos x="T6" y="T7"/>
                </a:cxn>
                <a:cxn ang="0">
                  <a:pos x="T8" y="T9"/>
                </a:cxn>
              </a:cxnLst>
              <a:rect l="0" t="0" r="r" b="b"/>
              <a:pathLst>
                <a:path w="21585" h="8901" fill="none">
                  <a:moveTo>
                    <a:pt x="21584" y="814"/>
                  </a:moveTo>
                  <a:cubicBezTo>
                    <a:pt x="21477" y="3694"/>
                    <a:pt x="20807" y="6426"/>
                    <a:pt x="19684" y="8905"/>
                  </a:cubicBezTo>
                </a:path>
                <a:path w="21585" h="8901" stroke="0">
                  <a:moveTo>
                    <a:pt x="21584" y="814"/>
                  </a:moveTo>
                  <a:cubicBezTo>
                    <a:pt x="21477" y="3694"/>
                    <a:pt x="20807" y="6426"/>
                    <a:pt x="19684" y="8905"/>
                  </a:cubicBezTo>
                  <a:lnTo>
                    <a:pt x="0"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2004" name="对象 55316">
              <a:extLst>
                <a:ext uri="{FF2B5EF4-FFF2-40B4-BE49-F238E27FC236}">
                  <a16:creationId xmlns:a16="http://schemas.microsoft.com/office/drawing/2014/main" id="{B869A9E0-EE12-4EF2-8B22-A34CB59DC398}"/>
                </a:ext>
              </a:extLst>
            </p:cNvPr>
            <p:cNvGraphicFramePr>
              <a:graphicFrameLocks noChangeAspect="1"/>
            </p:cNvGraphicFramePr>
            <p:nvPr/>
          </p:nvGraphicFramePr>
          <p:xfrm>
            <a:off x="958" y="1410"/>
            <a:ext cx="253" cy="225"/>
          </p:xfrm>
          <a:graphic>
            <a:graphicData uri="http://schemas.openxmlformats.org/presentationml/2006/ole">
              <mc:AlternateContent xmlns:mc="http://schemas.openxmlformats.org/markup-compatibility/2006">
                <mc:Choice xmlns:v="urn:schemas-microsoft-com:vml" Requires="v">
                  <p:oleObj spid="_x0000_s42013" r:id="rId9" imgW="228699" imgH="203288" progId="Equation.3">
                    <p:embed/>
                  </p:oleObj>
                </mc:Choice>
                <mc:Fallback>
                  <p:oleObj r:id="rId9" imgW="228699" imgH="203288" progId="Equation.3">
                    <p:embed/>
                    <p:pic>
                      <p:nvPicPr>
                        <p:cNvPr id="0" name="对象 553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8" y="1410"/>
                          <a:ext cx="2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5" name="对象 55317">
              <a:extLst>
                <a:ext uri="{FF2B5EF4-FFF2-40B4-BE49-F238E27FC236}">
                  <a16:creationId xmlns:a16="http://schemas.microsoft.com/office/drawing/2014/main" id="{324C226C-A14A-457F-A89E-FE7281D14549}"/>
                </a:ext>
              </a:extLst>
            </p:cNvPr>
            <p:cNvGraphicFramePr>
              <a:graphicFrameLocks noChangeAspect="1"/>
            </p:cNvGraphicFramePr>
            <p:nvPr/>
          </p:nvGraphicFramePr>
          <p:xfrm>
            <a:off x="1309" y="1480"/>
            <a:ext cx="137" cy="192"/>
          </p:xfrm>
          <a:graphic>
            <a:graphicData uri="http://schemas.openxmlformats.org/presentationml/2006/ole">
              <mc:AlternateContent xmlns:mc="http://schemas.openxmlformats.org/markup-compatibility/2006">
                <mc:Choice xmlns:v="urn:schemas-microsoft-com:vml" Requires="v">
                  <p:oleObj spid="_x0000_s42014" r:id="rId11" imgW="126945" imgH="177723" progId="Equation.3">
                    <p:embed/>
                  </p:oleObj>
                </mc:Choice>
                <mc:Fallback>
                  <p:oleObj r:id="rId11" imgW="126945" imgH="177723" progId="Equation.3">
                    <p:embed/>
                    <p:pic>
                      <p:nvPicPr>
                        <p:cNvPr id="0" name="对象 553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9" y="1480"/>
                          <a:ext cx="1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6" name="对象 55318">
              <a:extLst>
                <a:ext uri="{FF2B5EF4-FFF2-40B4-BE49-F238E27FC236}">
                  <a16:creationId xmlns:a16="http://schemas.microsoft.com/office/drawing/2014/main" id="{ABA3F245-6D02-4923-BE8C-0A9765AFAEEE}"/>
                </a:ext>
              </a:extLst>
            </p:cNvPr>
            <p:cNvGraphicFramePr>
              <a:graphicFrameLocks noChangeAspect="1"/>
            </p:cNvGraphicFramePr>
            <p:nvPr/>
          </p:nvGraphicFramePr>
          <p:xfrm>
            <a:off x="1284" y="1088"/>
            <a:ext cx="230" cy="287"/>
          </p:xfrm>
          <a:graphic>
            <a:graphicData uri="http://schemas.openxmlformats.org/presentationml/2006/ole">
              <mc:AlternateContent xmlns:mc="http://schemas.openxmlformats.org/markup-compatibility/2006">
                <mc:Choice xmlns:v="urn:schemas-microsoft-com:vml" Requires="v">
                  <p:oleObj spid="_x0000_s42015" r:id="rId13" imgW="152532" imgH="190666" progId="Equation.3">
                    <p:embed/>
                  </p:oleObj>
                </mc:Choice>
                <mc:Fallback>
                  <p:oleObj r:id="rId13" imgW="152532" imgH="190666" progId="Equation.3">
                    <p:embed/>
                    <p:pic>
                      <p:nvPicPr>
                        <p:cNvPr id="0" name="对象 553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4" y="1088"/>
                          <a:ext cx="2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7" name="对象 55319">
              <a:extLst>
                <a:ext uri="{FF2B5EF4-FFF2-40B4-BE49-F238E27FC236}">
                  <a16:creationId xmlns:a16="http://schemas.microsoft.com/office/drawing/2014/main" id="{3337CF8D-F254-412D-9D10-80757F27EDA1}"/>
                </a:ext>
              </a:extLst>
            </p:cNvPr>
            <p:cNvGraphicFramePr>
              <a:graphicFrameLocks noChangeAspect="1"/>
            </p:cNvGraphicFramePr>
            <p:nvPr/>
          </p:nvGraphicFramePr>
          <p:xfrm>
            <a:off x="1502" y="1508"/>
            <a:ext cx="291" cy="291"/>
          </p:xfrm>
          <a:graphic>
            <a:graphicData uri="http://schemas.openxmlformats.org/presentationml/2006/ole">
              <mc:AlternateContent xmlns:mc="http://schemas.openxmlformats.org/markup-compatibility/2006">
                <mc:Choice xmlns:v="urn:schemas-microsoft-com:vml" Requires="v">
                  <p:oleObj spid="_x0000_s42016" r:id="rId15" imgW="203377" imgH="203377" progId="Equation.3">
                    <p:embed/>
                  </p:oleObj>
                </mc:Choice>
                <mc:Fallback>
                  <p:oleObj r:id="rId15" imgW="203377" imgH="203377" progId="Equation.3">
                    <p:embed/>
                    <p:pic>
                      <p:nvPicPr>
                        <p:cNvPr id="0" name="对象 553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2" y="1508"/>
                          <a:ext cx="2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8" name="对象 55320">
              <a:extLst>
                <a:ext uri="{FF2B5EF4-FFF2-40B4-BE49-F238E27FC236}">
                  <a16:creationId xmlns:a16="http://schemas.microsoft.com/office/drawing/2014/main" id="{1ED5AD65-728B-48F3-9C7C-BB7EF750E34A}"/>
                </a:ext>
              </a:extLst>
            </p:cNvPr>
            <p:cNvGraphicFramePr>
              <a:graphicFrameLocks noChangeAspect="1"/>
            </p:cNvGraphicFramePr>
            <p:nvPr/>
          </p:nvGraphicFramePr>
          <p:xfrm>
            <a:off x="740" y="1496"/>
            <a:ext cx="199" cy="221"/>
          </p:xfrm>
          <a:graphic>
            <a:graphicData uri="http://schemas.openxmlformats.org/presentationml/2006/ole">
              <mc:AlternateContent xmlns:mc="http://schemas.openxmlformats.org/markup-compatibility/2006">
                <mc:Choice xmlns:v="urn:schemas-microsoft-com:vml" Requires="v">
                  <p:oleObj spid="_x0000_s42017" r:id="rId17" imgW="114350" imgH="127055" progId="Equation.3">
                    <p:embed/>
                  </p:oleObj>
                </mc:Choice>
                <mc:Fallback>
                  <p:oleObj r:id="rId17" imgW="114350" imgH="127055" progId="Equation.3">
                    <p:embed/>
                    <p:pic>
                      <p:nvPicPr>
                        <p:cNvPr id="0" name="对象 553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0" y="1496"/>
                          <a:ext cx="19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55322" name="对象 55321">
            <a:extLst>
              <a:ext uri="{FF2B5EF4-FFF2-40B4-BE49-F238E27FC236}">
                <a16:creationId xmlns:a16="http://schemas.microsoft.com/office/drawing/2014/main" id="{4CE49EFF-F763-4303-92C5-AFB9AD9B10D4}"/>
              </a:ext>
            </a:extLst>
          </p:cNvPr>
          <p:cNvGraphicFramePr>
            <a:graphicFrameLocks noChangeAspect="1"/>
          </p:cNvGraphicFramePr>
          <p:nvPr/>
        </p:nvGraphicFramePr>
        <p:xfrm>
          <a:off x="701675" y="5229225"/>
          <a:ext cx="6734175" cy="1152525"/>
        </p:xfrm>
        <a:graphic>
          <a:graphicData uri="http://schemas.openxmlformats.org/presentationml/2006/ole">
            <mc:AlternateContent xmlns:mc="http://schemas.openxmlformats.org/markup-compatibility/2006">
              <mc:Choice xmlns:v="urn:schemas-microsoft-com:vml" Requires="v">
                <p:oleObj spid="_x0000_s42018" r:id="rId19" imgW="2513509" imgH="431613" progId="Equation.3">
                  <p:embed/>
                </p:oleObj>
              </mc:Choice>
              <mc:Fallback>
                <p:oleObj r:id="rId19" imgW="2513509" imgH="431613" progId="Equation.3">
                  <p:embed/>
                  <p:pic>
                    <p:nvPicPr>
                      <p:cNvPr id="0" name="对象 553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675" y="5229225"/>
                        <a:ext cx="67341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0-#ppt_w/2"/>
                                          </p:val>
                                        </p:tav>
                                        <p:tav tm="100000">
                                          <p:val>
                                            <p:strVal val="#ppt_x"/>
                                          </p:val>
                                        </p:tav>
                                      </p:tavLst>
                                    </p:anim>
                                    <p:anim calcmode="lin" valueType="num">
                                      <p:cBhvr additive="base">
                                        <p:cTn id="8" dur="500" fill="hold"/>
                                        <p:tgtEl>
                                          <p:spTgt spid="552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55303"/>
                                        </p:tgtEl>
                                        <p:attrNameLst>
                                          <p:attrName>style.visibility</p:attrName>
                                        </p:attrNameLst>
                                      </p:cBhvr>
                                      <p:to>
                                        <p:strVal val="visible"/>
                                      </p:to>
                                    </p:set>
                                    <p:animEffect transition="in" filter="box(in)">
                                      <p:cBhvr>
                                        <p:cTn id="13" dur="500"/>
                                        <p:tgtEl>
                                          <p:spTgt spid="553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55300"/>
                                        </p:tgtEl>
                                        <p:attrNameLst>
                                          <p:attrName>style.visibility</p:attrName>
                                        </p:attrNameLst>
                                      </p:cBhvr>
                                      <p:to>
                                        <p:strVal val="visible"/>
                                      </p:to>
                                    </p:set>
                                    <p:animEffect transition="in" filter="strips(upRight)">
                                      <p:cBhvr>
                                        <p:cTn id="18" dur="500"/>
                                        <p:tgtEl>
                                          <p:spTgt spid="5530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55302"/>
                                        </p:tgtEl>
                                        <p:attrNameLst>
                                          <p:attrName>style.visibility</p:attrName>
                                        </p:attrNameLst>
                                      </p:cBhvr>
                                      <p:to>
                                        <p:strVal val="visible"/>
                                      </p:to>
                                    </p:set>
                                    <p:animEffect transition="in" filter="strips(upRight)">
                                      <p:cBhvr>
                                        <p:cTn id="23" dur="500"/>
                                        <p:tgtEl>
                                          <p:spTgt spid="5530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55301"/>
                                        </p:tgtEl>
                                        <p:attrNameLst>
                                          <p:attrName>style.visibility</p:attrName>
                                        </p:attrNameLst>
                                      </p:cBhvr>
                                      <p:to>
                                        <p:strVal val="visible"/>
                                      </p:to>
                                    </p:set>
                                    <p:animEffect transition="in" filter="strips(upRight)">
                                      <p:cBhvr>
                                        <p:cTn id="28" dur="500"/>
                                        <p:tgtEl>
                                          <p:spTgt spid="5530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5322"/>
                                        </p:tgtEl>
                                        <p:attrNameLst>
                                          <p:attrName>style.visibility</p:attrName>
                                        </p:attrNameLst>
                                      </p:cBhvr>
                                      <p:to>
                                        <p:strVal val="visible"/>
                                      </p:to>
                                    </p:set>
                                    <p:animEffect transition="in" filter="wipe(left)">
                                      <p:cBhvr>
                                        <p:cTn id="33" dur="500"/>
                                        <p:tgtEl>
                                          <p:spTgt spid="55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文本框 56321">
            <a:extLst>
              <a:ext uri="{FF2B5EF4-FFF2-40B4-BE49-F238E27FC236}">
                <a16:creationId xmlns:a16="http://schemas.microsoft.com/office/drawing/2014/main" id="{6CCC775C-DBC1-4179-9FE7-7BD6529B7A6F}"/>
              </a:ext>
            </a:extLst>
          </p:cNvPr>
          <p:cNvSpPr txBox="1">
            <a:spLocks noChangeArrowheads="1"/>
          </p:cNvSpPr>
          <p:nvPr/>
        </p:nvSpPr>
        <p:spPr bwMode="auto">
          <a:xfrm>
            <a:off x="385763" y="688975"/>
            <a:ext cx="617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b="1">
                <a:solidFill>
                  <a:srgbClr val="FFFF00"/>
                </a:solidFill>
                <a:latin typeface="宋体" panose="02010600030101010101" pitchFamily="2" charset="-122"/>
              </a:rPr>
              <a:t>2. </a:t>
            </a:r>
            <a:r>
              <a:rPr lang="zh-CN" altLang="en-US" sz="3200" b="1">
                <a:solidFill>
                  <a:srgbClr val="FFFF00"/>
                </a:solidFill>
                <a:latin typeface="宋体" panose="02010600030101010101" pitchFamily="2" charset="-122"/>
              </a:rPr>
              <a:t>多根载流导线穿过环路</a:t>
            </a:r>
          </a:p>
        </p:txBody>
      </p:sp>
      <p:graphicFrame>
        <p:nvGraphicFramePr>
          <p:cNvPr id="56323" name="对象 56322">
            <a:extLst>
              <a:ext uri="{FF2B5EF4-FFF2-40B4-BE49-F238E27FC236}">
                <a16:creationId xmlns:a16="http://schemas.microsoft.com/office/drawing/2014/main" id="{3072CEB8-99ED-452A-9F48-2FB5A1A004C0}"/>
              </a:ext>
            </a:extLst>
          </p:cNvPr>
          <p:cNvGraphicFramePr>
            <a:graphicFrameLocks noChangeAspect="1"/>
          </p:cNvGraphicFramePr>
          <p:nvPr/>
        </p:nvGraphicFramePr>
        <p:xfrm>
          <a:off x="1150938" y="1989138"/>
          <a:ext cx="3430587" cy="641350"/>
        </p:xfrm>
        <a:graphic>
          <a:graphicData uri="http://schemas.openxmlformats.org/presentationml/2006/ole">
            <mc:AlternateContent xmlns:mc="http://schemas.openxmlformats.org/markup-compatibility/2006">
              <mc:Choice xmlns:v="urn:schemas-microsoft-com:vml" Requires="v">
                <p:oleObj spid="_x0000_s43028" r:id="rId3" imgW="1282700" imgH="241300" progId="Equation.3">
                  <p:embed/>
                </p:oleObj>
              </mc:Choice>
              <mc:Fallback>
                <p:oleObj r:id="rId3" imgW="1282700" imgH="241300" progId="Equation.3">
                  <p:embed/>
                  <p:pic>
                    <p:nvPicPr>
                      <p:cNvPr id="0" name="对象 56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1989138"/>
                        <a:ext cx="3430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4" name="对象 56323">
            <a:extLst>
              <a:ext uri="{FF2B5EF4-FFF2-40B4-BE49-F238E27FC236}">
                <a16:creationId xmlns:a16="http://schemas.microsoft.com/office/drawing/2014/main" id="{068FE027-CA98-4165-B379-BA400665640A}"/>
              </a:ext>
            </a:extLst>
          </p:cNvPr>
          <p:cNvGraphicFramePr>
            <a:graphicFrameLocks noChangeAspect="1"/>
          </p:cNvGraphicFramePr>
          <p:nvPr/>
        </p:nvGraphicFramePr>
        <p:xfrm>
          <a:off x="250825" y="3249613"/>
          <a:ext cx="5715000" cy="811212"/>
        </p:xfrm>
        <a:graphic>
          <a:graphicData uri="http://schemas.openxmlformats.org/presentationml/2006/ole">
            <mc:AlternateContent xmlns:mc="http://schemas.openxmlformats.org/markup-compatibility/2006">
              <mc:Choice xmlns:v="urn:schemas-microsoft-com:vml" Requires="v">
                <p:oleObj spid="_x0000_s43029" r:id="rId5" imgW="2043813" imgH="291973" progId="Equation.3">
                  <p:embed/>
                </p:oleObj>
              </mc:Choice>
              <mc:Fallback>
                <p:oleObj r:id="rId5" imgW="2043813" imgH="291973" progId="Equation.3">
                  <p:embed/>
                  <p:pic>
                    <p:nvPicPr>
                      <p:cNvPr id="0" name="对象 563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3249613"/>
                        <a:ext cx="5715000"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5" name="对象 56324">
            <a:extLst>
              <a:ext uri="{FF2B5EF4-FFF2-40B4-BE49-F238E27FC236}">
                <a16:creationId xmlns:a16="http://schemas.microsoft.com/office/drawing/2014/main" id="{C7131204-9F27-458B-BC6D-74CCB47394C2}"/>
              </a:ext>
            </a:extLst>
          </p:cNvPr>
          <p:cNvGraphicFramePr>
            <a:graphicFrameLocks noChangeAspect="1"/>
          </p:cNvGraphicFramePr>
          <p:nvPr/>
        </p:nvGraphicFramePr>
        <p:xfrm>
          <a:off x="1511300" y="4238625"/>
          <a:ext cx="5984875" cy="800100"/>
        </p:xfrm>
        <a:graphic>
          <a:graphicData uri="http://schemas.openxmlformats.org/presentationml/2006/ole">
            <mc:AlternateContent xmlns:mc="http://schemas.openxmlformats.org/markup-compatibility/2006">
              <mc:Choice xmlns:v="urn:schemas-microsoft-com:vml" Requires="v">
                <p:oleObj spid="_x0000_s43030" r:id="rId7" imgW="2170758" imgH="291973" progId="Equation.3">
                  <p:embed/>
                </p:oleObj>
              </mc:Choice>
              <mc:Fallback>
                <p:oleObj r:id="rId7" imgW="2170758" imgH="291973" progId="Equation.3">
                  <p:embed/>
                  <p:pic>
                    <p:nvPicPr>
                      <p:cNvPr id="0" name="对象 563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1300" y="4238625"/>
                        <a:ext cx="5984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6" name="对象 56325">
            <a:extLst>
              <a:ext uri="{FF2B5EF4-FFF2-40B4-BE49-F238E27FC236}">
                <a16:creationId xmlns:a16="http://schemas.microsoft.com/office/drawing/2014/main" id="{FD9AB09C-74B9-477E-937B-A51CC708AE96}"/>
              </a:ext>
            </a:extLst>
          </p:cNvPr>
          <p:cNvGraphicFramePr>
            <a:graphicFrameLocks noChangeAspect="1"/>
          </p:cNvGraphicFramePr>
          <p:nvPr/>
        </p:nvGraphicFramePr>
        <p:xfrm>
          <a:off x="1466850" y="5319713"/>
          <a:ext cx="5986463" cy="657225"/>
        </p:xfrm>
        <a:graphic>
          <a:graphicData uri="http://schemas.openxmlformats.org/presentationml/2006/ole">
            <mc:AlternateContent xmlns:mc="http://schemas.openxmlformats.org/markup-compatibility/2006">
              <mc:Choice xmlns:v="urn:schemas-microsoft-com:vml" Requires="v">
                <p:oleObj spid="_x0000_s43031" r:id="rId9" imgW="2082800" imgH="228600" progId="Equation.3">
                  <p:embed/>
                </p:oleObj>
              </mc:Choice>
              <mc:Fallback>
                <p:oleObj r:id="rId9" imgW="2082800" imgH="228600" progId="Equation.3">
                  <p:embed/>
                  <p:pic>
                    <p:nvPicPr>
                      <p:cNvPr id="0" name="对象 563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6850" y="5319713"/>
                        <a:ext cx="598646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4" name="矩形 56326">
            <a:extLst>
              <a:ext uri="{FF2B5EF4-FFF2-40B4-BE49-F238E27FC236}">
                <a16:creationId xmlns:a16="http://schemas.microsoft.com/office/drawing/2014/main" id="{32A32005-A3C0-469F-AF8D-120D6260FE04}"/>
              </a:ext>
            </a:extLst>
          </p:cNvPr>
          <p:cNvSpPr>
            <a:spLocks noChangeArrowheads="1"/>
          </p:cNvSpPr>
          <p:nvPr/>
        </p:nvSpPr>
        <p:spPr bwMode="auto">
          <a:xfrm>
            <a:off x="5472113" y="503238"/>
            <a:ext cx="3671887" cy="2735262"/>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5" name="任意多边形 56327">
            <a:extLst>
              <a:ext uri="{FF2B5EF4-FFF2-40B4-BE49-F238E27FC236}">
                <a16:creationId xmlns:a16="http://schemas.microsoft.com/office/drawing/2014/main" id="{AF613733-AB2E-4F44-97CE-391753D4890C}"/>
              </a:ext>
            </a:extLst>
          </p:cNvPr>
          <p:cNvSpPr>
            <a:spLocks noChangeArrowheads="1"/>
          </p:cNvSpPr>
          <p:nvPr/>
        </p:nvSpPr>
        <p:spPr bwMode="auto">
          <a:xfrm>
            <a:off x="6192838" y="1295400"/>
            <a:ext cx="2667000" cy="711200"/>
          </a:xfrm>
          <a:custGeom>
            <a:avLst/>
            <a:gdLst>
              <a:gd name="T0" fmla="*/ 14 w 43200"/>
              <a:gd name="T1" fmla="*/ 22401 h 22402"/>
              <a:gd name="T2" fmla="*/ -1 w 43200"/>
              <a:gd name="T3" fmla="*/ 21600 h 22402"/>
              <a:gd name="T4" fmla="*/ 21599 w 43200"/>
              <a:gd name="T5" fmla="*/ 0 h 22402"/>
              <a:gd name="T6" fmla="*/ 43199 w 43200"/>
              <a:gd name="T7" fmla="*/ 21600 h 22402"/>
              <a:gd name="T8" fmla="*/ 14 w 43200"/>
              <a:gd name="T9" fmla="*/ 22401 h 22402"/>
              <a:gd name="T10" fmla="*/ -1 w 43200"/>
              <a:gd name="T11" fmla="*/ 21600 h 22402"/>
              <a:gd name="T12" fmla="*/ 21599 w 43200"/>
              <a:gd name="T13" fmla="*/ 0 h 22402"/>
              <a:gd name="T14" fmla="*/ 43199 w 43200"/>
              <a:gd name="T15" fmla="*/ 21600 h 22402"/>
              <a:gd name="T16" fmla="*/ 21600 w 43200"/>
              <a:gd name="T17" fmla="*/ 21600 h 2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00" h="22402" fill="none">
                <a:moveTo>
                  <a:pt x="14" y="22401"/>
                </a:moveTo>
                <a:cubicBezTo>
                  <a:pt x="4" y="22135"/>
                  <a:pt x="-1" y="21868"/>
                  <a:pt x="-1" y="21600"/>
                </a:cubicBezTo>
                <a:cubicBezTo>
                  <a:pt x="-1" y="9671"/>
                  <a:pt x="9670" y="0"/>
                  <a:pt x="21599" y="0"/>
                </a:cubicBezTo>
                <a:cubicBezTo>
                  <a:pt x="33528" y="0"/>
                  <a:pt x="43199" y="9671"/>
                  <a:pt x="43199" y="21600"/>
                </a:cubicBezTo>
              </a:path>
              <a:path w="43200" h="22402" stroke="0">
                <a:moveTo>
                  <a:pt x="14" y="22401"/>
                </a:moveTo>
                <a:cubicBezTo>
                  <a:pt x="4" y="22135"/>
                  <a:pt x="-1" y="21868"/>
                  <a:pt x="-1" y="21600"/>
                </a:cubicBezTo>
                <a:cubicBezTo>
                  <a:pt x="-1" y="9671"/>
                  <a:pt x="9670" y="0"/>
                  <a:pt x="21599" y="0"/>
                </a:cubicBezTo>
                <a:cubicBezTo>
                  <a:pt x="33528" y="0"/>
                  <a:pt x="43199" y="9671"/>
                  <a:pt x="43199" y="21600"/>
                </a:cubicBezTo>
                <a:lnTo>
                  <a:pt x="21600" y="21600"/>
                </a:lnTo>
                <a:close/>
              </a:path>
            </a:pathLst>
          </a:cu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6" name="矩形 56328">
            <a:extLst>
              <a:ext uri="{FF2B5EF4-FFF2-40B4-BE49-F238E27FC236}">
                <a16:creationId xmlns:a16="http://schemas.microsoft.com/office/drawing/2014/main" id="{D3F7261C-7102-49C1-969F-EC81BC635297}"/>
              </a:ext>
            </a:extLst>
          </p:cNvPr>
          <p:cNvSpPr>
            <a:spLocks noChangeArrowheads="1"/>
          </p:cNvSpPr>
          <p:nvPr/>
        </p:nvSpPr>
        <p:spPr bwMode="auto">
          <a:xfrm>
            <a:off x="6780213" y="739775"/>
            <a:ext cx="152400" cy="2209800"/>
          </a:xfrm>
          <a:prstGeom prst="rect">
            <a:avLst/>
          </a:prstGeom>
          <a:gradFill rotWithShape="1">
            <a:gsLst>
              <a:gs pos="0">
                <a:schemeClr val="folHlink"/>
              </a:gs>
              <a:gs pos="100000">
                <a:srgbClr val="182F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7" name="矩形 56329">
            <a:extLst>
              <a:ext uri="{FF2B5EF4-FFF2-40B4-BE49-F238E27FC236}">
                <a16:creationId xmlns:a16="http://schemas.microsoft.com/office/drawing/2014/main" id="{D4161076-EA2C-4E7E-A19E-96ACD616A418}"/>
              </a:ext>
            </a:extLst>
          </p:cNvPr>
          <p:cNvSpPr>
            <a:spLocks noChangeArrowheads="1"/>
          </p:cNvSpPr>
          <p:nvPr/>
        </p:nvSpPr>
        <p:spPr bwMode="auto">
          <a:xfrm>
            <a:off x="7389813" y="739775"/>
            <a:ext cx="152400" cy="2209800"/>
          </a:xfrm>
          <a:prstGeom prst="rect">
            <a:avLst/>
          </a:prstGeom>
          <a:gradFill rotWithShape="1">
            <a:gsLst>
              <a:gs pos="0">
                <a:schemeClr val="folHlink"/>
              </a:gs>
              <a:gs pos="100000">
                <a:srgbClr val="182F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8" name="矩形 56330">
            <a:extLst>
              <a:ext uri="{FF2B5EF4-FFF2-40B4-BE49-F238E27FC236}">
                <a16:creationId xmlns:a16="http://schemas.microsoft.com/office/drawing/2014/main" id="{E1DB6FEA-6BD9-4448-AA0B-5AC54373B581}"/>
              </a:ext>
            </a:extLst>
          </p:cNvPr>
          <p:cNvSpPr>
            <a:spLocks noChangeArrowheads="1"/>
          </p:cNvSpPr>
          <p:nvPr/>
        </p:nvSpPr>
        <p:spPr bwMode="auto">
          <a:xfrm>
            <a:off x="7999413" y="739775"/>
            <a:ext cx="152400" cy="2209800"/>
          </a:xfrm>
          <a:prstGeom prst="rect">
            <a:avLst/>
          </a:prstGeom>
          <a:gradFill rotWithShape="1">
            <a:gsLst>
              <a:gs pos="0">
                <a:schemeClr val="folHlink"/>
              </a:gs>
              <a:gs pos="100000">
                <a:srgbClr val="182F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9" name="任意多边形 56331">
            <a:extLst>
              <a:ext uri="{FF2B5EF4-FFF2-40B4-BE49-F238E27FC236}">
                <a16:creationId xmlns:a16="http://schemas.microsoft.com/office/drawing/2014/main" id="{3EE1D791-60CC-464C-976F-5308E1A2957D}"/>
              </a:ext>
            </a:extLst>
          </p:cNvPr>
          <p:cNvSpPr>
            <a:spLocks noChangeArrowheads="1"/>
          </p:cNvSpPr>
          <p:nvPr/>
        </p:nvSpPr>
        <p:spPr bwMode="auto">
          <a:xfrm flipV="1">
            <a:off x="6192838" y="1943100"/>
            <a:ext cx="2667000" cy="711200"/>
          </a:xfrm>
          <a:custGeom>
            <a:avLst/>
            <a:gdLst>
              <a:gd name="T0" fmla="*/ 14 w 43200"/>
              <a:gd name="T1" fmla="*/ 22401 h 22402"/>
              <a:gd name="T2" fmla="*/ -1 w 43200"/>
              <a:gd name="T3" fmla="*/ 21600 h 22402"/>
              <a:gd name="T4" fmla="*/ 21599 w 43200"/>
              <a:gd name="T5" fmla="*/ 0 h 22402"/>
              <a:gd name="T6" fmla="*/ 43199 w 43200"/>
              <a:gd name="T7" fmla="*/ 21600 h 22402"/>
              <a:gd name="T8" fmla="*/ 14 w 43200"/>
              <a:gd name="T9" fmla="*/ 22401 h 22402"/>
              <a:gd name="T10" fmla="*/ -1 w 43200"/>
              <a:gd name="T11" fmla="*/ 21600 h 22402"/>
              <a:gd name="T12" fmla="*/ 21599 w 43200"/>
              <a:gd name="T13" fmla="*/ 0 h 22402"/>
              <a:gd name="T14" fmla="*/ 43199 w 43200"/>
              <a:gd name="T15" fmla="*/ 21600 h 22402"/>
              <a:gd name="T16" fmla="*/ 21600 w 43200"/>
              <a:gd name="T17" fmla="*/ 21600 h 2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00" h="22402" fill="none">
                <a:moveTo>
                  <a:pt x="14" y="22401"/>
                </a:moveTo>
                <a:cubicBezTo>
                  <a:pt x="4" y="22135"/>
                  <a:pt x="-1" y="21868"/>
                  <a:pt x="-1" y="21600"/>
                </a:cubicBezTo>
                <a:cubicBezTo>
                  <a:pt x="-1" y="9671"/>
                  <a:pt x="9670" y="0"/>
                  <a:pt x="21599" y="0"/>
                </a:cubicBezTo>
                <a:cubicBezTo>
                  <a:pt x="33528" y="0"/>
                  <a:pt x="43199" y="9671"/>
                  <a:pt x="43199" y="21600"/>
                </a:cubicBezTo>
              </a:path>
              <a:path w="43200" h="22402" stroke="0">
                <a:moveTo>
                  <a:pt x="14" y="22401"/>
                </a:moveTo>
                <a:cubicBezTo>
                  <a:pt x="4" y="22135"/>
                  <a:pt x="-1" y="21868"/>
                  <a:pt x="-1" y="21600"/>
                </a:cubicBezTo>
                <a:cubicBezTo>
                  <a:pt x="-1" y="9671"/>
                  <a:pt x="9670" y="0"/>
                  <a:pt x="21599" y="0"/>
                </a:cubicBezTo>
                <a:cubicBezTo>
                  <a:pt x="33528" y="0"/>
                  <a:pt x="43199" y="9671"/>
                  <a:pt x="43199" y="21600"/>
                </a:cubicBezTo>
                <a:lnTo>
                  <a:pt x="21600" y="21600"/>
                </a:lnTo>
                <a:close/>
              </a:path>
            </a:pathLst>
          </a:cu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0" name="直接连接符 56332">
            <a:extLst>
              <a:ext uri="{FF2B5EF4-FFF2-40B4-BE49-F238E27FC236}">
                <a16:creationId xmlns:a16="http://schemas.microsoft.com/office/drawing/2014/main" id="{155EFB70-7B0E-4C10-B22D-9581D0904DD8}"/>
              </a:ext>
            </a:extLst>
          </p:cNvPr>
          <p:cNvSpPr>
            <a:spLocks noChangeShapeType="1"/>
          </p:cNvSpPr>
          <p:nvPr/>
        </p:nvSpPr>
        <p:spPr bwMode="auto">
          <a:xfrm flipV="1">
            <a:off x="7466013" y="968375"/>
            <a:ext cx="0" cy="685800"/>
          </a:xfrm>
          <a:prstGeom prst="line">
            <a:avLst/>
          </a:prstGeom>
          <a:noFill/>
          <a:ln w="28575">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21" name="直接连接符 56333">
            <a:extLst>
              <a:ext uri="{FF2B5EF4-FFF2-40B4-BE49-F238E27FC236}">
                <a16:creationId xmlns:a16="http://schemas.microsoft.com/office/drawing/2014/main" id="{1C01E879-FACD-4B62-897C-22D35A309462}"/>
              </a:ext>
            </a:extLst>
          </p:cNvPr>
          <p:cNvSpPr>
            <a:spLocks noChangeShapeType="1"/>
          </p:cNvSpPr>
          <p:nvPr/>
        </p:nvSpPr>
        <p:spPr bwMode="auto">
          <a:xfrm flipV="1">
            <a:off x="8075613" y="1120775"/>
            <a:ext cx="0" cy="685800"/>
          </a:xfrm>
          <a:prstGeom prst="line">
            <a:avLst/>
          </a:prstGeom>
          <a:noFill/>
          <a:ln w="28575">
            <a:solidFill>
              <a:srgbClr val="FFFF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43022" name="矩形 56334">
            <a:extLst>
              <a:ext uri="{FF2B5EF4-FFF2-40B4-BE49-F238E27FC236}">
                <a16:creationId xmlns:a16="http://schemas.microsoft.com/office/drawing/2014/main" id="{8F993B79-3132-40B0-85F1-71286E752D0B}"/>
              </a:ext>
            </a:extLst>
          </p:cNvPr>
          <p:cNvSpPr>
            <a:spLocks noChangeArrowheads="1"/>
          </p:cNvSpPr>
          <p:nvPr/>
        </p:nvSpPr>
        <p:spPr bwMode="auto">
          <a:xfrm>
            <a:off x="8135938" y="143827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rPr>
              <a:t>I</a:t>
            </a:r>
            <a:r>
              <a:rPr lang="en-US" altLang="zh-CN" sz="2400" b="1" baseline="-25000">
                <a:latin typeface="Times New Roman" panose="02020603050405020304" pitchFamily="18" charset="0"/>
              </a:rPr>
              <a:t>1</a:t>
            </a:r>
            <a:endParaRPr lang="en-US" altLang="zh-CN" sz="2800" b="1" baseline="-25000">
              <a:latin typeface="Times New Roman" panose="02020603050405020304" pitchFamily="18" charset="0"/>
            </a:endParaRPr>
          </a:p>
        </p:txBody>
      </p:sp>
      <p:sp>
        <p:nvSpPr>
          <p:cNvPr id="43023" name="矩形 56335">
            <a:extLst>
              <a:ext uri="{FF2B5EF4-FFF2-40B4-BE49-F238E27FC236}">
                <a16:creationId xmlns:a16="http://schemas.microsoft.com/office/drawing/2014/main" id="{4CA8A19E-1067-4113-84D3-D51618DF881B}"/>
              </a:ext>
            </a:extLst>
          </p:cNvPr>
          <p:cNvSpPr>
            <a:spLocks noChangeArrowheads="1"/>
          </p:cNvSpPr>
          <p:nvPr/>
        </p:nvSpPr>
        <p:spPr bwMode="auto">
          <a:xfrm>
            <a:off x="7488238" y="139541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rPr>
              <a:t>I</a:t>
            </a:r>
            <a:r>
              <a:rPr lang="en-US" altLang="zh-CN" sz="2400" b="1" baseline="-25000">
                <a:latin typeface="Times New Roman" panose="02020603050405020304" pitchFamily="18" charset="0"/>
              </a:rPr>
              <a:t>2</a:t>
            </a:r>
          </a:p>
        </p:txBody>
      </p:sp>
      <p:sp>
        <p:nvSpPr>
          <p:cNvPr id="43024" name="矩形 56336">
            <a:extLst>
              <a:ext uri="{FF2B5EF4-FFF2-40B4-BE49-F238E27FC236}">
                <a16:creationId xmlns:a16="http://schemas.microsoft.com/office/drawing/2014/main" id="{32EC641C-EACF-4FF7-A109-9833386E914F}"/>
              </a:ext>
            </a:extLst>
          </p:cNvPr>
          <p:cNvSpPr>
            <a:spLocks noChangeArrowheads="1"/>
          </p:cNvSpPr>
          <p:nvPr/>
        </p:nvSpPr>
        <p:spPr bwMode="auto">
          <a:xfrm>
            <a:off x="6883400" y="1366838"/>
            <a:ext cx="41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rPr>
              <a:t>I</a:t>
            </a:r>
            <a:r>
              <a:rPr lang="en-US" altLang="zh-CN" sz="2400" b="1" baseline="-25000">
                <a:latin typeface="Times New Roman" panose="02020603050405020304" pitchFamily="18" charset="0"/>
              </a:rPr>
              <a:t>n</a:t>
            </a:r>
          </a:p>
        </p:txBody>
      </p:sp>
      <p:sp>
        <p:nvSpPr>
          <p:cNvPr id="43025" name="直接连接符 56337">
            <a:extLst>
              <a:ext uri="{FF2B5EF4-FFF2-40B4-BE49-F238E27FC236}">
                <a16:creationId xmlns:a16="http://schemas.microsoft.com/office/drawing/2014/main" id="{D99611FA-3662-4FC5-BBF6-A85542FFD864}"/>
              </a:ext>
            </a:extLst>
          </p:cNvPr>
          <p:cNvSpPr>
            <a:spLocks noChangeShapeType="1"/>
          </p:cNvSpPr>
          <p:nvPr/>
        </p:nvSpPr>
        <p:spPr bwMode="auto">
          <a:xfrm>
            <a:off x="7343775" y="2649538"/>
            <a:ext cx="381000" cy="0"/>
          </a:xfrm>
          <a:prstGeom prst="line">
            <a:avLst/>
          </a:prstGeom>
          <a:noFill/>
          <a:ln w="28575">
            <a:solidFill>
              <a:srgbClr val="FFFF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3026" name="矩形 56338">
            <a:extLst>
              <a:ext uri="{FF2B5EF4-FFF2-40B4-BE49-F238E27FC236}">
                <a16:creationId xmlns:a16="http://schemas.microsoft.com/office/drawing/2014/main" id="{77FC650C-0E43-4B70-9FE3-F440EF22F982}"/>
              </a:ext>
            </a:extLst>
          </p:cNvPr>
          <p:cNvSpPr>
            <a:spLocks noChangeArrowheads="1"/>
          </p:cNvSpPr>
          <p:nvPr/>
        </p:nvSpPr>
        <p:spPr bwMode="auto">
          <a:xfrm>
            <a:off x="7561263" y="2576513"/>
            <a:ext cx="401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i="1">
                <a:latin typeface="Times New Roman" panose="02020603050405020304" pitchFamily="18" charset="0"/>
              </a:rPr>
              <a:t>L</a:t>
            </a:r>
            <a:endParaRPr lang="en-US" altLang="zh-CN" sz="3200" b="1" i="1">
              <a:latin typeface="Times New Roman" panose="02020603050405020304" pitchFamily="18" charset="0"/>
            </a:endParaRPr>
          </a:p>
        </p:txBody>
      </p:sp>
      <p:sp>
        <p:nvSpPr>
          <p:cNvPr id="43027" name="直接连接符 56339">
            <a:extLst>
              <a:ext uri="{FF2B5EF4-FFF2-40B4-BE49-F238E27FC236}">
                <a16:creationId xmlns:a16="http://schemas.microsoft.com/office/drawing/2014/main" id="{560EBF95-0EAC-4F39-8316-6183771E74F1}"/>
              </a:ext>
            </a:extLst>
          </p:cNvPr>
          <p:cNvSpPr>
            <a:spLocks noChangeShapeType="1"/>
          </p:cNvSpPr>
          <p:nvPr/>
        </p:nvSpPr>
        <p:spPr bwMode="auto">
          <a:xfrm flipV="1">
            <a:off x="6867525" y="1147763"/>
            <a:ext cx="0" cy="685800"/>
          </a:xfrm>
          <a:prstGeom prst="line">
            <a:avLst/>
          </a:prstGeom>
          <a:noFill/>
          <a:ln w="28575">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0-#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6323"/>
                                        </p:tgtEl>
                                        <p:attrNameLst>
                                          <p:attrName>style.visibility</p:attrName>
                                        </p:attrNameLst>
                                      </p:cBhvr>
                                      <p:to>
                                        <p:strVal val="visible"/>
                                      </p:to>
                                    </p:set>
                                    <p:animEffect transition="in" filter="wipe(left)">
                                      <p:cBhvr>
                                        <p:cTn id="13" dur="500"/>
                                        <p:tgtEl>
                                          <p:spTgt spid="563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6324"/>
                                        </p:tgtEl>
                                        <p:attrNameLst>
                                          <p:attrName>style.visibility</p:attrName>
                                        </p:attrNameLst>
                                      </p:cBhvr>
                                      <p:to>
                                        <p:strVal val="visible"/>
                                      </p:to>
                                    </p:set>
                                    <p:animEffect transition="in" filter="wipe(left)">
                                      <p:cBhvr>
                                        <p:cTn id="18" dur="500"/>
                                        <p:tgtEl>
                                          <p:spTgt spid="563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6325"/>
                                        </p:tgtEl>
                                        <p:attrNameLst>
                                          <p:attrName>style.visibility</p:attrName>
                                        </p:attrNameLst>
                                      </p:cBhvr>
                                      <p:to>
                                        <p:strVal val="visible"/>
                                      </p:to>
                                    </p:set>
                                    <p:animEffect transition="in" filter="wipe(left)">
                                      <p:cBhvr>
                                        <p:cTn id="23" dur="500"/>
                                        <p:tgtEl>
                                          <p:spTgt spid="563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6326"/>
                                        </p:tgtEl>
                                        <p:attrNameLst>
                                          <p:attrName>style.visibility</p:attrName>
                                        </p:attrNameLst>
                                      </p:cBhvr>
                                      <p:to>
                                        <p:strVal val="visible"/>
                                      </p:to>
                                    </p:set>
                                    <p:animEffect transition="in" filter="wipe(left)">
                                      <p:cBhvr>
                                        <p:cTn id="28"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文本框 20481">
            <a:extLst>
              <a:ext uri="{FF2B5EF4-FFF2-40B4-BE49-F238E27FC236}">
                <a16:creationId xmlns:a16="http://schemas.microsoft.com/office/drawing/2014/main" id="{AB084C16-EEF1-485E-BA31-9EE0426EAC2E}"/>
              </a:ext>
            </a:extLst>
          </p:cNvPr>
          <p:cNvSpPr txBox="1"/>
          <p:nvPr/>
        </p:nvSpPr>
        <p:spPr>
          <a:xfrm>
            <a:off x="539750" y="593725"/>
            <a:ext cx="8153400" cy="958850"/>
          </a:xfrm>
          <a:prstGeom prst="rect">
            <a:avLst/>
          </a:prstGeom>
          <a:solidFill>
            <a:srgbClr val="006600"/>
          </a:solidFill>
          <a:ln w="12700" cap="flat" cmpd="sng">
            <a:solidFill>
              <a:schemeClr val="tx1"/>
            </a:solidFill>
            <a:prstDash val="solid"/>
            <a:miter/>
            <a:headEnd type="none" w="med" len="med"/>
            <a:tailEnd type="none" w="med" len="med"/>
          </a:ln>
        </p:spPr>
        <p:txBody>
          <a:bodyPr>
            <a:spAutoFit/>
          </a:bodyPr>
          <a:lstStyle/>
          <a:p>
            <a:pPr>
              <a:spcBef>
                <a:spcPct val="50000"/>
              </a:spcBef>
            </a:pPr>
            <a:r>
              <a:rPr lang="en-US" altLang="zh-CN" sz="2800" noProof="1">
                <a:latin typeface="华文行楷" pitchFamily="2" charset="-122"/>
                <a:ea typeface="华文行楷" pitchFamily="2" charset="-122"/>
              </a:rPr>
              <a:t>        </a:t>
            </a:r>
            <a:r>
              <a:rPr lang="zh-CN" altLang="en-US" sz="2800" noProof="1">
                <a:latin typeface="华文行楷" pitchFamily="2" charset="-122"/>
                <a:ea typeface="华文行楷" pitchFamily="2" charset="-122"/>
              </a:rPr>
              <a:t>磁现象与电荷的运动有着密切的关系。运动电荷既能产生磁效应，也能受磁力的作用。</a:t>
            </a:r>
            <a:endParaRPr lang="zh-CN" altLang="en-US" sz="3200" noProof="1">
              <a:effectLst>
                <a:outerShdw blurRad="38100" dist="38100" dir="2700000">
                  <a:srgbClr val="000000"/>
                </a:outerShdw>
              </a:effectLst>
              <a:latin typeface="华文行楷" pitchFamily="2" charset="-122"/>
              <a:ea typeface="华文行楷" pitchFamily="2" charset="-122"/>
            </a:endParaRPr>
          </a:p>
        </p:txBody>
      </p:sp>
      <p:sp>
        <p:nvSpPr>
          <p:cNvPr id="20483" name="文本框 20482">
            <a:extLst>
              <a:ext uri="{FF2B5EF4-FFF2-40B4-BE49-F238E27FC236}">
                <a16:creationId xmlns:a16="http://schemas.microsoft.com/office/drawing/2014/main" id="{2041D6C7-779E-4E5D-B625-0949C6111180}"/>
              </a:ext>
            </a:extLst>
          </p:cNvPr>
          <p:cNvSpPr txBox="1"/>
          <p:nvPr/>
        </p:nvSpPr>
        <p:spPr>
          <a:xfrm>
            <a:off x="512763" y="2009775"/>
            <a:ext cx="8064500" cy="519113"/>
          </a:xfrm>
          <a:prstGeom prst="rect">
            <a:avLst/>
          </a:prstGeom>
          <a:noFill/>
          <a:ln w="9525">
            <a:noFill/>
          </a:ln>
        </p:spPr>
        <p:txBody>
          <a:bodyPr>
            <a:spAutoFit/>
          </a:bodyPr>
          <a:lstStyle/>
          <a:p>
            <a:pPr>
              <a:spcBef>
                <a:spcPct val="50000"/>
              </a:spcBef>
              <a:buClr>
                <a:srgbClr val="000000"/>
              </a:buClr>
            </a:pPr>
            <a:r>
              <a:rPr lang="en-US" altLang="zh-CN" sz="2800" b="1" noProof="1">
                <a:solidFill>
                  <a:srgbClr val="FFFF00"/>
                </a:solidFill>
                <a:effectLst>
                  <a:outerShdw blurRad="38100" dist="38100" dir="2700000">
                    <a:srgbClr val="000000"/>
                  </a:outerShdw>
                </a:effectLst>
                <a:latin typeface="黑体" panose="02010609060101010101" pitchFamily="1" charset="-122"/>
                <a:ea typeface="黑体" panose="02010609060101010101" pitchFamily="1" charset="-122"/>
                <a:cs typeface="+mn-ea"/>
              </a:rPr>
              <a:t>1821</a:t>
            </a:r>
            <a:r>
              <a:rPr lang="zh-CN" altLang="en-US" sz="2800" b="1" noProof="1">
                <a:solidFill>
                  <a:srgbClr val="FFFF00"/>
                </a:solidFill>
                <a:effectLst>
                  <a:outerShdw blurRad="38100" dist="38100" dir="2700000">
                    <a:srgbClr val="000000"/>
                  </a:outerShdw>
                </a:effectLst>
                <a:latin typeface="黑体" panose="02010609060101010101" pitchFamily="1" charset="-122"/>
                <a:ea typeface="黑体" panose="02010609060101010101" pitchFamily="1" charset="-122"/>
                <a:cs typeface="+mn-ea"/>
              </a:rPr>
              <a:t>年，安培提出了关于物质磁性的本质假说：</a:t>
            </a:r>
            <a:endParaRPr lang="zh-CN" altLang="en-US" sz="2800" b="1" noProof="1">
              <a:solidFill>
                <a:srgbClr val="FFFF00"/>
              </a:solidFill>
              <a:effectLst>
                <a:outerShdw blurRad="38100" dist="38100" dir="2700000">
                  <a:srgbClr val="000000"/>
                </a:outerShdw>
              </a:effectLst>
              <a:latin typeface="黑体" panose="02010609060101010101" pitchFamily="1" charset="-122"/>
              <a:ea typeface="黑体" panose="02010609060101010101" pitchFamily="1" charset="-122"/>
            </a:endParaRPr>
          </a:p>
        </p:txBody>
      </p:sp>
      <p:sp>
        <p:nvSpPr>
          <p:cNvPr id="20484" name="文本框 20483">
            <a:extLst>
              <a:ext uri="{FF2B5EF4-FFF2-40B4-BE49-F238E27FC236}">
                <a16:creationId xmlns:a16="http://schemas.microsoft.com/office/drawing/2014/main" id="{BE56F48B-674D-49EC-9F26-F51A756A7091}"/>
              </a:ext>
            </a:extLst>
          </p:cNvPr>
          <p:cNvSpPr txBox="1">
            <a:spLocks noChangeArrowheads="1"/>
          </p:cNvSpPr>
          <p:nvPr/>
        </p:nvSpPr>
        <p:spPr bwMode="auto">
          <a:xfrm>
            <a:off x="539750" y="2816225"/>
            <a:ext cx="813593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一切磁现象的根源是电流。磁性物质的分子中存在回路电流，称为分子电流。分子电流相当于基元磁铁，物质对外显示出磁性，取决于物质中分子电流对外界的磁效应的总和。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ox(out)">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box(out)">
                                      <p:cBhvr>
                                        <p:cTn id="12" dur="500"/>
                                        <p:tgtEl>
                                          <p:spTgt spid="20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wipe(up)">
                                      <p:cBhvr>
                                        <p:cTn id="1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p:bldP spid="2048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文本框 57345">
            <a:extLst>
              <a:ext uri="{FF2B5EF4-FFF2-40B4-BE49-F238E27FC236}">
                <a16:creationId xmlns:a16="http://schemas.microsoft.com/office/drawing/2014/main" id="{4CAFBB8B-DEBE-4173-BE3A-823A58316372}"/>
              </a:ext>
            </a:extLst>
          </p:cNvPr>
          <p:cNvSpPr txBox="1">
            <a:spLocks noChangeArrowheads="1"/>
          </p:cNvSpPr>
          <p:nvPr/>
        </p:nvSpPr>
        <p:spPr bwMode="auto">
          <a:xfrm>
            <a:off x="457200" y="685800"/>
            <a:ext cx="525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FFFF00"/>
                </a:solidFill>
                <a:latin typeface="宋体" panose="02010600030101010101" pitchFamily="2" charset="-122"/>
              </a:rPr>
              <a:t>（</a:t>
            </a:r>
            <a:r>
              <a:rPr lang="en-US" altLang="zh-CN" sz="3200" b="1">
                <a:solidFill>
                  <a:srgbClr val="FFFF00"/>
                </a:solidFill>
                <a:latin typeface="宋体" panose="02010600030101010101" pitchFamily="2" charset="-122"/>
              </a:rPr>
              <a:t>3</a:t>
            </a:r>
            <a:r>
              <a:rPr lang="zh-CN" altLang="en-US" sz="3200" b="1">
                <a:solidFill>
                  <a:srgbClr val="FFFF00"/>
                </a:solidFill>
                <a:latin typeface="宋体" panose="02010600030101010101" pitchFamily="2" charset="-122"/>
              </a:rPr>
              <a:t>）电流在环路之外</a:t>
            </a:r>
          </a:p>
        </p:txBody>
      </p:sp>
      <p:grpSp>
        <p:nvGrpSpPr>
          <p:cNvPr id="57347" name="组合 57346">
            <a:extLst>
              <a:ext uri="{FF2B5EF4-FFF2-40B4-BE49-F238E27FC236}">
                <a16:creationId xmlns:a16="http://schemas.microsoft.com/office/drawing/2014/main" id="{0816C661-10F8-4913-88F9-8BE9C60747D5}"/>
              </a:ext>
            </a:extLst>
          </p:cNvPr>
          <p:cNvGrpSpPr>
            <a:grpSpLocks/>
          </p:cNvGrpSpPr>
          <p:nvPr/>
        </p:nvGrpSpPr>
        <p:grpSpPr bwMode="auto">
          <a:xfrm>
            <a:off x="5148263" y="3141663"/>
            <a:ext cx="3176587" cy="3240087"/>
            <a:chOff x="0" y="0"/>
            <a:chExt cx="2001" cy="2041"/>
          </a:xfrm>
        </p:grpSpPr>
        <p:sp>
          <p:nvSpPr>
            <p:cNvPr id="44035" name="矩形 57347">
              <a:extLst>
                <a:ext uri="{FF2B5EF4-FFF2-40B4-BE49-F238E27FC236}">
                  <a16:creationId xmlns:a16="http://schemas.microsoft.com/office/drawing/2014/main" id="{0B8AC4E9-1CD0-4548-8DB4-F46CC30858D0}"/>
                </a:ext>
              </a:extLst>
            </p:cNvPr>
            <p:cNvSpPr>
              <a:spLocks noChangeArrowheads="1"/>
            </p:cNvSpPr>
            <p:nvPr/>
          </p:nvSpPr>
          <p:spPr bwMode="auto">
            <a:xfrm>
              <a:off x="1451" y="1293"/>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L</a:t>
              </a:r>
              <a:r>
                <a:rPr lang="en-US" altLang="zh-CN" sz="2400" baseline="-25000">
                  <a:latin typeface="Times New Roman" panose="02020603050405020304" pitchFamily="18" charset="0"/>
                </a:rPr>
                <a:t>1</a:t>
              </a:r>
            </a:p>
          </p:txBody>
        </p:sp>
        <p:sp>
          <p:nvSpPr>
            <p:cNvPr id="44036" name="矩形 57348">
              <a:extLst>
                <a:ext uri="{FF2B5EF4-FFF2-40B4-BE49-F238E27FC236}">
                  <a16:creationId xmlns:a16="http://schemas.microsoft.com/office/drawing/2014/main" id="{F2E2AF81-507A-45F9-92C6-D51009A7ABA9}"/>
                </a:ext>
              </a:extLst>
            </p:cNvPr>
            <p:cNvSpPr>
              <a:spLocks noChangeArrowheads="1"/>
            </p:cNvSpPr>
            <p:nvPr/>
          </p:nvSpPr>
          <p:spPr bwMode="auto">
            <a:xfrm>
              <a:off x="227" y="0"/>
              <a:ext cx="90" cy="2041"/>
            </a:xfrm>
            <a:prstGeom prst="rect">
              <a:avLst/>
            </a:prstGeom>
            <a:gradFill rotWithShape="1">
              <a:gsLst>
                <a:gs pos="0">
                  <a:schemeClr val="folHlink"/>
                </a:gs>
                <a:gs pos="100000">
                  <a:srgbClr val="182F76"/>
                </a:gs>
              </a:gsLst>
              <a:lin ang="0" scaled="1"/>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4037" name="矩形 57349">
              <a:extLst>
                <a:ext uri="{FF2B5EF4-FFF2-40B4-BE49-F238E27FC236}">
                  <a16:creationId xmlns:a16="http://schemas.microsoft.com/office/drawing/2014/main" id="{1AA9D800-B6D1-4FCC-9820-EEDAF6AC2D1D}"/>
                </a:ext>
              </a:extLst>
            </p:cNvPr>
            <p:cNvSpPr>
              <a:spLocks noChangeArrowheads="1"/>
            </p:cNvSpPr>
            <p:nvPr/>
          </p:nvSpPr>
          <p:spPr bwMode="auto">
            <a:xfrm>
              <a:off x="0" y="226"/>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rPr>
                <a:t>I</a:t>
              </a:r>
            </a:p>
          </p:txBody>
        </p:sp>
        <p:sp>
          <p:nvSpPr>
            <p:cNvPr id="44038" name="直接连接符 57350">
              <a:extLst>
                <a:ext uri="{FF2B5EF4-FFF2-40B4-BE49-F238E27FC236}">
                  <a16:creationId xmlns:a16="http://schemas.microsoft.com/office/drawing/2014/main" id="{03394FAE-788C-47B4-8BF5-9F08CB14EEDF}"/>
                </a:ext>
              </a:extLst>
            </p:cNvPr>
            <p:cNvSpPr>
              <a:spLocks noChangeShapeType="1"/>
            </p:cNvSpPr>
            <p:nvPr/>
          </p:nvSpPr>
          <p:spPr bwMode="auto">
            <a:xfrm flipV="1">
              <a:off x="269" y="362"/>
              <a:ext cx="0" cy="624"/>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4039" name="直接连接符 57351">
              <a:extLst>
                <a:ext uri="{FF2B5EF4-FFF2-40B4-BE49-F238E27FC236}">
                  <a16:creationId xmlns:a16="http://schemas.microsoft.com/office/drawing/2014/main" id="{D177442B-3AE2-4BE7-9682-1B51EE8C0786}"/>
                </a:ext>
              </a:extLst>
            </p:cNvPr>
            <p:cNvSpPr>
              <a:spLocks noChangeShapeType="1"/>
            </p:cNvSpPr>
            <p:nvPr/>
          </p:nvSpPr>
          <p:spPr bwMode="auto">
            <a:xfrm flipH="1">
              <a:off x="825" y="817"/>
              <a:ext cx="137" cy="136"/>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4040" name="直接连接符 57352">
              <a:extLst>
                <a:ext uri="{FF2B5EF4-FFF2-40B4-BE49-F238E27FC236}">
                  <a16:creationId xmlns:a16="http://schemas.microsoft.com/office/drawing/2014/main" id="{AC4EA9D4-9EBE-42C9-96D3-121A5BFF0938}"/>
                </a:ext>
              </a:extLst>
            </p:cNvPr>
            <p:cNvSpPr>
              <a:spLocks noChangeShapeType="1"/>
            </p:cNvSpPr>
            <p:nvPr/>
          </p:nvSpPr>
          <p:spPr bwMode="auto">
            <a:xfrm>
              <a:off x="317" y="953"/>
              <a:ext cx="363" cy="5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1" name="直接连接符 57353">
              <a:extLst>
                <a:ext uri="{FF2B5EF4-FFF2-40B4-BE49-F238E27FC236}">
                  <a16:creationId xmlns:a16="http://schemas.microsoft.com/office/drawing/2014/main" id="{96ADB812-080D-45A1-A862-5F567E16F23B}"/>
                </a:ext>
              </a:extLst>
            </p:cNvPr>
            <p:cNvSpPr>
              <a:spLocks noChangeShapeType="1"/>
            </p:cNvSpPr>
            <p:nvPr/>
          </p:nvSpPr>
          <p:spPr bwMode="auto">
            <a:xfrm flipV="1">
              <a:off x="317" y="544"/>
              <a:ext cx="1134" cy="40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任意多边形 57354">
              <a:extLst>
                <a:ext uri="{FF2B5EF4-FFF2-40B4-BE49-F238E27FC236}">
                  <a16:creationId xmlns:a16="http://schemas.microsoft.com/office/drawing/2014/main" id="{1511E8B0-CCC6-4306-8E56-B3CFB20108CE}"/>
                </a:ext>
              </a:extLst>
            </p:cNvPr>
            <p:cNvSpPr>
              <a:spLocks noChangeArrowheads="1"/>
            </p:cNvSpPr>
            <p:nvPr/>
          </p:nvSpPr>
          <p:spPr bwMode="auto">
            <a:xfrm rot="1758185">
              <a:off x="756" y="251"/>
              <a:ext cx="1245" cy="1669"/>
            </a:xfrm>
            <a:custGeom>
              <a:avLst/>
              <a:gdLst>
                <a:gd name="T0" fmla="*/ 543 w 1245"/>
                <a:gd name="T1" fmla="*/ 255 h 1669"/>
                <a:gd name="T2" fmla="*/ 1240 w 1245"/>
                <a:gd name="T3" fmla="*/ 203 h 1669"/>
                <a:gd name="T4" fmla="*/ 514 w 1245"/>
                <a:gd name="T5" fmla="*/ 1473 h 1669"/>
                <a:gd name="T6" fmla="*/ 60 w 1245"/>
                <a:gd name="T7" fmla="*/ 1382 h 1669"/>
                <a:gd name="T8" fmla="*/ 151 w 1245"/>
                <a:gd name="T9" fmla="*/ 747 h 1669"/>
                <a:gd name="T10" fmla="*/ 543 w 1245"/>
                <a:gd name="T11" fmla="*/ 255 h 1669"/>
              </a:gdLst>
              <a:ahLst/>
              <a:cxnLst>
                <a:cxn ang="0">
                  <a:pos x="T0" y="T1"/>
                </a:cxn>
                <a:cxn ang="0">
                  <a:pos x="T2" y="T3"/>
                </a:cxn>
                <a:cxn ang="0">
                  <a:pos x="T4" y="T5"/>
                </a:cxn>
                <a:cxn ang="0">
                  <a:pos x="T6" y="T7"/>
                </a:cxn>
                <a:cxn ang="0">
                  <a:pos x="T8" y="T9"/>
                </a:cxn>
                <a:cxn ang="0">
                  <a:pos x="T10" y="T11"/>
                </a:cxn>
              </a:cxnLst>
              <a:rect l="0" t="0" r="r" b="b"/>
              <a:pathLst>
                <a:path w="1245" h="1669">
                  <a:moveTo>
                    <a:pt x="543" y="255"/>
                  </a:moveTo>
                  <a:cubicBezTo>
                    <a:pt x="725" y="164"/>
                    <a:pt x="1245" y="0"/>
                    <a:pt x="1240" y="203"/>
                  </a:cubicBezTo>
                  <a:cubicBezTo>
                    <a:pt x="1235" y="406"/>
                    <a:pt x="711" y="1277"/>
                    <a:pt x="514" y="1473"/>
                  </a:cubicBezTo>
                  <a:cubicBezTo>
                    <a:pt x="317" y="1669"/>
                    <a:pt x="120" y="1503"/>
                    <a:pt x="60" y="1382"/>
                  </a:cubicBezTo>
                  <a:cubicBezTo>
                    <a:pt x="0" y="1261"/>
                    <a:pt x="71" y="935"/>
                    <a:pt x="151" y="747"/>
                  </a:cubicBezTo>
                  <a:cubicBezTo>
                    <a:pt x="231" y="559"/>
                    <a:pt x="361" y="346"/>
                    <a:pt x="543" y="255"/>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4043" name="直接连接符 57355">
              <a:extLst>
                <a:ext uri="{FF2B5EF4-FFF2-40B4-BE49-F238E27FC236}">
                  <a16:creationId xmlns:a16="http://schemas.microsoft.com/office/drawing/2014/main" id="{8803950D-CD2D-48EE-97E1-C2EE9D942E60}"/>
                </a:ext>
              </a:extLst>
            </p:cNvPr>
            <p:cNvSpPr>
              <a:spLocks noChangeShapeType="1"/>
            </p:cNvSpPr>
            <p:nvPr/>
          </p:nvSpPr>
          <p:spPr bwMode="auto">
            <a:xfrm flipV="1">
              <a:off x="1415" y="1265"/>
              <a:ext cx="222" cy="123"/>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4044" name="矩形 57356">
              <a:extLst>
                <a:ext uri="{FF2B5EF4-FFF2-40B4-BE49-F238E27FC236}">
                  <a16:creationId xmlns:a16="http://schemas.microsoft.com/office/drawing/2014/main" id="{5C3BBF54-F09C-4068-A0D7-4BD2D4CD2B81}"/>
                </a:ext>
              </a:extLst>
            </p:cNvPr>
            <p:cNvSpPr>
              <a:spLocks noChangeArrowheads="1"/>
            </p:cNvSpPr>
            <p:nvPr/>
          </p:nvSpPr>
          <p:spPr bwMode="auto">
            <a:xfrm>
              <a:off x="907" y="77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rPr>
                <a:t>L</a:t>
              </a:r>
              <a:r>
                <a:rPr lang="en-US" altLang="zh-CN" sz="2400" baseline="-25000">
                  <a:latin typeface="Times New Roman" panose="02020603050405020304" pitchFamily="18" charset="0"/>
                </a:rPr>
                <a:t>2</a:t>
              </a:r>
            </a:p>
          </p:txBody>
        </p:sp>
        <p:sp>
          <p:nvSpPr>
            <p:cNvPr id="44045" name="文本框 57357">
              <a:extLst>
                <a:ext uri="{FF2B5EF4-FFF2-40B4-BE49-F238E27FC236}">
                  <a16:creationId xmlns:a16="http://schemas.microsoft.com/office/drawing/2014/main" id="{5751FD4C-BB08-423C-94AD-E71A7F46A10C}"/>
                </a:ext>
              </a:extLst>
            </p:cNvPr>
            <p:cNvSpPr txBox="1">
              <a:spLocks noChangeArrowheads="1"/>
            </p:cNvSpPr>
            <p:nvPr/>
          </p:nvSpPr>
          <p:spPr bwMode="auto">
            <a:xfrm>
              <a:off x="1360" y="302"/>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1">
                  <a:latin typeface="Times New Roman" panose="02020603050405020304" pitchFamily="18" charset="0"/>
                </a:rPr>
                <a:t>A</a:t>
              </a:r>
            </a:p>
          </p:txBody>
        </p:sp>
        <p:sp>
          <p:nvSpPr>
            <p:cNvPr id="44046" name="文本框 57358">
              <a:extLst>
                <a:ext uri="{FF2B5EF4-FFF2-40B4-BE49-F238E27FC236}">
                  <a16:creationId xmlns:a16="http://schemas.microsoft.com/office/drawing/2014/main" id="{A9E7C417-DC7C-4372-B588-BFE1C53FEE7C}"/>
                </a:ext>
              </a:extLst>
            </p:cNvPr>
            <p:cNvSpPr txBox="1">
              <a:spLocks noChangeArrowheads="1"/>
            </p:cNvSpPr>
            <p:nvPr/>
          </p:nvSpPr>
          <p:spPr bwMode="auto">
            <a:xfrm>
              <a:off x="544" y="148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1">
                  <a:latin typeface="Times New Roman" panose="02020603050405020304" pitchFamily="18" charset="0"/>
                </a:rPr>
                <a:t>B</a:t>
              </a:r>
            </a:p>
          </p:txBody>
        </p:sp>
        <p:sp>
          <p:nvSpPr>
            <p:cNvPr id="44047" name="任意多边形 57359">
              <a:extLst>
                <a:ext uri="{FF2B5EF4-FFF2-40B4-BE49-F238E27FC236}">
                  <a16:creationId xmlns:a16="http://schemas.microsoft.com/office/drawing/2014/main" id="{F4475C8B-BA54-4D56-868E-42062ECF93E1}"/>
                </a:ext>
              </a:extLst>
            </p:cNvPr>
            <p:cNvSpPr>
              <a:spLocks noChangeArrowheads="1"/>
            </p:cNvSpPr>
            <p:nvPr/>
          </p:nvSpPr>
          <p:spPr bwMode="auto">
            <a:xfrm>
              <a:off x="273" y="893"/>
              <a:ext cx="227" cy="223"/>
            </a:xfrm>
            <a:custGeom>
              <a:avLst/>
              <a:gdLst>
                <a:gd name="T0" fmla="*/ 20519 w 21600"/>
                <a:gd name="T1" fmla="*/ 0 h 21202"/>
                <a:gd name="T2" fmla="*/ 21600 w 21600"/>
                <a:gd name="T3" fmla="*/ 6746 h 21202"/>
                <a:gd name="T4" fmla="*/ 16050 w 21600"/>
                <a:gd name="T5" fmla="*/ 21202 h 21202"/>
                <a:gd name="T6" fmla="*/ 20519 w 21600"/>
                <a:gd name="T7" fmla="*/ 0 h 21202"/>
                <a:gd name="T8" fmla="*/ 21600 w 21600"/>
                <a:gd name="T9" fmla="*/ 6746 h 21202"/>
                <a:gd name="T10" fmla="*/ 16050 w 21600"/>
                <a:gd name="T11" fmla="*/ 21202 h 21202"/>
                <a:gd name="T12" fmla="*/ 0 w 21600"/>
                <a:gd name="T13" fmla="*/ 6746 h 21202"/>
              </a:gdLst>
              <a:ahLst/>
              <a:cxnLst>
                <a:cxn ang="0">
                  <a:pos x="T0" y="T1"/>
                </a:cxn>
                <a:cxn ang="0">
                  <a:pos x="T2" y="T3"/>
                </a:cxn>
                <a:cxn ang="0">
                  <a:pos x="T4" y="T5"/>
                </a:cxn>
                <a:cxn ang="0">
                  <a:pos x="T6" y="T7"/>
                </a:cxn>
                <a:cxn ang="0">
                  <a:pos x="T8" y="T9"/>
                </a:cxn>
                <a:cxn ang="0">
                  <a:pos x="T10" y="T11"/>
                </a:cxn>
                <a:cxn ang="0">
                  <a:pos x="T12" y="T13"/>
                </a:cxn>
              </a:cxnLst>
              <a:rect l="0" t="0" r="r" b="b"/>
              <a:pathLst>
                <a:path w="21600" h="21202" fill="none">
                  <a:moveTo>
                    <a:pt x="20519" y="0"/>
                  </a:moveTo>
                  <a:cubicBezTo>
                    <a:pt x="21222" y="2119"/>
                    <a:pt x="21600" y="4388"/>
                    <a:pt x="21600" y="6746"/>
                  </a:cubicBezTo>
                  <a:cubicBezTo>
                    <a:pt x="21600" y="12305"/>
                    <a:pt x="19500" y="17374"/>
                    <a:pt x="16050" y="21202"/>
                  </a:cubicBezTo>
                </a:path>
                <a:path w="21600" h="21202" stroke="0">
                  <a:moveTo>
                    <a:pt x="20519" y="0"/>
                  </a:moveTo>
                  <a:cubicBezTo>
                    <a:pt x="21222" y="2119"/>
                    <a:pt x="21600" y="4388"/>
                    <a:pt x="21600" y="6746"/>
                  </a:cubicBezTo>
                  <a:cubicBezTo>
                    <a:pt x="21600" y="12305"/>
                    <a:pt x="19500" y="17374"/>
                    <a:pt x="16050" y="21202"/>
                  </a:cubicBezTo>
                  <a:lnTo>
                    <a:pt x="0" y="674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4048" name="对象 57360">
              <a:extLst>
                <a:ext uri="{FF2B5EF4-FFF2-40B4-BE49-F238E27FC236}">
                  <a16:creationId xmlns:a16="http://schemas.microsoft.com/office/drawing/2014/main" id="{6DA662AC-F9BF-4439-B749-B9550F8154A2}"/>
                </a:ext>
              </a:extLst>
            </p:cNvPr>
            <p:cNvGraphicFramePr>
              <a:graphicFrameLocks noChangeAspect="1"/>
            </p:cNvGraphicFramePr>
            <p:nvPr/>
          </p:nvGraphicFramePr>
          <p:xfrm>
            <a:off x="499" y="907"/>
            <a:ext cx="197" cy="233"/>
          </p:xfrm>
          <a:graphic>
            <a:graphicData uri="http://schemas.openxmlformats.org/presentationml/2006/ole">
              <mc:AlternateContent xmlns:mc="http://schemas.openxmlformats.org/markup-compatibility/2006">
                <mc:Choice xmlns:v="urn:schemas-microsoft-com:vml" Requires="v">
                  <p:oleObj spid="_x0000_s44053" r:id="rId3" imgW="139761" imgH="165172" progId="Equation.3">
                    <p:embed/>
                  </p:oleObj>
                </mc:Choice>
                <mc:Fallback>
                  <p:oleObj r:id="rId3" imgW="139761" imgH="165172" progId="Equation.3">
                    <p:embed/>
                    <p:pic>
                      <p:nvPicPr>
                        <p:cNvPr id="0" name="对象 573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 y="907"/>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57362" name="对象 57361">
            <a:extLst>
              <a:ext uri="{FF2B5EF4-FFF2-40B4-BE49-F238E27FC236}">
                <a16:creationId xmlns:a16="http://schemas.microsoft.com/office/drawing/2014/main" id="{AB13BA0D-0231-4A8C-8DE1-69B0A24FCC08}"/>
              </a:ext>
            </a:extLst>
          </p:cNvPr>
          <p:cNvGraphicFramePr>
            <a:graphicFrameLocks noChangeAspect="1"/>
          </p:cNvGraphicFramePr>
          <p:nvPr/>
        </p:nvGraphicFramePr>
        <p:xfrm>
          <a:off x="771525" y="1628775"/>
          <a:ext cx="3927475" cy="785813"/>
        </p:xfrm>
        <a:graphic>
          <a:graphicData uri="http://schemas.openxmlformats.org/presentationml/2006/ole">
            <mc:AlternateContent xmlns:mc="http://schemas.openxmlformats.org/markup-compatibility/2006">
              <mc:Choice xmlns:v="urn:schemas-microsoft-com:vml" Requires="v">
                <p:oleObj spid="_x0000_s44054" r:id="rId5" imgW="1586123" imgH="317225" progId="Equation.3">
                  <p:embed/>
                </p:oleObj>
              </mc:Choice>
              <mc:Fallback>
                <p:oleObj r:id="rId5" imgW="1586123" imgH="317225" progId="Equation.3">
                  <p:embed/>
                  <p:pic>
                    <p:nvPicPr>
                      <p:cNvPr id="0" name="对象 573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25" y="1628775"/>
                        <a:ext cx="39274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63" name="对象 57362">
            <a:extLst>
              <a:ext uri="{FF2B5EF4-FFF2-40B4-BE49-F238E27FC236}">
                <a16:creationId xmlns:a16="http://schemas.microsoft.com/office/drawing/2014/main" id="{F889F361-FF23-4A86-99C4-C6AB6D38BEA3}"/>
              </a:ext>
            </a:extLst>
          </p:cNvPr>
          <p:cNvGraphicFramePr>
            <a:graphicFrameLocks noChangeAspect="1"/>
          </p:cNvGraphicFramePr>
          <p:nvPr/>
        </p:nvGraphicFramePr>
        <p:xfrm>
          <a:off x="5795963" y="1412875"/>
          <a:ext cx="1511300" cy="1117600"/>
        </p:xfrm>
        <a:graphic>
          <a:graphicData uri="http://schemas.openxmlformats.org/presentationml/2006/ole">
            <mc:AlternateContent xmlns:mc="http://schemas.openxmlformats.org/markup-compatibility/2006">
              <mc:Choice xmlns:v="urn:schemas-microsoft-com:vml" Requires="v">
                <p:oleObj spid="_x0000_s44055" r:id="rId7" imgW="584200" imgH="431800" progId="Equation.3">
                  <p:embed/>
                </p:oleObj>
              </mc:Choice>
              <mc:Fallback>
                <p:oleObj r:id="rId7" imgW="584200" imgH="431800" progId="Equation.3">
                  <p:embed/>
                  <p:pic>
                    <p:nvPicPr>
                      <p:cNvPr id="0" name="对象 573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1412875"/>
                        <a:ext cx="15113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51" name="矩形 57363">
            <a:extLst>
              <a:ext uri="{FF2B5EF4-FFF2-40B4-BE49-F238E27FC236}">
                <a16:creationId xmlns:a16="http://schemas.microsoft.com/office/drawing/2014/main" id="{A54B850C-BB03-487C-A115-1A41282545B9}"/>
              </a:ext>
            </a:extLst>
          </p:cNvPr>
          <p:cNvSpPr>
            <a:spLocks noChangeArrowheads="1"/>
          </p:cNvSpPr>
          <p:nvPr/>
        </p:nvSpPr>
        <p:spPr bwMode="auto">
          <a:xfrm>
            <a:off x="0" y="2928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7365" name="对象 57364">
            <a:extLst>
              <a:ext uri="{FF2B5EF4-FFF2-40B4-BE49-F238E27FC236}">
                <a16:creationId xmlns:a16="http://schemas.microsoft.com/office/drawing/2014/main" id="{029CC73F-8B22-4134-8512-2BDE5F346119}"/>
              </a:ext>
            </a:extLst>
          </p:cNvPr>
          <p:cNvGraphicFramePr>
            <a:graphicFrameLocks noChangeAspect="1"/>
          </p:cNvGraphicFramePr>
          <p:nvPr/>
        </p:nvGraphicFramePr>
        <p:xfrm>
          <a:off x="971550" y="2528888"/>
          <a:ext cx="3586163" cy="2549525"/>
        </p:xfrm>
        <a:graphic>
          <a:graphicData uri="http://schemas.openxmlformats.org/presentationml/2006/ole">
            <mc:AlternateContent xmlns:mc="http://schemas.openxmlformats.org/markup-compatibility/2006">
              <mc:Choice xmlns:v="urn:schemas-microsoft-com:vml" Requires="v">
                <p:oleObj spid="_x0000_s44056" r:id="rId9" imgW="1409700" imgH="1003300" progId="Equation.3">
                  <p:embed/>
                </p:oleObj>
              </mc:Choice>
              <mc:Fallback>
                <p:oleObj r:id="rId9" imgW="1409700" imgH="1003300" progId="Equation.3">
                  <p:embed/>
                  <p:pic>
                    <p:nvPicPr>
                      <p:cNvPr id="0" name="对象 573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2528888"/>
                        <a:ext cx="3586163"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0-#ppt_w/2"/>
                                          </p:val>
                                        </p:tav>
                                        <p:tav tm="100000">
                                          <p:val>
                                            <p:strVal val="#ppt_x"/>
                                          </p:val>
                                        </p:tav>
                                      </p:tavLst>
                                    </p:anim>
                                    <p:anim calcmode="lin" valueType="num">
                                      <p:cBhvr additive="base">
                                        <p:cTn id="8" dur="500" fill="hold"/>
                                        <p:tgtEl>
                                          <p:spTgt spid="57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57347"/>
                                        </p:tgtEl>
                                        <p:attrNameLst>
                                          <p:attrName>style.visibility</p:attrName>
                                        </p:attrNameLst>
                                      </p:cBhvr>
                                      <p:to>
                                        <p:strVal val="visible"/>
                                      </p:to>
                                    </p:set>
                                    <p:animEffect transition="in" filter="fade">
                                      <p:cBhvr>
                                        <p:cTn id="13" dur="2000"/>
                                        <p:tgtEl>
                                          <p:spTgt spid="573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7362"/>
                                        </p:tgtEl>
                                        <p:attrNameLst>
                                          <p:attrName>style.visibility</p:attrName>
                                        </p:attrNameLst>
                                      </p:cBhvr>
                                      <p:to>
                                        <p:strVal val="visible"/>
                                      </p:to>
                                    </p:set>
                                    <p:animEffect transition="in" filter="wipe(left)">
                                      <p:cBhvr>
                                        <p:cTn id="18" dur="500"/>
                                        <p:tgtEl>
                                          <p:spTgt spid="573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7363"/>
                                        </p:tgtEl>
                                        <p:attrNameLst>
                                          <p:attrName>style.visibility</p:attrName>
                                        </p:attrNameLst>
                                      </p:cBhvr>
                                      <p:to>
                                        <p:strVal val="visible"/>
                                      </p:to>
                                    </p:set>
                                    <p:animEffect transition="in" filter="wipe(left)">
                                      <p:cBhvr>
                                        <p:cTn id="23" dur="500"/>
                                        <p:tgtEl>
                                          <p:spTgt spid="5736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7365"/>
                                        </p:tgtEl>
                                        <p:attrNameLst>
                                          <p:attrName>style.visibility</p:attrName>
                                        </p:attrNameLst>
                                      </p:cBhvr>
                                      <p:to>
                                        <p:strVal val="visible"/>
                                      </p:to>
                                    </p:set>
                                    <p:animEffect transition="in" filter="wipe(up)">
                                      <p:cBhvr>
                                        <p:cTn id="28" dur="500"/>
                                        <p:tgtEl>
                                          <p:spTgt spid="57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标题 58369">
            <a:extLst>
              <a:ext uri="{FF2B5EF4-FFF2-40B4-BE49-F238E27FC236}">
                <a16:creationId xmlns:a16="http://schemas.microsoft.com/office/drawing/2014/main" id="{600D66B8-55F2-40E8-B40D-1700F1E8CD93}"/>
              </a:ext>
            </a:extLst>
          </p:cNvPr>
          <p:cNvSpPr>
            <a:spLocks noGrp="1"/>
          </p:cNvSpPr>
          <p:nvPr>
            <p:ph type="title"/>
          </p:nvPr>
        </p:nvSpPr>
        <p:spPr>
          <a:xfrm>
            <a:off x="385763" y="233363"/>
            <a:ext cx="8226425" cy="641350"/>
          </a:xfrm>
        </p:spPr>
        <p:txBody>
          <a:bodyPr vert="horz" wrap="square" anchor="t">
            <a:spAutoFit/>
          </a:bodyPr>
          <a:lstStyle/>
          <a:p>
            <a:pPr algn="l">
              <a:spcBef>
                <a:spcPct val="50000"/>
              </a:spcBef>
            </a:pPr>
            <a:r>
              <a:rPr lang="en-US" altLang="zh-CN" sz="3600" noProof="1">
                <a:solidFill>
                  <a:schemeClr val="tx1"/>
                </a:solidFill>
                <a:latin typeface="黑体" panose="02010609060101010101" pitchFamily="1" charset="-122"/>
                <a:ea typeface="黑体" panose="02010609060101010101" pitchFamily="1" charset="-122"/>
              </a:rPr>
              <a:t>7-5-2  </a:t>
            </a:r>
            <a:r>
              <a:rPr lang="zh-CN" altLang="en-US" sz="3600" noProof="1">
                <a:solidFill>
                  <a:schemeClr val="tx1"/>
                </a:solidFill>
                <a:latin typeface="黑体" panose="02010609060101010101" pitchFamily="1" charset="-122"/>
                <a:ea typeface="黑体" panose="02010609060101010101" pitchFamily="1" charset="-122"/>
              </a:rPr>
              <a:t>安培环路定理的应用 </a:t>
            </a:r>
          </a:p>
        </p:txBody>
      </p:sp>
      <p:sp>
        <p:nvSpPr>
          <p:cNvPr id="45058" name="文本框 58370">
            <a:extLst>
              <a:ext uri="{FF2B5EF4-FFF2-40B4-BE49-F238E27FC236}">
                <a16:creationId xmlns:a16="http://schemas.microsoft.com/office/drawing/2014/main" id="{BF34AC6B-AB27-4063-B70E-7D2B93B63FB5}"/>
              </a:ext>
            </a:extLst>
          </p:cNvPr>
          <p:cNvSpPr txBox="1">
            <a:spLocks noChangeArrowheads="1"/>
          </p:cNvSpPr>
          <p:nvPr/>
        </p:nvSpPr>
        <p:spPr bwMode="auto">
          <a:xfrm>
            <a:off x="250825" y="998538"/>
            <a:ext cx="8820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应用安培环路定理的步骤:</a:t>
            </a:r>
          </a:p>
          <a:p>
            <a:pPr>
              <a:spcBef>
                <a:spcPct val="50000"/>
              </a:spcBef>
            </a:pPr>
            <a:r>
              <a:rPr lang="zh-CN" altLang="en-US" sz="2800" b="1">
                <a:latin typeface="Times New Roman" panose="02020603050405020304" pitchFamily="18" charset="0"/>
              </a:rPr>
              <a:t>1.</a:t>
            </a:r>
            <a:r>
              <a:rPr lang="zh-CN" altLang="en-US" sz="2800" b="1"/>
              <a:t>根据电流分布的对称性，分析磁场分布的对称性。</a:t>
            </a:r>
          </a:p>
          <a:p>
            <a:pPr>
              <a:spcBef>
                <a:spcPct val="50000"/>
              </a:spcBef>
            </a:pPr>
            <a:r>
              <a:rPr lang="zh-CN" altLang="en-US" sz="2800" b="1">
                <a:latin typeface="Times New Roman" panose="02020603050405020304" pitchFamily="18" charset="0"/>
              </a:rPr>
              <a:t>2.</a:t>
            </a:r>
            <a:r>
              <a:rPr lang="zh-CN" altLang="en-US" sz="2800" b="1"/>
              <a:t>选取</a:t>
            </a:r>
            <a:r>
              <a:rPr lang="zh-CN" altLang="en-US" sz="3200" b="1">
                <a:solidFill>
                  <a:srgbClr val="FFFF00"/>
                </a:solidFill>
                <a:ea typeface="黑体" panose="02010609060101010101" pitchFamily="49" charset="-122"/>
              </a:rPr>
              <a:t>适当</a:t>
            </a:r>
            <a:r>
              <a:rPr lang="zh-CN" altLang="en-US" sz="2800" b="1"/>
              <a:t>闭合回路L使其通过所求的场点，且在所求的回路上要求磁感应强度B处处相等；或使积分在回路</a:t>
            </a:r>
            <a:r>
              <a:rPr lang="zh-CN" altLang="en-US" sz="2800" b="1" i="1">
                <a:latin typeface="Times New Roman" panose="02020603050405020304" pitchFamily="18" charset="0"/>
              </a:rPr>
              <a:t>L</a:t>
            </a:r>
            <a:r>
              <a:rPr lang="zh-CN" altLang="en-US" sz="2800" b="1"/>
              <a:t>某些段上的积分为零，剩余路径上的B值处处相等。</a:t>
            </a:r>
          </a:p>
          <a:p>
            <a:pPr>
              <a:spcBef>
                <a:spcPct val="50000"/>
              </a:spcBef>
            </a:pPr>
            <a:r>
              <a:rPr lang="zh-CN" altLang="en-US" sz="2800" b="1">
                <a:latin typeface="Times New Roman" panose="02020603050405020304" pitchFamily="18" charset="0"/>
              </a:rPr>
              <a:t>3.</a:t>
            </a:r>
            <a:r>
              <a:rPr lang="zh-CN" altLang="en-US" sz="2800" b="1"/>
              <a:t>任意规定一个闭合回路L的绕行方向，根据右手螺旋法则判定电流的正负，从而求出闭合回路所包围的电流的代数和。</a:t>
            </a:r>
          </a:p>
          <a:p>
            <a:pPr>
              <a:spcBef>
                <a:spcPct val="50000"/>
              </a:spcBef>
            </a:pPr>
            <a:r>
              <a:rPr lang="zh-CN" altLang="en-US" sz="2800" b="1">
                <a:latin typeface="Times New Roman" panose="02020603050405020304" pitchFamily="18" charset="0"/>
              </a:rPr>
              <a:t>4.</a:t>
            </a:r>
            <a:r>
              <a:rPr lang="zh-CN" altLang="en-US" sz="2800" b="1"/>
              <a:t>根据安培环路定理列出方程，写成标量的形式，并将</a:t>
            </a:r>
            <a:r>
              <a:rPr lang="zh-CN" altLang="en-US" sz="2800" b="1" i="1">
                <a:latin typeface="Times New Roman" panose="02020603050405020304" pitchFamily="18" charset="0"/>
              </a:rPr>
              <a:t>B</a:t>
            </a:r>
            <a:r>
              <a:rPr lang="zh-CN" altLang="en-US" sz="2800" b="1"/>
              <a:t>及</a:t>
            </a:r>
            <a:r>
              <a:rPr lang="zh-CN" altLang="en-US" sz="2800" b="1">
                <a:latin typeface="Times New Roman" panose="02020603050405020304" pitchFamily="18" charset="0"/>
              </a:rPr>
              <a:t>cos</a:t>
            </a:r>
            <a:r>
              <a:rPr lang="el-GR" altLang="en-US" sz="2800" b="1">
                <a:latin typeface="Times New Roman" panose="02020603050405020304" pitchFamily="18" charset="0"/>
              </a:rPr>
              <a:t>θ</a:t>
            </a:r>
            <a:r>
              <a:rPr lang="zh-CN" altLang="en-US" sz="2800" b="1"/>
              <a:t>从积分号中提出，最后解出磁感应强度B。</a:t>
            </a:r>
            <a:endParaRPr lang="zh-CN" altLang="en-US" sz="2800" b="1">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9394" name="对象 59393">
            <a:extLst>
              <a:ext uri="{FF2B5EF4-FFF2-40B4-BE49-F238E27FC236}">
                <a16:creationId xmlns:a16="http://schemas.microsoft.com/office/drawing/2014/main" id="{2ED12AC9-58BC-4017-81EE-5C2E04EC6914}"/>
              </a:ext>
            </a:extLst>
          </p:cNvPr>
          <p:cNvGraphicFramePr>
            <a:graphicFrameLocks noChangeAspect="1"/>
          </p:cNvGraphicFramePr>
          <p:nvPr/>
        </p:nvGraphicFramePr>
        <p:xfrm>
          <a:off x="627063" y="1801813"/>
          <a:ext cx="7670800" cy="862012"/>
        </p:xfrm>
        <a:graphic>
          <a:graphicData uri="http://schemas.openxmlformats.org/presentationml/2006/ole">
            <mc:AlternateContent xmlns:mc="http://schemas.openxmlformats.org/markup-compatibility/2006">
              <mc:Choice xmlns:v="urn:schemas-microsoft-com:vml" Requires="v">
                <p:oleObj spid="_x0000_s46101" r:id="rId3" imgW="2932427" imgH="330057" progId="Equation.3">
                  <p:embed/>
                </p:oleObj>
              </mc:Choice>
              <mc:Fallback>
                <p:oleObj r:id="rId3" imgW="2932427" imgH="330057" progId="Equation.3">
                  <p:embed/>
                  <p:pic>
                    <p:nvPicPr>
                      <p:cNvPr id="0" name="对象 593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63" y="1801813"/>
                        <a:ext cx="7670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395" name="文本框 59394">
            <a:extLst>
              <a:ext uri="{FF2B5EF4-FFF2-40B4-BE49-F238E27FC236}">
                <a16:creationId xmlns:a16="http://schemas.microsoft.com/office/drawing/2014/main" id="{1B116A18-8DC8-4735-9A58-7B4231D9A700}"/>
              </a:ext>
            </a:extLst>
          </p:cNvPr>
          <p:cNvSpPr txBox="1">
            <a:spLocks noChangeArrowheads="1"/>
          </p:cNvSpPr>
          <p:nvPr/>
        </p:nvSpPr>
        <p:spPr bwMode="auto">
          <a:xfrm>
            <a:off x="476250" y="728663"/>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a:solidFill>
                  <a:srgbClr val="FFFF00"/>
                </a:solidFill>
                <a:latin typeface="宋体" panose="02010600030101010101" pitchFamily="2" charset="-122"/>
              </a:rPr>
              <a:t>1. </a:t>
            </a:r>
            <a:r>
              <a:rPr lang="zh-CN" altLang="en-US" sz="2800" b="1">
                <a:solidFill>
                  <a:srgbClr val="FFFF00"/>
                </a:solidFill>
                <a:latin typeface="宋体" panose="02010600030101010101" pitchFamily="2" charset="-122"/>
              </a:rPr>
              <a:t>长直螺线管内的磁感应强度</a:t>
            </a:r>
            <a:endParaRPr lang="zh-CN" altLang="en-US" sz="2800">
              <a:solidFill>
                <a:srgbClr val="FFFF00"/>
              </a:solidFill>
              <a:latin typeface="宋体" panose="02010600030101010101" pitchFamily="2" charset="-122"/>
            </a:endParaRPr>
          </a:p>
        </p:txBody>
      </p:sp>
      <p:graphicFrame>
        <p:nvGraphicFramePr>
          <p:cNvPr id="59396" name="对象 59395">
            <a:extLst>
              <a:ext uri="{FF2B5EF4-FFF2-40B4-BE49-F238E27FC236}">
                <a16:creationId xmlns:a16="http://schemas.microsoft.com/office/drawing/2014/main" id="{2F2A2C74-3314-44C0-AF69-5C2D05DE7EB0}"/>
              </a:ext>
            </a:extLst>
          </p:cNvPr>
          <p:cNvGraphicFramePr>
            <a:graphicFrameLocks noChangeAspect="1"/>
          </p:cNvGraphicFramePr>
          <p:nvPr/>
        </p:nvGraphicFramePr>
        <p:xfrm>
          <a:off x="1042988" y="4508500"/>
          <a:ext cx="2133600" cy="939800"/>
        </p:xfrm>
        <a:graphic>
          <a:graphicData uri="http://schemas.openxmlformats.org/presentationml/2006/ole">
            <mc:AlternateContent xmlns:mc="http://schemas.openxmlformats.org/markup-compatibility/2006">
              <mc:Choice xmlns:v="urn:schemas-microsoft-com:vml" Requires="v">
                <p:oleObj spid="_x0000_s46102" r:id="rId5" imgW="749300" imgH="330200" progId="Equation.3">
                  <p:embed/>
                </p:oleObj>
              </mc:Choice>
              <mc:Fallback>
                <p:oleObj r:id="rId5" imgW="749300" imgH="330200" progId="Equation.3">
                  <p:embed/>
                  <p:pic>
                    <p:nvPicPr>
                      <p:cNvPr id="0" name="对象 593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508500"/>
                        <a:ext cx="2133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397" name="对象 59396">
            <a:extLst>
              <a:ext uri="{FF2B5EF4-FFF2-40B4-BE49-F238E27FC236}">
                <a16:creationId xmlns:a16="http://schemas.microsoft.com/office/drawing/2014/main" id="{AD35ADC9-52DA-43E0-B837-2AC726C6BFDF}"/>
              </a:ext>
            </a:extLst>
          </p:cNvPr>
          <p:cNvGraphicFramePr>
            <a:graphicFrameLocks noChangeAspect="1"/>
          </p:cNvGraphicFramePr>
          <p:nvPr/>
        </p:nvGraphicFramePr>
        <p:xfrm>
          <a:off x="611188" y="3175000"/>
          <a:ext cx="3455987" cy="839788"/>
        </p:xfrm>
        <a:graphic>
          <a:graphicData uri="http://schemas.openxmlformats.org/presentationml/2006/ole">
            <mc:AlternateContent xmlns:mc="http://schemas.openxmlformats.org/markup-compatibility/2006">
              <mc:Choice xmlns:v="urn:schemas-microsoft-com:vml" Requires="v">
                <p:oleObj spid="_x0000_s46103" r:id="rId7" imgW="1358900" imgH="330200" progId="Equation.3">
                  <p:embed/>
                </p:oleObj>
              </mc:Choice>
              <mc:Fallback>
                <p:oleObj r:id="rId7" imgW="1358900" imgH="330200" progId="Equation.3">
                  <p:embed/>
                  <p:pic>
                    <p:nvPicPr>
                      <p:cNvPr id="0" name="对象 593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175000"/>
                        <a:ext cx="3455987"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398" name="图片 59397" descr="7-19c">
            <a:extLst>
              <a:ext uri="{FF2B5EF4-FFF2-40B4-BE49-F238E27FC236}">
                <a16:creationId xmlns:a16="http://schemas.microsoft.com/office/drawing/2014/main" id="{BBBA0D3C-3063-4A52-B2AA-827E051F2F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613" y="3159125"/>
            <a:ext cx="450056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399" name="组合 59398">
            <a:extLst>
              <a:ext uri="{FF2B5EF4-FFF2-40B4-BE49-F238E27FC236}">
                <a16:creationId xmlns:a16="http://schemas.microsoft.com/office/drawing/2014/main" id="{9A8C5AEB-F72B-4DBA-8BF6-BA5EA8F7731D}"/>
              </a:ext>
            </a:extLst>
          </p:cNvPr>
          <p:cNvGrpSpPr>
            <a:grpSpLocks/>
          </p:cNvGrpSpPr>
          <p:nvPr/>
        </p:nvGrpSpPr>
        <p:grpSpPr bwMode="auto">
          <a:xfrm>
            <a:off x="5562600" y="4824413"/>
            <a:ext cx="2022475" cy="1000125"/>
            <a:chOff x="0" y="0"/>
            <a:chExt cx="1274" cy="630"/>
          </a:xfrm>
        </p:grpSpPr>
        <p:sp>
          <p:nvSpPr>
            <p:cNvPr id="46087" name="矩形 59399">
              <a:extLst>
                <a:ext uri="{FF2B5EF4-FFF2-40B4-BE49-F238E27FC236}">
                  <a16:creationId xmlns:a16="http://schemas.microsoft.com/office/drawing/2014/main" id="{776F523F-8B04-408E-9831-79A9AEEFF4E9}"/>
                </a:ext>
              </a:extLst>
            </p:cNvPr>
            <p:cNvSpPr>
              <a:spLocks noChangeArrowheads="1"/>
            </p:cNvSpPr>
            <p:nvPr/>
          </p:nvSpPr>
          <p:spPr bwMode="auto">
            <a:xfrm>
              <a:off x="201" y="170"/>
              <a:ext cx="912" cy="318"/>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6088" name="直接连接符 59400">
              <a:extLst>
                <a:ext uri="{FF2B5EF4-FFF2-40B4-BE49-F238E27FC236}">
                  <a16:creationId xmlns:a16="http://schemas.microsoft.com/office/drawing/2014/main" id="{D5D19738-9CAF-4D4A-9495-21493E59D939}"/>
                </a:ext>
              </a:extLst>
            </p:cNvPr>
            <p:cNvSpPr>
              <a:spLocks noChangeShapeType="1"/>
            </p:cNvSpPr>
            <p:nvPr/>
          </p:nvSpPr>
          <p:spPr bwMode="auto">
            <a:xfrm>
              <a:off x="477" y="170"/>
              <a:ext cx="288" cy="0"/>
            </a:xfrm>
            <a:prstGeom prst="line">
              <a:avLst/>
            </a:prstGeom>
            <a:noFill/>
            <a:ln w="19050">
              <a:solidFill>
                <a:schemeClr val="fo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089" name="直接连接符 59401">
              <a:extLst>
                <a:ext uri="{FF2B5EF4-FFF2-40B4-BE49-F238E27FC236}">
                  <a16:creationId xmlns:a16="http://schemas.microsoft.com/office/drawing/2014/main" id="{8F6E1BBD-3391-4507-80EE-392B7E17FAB8}"/>
                </a:ext>
              </a:extLst>
            </p:cNvPr>
            <p:cNvSpPr>
              <a:spLocks noChangeShapeType="1"/>
            </p:cNvSpPr>
            <p:nvPr/>
          </p:nvSpPr>
          <p:spPr bwMode="auto">
            <a:xfrm rot="5471595">
              <a:off x="104" y="325"/>
              <a:ext cx="190" cy="1"/>
            </a:xfrm>
            <a:prstGeom prst="line">
              <a:avLst/>
            </a:prstGeom>
            <a:noFill/>
            <a:ln w="19050">
              <a:solidFill>
                <a:schemeClr val="fo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090" name="文本框 59402">
              <a:extLst>
                <a:ext uri="{FF2B5EF4-FFF2-40B4-BE49-F238E27FC236}">
                  <a16:creationId xmlns:a16="http://schemas.microsoft.com/office/drawing/2014/main" id="{E8DFF277-8E40-4766-A3FC-7281A1180035}"/>
                </a:ext>
              </a:extLst>
            </p:cNvPr>
            <p:cNvSpPr txBox="1">
              <a:spLocks noChangeArrowheads="1"/>
            </p:cNvSpPr>
            <p:nvPr/>
          </p:nvSpPr>
          <p:spPr bwMode="auto">
            <a:xfrm>
              <a:off x="1071" y="336"/>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solidFill>
                    <a:srgbClr val="FF5050"/>
                  </a:solidFill>
                  <a:latin typeface="Times New Roman" panose="02020603050405020304" pitchFamily="18" charset="0"/>
                </a:rPr>
                <a:t>c</a:t>
              </a:r>
            </a:p>
          </p:txBody>
        </p:sp>
        <p:sp>
          <p:nvSpPr>
            <p:cNvPr id="59404" name="矩形 59403">
              <a:extLst>
                <a:ext uri="{FF2B5EF4-FFF2-40B4-BE49-F238E27FC236}">
                  <a16:creationId xmlns:a16="http://schemas.microsoft.com/office/drawing/2014/main" id="{0F8228B9-616D-4B3B-B67B-448F8767C888}"/>
                </a:ext>
              </a:extLst>
            </p:cNvPr>
            <p:cNvSpPr/>
            <p:nvPr/>
          </p:nvSpPr>
          <p:spPr>
            <a:xfrm>
              <a:off x="18" y="0"/>
              <a:ext cx="212" cy="288"/>
            </a:xfrm>
            <a:prstGeom prst="rect">
              <a:avLst/>
            </a:prstGeom>
            <a:noFill/>
            <a:ln w="9525">
              <a:noFill/>
            </a:ln>
          </p:spPr>
          <p:txBody>
            <a:bodyPr wrap="none">
              <a:spAutoFit/>
            </a:bodyPr>
            <a:lstStyle/>
            <a:p>
              <a:pPr>
                <a:buClr>
                  <a:srgbClr val="000000"/>
                </a:buClr>
              </a:pPr>
              <a:r>
                <a:rPr lang="en-US" altLang="zh-CN" sz="2400" i="1" noProof="1">
                  <a:solidFill>
                    <a:srgbClr val="FF5050"/>
                  </a:solidFill>
                  <a:latin typeface="Times New Roman" panose="02020603050405020304" pitchFamily="2" charset="0"/>
                  <a:cs typeface="+mn-ea"/>
                </a:rPr>
                <a:t>a</a:t>
              </a:r>
              <a:endParaRPr lang="en-US" altLang="zh-CN" sz="2400" i="1" noProof="1">
                <a:solidFill>
                  <a:srgbClr val="FF5050"/>
                </a:solidFill>
                <a:effectLst>
                  <a:outerShdw blurRad="38100" dist="38100" dir="2700000">
                    <a:srgbClr val="000000"/>
                  </a:outerShdw>
                </a:effectLst>
                <a:latin typeface="Times New Roman" panose="02020603050405020304" pitchFamily="2" charset="0"/>
              </a:endParaRPr>
            </a:p>
          </p:txBody>
        </p:sp>
        <p:sp>
          <p:nvSpPr>
            <p:cNvPr id="59405" name="矩形 59404">
              <a:extLst>
                <a:ext uri="{FF2B5EF4-FFF2-40B4-BE49-F238E27FC236}">
                  <a16:creationId xmlns:a16="http://schemas.microsoft.com/office/drawing/2014/main" id="{389E284E-0D64-46F7-B026-740074C09BC9}"/>
                </a:ext>
              </a:extLst>
            </p:cNvPr>
            <p:cNvSpPr/>
            <p:nvPr/>
          </p:nvSpPr>
          <p:spPr>
            <a:xfrm>
              <a:off x="1062" y="19"/>
              <a:ext cx="212" cy="288"/>
            </a:xfrm>
            <a:prstGeom prst="rect">
              <a:avLst/>
            </a:prstGeom>
            <a:noFill/>
            <a:ln w="9525">
              <a:noFill/>
            </a:ln>
          </p:spPr>
          <p:txBody>
            <a:bodyPr wrap="none">
              <a:spAutoFit/>
            </a:bodyPr>
            <a:lstStyle/>
            <a:p>
              <a:pPr>
                <a:buClr>
                  <a:srgbClr val="000000"/>
                </a:buClr>
              </a:pPr>
              <a:r>
                <a:rPr lang="en-US" altLang="zh-CN" sz="2400" i="1" noProof="1">
                  <a:solidFill>
                    <a:srgbClr val="FF5050"/>
                  </a:solidFill>
                  <a:latin typeface="Times New Roman" panose="02020603050405020304" pitchFamily="2" charset="0"/>
                  <a:cs typeface="+mn-ea"/>
                </a:rPr>
                <a:t>b</a:t>
              </a:r>
              <a:endParaRPr lang="en-US" altLang="zh-CN" sz="2400" i="1" noProof="1">
                <a:solidFill>
                  <a:srgbClr val="FF5050"/>
                </a:solidFill>
                <a:effectLst>
                  <a:outerShdw blurRad="38100" dist="38100" dir="2700000">
                    <a:srgbClr val="000000"/>
                  </a:outerShdw>
                </a:effectLst>
                <a:latin typeface="Times New Roman" panose="02020603050405020304" pitchFamily="2" charset="0"/>
              </a:endParaRPr>
            </a:p>
          </p:txBody>
        </p:sp>
        <p:sp>
          <p:nvSpPr>
            <p:cNvPr id="46093" name="矩形 59405">
              <a:extLst>
                <a:ext uri="{FF2B5EF4-FFF2-40B4-BE49-F238E27FC236}">
                  <a16:creationId xmlns:a16="http://schemas.microsoft.com/office/drawing/2014/main" id="{6BF50348-349E-4AFE-877E-0E5175B48A7F}"/>
                </a:ext>
              </a:extLst>
            </p:cNvPr>
            <p:cNvSpPr>
              <a:spLocks noChangeArrowheads="1"/>
            </p:cNvSpPr>
            <p:nvPr/>
          </p:nvSpPr>
          <p:spPr bwMode="auto">
            <a:xfrm>
              <a:off x="0" y="34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solidFill>
                    <a:srgbClr val="FF5050"/>
                  </a:solidFill>
                  <a:latin typeface="Times New Roman" panose="02020603050405020304" pitchFamily="18" charset="0"/>
                </a:rPr>
                <a:t>d</a:t>
              </a:r>
            </a:p>
          </p:txBody>
        </p:sp>
        <p:sp>
          <p:nvSpPr>
            <p:cNvPr id="46094" name="直接连接符 59406">
              <a:extLst>
                <a:ext uri="{FF2B5EF4-FFF2-40B4-BE49-F238E27FC236}">
                  <a16:creationId xmlns:a16="http://schemas.microsoft.com/office/drawing/2014/main" id="{621790C2-B5B5-4AFC-8C94-CEA711207A09}"/>
                </a:ext>
              </a:extLst>
            </p:cNvPr>
            <p:cNvSpPr>
              <a:spLocks noChangeShapeType="1"/>
            </p:cNvSpPr>
            <p:nvPr/>
          </p:nvSpPr>
          <p:spPr bwMode="auto">
            <a:xfrm flipH="1">
              <a:off x="463" y="488"/>
              <a:ext cx="288" cy="0"/>
            </a:xfrm>
            <a:prstGeom prst="line">
              <a:avLst/>
            </a:prstGeom>
            <a:noFill/>
            <a:ln w="19050">
              <a:solidFill>
                <a:schemeClr val="fo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095" name="直接连接符 59407">
              <a:extLst>
                <a:ext uri="{FF2B5EF4-FFF2-40B4-BE49-F238E27FC236}">
                  <a16:creationId xmlns:a16="http://schemas.microsoft.com/office/drawing/2014/main" id="{D090D242-2073-4315-B532-957E190FC15C}"/>
                </a:ext>
              </a:extLst>
            </p:cNvPr>
            <p:cNvSpPr>
              <a:spLocks noChangeShapeType="1"/>
            </p:cNvSpPr>
            <p:nvPr/>
          </p:nvSpPr>
          <p:spPr bwMode="auto">
            <a:xfrm rot="16128405" flipV="1">
              <a:off x="1019" y="334"/>
              <a:ext cx="190" cy="1"/>
            </a:xfrm>
            <a:prstGeom prst="line">
              <a:avLst/>
            </a:prstGeom>
            <a:noFill/>
            <a:ln w="19050">
              <a:solidFill>
                <a:schemeClr val="fo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9409" name="组合 59408">
            <a:extLst>
              <a:ext uri="{FF2B5EF4-FFF2-40B4-BE49-F238E27FC236}">
                <a16:creationId xmlns:a16="http://schemas.microsoft.com/office/drawing/2014/main" id="{E610673B-0F03-489C-BB34-E398C3FE543B}"/>
              </a:ext>
            </a:extLst>
          </p:cNvPr>
          <p:cNvGrpSpPr>
            <a:grpSpLocks/>
          </p:cNvGrpSpPr>
          <p:nvPr/>
        </p:nvGrpSpPr>
        <p:grpSpPr bwMode="auto">
          <a:xfrm>
            <a:off x="5202238" y="4464050"/>
            <a:ext cx="2895600" cy="488950"/>
            <a:chOff x="0" y="0"/>
            <a:chExt cx="1824" cy="308"/>
          </a:xfrm>
        </p:grpSpPr>
        <p:sp>
          <p:nvSpPr>
            <p:cNvPr id="46097" name="直接连接符 59409">
              <a:extLst>
                <a:ext uri="{FF2B5EF4-FFF2-40B4-BE49-F238E27FC236}">
                  <a16:creationId xmlns:a16="http://schemas.microsoft.com/office/drawing/2014/main" id="{17E409E1-3FD4-4A97-8BA7-2018D9691ECD}"/>
                </a:ext>
              </a:extLst>
            </p:cNvPr>
            <p:cNvSpPr>
              <a:spLocks noChangeShapeType="1"/>
            </p:cNvSpPr>
            <p:nvPr/>
          </p:nvSpPr>
          <p:spPr bwMode="auto">
            <a:xfrm>
              <a:off x="0" y="172"/>
              <a:ext cx="1633"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098" name="直接连接符 59410">
              <a:extLst>
                <a:ext uri="{FF2B5EF4-FFF2-40B4-BE49-F238E27FC236}">
                  <a16:creationId xmlns:a16="http://schemas.microsoft.com/office/drawing/2014/main" id="{0511B328-242C-49F4-BB4E-44571A7D5AD2}"/>
                </a:ext>
              </a:extLst>
            </p:cNvPr>
            <p:cNvSpPr>
              <a:spLocks noChangeShapeType="1"/>
            </p:cNvSpPr>
            <p:nvPr/>
          </p:nvSpPr>
          <p:spPr bwMode="auto">
            <a:xfrm>
              <a:off x="0" y="308"/>
              <a:ext cx="1633"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099" name="直接连接符 59411">
              <a:extLst>
                <a:ext uri="{FF2B5EF4-FFF2-40B4-BE49-F238E27FC236}">
                  <a16:creationId xmlns:a16="http://schemas.microsoft.com/office/drawing/2014/main" id="{8151D8BC-D812-4CF1-B5C8-E8EDD94310DA}"/>
                </a:ext>
              </a:extLst>
            </p:cNvPr>
            <p:cNvSpPr>
              <a:spLocks noChangeShapeType="1"/>
            </p:cNvSpPr>
            <p:nvPr/>
          </p:nvSpPr>
          <p:spPr bwMode="auto">
            <a:xfrm>
              <a:off x="0" y="36"/>
              <a:ext cx="1633"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100" name="内容占位符 59412">
              <a:extLst>
                <a:ext uri="{FF2B5EF4-FFF2-40B4-BE49-F238E27FC236}">
                  <a16:creationId xmlns:a16="http://schemas.microsoft.com/office/drawing/2014/main" id="{15D82D82-62DA-49DE-821C-091CBDC714AD}"/>
                </a:ext>
              </a:extLst>
            </p:cNvPr>
            <p:cNvGraphicFramePr>
              <a:graphicFrameLocks noChangeAspect="1"/>
            </p:cNvGraphicFramePr>
            <p:nvPr/>
          </p:nvGraphicFramePr>
          <p:xfrm>
            <a:off x="1606" y="0"/>
            <a:ext cx="218" cy="273"/>
          </p:xfrm>
          <a:graphic>
            <a:graphicData uri="http://schemas.openxmlformats.org/presentationml/2006/ole">
              <mc:AlternateContent xmlns:mc="http://schemas.openxmlformats.org/markup-compatibility/2006">
                <mc:Choice xmlns:v="urn:schemas-microsoft-com:vml" Requires="v">
                  <p:oleObj spid="_x0000_s46104" r:id="rId10" imgW="152532" imgH="190666" progId="Equation.3">
                    <p:embed/>
                  </p:oleObj>
                </mc:Choice>
                <mc:Fallback>
                  <p:oleObj r:id="rId10" imgW="152532" imgH="190666" progId="Equation.3">
                    <p:embed/>
                    <p:pic>
                      <p:nvPicPr>
                        <p:cNvPr id="0" name="内容占位符 594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6" y="0"/>
                          <a:ext cx="21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0-#ppt_w/2"/>
                                          </p:val>
                                        </p:tav>
                                        <p:tav tm="100000">
                                          <p:val>
                                            <p:strVal val="#ppt_x"/>
                                          </p:val>
                                        </p:tav>
                                      </p:tavLst>
                                    </p:anim>
                                    <p:anim calcmode="lin" valueType="num">
                                      <p:cBhvr additive="base">
                                        <p:cTn id="8"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59398"/>
                                        </p:tgtEl>
                                        <p:attrNameLst>
                                          <p:attrName>style.visibility</p:attrName>
                                        </p:attrNameLst>
                                      </p:cBhvr>
                                      <p:to>
                                        <p:strVal val="visible"/>
                                      </p:to>
                                    </p:set>
                                    <p:animEffect transition="in" filter="box(in)">
                                      <p:cBhvr>
                                        <p:cTn id="13" dur="500"/>
                                        <p:tgtEl>
                                          <p:spTgt spid="593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9409"/>
                                        </p:tgtEl>
                                        <p:attrNameLst>
                                          <p:attrName>style.visibility</p:attrName>
                                        </p:attrNameLst>
                                      </p:cBhvr>
                                      <p:to>
                                        <p:strVal val="visible"/>
                                      </p:to>
                                    </p:set>
                                    <p:animEffect transition="in" filter="wipe(left)">
                                      <p:cBhvr>
                                        <p:cTn id="18" dur="500"/>
                                        <p:tgtEl>
                                          <p:spTgt spid="594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3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59394"/>
                                        </p:tgtEl>
                                        <p:attrNameLst>
                                          <p:attrName>style.visibility</p:attrName>
                                        </p:attrNameLst>
                                      </p:cBhvr>
                                      <p:to>
                                        <p:strVal val="visible"/>
                                      </p:to>
                                    </p:set>
                                    <p:animEffect transition="in" filter="box(out)">
                                      <p:cBhvr>
                                        <p:cTn id="27" dur="500"/>
                                        <p:tgtEl>
                                          <p:spTgt spid="593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9397"/>
                                        </p:tgtEl>
                                        <p:attrNameLst>
                                          <p:attrName>style.visibility</p:attrName>
                                        </p:attrNameLst>
                                      </p:cBhvr>
                                      <p:to>
                                        <p:strVal val="visible"/>
                                      </p:to>
                                    </p:set>
                                    <p:animEffect transition="in" filter="box(out)">
                                      <p:cBhvr>
                                        <p:cTn id="32" dur="500"/>
                                        <p:tgtEl>
                                          <p:spTgt spid="593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59396"/>
                                        </p:tgtEl>
                                        <p:attrNameLst>
                                          <p:attrName>style.visibility</p:attrName>
                                        </p:attrNameLst>
                                      </p:cBhvr>
                                      <p:to>
                                        <p:strVal val="visible"/>
                                      </p:to>
                                    </p:set>
                                    <p:animEffect transition="in" filter="box(out)">
                                      <p:cBhvr>
                                        <p:cTn id="37"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0418" name="对象 60417">
            <a:extLst>
              <a:ext uri="{FF2B5EF4-FFF2-40B4-BE49-F238E27FC236}">
                <a16:creationId xmlns:a16="http://schemas.microsoft.com/office/drawing/2014/main" id="{809ED868-F698-4ABA-B55B-59669FE982A0}"/>
              </a:ext>
            </a:extLst>
          </p:cNvPr>
          <p:cNvGraphicFramePr>
            <a:graphicFrameLocks noChangeAspect="1"/>
          </p:cNvGraphicFramePr>
          <p:nvPr/>
        </p:nvGraphicFramePr>
        <p:xfrm>
          <a:off x="2195513" y="549275"/>
          <a:ext cx="3819525" cy="863600"/>
        </p:xfrm>
        <a:graphic>
          <a:graphicData uri="http://schemas.openxmlformats.org/presentationml/2006/ole">
            <mc:AlternateContent xmlns:mc="http://schemas.openxmlformats.org/markup-compatibility/2006">
              <mc:Choice xmlns:v="urn:schemas-microsoft-com:vml" Requires="v">
                <p:oleObj spid="_x0000_s47130" r:id="rId3" imgW="1459866" imgH="330057" progId="Equation.3">
                  <p:embed/>
                </p:oleObj>
              </mc:Choice>
              <mc:Fallback>
                <p:oleObj r:id="rId3" imgW="1459866" imgH="330057" progId="Equation.3">
                  <p:embed/>
                  <p:pic>
                    <p:nvPicPr>
                      <p:cNvPr id="0" name="对象 604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549275"/>
                        <a:ext cx="38195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19" name="文本框 60418">
            <a:extLst>
              <a:ext uri="{FF2B5EF4-FFF2-40B4-BE49-F238E27FC236}">
                <a16:creationId xmlns:a16="http://schemas.microsoft.com/office/drawing/2014/main" id="{83FC852F-2A81-4BE0-BE4C-8BB56EB535D3}"/>
              </a:ext>
            </a:extLst>
          </p:cNvPr>
          <p:cNvSpPr txBox="1">
            <a:spLocks noChangeArrowheads="1"/>
          </p:cNvSpPr>
          <p:nvPr/>
        </p:nvSpPr>
        <p:spPr bwMode="auto">
          <a:xfrm>
            <a:off x="533400" y="1752600"/>
            <a:ext cx="4543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rPr>
              <a:t>穿过矩形环路的电流强度：</a:t>
            </a:r>
          </a:p>
        </p:txBody>
      </p:sp>
      <p:graphicFrame>
        <p:nvGraphicFramePr>
          <p:cNvPr id="60420" name="对象 60419">
            <a:extLst>
              <a:ext uri="{FF2B5EF4-FFF2-40B4-BE49-F238E27FC236}">
                <a16:creationId xmlns:a16="http://schemas.microsoft.com/office/drawing/2014/main" id="{DDBA0C53-2DAB-49FC-976C-C82FD0907506}"/>
              </a:ext>
            </a:extLst>
          </p:cNvPr>
          <p:cNvGraphicFramePr>
            <a:graphicFrameLocks noChangeAspect="1"/>
          </p:cNvGraphicFramePr>
          <p:nvPr/>
        </p:nvGraphicFramePr>
        <p:xfrm>
          <a:off x="5334000" y="1676400"/>
          <a:ext cx="2836863" cy="731838"/>
        </p:xfrm>
        <a:graphic>
          <a:graphicData uri="http://schemas.openxmlformats.org/presentationml/2006/ole">
            <mc:AlternateContent xmlns:mc="http://schemas.openxmlformats.org/markup-compatibility/2006">
              <mc:Choice xmlns:v="urn:schemas-microsoft-com:vml" Requires="v">
                <p:oleObj spid="_x0000_s47131" r:id="rId5" imgW="787742" imgH="228699" progId="Equation.3">
                  <p:embed/>
                </p:oleObj>
              </mc:Choice>
              <mc:Fallback>
                <p:oleObj r:id="rId5" imgW="787742" imgH="228699" progId="Equation.3">
                  <p:embed/>
                  <p:pic>
                    <p:nvPicPr>
                      <p:cNvPr id="0" name="对象 604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676400"/>
                        <a:ext cx="28368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0421" name="组合 60420">
            <a:extLst>
              <a:ext uri="{FF2B5EF4-FFF2-40B4-BE49-F238E27FC236}">
                <a16:creationId xmlns:a16="http://schemas.microsoft.com/office/drawing/2014/main" id="{3F25CC05-AFB2-4EBA-BC96-F52D3138409B}"/>
              </a:ext>
            </a:extLst>
          </p:cNvPr>
          <p:cNvGrpSpPr>
            <a:grpSpLocks/>
          </p:cNvGrpSpPr>
          <p:nvPr/>
        </p:nvGrpSpPr>
        <p:grpSpPr bwMode="auto">
          <a:xfrm>
            <a:off x="468313" y="2636838"/>
            <a:ext cx="6438900" cy="833437"/>
            <a:chOff x="0" y="0"/>
            <a:chExt cx="4056" cy="525"/>
          </a:xfrm>
        </p:grpSpPr>
        <p:graphicFrame>
          <p:nvGraphicFramePr>
            <p:cNvPr id="47109" name="对象 60421">
              <a:extLst>
                <a:ext uri="{FF2B5EF4-FFF2-40B4-BE49-F238E27FC236}">
                  <a16:creationId xmlns:a16="http://schemas.microsoft.com/office/drawing/2014/main" id="{442A69EB-8288-426D-A95F-01B24F44A79F}"/>
                </a:ext>
              </a:extLst>
            </p:cNvPr>
            <p:cNvGraphicFramePr>
              <a:graphicFrameLocks noChangeAspect="1"/>
            </p:cNvGraphicFramePr>
            <p:nvPr/>
          </p:nvGraphicFramePr>
          <p:xfrm>
            <a:off x="2219" y="0"/>
            <a:ext cx="1837" cy="525"/>
          </p:xfrm>
          <a:graphic>
            <a:graphicData uri="http://schemas.openxmlformats.org/presentationml/2006/ole">
              <mc:AlternateContent xmlns:mc="http://schemas.openxmlformats.org/markup-compatibility/2006">
                <mc:Choice xmlns:v="urn:schemas-microsoft-com:vml" Requires="v">
                  <p:oleObj spid="_x0000_s47132" r:id="rId7" imgW="1016000" imgH="292100" progId="Equation.3">
                    <p:embed/>
                  </p:oleObj>
                </mc:Choice>
                <mc:Fallback>
                  <p:oleObj r:id="rId7" imgW="1016000" imgH="292100" progId="Equation.3">
                    <p:embed/>
                    <p:pic>
                      <p:nvPicPr>
                        <p:cNvPr id="0" name="对象 604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9" y="0"/>
                          <a:ext cx="1837"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0" name="文本框 60422">
              <a:extLst>
                <a:ext uri="{FF2B5EF4-FFF2-40B4-BE49-F238E27FC236}">
                  <a16:creationId xmlns:a16="http://schemas.microsoft.com/office/drawing/2014/main" id="{5AE04F38-CA22-4479-920F-CD8DD021ECF3}"/>
                </a:ext>
              </a:extLst>
            </p:cNvPr>
            <p:cNvSpPr txBox="1">
              <a:spLocks noChangeArrowheads="1"/>
            </p:cNvSpPr>
            <p:nvPr/>
          </p:nvSpPr>
          <p:spPr bwMode="auto">
            <a:xfrm>
              <a:off x="0" y="48"/>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rPr>
                <a:t>安培环路定理：</a:t>
              </a:r>
            </a:p>
          </p:txBody>
        </p:sp>
      </p:grpSp>
      <p:graphicFrame>
        <p:nvGraphicFramePr>
          <p:cNvPr id="60424" name="对象 60423">
            <a:extLst>
              <a:ext uri="{FF2B5EF4-FFF2-40B4-BE49-F238E27FC236}">
                <a16:creationId xmlns:a16="http://schemas.microsoft.com/office/drawing/2014/main" id="{D034FB20-2132-43B9-BEE1-E84FD06ED0C3}"/>
              </a:ext>
            </a:extLst>
          </p:cNvPr>
          <p:cNvGraphicFramePr>
            <a:graphicFrameLocks noChangeAspect="1"/>
          </p:cNvGraphicFramePr>
          <p:nvPr/>
        </p:nvGraphicFramePr>
        <p:xfrm>
          <a:off x="762000" y="3886200"/>
          <a:ext cx="2657475" cy="654050"/>
        </p:xfrm>
        <a:graphic>
          <a:graphicData uri="http://schemas.openxmlformats.org/presentationml/2006/ole">
            <mc:AlternateContent xmlns:mc="http://schemas.openxmlformats.org/markup-compatibility/2006">
              <mc:Choice xmlns:v="urn:schemas-microsoft-com:vml" Requires="v">
                <p:oleObj spid="_x0000_s47133" r:id="rId9" imgW="927503" imgH="228699" progId="Equation.3">
                  <p:embed/>
                </p:oleObj>
              </mc:Choice>
              <mc:Fallback>
                <p:oleObj r:id="rId9" imgW="927503" imgH="228699" progId="Equation.3">
                  <p:embed/>
                  <p:pic>
                    <p:nvPicPr>
                      <p:cNvPr id="0" name="对象 604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3886200"/>
                        <a:ext cx="2657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5" name="对象 60424">
            <a:extLst>
              <a:ext uri="{FF2B5EF4-FFF2-40B4-BE49-F238E27FC236}">
                <a16:creationId xmlns:a16="http://schemas.microsoft.com/office/drawing/2014/main" id="{5ABA2D8E-A797-44EA-A0E6-420F64765433}"/>
              </a:ext>
            </a:extLst>
          </p:cNvPr>
          <p:cNvGraphicFramePr>
            <a:graphicFrameLocks noChangeAspect="1"/>
          </p:cNvGraphicFramePr>
          <p:nvPr/>
        </p:nvGraphicFramePr>
        <p:xfrm>
          <a:off x="1116013" y="5013325"/>
          <a:ext cx="1655762" cy="633413"/>
        </p:xfrm>
        <a:graphic>
          <a:graphicData uri="http://schemas.openxmlformats.org/presentationml/2006/ole">
            <mc:AlternateContent xmlns:mc="http://schemas.openxmlformats.org/markup-compatibility/2006">
              <mc:Choice xmlns:v="urn:schemas-microsoft-com:vml" Requires="v">
                <p:oleObj spid="_x0000_s47134" r:id="rId11" imgW="597159" imgH="228699" progId="Equation.3">
                  <p:embed/>
                </p:oleObj>
              </mc:Choice>
              <mc:Fallback>
                <p:oleObj r:id="rId11" imgW="597159" imgH="228699" progId="Equation.3">
                  <p:embed/>
                  <p:pic>
                    <p:nvPicPr>
                      <p:cNvPr id="0" name="对象 604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5013325"/>
                        <a:ext cx="16557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7113" name="组合 60425">
            <a:extLst>
              <a:ext uri="{FF2B5EF4-FFF2-40B4-BE49-F238E27FC236}">
                <a16:creationId xmlns:a16="http://schemas.microsoft.com/office/drawing/2014/main" id="{C4392D36-5CE7-4683-AB6F-93B0F302428A}"/>
              </a:ext>
            </a:extLst>
          </p:cNvPr>
          <p:cNvGrpSpPr>
            <a:grpSpLocks/>
          </p:cNvGrpSpPr>
          <p:nvPr/>
        </p:nvGrpSpPr>
        <p:grpSpPr bwMode="auto">
          <a:xfrm>
            <a:off x="4437063" y="3563938"/>
            <a:ext cx="4706937" cy="2970212"/>
            <a:chOff x="0" y="0"/>
            <a:chExt cx="2412" cy="1193"/>
          </a:xfrm>
        </p:grpSpPr>
        <p:pic>
          <p:nvPicPr>
            <p:cNvPr id="47114" name="图片 60426" descr="7-19c">
              <a:extLst>
                <a:ext uri="{FF2B5EF4-FFF2-40B4-BE49-F238E27FC236}">
                  <a16:creationId xmlns:a16="http://schemas.microsoft.com/office/drawing/2014/main" id="{424FA572-7CD2-4FD8-A9DD-9D706DF714A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412" cy="1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5" name="组合 60427">
              <a:extLst>
                <a:ext uri="{FF2B5EF4-FFF2-40B4-BE49-F238E27FC236}">
                  <a16:creationId xmlns:a16="http://schemas.microsoft.com/office/drawing/2014/main" id="{8B32D80E-CA3A-4F4F-A5F4-F734C2101AE8}"/>
                </a:ext>
              </a:extLst>
            </p:cNvPr>
            <p:cNvGrpSpPr>
              <a:grpSpLocks/>
            </p:cNvGrpSpPr>
            <p:nvPr/>
          </p:nvGrpSpPr>
          <p:grpSpPr bwMode="auto">
            <a:xfrm>
              <a:off x="535" y="555"/>
              <a:ext cx="1253" cy="526"/>
              <a:chOff x="0" y="0"/>
              <a:chExt cx="1253" cy="526"/>
            </a:xfrm>
          </p:grpSpPr>
          <p:sp>
            <p:nvSpPr>
              <p:cNvPr id="47116" name="矩形 60428">
                <a:extLst>
                  <a:ext uri="{FF2B5EF4-FFF2-40B4-BE49-F238E27FC236}">
                    <a16:creationId xmlns:a16="http://schemas.microsoft.com/office/drawing/2014/main" id="{D6BD5FAC-8D7F-4A09-BB5E-FC965E0240A4}"/>
                  </a:ext>
                </a:extLst>
              </p:cNvPr>
              <p:cNvSpPr>
                <a:spLocks noChangeArrowheads="1"/>
              </p:cNvSpPr>
              <p:nvPr/>
            </p:nvSpPr>
            <p:spPr bwMode="auto">
              <a:xfrm>
                <a:off x="201" y="170"/>
                <a:ext cx="912" cy="318"/>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17" name="直接连接符 60429">
                <a:extLst>
                  <a:ext uri="{FF2B5EF4-FFF2-40B4-BE49-F238E27FC236}">
                    <a16:creationId xmlns:a16="http://schemas.microsoft.com/office/drawing/2014/main" id="{585B88B6-0BBF-4AF7-A5E5-025F4CBCC054}"/>
                  </a:ext>
                </a:extLst>
              </p:cNvPr>
              <p:cNvSpPr>
                <a:spLocks noChangeShapeType="1"/>
              </p:cNvSpPr>
              <p:nvPr/>
            </p:nvSpPr>
            <p:spPr bwMode="auto">
              <a:xfrm>
                <a:off x="477" y="170"/>
                <a:ext cx="288" cy="0"/>
              </a:xfrm>
              <a:prstGeom prst="line">
                <a:avLst/>
              </a:prstGeom>
              <a:noFill/>
              <a:ln w="19050">
                <a:solidFill>
                  <a:schemeClr val="fo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7118" name="直接连接符 60430">
                <a:extLst>
                  <a:ext uri="{FF2B5EF4-FFF2-40B4-BE49-F238E27FC236}">
                    <a16:creationId xmlns:a16="http://schemas.microsoft.com/office/drawing/2014/main" id="{D57E4DB5-C653-479E-81D7-0265B8489917}"/>
                  </a:ext>
                </a:extLst>
              </p:cNvPr>
              <p:cNvSpPr>
                <a:spLocks noChangeShapeType="1"/>
              </p:cNvSpPr>
              <p:nvPr/>
            </p:nvSpPr>
            <p:spPr bwMode="auto">
              <a:xfrm rot="5471595">
                <a:off x="104" y="325"/>
                <a:ext cx="190" cy="1"/>
              </a:xfrm>
              <a:prstGeom prst="line">
                <a:avLst/>
              </a:prstGeom>
              <a:noFill/>
              <a:ln w="19050">
                <a:solidFill>
                  <a:schemeClr val="fo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7119" name="文本框 60431">
                <a:extLst>
                  <a:ext uri="{FF2B5EF4-FFF2-40B4-BE49-F238E27FC236}">
                    <a16:creationId xmlns:a16="http://schemas.microsoft.com/office/drawing/2014/main" id="{62D3E7EF-29CA-42FA-8BDC-80EF43628A73}"/>
                  </a:ext>
                </a:extLst>
              </p:cNvPr>
              <p:cNvSpPr txBox="1">
                <a:spLocks noChangeArrowheads="1"/>
              </p:cNvSpPr>
              <p:nvPr/>
            </p:nvSpPr>
            <p:spPr bwMode="auto">
              <a:xfrm>
                <a:off x="1071" y="336"/>
                <a:ext cx="1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solidFill>
                      <a:srgbClr val="FF5050"/>
                    </a:solidFill>
                    <a:latin typeface="Times New Roman" panose="02020603050405020304" pitchFamily="18" charset="0"/>
                  </a:rPr>
                  <a:t>c</a:t>
                </a:r>
              </a:p>
            </p:txBody>
          </p:sp>
          <p:sp>
            <p:nvSpPr>
              <p:cNvPr id="60433" name="矩形 60432">
                <a:extLst>
                  <a:ext uri="{FF2B5EF4-FFF2-40B4-BE49-F238E27FC236}">
                    <a16:creationId xmlns:a16="http://schemas.microsoft.com/office/drawing/2014/main" id="{E4068CFE-08D5-44B2-86F8-2179537922E6}"/>
                  </a:ext>
                </a:extLst>
              </p:cNvPr>
              <p:cNvSpPr/>
              <p:nvPr/>
            </p:nvSpPr>
            <p:spPr>
              <a:xfrm>
                <a:off x="18" y="0"/>
                <a:ext cx="172" cy="184"/>
              </a:xfrm>
              <a:prstGeom prst="rect">
                <a:avLst/>
              </a:prstGeom>
              <a:noFill/>
              <a:ln w="9525">
                <a:noFill/>
              </a:ln>
            </p:spPr>
            <p:txBody>
              <a:bodyPr wrap="none">
                <a:spAutoFit/>
              </a:bodyPr>
              <a:lstStyle/>
              <a:p>
                <a:pPr>
                  <a:buClr>
                    <a:srgbClr val="000000"/>
                  </a:buClr>
                </a:pPr>
                <a:r>
                  <a:rPr lang="en-US" altLang="zh-CN" sz="2400" i="1" noProof="1">
                    <a:solidFill>
                      <a:srgbClr val="FF5050"/>
                    </a:solidFill>
                    <a:latin typeface="Times New Roman" panose="02020603050405020304" pitchFamily="2" charset="0"/>
                    <a:cs typeface="+mn-ea"/>
                  </a:rPr>
                  <a:t>a</a:t>
                </a:r>
                <a:endParaRPr lang="en-US" altLang="zh-CN" sz="2400" i="1" noProof="1">
                  <a:solidFill>
                    <a:srgbClr val="FF5050"/>
                  </a:solidFill>
                  <a:effectLst>
                    <a:outerShdw blurRad="38100" dist="38100" dir="2700000">
                      <a:srgbClr val="000000"/>
                    </a:outerShdw>
                  </a:effectLst>
                  <a:latin typeface="Times New Roman" panose="02020603050405020304" pitchFamily="2" charset="0"/>
                </a:endParaRPr>
              </a:p>
            </p:txBody>
          </p:sp>
          <p:sp>
            <p:nvSpPr>
              <p:cNvPr id="60434" name="矩形 60433">
                <a:extLst>
                  <a:ext uri="{FF2B5EF4-FFF2-40B4-BE49-F238E27FC236}">
                    <a16:creationId xmlns:a16="http://schemas.microsoft.com/office/drawing/2014/main" id="{DD3E0D72-4C14-4799-AF86-9C1CD809E265}"/>
                  </a:ext>
                </a:extLst>
              </p:cNvPr>
              <p:cNvSpPr/>
              <p:nvPr/>
            </p:nvSpPr>
            <p:spPr>
              <a:xfrm>
                <a:off x="1062" y="19"/>
                <a:ext cx="172" cy="184"/>
              </a:xfrm>
              <a:prstGeom prst="rect">
                <a:avLst/>
              </a:prstGeom>
              <a:noFill/>
              <a:ln w="9525">
                <a:noFill/>
              </a:ln>
            </p:spPr>
            <p:txBody>
              <a:bodyPr wrap="none">
                <a:spAutoFit/>
              </a:bodyPr>
              <a:lstStyle/>
              <a:p>
                <a:pPr>
                  <a:buClr>
                    <a:srgbClr val="000000"/>
                  </a:buClr>
                </a:pPr>
                <a:r>
                  <a:rPr lang="en-US" altLang="zh-CN" sz="2400" i="1" noProof="1">
                    <a:solidFill>
                      <a:srgbClr val="FF5050"/>
                    </a:solidFill>
                    <a:latin typeface="Times New Roman" panose="02020603050405020304" pitchFamily="2" charset="0"/>
                    <a:cs typeface="+mn-ea"/>
                  </a:rPr>
                  <a:t>b</a:t>
                </a:r>
                <a:endParaRPr lang="en-US" altLang="zh-CN" sz="2400" i="1" noProof="1">
                  <a:solidFill>
                    <a:srgbClr val="FF5050"/>
                  </a:solidFill>
                  <a:effectLst>
                    <a:outerShdw blurRad="38100" dist="38100" dir="2700000">
                      <a:srgbClr val="000000"/>
                    </a:outerShdw>
                  </a:effectLst>
                  <a:latin typeface="Times New Roman" panose="02020603050405020304" pitchFamily="2" charset="0"/>
                </a:endParaRPr>
              </a:p>
            </p:txBody>
          </p:sp>
          <p:sp>
            <p:nvSpPr>
              <p:cNvPr id="47122" name="矩形 60434">
                <a:extLst>
                  <a:ext uri="{FF2B5EF4-FFF2-40B4-BE49-F238E27FC236}">
                    <a16:creationId xmlns:a16="http://schemas.microsoft.com/office/drawing/2014/main" id="{255ADAF8-8F4B-485A-A7D6-3C8D70AE5219}"/>
                  </a:ext>
                </a:extLst>
              </p:cNvPr>
              <p:cNvSpPr>
                <a:spLocks noChangeArrowheads="1"/>
              </p:cNvSpPr>
              <p:nvPr/>
            </p:nvSpPr>
            <p:spPr bwMode="auto">
              <a:xfrm>
                <a:off x="0" y="342"/>
                <a:ext cx="22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solidFill>
                      <a:srgbClr val="FF5050"/>
                    </a:solidFill>
                    <a:latin typeface="Times New Roman" panose="02020603050405020304" pitchFamily="18" charset="0"/>
                  </a:rPr>
                  <a:t>d</a:t>
                </a:r>
              </a:p>
            </p:txBody>
          </p:sp>
          <p:sp>
            <p:nvSpPr>
              <p:cNvPr id="47123" name="直接连接符 60435">
                <a:extLst>
                  <a:ext uri="{FF2B5EF4-FFF2-40B4-BE49-F238E27FC236}">
                    <a16:creationId xmlns:a16="http://schemas.microsoft.com/office/drawing/2014/main" id="{7CEAE320-C0BD-49C7-BB94-08D4FD84E56F}"/>
                  </a:ext>
                </a:extLst>
              </p:cNvPr>
              <p:cNvSpPr>
                <a:spLocks noChangeShapeType="1"/>
              </p:cNvSpPr>
              <p:nvPr/>
            </p:nvSpPr>
            <p:spPr bwMode="auto">
              <a:xfrm flipH="1">
                <a:off x="463" y="488"/>
                <a:ext cx="288" cy="0"/>
              </a:xfrm>
              <a:prstGeom prst="line">
                <a:avLst/>
              </a:prstGeom>
              <a:noFill/>
              <a:ln w="19050">
                <a:solidFill>
                  <a:schemeClr val="fo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7124" name="直接连接符 60436">
                <a:extLst>
                  <a:ext uri="{FF2B5EF4-FFF2-40B4-BE49-F238E27FC236}">
                    <a16:creationId xmlns:a16="http://schemas.microsoft.com/office/drawing/2014/main" id="{7AFD9851-3F33-414A-9A59-F450AF0F2AAA}"/>
                  </a:ext>
                </a:extLst>
              </p:cNvPr>
              <p:cNvSpPr>
                <a:spLocks noChangeShapeType="1"/>
              </p:cNvSpPr>
              <p:nvPr/>
            </p:nvSpPr>
            <p:spPr bwMode="auto">
              <a:xfrm rot="16128405" flipV="1">
                <a:off x="1019" y="334"/>
                <a:ext cx="190" cy="1"/>
              </a:xfrm>
              <a:prstGeom prst="line">
                <a:avLst/>
              </a:prstGeom>
              <a:noFill/>
              <a:ln w="19050">
                <a:solidFill>
                  <a:schemeClr val="fo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7125" name="组合 60437">
              <a:extLst>
                <a:ext uri="{FF2B5EF4-FFF2-40B4-BE49-F238E27FC236}">
                  <a16:creationId xmlns:a16="http://schemas.microsoft.com/office/drawing/2014/main" id="{D3D61AF4-CB1C-4478-90AB-EC5FAFF69C85}"/>
                </a:ext>
              </a:extLst>
            </p:cNvPr>
            <p:cNvGrpSpPr>
              <a:grpSpLocks/>
            </p:cNvGrpSpPr>
            <p:nvPr/>
          </p:nvGrpSpPr>
          <p:grpSpPr bwMode="auto">
            <a:xfrm>
              <a:off x="317" y="508"/>
              <a:ext cx="1824" cy="308"/>
              <a:chOff x="0" y="0"/>
              <a:chExt cx="1824" cy="308"/>
            </a:xfrm>
          </p:grpSpPr>
          <p:sp>
            <p:nvSpPr>
              <p:cNvPr id="47126" name="直接连接符 60438">
                <a:extLst>
                  <a:ext uri="{FF2B5EF4-FFF2-40B4-BE49-F238E27FC236}">
                    <a16:creationId xmlns:a16="http://schemas.microsoft.com/office/drawing/2014/main" id="{A3DC805E-1294-4BBE-9449-9A1A0ECC1211}"/>
                  </a:ext>
                </a:extLst>
              </p:cNvPr>
              <p:cNvSpPr>
                <a:spLocks noChangeShapeType="1"/>
              </p:cNvSpPr>
              <p:nvPr/>
            </p:nvSpPr>
            <p:spPr bwMode="auto">
              <a:xfrm>
                <a:off x="0" y="172"/>
                <a:ext cx="1633"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7127" name="直接连接符 60439">
                <a:extLst>
                  <a:ext uri="{FF2B5EF4-FFF2-40B4-BE49-F238E27FC236}">
                    <a16:creationId xmlns:a16="http://schemas.microsoft.com/office/drawing/2014/main" id="{F89A1580-A091-4C62-B8C9-FC5D8FBE6DA9}"/>
                  </a:ext>
                </a:extLst>
              </p:cNvPr>
              <p:cNvSpPr>
                <a:spLocks noChangeShapeType="1"/>
              </p:cNvSpPr>
              <p:nvPr/>
            </p:nvSpPr>
            <p:spPr bwMode="auto">
              <a:xfrm>
                <a:off x="0" y="308"/>
                <a:ext cx="1633"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7128" name="直接连接符 60440">
                <a:extLst>
                  <a:ext uri="{FF2B5EF4-FFF2-40B4-BE49-F238E27FC236}">
                    <a16:creationId xmlns:a16="http://schemas.microsoft.com/office/drawing/2014/main" id="{59EC66D6-B00F-4DE3-844F-ECFFBF88A994}"/>
                  </a:ext>
                </a:extLst>
              </p:cNvPr>
              <p:cNvSpPr>
                <a:spLocks noChangeShapeType="1"/>
              </p:cNvSpPr>
              <p:nvPr/>
            </p:nvSpPr>
            <p:spPr bwMode="auto">
              <a:xfrm>
                <a:off x="0" y="36"/>
                <a:ext cx="1633"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129" name="内容占位符 60441">
                <a:extLst>
                  <a:ext uri="{FF2B5EF4-FFF2-40B4-BE49-F238E27FC236}">
                    <a16:creationId xmlns:a16="http://schemas.microsoft.com/office/drawing/2014/main" id="{2941A9E2-B86F-4D8A-AE2B-540538724237}"/>
                  </a:ext>
                </a:extLst>
              </p:cNvPr>
              <p:cNvGraphicFramePr>
                <a:graphicFrameLocks noChangeAspect="1"/>
              </p:cNvGraphicFramePr>
              <p:nvPr/>
            </p:nvGraphicFramePr>
            <p:xfrm>
              <a:off x="1606" y="0"/>
              <a:ext cx="218" cy="273"/>
            </p:xfrm>
            <a:graphic>
              <a:graphicData uri="http://schemas.openxmlformats.org/presentationml/2006/ole">
                <mc:AlternateContent xmlns:mc="http://schemas.openxmlformats.org/markup-compatibility/2006">
                  <mc:Choice xmlns:v="urn:schemas-microsoft-com:vml" Requires="v">
                    <p:oleObj spid="_x0000_s47135" r:id="rId14" imgW="152532" imgH="190666" progId="Equation.3">
                      <p:embed/>
                    </p:oleObj>
                  </mc:Choice>
                  <mc:Fallback>
                    <p:oleObj r:id="rId14" imgW="152532" imgH="190666" progId="Equation.3">
                      <p:embed/>
                      <p:pic>
                        <p:nvPicPr>
                          <p:cNvPr id="0" name="内容占位符 604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6" y="0"/>
                            <a:ext cx="21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left)">
                                      <p:cBhvr>
                                        <p:cTn id="7" dur="500"/>
                                        <p:tgtEl>
                                          <p:spTgt spid="60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gtEl>
                                        <p:attrNameLst>
                                          <p:attrName>style.visibility</p:attrName>
                                        </p:attrNameLst>
                                      </p:cBhvr>
                                      <p:to>
                                        <p:strVal val="visible"/>
                                      </p:to>
                                    </p:set>
                                    <p:animEffect transition="in" filter="wipe(left)">
                                      <p:cBhvr>
                                        <p:cTn id="12" dur="500"/>
                                        <p:tgtEl>
                                          <p:spTgt spid="60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transition="in" filter="wipe(left)">
                                      <p:cBhvr>
                                        <p:cTn id="17" dur="500"/>
                                        <p:tgtEl>
                                          <p:spTgt spid="60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60421"/>
                                        </p:tgtEl>
                                        <p:attrNameLst>
                                          <p:attrName>style.visibility</p:attrName>
                                        </p:attrNameLst>
                                      </p:cBhvr>
                                      <p:to>
                                        <p:strVal val="visible"/>
                                      </p:to>
                                    </p:set>
                                    <p:animEffect transition="in" filter="strips(downRight)">
                                      <p:cBhvr>
                                        <p:cTn id="22" dur="500"/>
                                        <p:tgtEl>
                                          <p:spTgt spid="604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wipe(left)">
                                      <p:cBhvr>
                                        <p:cTn id="27" dur="500"/>
                                        <p:tgtEl>
                                          <p:spTgt spid="604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425"/>
                                        </p:tgtEl>
                                        <p:attrNameLst>
                                          <p:attrName>style.visibility</p:attrName>
                                        </p:attrNameLst>
                                      </p:cBhvr>
                                      <p:to>
                                        <p:strVal val="visible"/>
                                      </p:to>
                                    </p:set>
                                    <p:animEffect transition="in" filter="wipe(left)">
                                      <p:cBhvr>
                                        <p:cTn id="32" dur="500"/>
                                        <p:tgtEl>
                                          <p:spTgt spid="6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文本框 61441">
            <a:extLst>
              <a:ext uri="{FF2B5EF4-FFF2-40B4-BE49-F238E27FC236}">
                <a16:creationId xmlns:a16="http://schemas.microsoft.com/office/drawing/2014/main" id="{64EB14C4-3EE1-438C-A1AF-CD517316173B}"/>
              </a:ext>
            </a:extLst>
          </p:cNvPr>
          <p:cNvSpPr txBox="1">
            <a:spLocks noChangeArrowheads="1"/>
          </p:cNvSpPr>
          <p:nvPr/>
        </p:nvSpPr>
        <p:spPr bwMode="auto">
          <a:xfrm>
            <a:off x="76200" y="0"/>
            <a:ext cx="9067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FF00"/>
                </a:solidFill>
                <a:latin typeface="Times New Roman" panose="02020603050405020304" pitchFamily="18" charset="0"/>
              </a:rPr>
              <a:t>2.</a:t>
            </a:r>
            <a:r>
              <a:rPr lang="zh-CN" altLang="en-US" sz="2800" b="1">
                <a:solidFill>
                  <a:srgbClr val="FFFF00"/>
                </a:solidFill>
                <a:latin typeface="Times New Roman" panose="02020603050405020304" pitchFamily="18" charset="0"/>
              </a:rPr>
              <a:t>通电螺绕环的磁场分布。</a:t>
            </a:r>
          </a:p>
          <a:p>
            <a:r>
              <a:rPr lang="zh-CN" altLang="en-US" sz="2800" b="1">
                <a:latin typeface="Times New Roman" panose="02020603050405020304" pitchFamily="18" charset="0"/>
              </a:rPr>
              <a:t>已知环管轴线的半径为</a:t>
            </a:r>
            <a:r>
              <a:rPr lang="en-US" altLang="zh-CN" sz="2800" b="1" i="1">
                <a:latin typeface="Times New Roman" panose="02020603050405020304" pitchFamily="18" charset="0"/>
              </a:rPr>
              <a:t>R</a:t>
            </a:r>
            <a:r>
              <a:rPr lang="zh-CN" altLang="en-US" sz="2800" b="1">
                <a:latin typeface="Times New Roman" panose="02020603050405020304" pitchFamily="18" charset="0"/>
              </a:rPr>
              <a:t>，环上均匀密绕</a:t>
            </a:r>
            <a:r>
              <a:rPr lang="en-US" altLang="zh-CN" sz="2800" b="1" i="1">
                <a:latin typeface="Times New Roman" panose="02020603050405020304" pitchFamily="18" charset="0"/>
              </a:rPr>
              <a:t>N</a:t>
            </a:r>
            <a:r>
              <a:rPr lang="zh-CN" altLang="en-US" sz="2800" b="1">
                <a:latin typeface="Times New Roman" panose="02020603050405020304" pitchFamily="18" charset="0"/>
              </a:rPr>
              <a:t>匝线圈，设通有电流</a:t>
            </a:r>
            <a:r>
              <a:rPr lang="en-US" altLang="zh-CN" sz="2800" b="1">
                <a:latin typeface="Times New Roman" panose="02020603050405020304" pitchFamily="18" charset="0"/>
              </a:rPr>
              <a:t>I</a:t>
            </a:r>
            <a:r>
              <a:rPr lang="zh-CN" altLang="en-US" sz="2800" b="1">
                <a:latin typeface="Times New Roman" panose="02020603050405020304" pitchFamily="18" charset="0"/>
              </a:rPr>
              <a:t>。</a:t>
            </a:r>
          </a:p>
        </p:txBody>
      </p:sp>
      <p:sp>
        <p:nvSpPr>
          <p:cNvPr id="61443" name="文本框 61442">
            <a:extLst>
              <a:ext uri="{FF2B5EF4-FFF2-40B4-BE49-F238E27FC236}">
                <a16:creationId xmlns:a16="http://schemas.microsoft.com/office/drawing/2014/main" id="{14857637-D617-433F-A995-FBC8E8816827}"/>
              </a:ext>
            </a:extLst>
          </p:cNvPr>
          <p:cNvSpPr txBox="1">
            <a:spLocks noChangeArrowheads="1"/>
          </p:cNvSpPr>
          <p:nvPr/>
        </p:nvSpPr>
        <p:spPr bwMode="auto">
          <a:xfrm>
            <a:off x="3048000" y="914400"/>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解：</a:t>
            </a:r>
          </a:p>
        </p:txBody>
      </p:sp>
      <p:sp>
        <p:nvSpPr>
          <p:cNvPr id="61444" name="文本框 61443">
            <a:extLst>
              <a:ext uri="{FF2B5EF4-FFF2-40B4-BE49-F238E27FC236}">
                <a16:creationId xmlns:a16="http://schemas.microsoft.com/office/drawing/2014/main" id="{9F58E140-1DF3-44C1-A2FE-C69ABDFC1454}"/>
              </a:ext>
            </a:extLst>
          </p:cNvPr>
          <p:cNvSpPr txBox="1">
            <a:spLocks noChangeArrowheads="1"/>
          </p:cNvSpPr>
          <p:nvPr/>
        </p:nvSpPr>
        <p:spPr bwMode="auto">
          <a:xfrm>
            <a:off x="3657600" y="914400"/>
            <a:ext cx="5486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由于电流对称分布，与环共轴</a:t>
            </a:r>
          </a:p>
          <a:p>
            <a:r>
              <a:rPr lang="zh-CN" altLang="en-US" sz="2800" b="1">
                <a:latin typeface="Times New Roman" panose="02020603050405020304" pitchFamily="18" charset="0"/>
              </a:rPr>
              <a:t>的圆周上，各点</a:t>
            </a:r>
            <a:r>
              <a:rPr lang="en-US" altLang="zh-CN" sz="2800" b="1" i="1">
                <a:latin typeface="Times New Roman" panose="02020603050405020304" pitchFamily="18" charset="0"/>
              </a:rPr>
              <a:t>B</a:t>
            </a:r>
            <a:r>
              <a:rPr lang="zh-CN" altLang="en-US" sz="2800" b="1">
                <a:latin typeface="Times New Roman" panose="02020603050405020304" pitchFamily="18" charset="0"/>
              </a:rPr>
              <a:t>大小相等，</a:t>
            </a:r>
          </a:p>
        </p:txBody>
      </p:sp>
      <p:sp>
        <p:nvSpPr>
          <p:cNvPr id="61445" name="文本框 61444">
            <a:extLst>
              <a:ext uri="{FF2B5EF4-FFF2-40B4-BE49-F238E27FC236}">
                <a16:creationId xmlns:a16="http://schemas.microsoft.com/office/drawing/2014/main" id="{48FBAE8E-9E56-4772-BDF0-773737879D11}"/>
              </a:ext>
            </a:extLst>
          </p:cNvPr>
          <p:cNvSpPr txBox="1">
            <a:spLocks noChangeArrowheads="1"/>
          </p:cNvSpPr>
          <p:nvPr/>
        </p:nvSpPr>
        <p:spPr bwMode="auto">
          <a:xfrm>
            <a:off x="4017963" y="175260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方向沿圆周切线方向。</a:t>
            </a:r>
          </a:p>
        </p:txBody>
      </p:sp>
      <p:sp>
        <p:nvSpPr>
          <p:cNvPr id="61446" name="文本框 61445">
            <a:extLst>
              <a:ext uri="{FF2B5EF4-FFF2-40B4-BE49-F238E27FC236}">
                <a16:creationId xmlns:a16="http://schemas.microsoft.com/office/drawing/2014/main" id="{40D66CA5-5827-4E33-8421-BAA8036D80B4}"/>
              </a:ext>
            </a:extLst>
          </p:cNvPr>
          <p:cNvSpPr txBox="1">
            <a:spLocks noChangeArrowheads="1"/>
          </p:cNvSpPr>
          <p:nvPr/>
        </p:nvSpPr>
        <p:spPr bwMode="auto">
          <a:xfrm>
            <a:off x="3200400" y="2200275"/>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取以</a:t>
            </a:r>
            <a:r>
              <a:rPr lang="en-US" altLang="zh-CN" sz="2800" b="1" i="1">
                <a:latin typeface="Times New Roman" panose="02020603050405020304" pitchFamily="18" charset="0"/>
              </a:rPr>
              <a:t>O</a:t>
            </a:r>
            <a:r>
              <a:rPr lang="zh-CN" altLang="en-US" sz="2800" b="1">
                <a:latin typeface="Times New Roman" panose="02020603050405020304" pitchFamily="18" charset="0"/>
              </a:rPr>
              <a:t>为中心，半径为</a:t>
            </a:r>
            <a:r>
              <a:rPr lang="en-US" altLang="zh-CN" sz="2800" b="1" i="1">
                <a:latin typeface="Times New Roman" panose="02020603050405020304" pitchFamily="18" charset="0"/>
              </a:rPr>
              <a:t>r</a:t>
            </a:r>
            <a:r>
              <a:rPr lang="zh-CN" altLang="en-US" sz="2800" b="1">
                <a:latin typeface="Times New Roman" panose="02020603050405020304" pitchFamily="18" charset="0"/>
              </a:rPr>
              <a:t>的圆周为</a:t>
            </a:r>
            <a:r>
              <a:rPr lang="en-US" altLang="zh-CN" sz="2800" b="1" i="1">
                <a:latin typeface="Times New Roman" panose="02020603050405020304" pitchFamily="18" charset="0"/>
              </a:rPr>
              <a:t>L</a:t>
            </a:r>
          </a:p>
        </p:txBody>
      </p:sp>
      <p:sp>
        <p:nvSpPr>
          <p:cNvPr id="61447" name="文本框 61446">
            <a:extLst>
              <a:ext uri="{FF2B5EF4-FFF2-40B4-BE49-F238E27FC236}">
                <a16:creationId xmlns:a16="http://schemas.microsoft.com/office/drawing/2014/main" id="{4860A3DB-C7E6-4E6D-9540-14238D1E406F}"/>
              </a:ext>
            </a:extLst>
          </p:cNvPr>
          <p:cNvSpPr txBox="1">
            <a:spLocks noChangeArrowheads="1"/>
          </p:cNvSpPr>
          <p:nvPr/>
        </p:nvSpPr>
        <p:spPr bwMode="auto">
          <a:xfrm>
            <a:off x="3446463" y="2667000"/>
            <a:ext cx="2039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当</a:t>
            </a:r>
            <a:r>
              <a:rPr lang="en-US" altLang="zh-CN" sz="2800" b="1">
                <a:latin typeface="Times New Roman" panose="02020603050405020304" pitchFamily="18" charset="0"/>
              </a:rPr>
              <a:t>R</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&lt; r &lt;R</a:t>
            </a:r>
            <a:r>
              <a:rPr lang="en-US" altLang="zh-CN" sz="2800" b="1" baseline="-25000">
                <a:latin typeface="Times New Roman" panose="02020603050405020304" pitchFamily="18" charset="0"/>
              </a:rPr>
              <a:t>2</a:t>
            </a:r>
            <a:endParaRPr lang="en-US" altLang="zh-CN" sz="2800" b="1">
              <a:latin typeface="Times New Roman" panose="02020603050405020304" pitchFamily="18" charset="0"/>
            </a:endParaRPr>
          </a:p>
        </p:txBody>
      </p:sp>
      <p:graphicFrame>
        <p:nvGraphicFramePr>
          <p:cNvPr id="61448" name="对象 61447">
            <a:extLst>
              <a:ext uri="{FF2B5EF4-FFF2-40B4-BE49-F238E27FC236}">
                <a16:creationId xmlns:a16="http://schemas.microsoft.com/office/drawing/2014/main" id="{D972FDA4-C76F-40B8-8CE8-3C8DD3BAE459}"/>
              </a:ext>
            </a:extLst>
          </p:cNvPr>
          <p:cNvGraphicFramePr>
            <a:graphicFrameLocks noChangeAspect="1"/>
          </p:cNvGraphicFramePr>
          <p:nvPr/>
        </p:nvGraphicFramePr>
        <p:xfrm>
          <a:off x="2906713" y="3151188"/>
          <a:ext cx="3035300" cy="592137"/>
        </p:xfrm>
        <a:graphic>
          <a:graphicData uri="http://schemas.openxmlformats.org/presentationml/2006/ole">
            <mc:AlternateContent xmlns:mc="http://schemas.openxmlformats.org/markup-compatibility/2006">
              <mc:Choice xmlns:v="urn:schemas-microsoft-com:vml" Requires="v">
                <p:oleObj spid="_x0000_s48398" r:id="rId3" imgW="1435723" imgH="279521" progId="Equation.3">
                  <p:embed/>
                </p:oleObj>
              </mc:Choice>
              <mc:Fallback>
                <p:oleObj r:id="rId3" imgW="1435723" imgH="279521" progId="Equation.3">
                  <p:embed/>
                  <p:pic>
                    <p:nvPicPr>
                      <p:cNvPr id="0" name="对象 614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713" y="3151188"/>
                        <a:ext cx="30353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49" name="对象 61448">
            <a:extLst>
              <a:ext uri="{FF2B5EF4-FFF2-40B4-BE49-F238E27FC236}">
                <a16:creationId xmlns:a16="http://schemas.microsoft.com/office/drawing/2014/main" id="{341B34FF-F3FE-450F-BA4F-32B35588A604}"/>
              </a:ext>
            </a:extLst>
          </p:cNvPr>
          <p:cNvGraphicFramePr>
            <a:graphicFrameLocks noChangeAspect="1"/>
          </p:cNvGraphicFramePr>
          <p:nvPr/>
        </p:nvGraphicFramePr>
        <p:xfrm>
          <a:off x="5956300" y="3265488"/>
          <a:ext cx="990600" cy="392112"/>
        </p:xfrm>
        <a:graphic>
          <a:graphicData uri="http://schemas.openxmlformats.org/presentationml/2006/ole">
            <mc:AlternateContent xmlns:mc="http://schemas.openxmlformats.org/markup-compatibility/2006">
              <mc:Choice xmlns:v="urn:schemas-microsoft-com:vml" Requires="v">
                <p:oleObj spid="_x0000_s48399" r:id="rId5" imgW="990600" imgH="393700" progId="Equation.3">
                  <p:embed/>
                </p:oleObj>
              </mc:Choice>
              <mc:Fallback>
                <p:oleObj r:id="rId5" imgW="990600" imgH="393700" progId="Equation.3">
                  <p:embed/>
                  <p:pic>
                    <p:nvPicPr>
                      <p:cNvPr id="0" name="对象 614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6300" y="3265488"/>
                        <a:ext cx="990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50" name="对象 61449">
            <a:extLst>
              <a:ext uri="{FF2B5EF4-FFF2-40B4-BE49-F238E27FC236}">
                <a16:creationId xmlns:a16="http://schemas.microsoft.com/office/drawing/2014/main" id="{A1FFEA0A-8D77-404B-8686-F6E2680EC634}"/>
              </a:ext>
            </a:extLst>
          </p:cNvPr>
          <p:cNvGraphicFramePr>
            <a:graphicFrameLocks noChangeAspect="1"/>
          </p:cNvGraphicFramePr>
          <p:nvPr/>
        </p:nvGraphicFramePr>
        <p:xfrm>
          <a:off x="3043238" y="3733800"/>
          <a:ext cx="1765300" cy="419100"/>
        </p:xfrm>
        <a:graphic>
          <a:graphicData uri="http://schemas.openxmlformats.org/presentationml/2006/ole">
            <mc:AlternateContent xmlns:mc="http://schemas.openxmlformats.org/markup-compatibility/2006">
              <mc:Choice xmlns:v="urn:schemas-microsoft-com:vml" Requires="v">
                <p:oleObj spid="_x0000_s48400" r:id="rId7" imgW="1765300" imgH="419100" progId="Equation.3">
                  <p:embed/>
                </p:oleObj>
              </mc:Choice>
              <mc:Fallback>
                <p:oleObj r:id="rId7" imgW="1765300" imgH="419100" progId="Equation.3">
                  <p:embed/>
                  <p:pic>
                    <p:nvPicPr>
                      <p:cNvPr id="0" name="对象 614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3238" y="3733800"/>
                        <a:ext cx="1765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51" name="对象 61450">
            <a:extLst>
              <a:ext uri="{FF2B5EF4-FFF2-40B4-BE49-F238E27FC236}">
                <a16:creationId xmlns:a16="http://schemas.microsoft.com/office/drawing/2014/main" id="{E845EE48-B3B0-4AF0-B247-9D6DE8AEFBD6}"/>
              </a:ext>
            </a:extLst>
          </p:cNvPr>
          <p:cNvGraphicFramePr>
            <a:graphicFrameLocks noChangeAspect="1"/>
          </p:cNvGraphicFramePr>
          <p:nvPr/>
        </p:nvGraphicFramePr>
        <p:xfrm>
          <a:off x="4800600" y="3733800"/>
          <a:ext cx="850900" cy="419100"/>
        </p:xfrm>
        <a:graphic>
          <a:graphicData uri="http://schemas.openxmlformats.org/presentationml/2006/ole">
            <mc:AlternateContent xmlns:mc="http://schemas.openxmlformats.org/markup-compatibility/2006">
              <mc:Choice xmlns:v="urn:schemas-microsoft-com:vml" Requires="v">
                <p:oleObj spid="_x0000_s48401" r:id="rId9" imgW="850900" imgH="419100" progId="Equation.3">
                  <p:embed/>
                </p:oleObj>
              </mc:Choice>
              <mc:Fallback>
                <p:oleObj r:id="rId9" imgW="850900" imgH="419100" progId="Equation.3">
                  <p:embed/>
                  <p:pic>
                    <p:nvPicPr>
                      <p:cNvPr id="0" name="对象 614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3733800"/>
                        <a:ext cx="850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52" name="对象 61451">
            <a:extLst>
              <a:ext uri="{FF2B5EF4-FFF2-40B4-BE49-F238E27FC236}">
                <a16:creationId xmlns:a16="http://schemas.microsoft.com/office/drawing/2014/main" id="{E0108ED8-EF44-429E-BA70-2C9B55BD09BB}"/>
              </a:ext>
            </a:extLst>
          </p:cNvPr>
          <p:cNvGraphicFramePr>
            <a:graphicFrameLocks noChangeAspect="1"/>
          </p:cNvGraphicFramePr>
          <p:nvPr/>
        </p:nvGraphicFramePr>
        <p:xfrm>
          <a:off x="7283450" y="3352800"/>
          <a:ext cx="1485900" cy="850900"/>
        </p:xfrm>
        <a:graphic>
          <a:graphicData uri="http://schemas.openxmlformats.org/presentationml/2006/ole">
            <mc:AlternateContent xmlns:mc="http://schemas.openxmlformats.org/markup-compatibility/2006">
              <mc:Choice xmlns:v="urn:schemas-microsoft-com:vml" Requires="v">
                <p:oleObj spid="_x0000_s48402" r:id="rId11" imgW="1485255" imgH="850531" progId="Equation.3">
                  <p:embed/>
                </p:oleObj>
              </mc:Choice>
              <mc:Fallback>
                <p:oleObj r:id="rId11" imgW="1485255" imgH="850531" progId="Equation.3">
                  <p:embed/>
                  <p:pic>
                    <p:nvPicPr>
                      <p:cNvPr id="0" name="对象 614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83450" y="3352800"/>
                        <a:ext cx="1485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53" name="右大括号 61452">
            <a:extLst>
              <a:ext uri="{FF2B5EF4-FFF2-40B4-BE49-F238E27FC236}">
                <a16:creationId xmlns:a16="http://schemas.microsoft.com/office/drawing/2014/main" id="{C32F5CE5-DC49-4A2F-AA3E-A9C76F6B2EFA}"/>
              </a:ext>
            </a:extLst>
          </p:cNvPr>
          <p:cNvSpPr>
            <a:spLocks/>
          </p:cNvSpPr>
          <p:nvPr/>
        </p:nvSpPr>
        <p:spPr bwMode="auto">
          <a:xfrm>
            <a:off x="7010400" y="3429000"/>
            <a:ext cx="152400" cy="609600"/>
          </a:xfrm>
          <a:prstGeom prst="rightBrace">
            <a:avLst>
              <a:gd name="adj1" fmla="val 33296"/>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454" name="文本框 61453">
            <a:extLst>
              <a:ext uri="{FF2B5EF4-FFF2-40B4-BE49-F238E27FC236}">
                <a16:creationId xmlns:a16="http://schemas.microsoft.com/office/drawing/2014/main" id="{1C1D7188-6372-4D6B-B92E-35B29723FC01}"/>
              </a:ext>
            </a:extLst>
          </p:cNvPr>
          <p:cNvSpPr txBox="1">
            <a:spLocks noChangeArrowheads="1"/>
          </p:cNvSpPr>
          <p:nvPr/>
        </p:nvSpPr>
        <p:spPr bwMode="auto">
          <a:xfrm>
            <a:off x="3565525" y="4267200"/>
            <a:ext cx="1370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若 r&lt;R</a:t>
            </a:r>
            <a:r>
              <a:rPr lang="zh-CN" altLang="en-US" sz="2800" b="1" baseline="-25000">
                <a:latin typeface="Times New Roman" panose="02020603050405020304" pitchFamily="18" charset="0"/>
              </a:rPr>
              <a:t>1</a:t>
            </a:r>
            <a:endParaRPr lang="zh-CN" altLang="en-US" sz="2800" b="1">
              <a:latin typeface="Times New Roman" panose="02020603050405020304" pitchFamily="18" charset="0"/>
            </a:endParaRPr>
          </a:p>
        </p:txBody>
      </p:sp>
      <p:graphicFrame>
        <p:nvGraphicFramePr>
          <p:cNvPr id="61455" name="对象 61454">
            <a:extLst>
              <a:ext uri="{FF2B5EF4-FFF2-40B4-BE49-F238E27FC236}">
                <a16:creationId xmlns:a16="http://schemas.microsoft.com/office/drawing/2014/main" id="{28CF20F0-1304-456C-897F-AB07A131F4BA}"/>
              </a:ext>
            </a:extLst>
          </p:cNvPr>
          <p:cNvGraphicFramePr>
            <a:graphicFrameLocks noChangeAspect="1"/>
          </p:cNvGraphicFramePr>
          <p:nvPr/>
        </p:nvGraphicFramePr>
        <p:xfrm>
          <a:off x="5232400" y="4343400"/>
          <a:ext cx="1485900" cy="419100"/>
        </p:xfrm>
        <a:graphic>
          <a:graphicData uri="http://schemas.openxmlformats.org/presentationml/2006/ole">
            <mc:AlternateContent xmlns:mc="http://schemas.openxmlformats.org/markup-compatibility/2006">
              <mc:Choice xmlns:v="urn:schemas-microsoft-com:vml" Requires="v">
                <p:oleObj spid="_x0000_s48403" r:id="rId13" imgW="1485900" imgH="419100" progId="Equation.3">
                  <p:embed/>
                </p:oleObj>
              </mc:Choice>
              <mc:Fallback>
                <p:oleObj r:id="rId13" imgW="1485900" imgH="419100" progId="Equation.3">
                  <p:embed/>
                  <p:pic>
                    <p:nvPicPr>
                      <p:cNvPr id="0" name="对象 614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2400" y="4343400"/>
                        <a:ext cx="1485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56" name="对象 61455">
            <a:extLst>
              <a:ext uri="{FF2B5EF4-FFF2-40B4-BE49-F238E27FC236}">
                <a16:creationId xmlns:a16="http://schemas.microsoft.com/office/drawing/2014/main" id="{D0FC8CDF-D56C-484C-A372-E45BAEDBCB74}"/>
              </a:ext>
            </a:extLst>
          </p:cNvPr>
          <p:cNvGraphicFramePr>
            <a:graphicFrameLocks noChangeAspect="1"/>
          </p:cNvGraphicFramePr>
          <p:nvPr/>
        </p:nvGraphicFramePr>
        <p:xfrm>
          <a:off x="6781800" y="4408488"/>
          <a:ext cx="201613" cy="315912"/>
        </p:xfrm>
        <a:graphic>
          <a:graphicData uri="http://schemas.openxmlformats.org/presentationml/2006/ole">
            <mc:AlternateContent xmlns:mc="http://schemas.openxmlformats.org/markup-compatibility/2006">
              <mc:Choice xmlns:v="urn:schemas-microsoft-com:vml" Requires="v">
                <p:oleObj spid="_x0000_s48404" r:id="rId15" imgW="203200" imgH="317500" progId="Equation.3">
                  <p:embed/>
                </p:oleObj>
              </mc:Choice>
              <mc:Fallback>
                <p:oleObj r:id="rId15" imgW="203200" imgH="317500" progId="Equation.3">
                  <p:embed/>
                  <p:pic>
                    <p:nvPicPr>
                      <p:cNvPr id="0" name="对象 614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1800" y="4408488"/>
                        <a:ext cx="20161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57" name="对象 61456">
            <a:extLst>
              <a:ext uri="{FF2B5EF4-FFF2-40B4-BE49-F238E27FC236}">
                <a16:creationId xmlns:a16="http://schemas.microsoft.com/office/drawing/2014/main" id="{041B948B-A1EE-48C9-9807-9028EF64EFBB}"/>
              </a:ext>
            </a:extLst>
          </p:cNvPr>
          <p:cNvGraphicFramePr>
            <a:graphicFrameLocks noChangeAspect="1"/>
          </p:cNvGraphicFramePr>
          <p:nvPr/>
        </p:nvGraphicFramePr>
        <p:xfrm>
          <a:off x="7315200" y="4408488"/>
          <a:ext cx="977900" cy="315912"/>
        </p:xfrm>
        <a:graphic>
          <a:graphicData uri="http://schemas.openxmlformats.org/presentationml/2006/ole">
            <mc:AlternateContent xmlns:mc="http://schemas.openxmlformats.org/markup-compatibility/2006">
              <mc:Choice xmlns:v="urn:schemas-microsoft-com:vml" Requires="v">
                <p:oleObj spid="_x0000_s48405" r:id="rId17" imgW="977476" imgH="317362" progId="Equation.3">
                  <p:embed/>
                </p:oleObj>
              </mc:Choice>
              <mc:Fallback>
                <p:oleObj r:id="rId17" imgW="977476" imgH="317362" progId="Equation.3">
                  <p:embed/>
                  <p:pic>
                    <p:nvPicPr>
                      <p:cNvPr id="0" name="对象 614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15200" y="4408488"/>
                        <a:ext cx="9779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58" name="文本框 61457">
            <a:extLst>
              <a:ext uri="{FF2B5EF4-FFF2-40B4-BE49-F238E27FC236}">
                <a16:creationId xmlns:a16="http://schemas.microsoft.com/office/drawing/2014/main" id="{E48591DA-761B-4592-8370-DE6B597B9ED7}"/>
              </a:ext>
            </a:extLst>
          </p:cNvPr>
          <p:cNvSpPr txBox="1">
            <a:spLocks noChangeArrowheads="1"/>
          </p:cNvSpPr>
          <p:nvPr/>
        </p:nvSpPr>
        <p:spPr bwMode="auto">
          <a:xfrm>
            <a:off x="3581400" y="4800600"/>
            <a:ext cx="1370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若 r&gt;R</a:t>
            </a:r>
            <a:r>
              <a:rPr lang="zh-CN" altLang="en-US" sz="2800" b="1" baseline="-25000">
                <a:latin typeface="Times New Roman" panose="02020603050405020304" pitchFamily="18" charset="0"/>
              </a:rPr>
              <a:t>2</a:t>
            </a:r>
            <a:endParaRPr lang="zh-CN" altLang="en-US" sz="2800" b="1">
              <a:latin typeface="Times New Roman" panose="02020603050405020304" pitchFamily="18" charset="0"/>
            </a:endParaRPr>
          </a:p>
        </p:txBody>
      </p:sp>
      <p:graphicFrame>
        <p:nvGraphicFramePr>
          <p:cNvPr id="61459" name="对象 61458">
            <a:extLst>
              <a:ext uri="{FF2B5EF4-FFF2-40B4-BE49-F238E27FC236}">
                <a16:creationId xmlns:a16="http://schemas.microsoft.com/office/drawing/2014/main" id="{78BDD95B-FEF7-4424-A839-3DBEC86E36D3}"/>
              </a:ext>
            </a:extLst>
          </p:cNvPr>
          <p:cNvGraphicFramePr>
            <a:graphicFrameLocks noChangeAspect="1"/>
          </p:cNvGraphicFramePr>
          <p:nvPr/>
        </p:nvGraphicFramePr>
        <p:xfrm>
          <a:off x="5257800" y="4900613"/>
          <a:ext cx="1485900" cy="419100"/>
        </p:xfrm>
        <a:graphic>
          <a:graphicData uri="http://schemas.openxmlformats.org/presentationml/2006/ole">
            <mc:AlternateContent xmlns:mc="http://schemas.openxmlformats.org/markup-compatibility/2006">
              <mc:Choice xmlns:v="urn:schemas-microsoft-com:vml" Requires="v">
                <p:oleObj spid="_x0000_s48406" r:id="rId19" imgW="1485900" imgH="419100" progId="Equation.3">
                  <p:embed/>
                </p:oleObj>
              </mc:Choice>
              <mc:Fallback>
                <p:oleObj r:id="rId19" imgW="1485900" imgH="419100" progId="Equation.3">
                  <p:embed/>
                  <p:pic>
                    <p:nvPicPr>
                      <p:cNvPr id="0" name="对象 614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57800" y="4900613"/>
                        <a:ext cx="1485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60" name="对象 61459">
            <a:extLst>
              <a:ext uri="{FF2B5EF4-FFF2-40B4-BE49-F238E27FC236}">
                <a16:creationId xmlns:a16="http://schemas.microsoft.com/office/drawing/2014/main" id="{B0FAE23D-B048-49D7-9FA8-7EDB247076E1}"/>
              </a:ext>
            </a:extLst>
          </p:cNvPr>
          <p:cNvGraphicFramePr>
            <a:graphicFrameLocks noChangeAspect="1"/>
          </p:cNvGraphicFramePr>
          <p:nvPr/>
        </p:nvGraphicFramePr>
        <p:xfrm>
          <a:off x="6705600" y="4914900"/>
          <a:ext cx="1841500" cy="419100"/>
        </p:xfrm>
        <a:graphic>
          <a:graphicData uri="http://schemas.openxmlformats.org/presentationml/2006/ole">
            <mc:AlternateContent xmlns:mc="http://schemas.openxmlformats.org/markup-compatibility/2006">
              <mc:Choice xmlns:v="urn:schemas-microsoft-com:vml" Requires="v">
                <p:oleObj spid="_x0000_s48407" r:id="rId21" imgW="1841500" imgH="419100" progId="Equation.3">
                  <p:embed/>
                </p:oleObj>
              </mc:Choice>
              <mc:Fallback>
                <p:oleObj r:id="rId21" imgW="1841500" imgH="419100" progId="Equation.3">
                  <p:embed/>
                  <p:pic>
                    <p:nvPicPr>
                      <p:cNvPr id="0" name="对象 6145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05600" y="4914900"/>
                        <a:ext cx="18415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61" name="对象 61460">
            <a:extLst>
              <a:ext uri="{FF2B5EF4-FFF2-40B4-BE49-F238E27FC236}">
                <a16:creationId xmlns:a16="http://schemas.microsoft.com/office/drawing/2014/main" id="{0387D53D-92CB-4AF3-96C0-3B7CEB49C5EE}"/>
              </a:ext>
            </a:extLst>
          </p:cNvPr>
          <p:cNvGraphicFramePr>
            <a:graphicFrameLocks noChangeAspect="1"/>
          </p:cNvGraphicFramePr>
          <p:nvPr/>
        </p:nvGraphicFramePr>
        <p:xfrm>
          <a:off x="8548688" y="4953000"/>
          <a:ext cx="442912" cy="315913"/>
        </p:xfrm>
        <a:graphic>
          <a:graphicData uri="http://schemas.openxmlformats.org/presentationml/2006/ole">
            <mc:AlternateContent xmlns:mc="http://schemas.openxmlformats.org/markup-compatibility/2006">
              <mc:Choice xmlns:v="urn:schemas-microsoft-com:vml" Requires="v">
                <p:oleObj spid="_x0000_s48408" r:id="rId23" imgW="444500" imgH="317500" progId="Equation.3">
                  <p:embed/>
                </p:oleObj>
              </mc:Choice>
              <mc:Fallback>
                <p:oleObj r:id="rId23" imgW="444500" imgH="317500" progId="Equation.3">
                  <p:embed/>
                  <p:pic>
                    <p:nvPicPr>
                      <p:cNvPr id="0" name="对象 6146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548688" y="4953000"/>
                        <a:ext cx="44291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62" name="对象 61461">
            <a:extLst>
              <a:ext uri="{FF2B5EF4-FFF2-40B4-BE49-F238E27FC236}">
                <a16:creationId xmlns:a16="http://schemas.microsoft.com/office/drawing/2014/main" id="{9CF69AB8-0BEE-4D6C-868D-17AF70004494}"/>
              </a:ext>
            </a:extLst>
          </p:cNvPr>
          <p:cNvGraphicFramePr>
            <a:graphicFrameLocks noChangeAspect="1"/>
          </p:cNvGraphicFramePr>
          <p:nvPr/>
        </p:nvGraphicFramePr>
        <p:xfrm>
          <a:off x="5270500" y="5410200"/>
          <a:ext cx="977900" cy="315913"/>
        </p:xfrm>
        <a:graphic>
          <a:graphicData uri="http://schemas.openxmlformats.org/presentationml/2006/ole">
            <mc:AlternateContent xmlns:mc="http://schemas.openxmlformats.org/markup-compatibility/2006">
              <mc:Choice xmlns:v="urn:schemas-microsoft-com:vml" Requires="v">
                <p:oleObj spid="_x0000_s48409" r:id="rId25" imgW="977476" imgH="317362" progId="Equation.3">
                  <p:embed/>
                </p:oleObj>
              </mc:Choice>
              <mc:Fallback>
                <p:oleObj r:id="rId25" imgW="977476" imgH="317362" progId="Equation.3">
                  <p:embed/>
                  <p:pic>
                    <p:nvPicPr>
                      <p:cNvPr id="0" name="对象 6146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70500" y="5410200"/>
                        <a:ext cx="9779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1463" name="组合 61462">
            <a:extLst>
              <a:ext uri="{FF2B5EF4-FFF2-40B4-BE49-F238E27FC236}">
                <a16:creationId xmlns:a16="http://schemas.microsoft.com/office/drawing/2014/main" id="{05617DC4-0529-4E87-815B-3D53872E8206}"/>
              </a:ext>
            </a:extLst>
          </p:cNvPr>
          <p:cNvGrpSpPr>
            <a:grpSpLocks/>
          </p:cNvGrpSpPr>
          <p:nvPr/>
        </p:nvGrpSpPr>
        <p:grpSpPr bwMode="auto">
          <a:xfrm>
            <a:off x="341313" y="1223963"/>
            <a:ext cx="2514600" cy="2819400"/>
            <a:chOff x="0" y="0"/>
            <a:chExt cx="1584" cy="1776"/>
          </a:xfrm>
        </p:grpSpPr>
        <p:grpSp>
          <p:nvGrpSpPr>
            <p:cNvPr id="48151" name="组合 61463">
              <a:extLst>
                <a:ext uri="{FF2B5EF4-FFF2-40B4-BE49-F238E27FC236}">
                  <a16:creationId xmlns:a16="http://schemas.microsoft.com/office/drawing/2014/main" id="{3B70CA75-1A83-43B8-B7BB-86824609A224}"/>
                </a:ext>
              </a:extLst>
            </p:cNvPr>
            <p:cNvGrpSpPr>
              <a:grpSpLocks/>
            </p:cNvGrpSpPr>
            <p:nvPr/>
          </p:nvGrpSpPr>
          <p:grpSpPr bwMode="auto">
            <a:xfrm>
              <a:off x="0" y="0"/>
              <a:ext cx="1584" cy="1776"/>
              <a:chOff x="0" y="0"/>
              <a:chExt cx="1584" cy="1776"/>
            </a:xfrm>
          </p:grpSpPr>
          <p:grpSp>
            <p:nvGrpSpPr>
              <p:cNvPr id="48152" name="组合 61464">
                <a:extLst>
                  <a:ext uri="{FF2B5EF4-FFF2-40B4-BE49-F238E27FC236}">
                    <a16:creationId xmlns:a16="http://schemas.microsoft.com/office/drawing/2014/main" id="{816BB193-00FD-4D0A-9AFF-03AADABD758B}"/>
                  </a:ext>
                </a:extLst>
              </p:cNvPr>
              <p:cNvGrpSpPr>
                <a:grpSpLocks/>
              </p:cNvGrpSpPr>
              <p:nvPr/>
            </p:nvGrpSpPr>
            <p:grpSpPr bwMode="auto">
              <a:xfrm>
                <a:off x="0" y="0"/>
                <a:ext cx="1584" cy="1776"/>
                <a:chOff x="0" y="0"/>
                <a:chExt cx="1584" cy="1776"/>
              </a:xfrm>
            </p:grpSpPr>
            <p:grpSp>
              <p:nvGrpSpPr>
                <p:cNvPr id="48153" name="组合 61465">
                  <a:extLst>
                    <a:ext uri="{FF2B5EF4-FFF2-40B4-BE49-F238E27FC236}">
                      <a16:creationId xmlns:a16="http://schemas.microsoft.com/office/drawing/2014/main" id="{DF31EFE4-EF92-476F-B6C1-FC4B7DDBCCCA}"/>
                    </a:ext>
                  </a:extLst>
                </p:cNvPr>
                <p:cNvGrpSpPr>
                  <a:grpSpLocks/>
                </p:cNvGrpSpPr>
                <p:nvPr/>
              </p:nvGrpSpPr>
              <p:grpSpPr bwMode="auto">
                <a:xfrm>
                  <a:off x="96" y="48"/>
                  <a:ext cx="1440" cy="1392"/>
                  <a:chOff x="0" y="0"/>
                  <a:chExt cx="1440" cy="1392"/>
                </a:xfrm>
              </p:grpSpPr>
              <p:sp>
                <p:nvSpPr>
                  <p:cNvPr id="48154" name="椭圆 61466">
                    <a:extLst>
                      <a:ext uri="{FF2B5EF4-FFF2-40B4-BE49-F238E27FC236}">
                        <a16:creationId xmlns:a16="http://schemas.microsoft.com/office/drawing/2014/main" id="{A8CA80D8-8A06-4585-B4DC-06674DB5817A}"/>
                      </a:ext>
                    </a:extLst>
                  </p:cNvPr>
                  <p:cNvSpPr>
                    <a:spLocks noChangeArrowheads="1"/>
                  </p:cNvSpPr>
                  <p:nvPr/>
                </p:nvSpPr>
                <p:spPr bwMode="auto">
                  <a:xfrm>
                    <a:off x="0" y="0"/>
                    <a:ext cx="1440" cy="1392"/>
                  </a:xfrm>
                  <a:prstGeom prst="ellipse">
                    <a:avLst/>
                  </a:prstGeom>
                  <a:solidFill>
                    <a:schemeClr val="accent1"/>
                  </a:solidFill>
                  <a:ln w="28575">
                    <a:solidFill>
                      <a:schemeClr val="accent2"/>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55" name="椭圆 61467">
                    <a:extLst>
                      <a:ext uri="{FF2B5EF4-FFF2-40B4-BE49-F238E27FC236}">
                        <a16:creationId xmlns:a16="http://schemas.microsoft.com/office/drawing/2014/main" id="{36335043-A664-4FAF-946E-C4302A4F05F3}"/>
                      </a:ext>
                    </a:extLst>
                  </p:cNvPr>
                  <p:cNvSpPr>
                    <a:spLocks noChangeArrowheads="1"/>
                  </p:cNvSpPr>
                  <p:nvPr/>
                </p:nvSpPr>
                <p:spPr bwMode="auto">
                  <a:xfrm>
                    <a:off x="240" y="240"/>
                    <a:ext cx="960" cy="912"/>
                  </a:xfrm>
                  <a:prstGeom prst="ellipse">
                    <a:avLst/>
                  </a:prstGeom>
                  <a:solidFill>
                    <a:srgbClr val="FFFFFF"/>
                  </a:solidFill>
                  <a:ln w="28575">
                    <a:solidFill>
                      <a:schemeClr val="accent2"/>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56" name="椭圆 61468">
                    <a:extLst>
                      <a:ext uri="{FF2B5EF4-FFF2-40B4-BE49-F238E27FC236}">
                        <a16:creationId xmlns:a16="http://schemas.microsoft.com/office/drawing/2014/main" id="{76199E82-A88A-42D8-B984-17CF5B3493BA}"/>
                      </a:ext>
                    </a:extLst>
                  </p:cNvPr>
                  <p:cNvSpPr>
                    <a:spLocks noChangeArrowheads="1"/>
                  </p:cNvSpPr>
                  <p:nvPr/>
                </p:nvSpPr>
                <p:spPr bwMode="auto">
                  <a:xfrm>
                    <a:off x="96" y="96"/>
                    <a:ext cx="1248" cy="1200"/>
                  </a:xfrm>
                  <a:prstGeom prst="ellipse">
                    <a:avLst/>
                  </a:prstGeom>
                  <a:noFill/>
                  <a:ln w="9525">
                    <a:solidFill>
                      <a:srgbClr val="000000"/>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48157" name="任意多边形 61469">
                  <a:extLst>
                    <a:ext uri="{FF2B5EF4-FFF2-40B4-BE49-F238E27FC236}">
                      <a16:creationId xmlns:a16="http://schemas.microsoft.com/office/drawing/2014/main" id="{F5AC81F9-AAE8-43EA-8B3A-85EBEA480ACA}"/>
                    </a:ext>
                  </a:extLst>
                </p:cNvPr>
                <p:cNvSpPr>
                  <a:spLocks noChangeArrowheads="1"/>
                </p:cNvSpPr>
                <p:nvPr/>
              </p:nvSpPr>
              <p:spPr bwMode="auto">
                <a:xfrm>
                  <a:off x="192" y="192"/>
                  <a:ext cx="384" cy="288"/>
                </a:xfrm>
                <a:custGeom>
                  <a:avLst/>
                  <a:gdLst>
                    <a:gd name="T0" fmla="*/ 0 w 528"/>
                    <a:gd name="T1" fmla="*/ 168 h 224"/>
                    <a:gd name="T2" fmla="*/ 48 w 528"/>
                    <a:gd name="T3" fmla="*/ 24 h 224"/>
                    <a:gd name="T4" fmla="*/ 144 w 528"/>
                    <a:gd name="T5" fmla="*/ 24 h 224"/>
                    <a:gd name="T6" fmla="*/ 288 w 528"/>
                    <a:gd name="T7" fmla="*/ 168 h 224"/>
                    <a:gd name="T8" fmla="*/ 432 w 528"/>
                    <a:gd name="T9" fmla="*/ 216 h 224"/>
                    <a:gd name="T10" fmla="*/ 528 w 528"/>
                    <a:gd name="T11" fmla="*/ 120 h 224"/>
                  </a:gdLst>
                  <a:ahLst/>
                  <a:cxnLst>
                    <a:cxn ang="0">
                      <a:pos x="T0" y="T1"/>
                    </a:cxn>
                    <a:cxn ang="0">
                      <a:pos x="T2" y="T3"/>
                    </a:cxn>
                    <a:cxn ang="0">
                      <a:pos x="T4" y="T5"/>
                    </a:cxn>
                    <a:cxn ang="0">
                      <a:pos x="T6" y="T7"/>
                    </a:cxn>
                    <a:cxn ang="0">
                      <a:pos x="T8" y="T9"/>
                    </a:cxn>
                    <a:cxn ang="0">
                      <a:pos x="T10" y="T11"/>
                    </a:cxn>
                  </a:cxnLst>
                  <a:rect l="0" t="0" r="r" b="b"/>
                  <a:pathLst>
                    <a:path w="528" h="224">
                      <a:moveTo>
                        <a:pt x="0" y="168"/>
                      </a:moveTo>
                      <a:cubicBezTo>
                        <a:pt x="12" y="108"/>
                        <a:pt x="24" y="48"/>
                        <a:pt x="48" y="24"/>
                      </a:cubicBezTo>
                      <a:cubicBezTo>
                        <a:pt x="72" y="0"/>
                        <a:pt x="104" y="0"/>
                        <a:pt x="144" y="24"/>
                      </a:cubicBezTo>
                      <a:cubicBezTo>
                        <a:pt x="184" y="48"/>
                        <a:pt x="240" y="136"/>
                        <a:pt x="288" y="168"/>
                      </a:cubicBezTo>
                      <a:cubicBezTo>
                        <a:pt x="336" y="200"/>
                        <a:pt x="392" y="224"/>
                        <a:pt x="432" y="216"/>
                      </a:cubicBezTo>
                      <a:cubicBezTo>
                        <a:pt x="472" y="208"/>
                        <a:pt x="512" y="136"/>
                        <a:pt x="528" y="120"/>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58" name="任意多边形 61470">
                  <a:extLst>
                    <a:ext uri="{FF2B5EF4-FFF2-40B4-BE49-F238E27FC236}">
                      <a16:creationId xmlns:a16="http://schemas.microsoft.com/office/drawing/2014/main" id="{6C4AE05A-1830-491E-BF83-A46F5B392E2B}"/>
                    </a:ext>
                  </a:extLst>
                </p:cNvPr>
                <p:cNvSpPr>
                  <a:spLocks noChangeArrowheads="1"/>
                </p:cNvSpPr>
                <p:nvPr/>
              </p:nvSpPr>
              <p:spPr bwMode="auto">
                <a:xfrm>
                  <a:off x="432" y="48"/>
                  <a:ext cx="336" cy="288"/>
                </a:xfrm>
                <a:custGeom>
                  <a:avLst/>
                  <a:gdLst>
                    <a:gd name="T0" fmla="*/ 24 w 552"/>
                    <a:gd name="T1" fmla="*/ 152 h 448"/>
                    <a:gd name="T2" fmla="*/ 24 w 552"/>
                    <a:gd name="T3" fmla="*/ 56 h 448"/>
                    <a:gd name="T4" fmla="*/ 168 w 552"/>
                    <a:gd name="T5" fmla="*/ 8 h 448"/>
                    <a:gd name="T6" fmla="*/ 264 w 552"/>
                    <a:gd name="T7" fmla="*/ 104 h 448"/>
                    <a:gd name="T8" fmla="*/ 360 w 552"/>
                    <a:gd name="T9" fmla="*/ 344 h 448"/>
                    <a:gd name="T10" fmla="*/ 456 w 552"/>
                    <a:gd name="T11" fmla="*/ 440 h 448"/>
                    <a:gd name="T12" fmla="*/ 552 w 552"/>
                    <a:gd name="T13" fmla="*/ 392 h 448"/>
                  </a:gdLst>
                  <a:ahLst/>
                  <a:cxnLst>
                    <a:cxn ang="0">
                      <a:pos x="T0" y="T1"/>
                    </a:cxn>
                    <a:cxn ang="0">
                      <a:pos x="T2" y="T3"/>
                    </a:cxn>
                    <a:cxn ang="0">
                      <a:pos x="T4" y="T5"/>
                    </a:cxn>
                    <a:cxn ang="0">
                      <a:pos x="T6" y="T7"/>
                    </a:cxn>
                    <a:cxn ang="0">
                      <a:pos x="T8" y="T9"/>
                    </a:cxn>
                    <a:cxn ang="0">
                      <a:pos x="T10" y="T11"/>
                    </a:cxn>
                    <a:cxn ang="0">
                      <a:pos x="T12" y="T13"/>
                    </a:cxn>
                  </a:cxnLst>
                  <a:rect l="0" t="0" r="r" b="b"/>
                  <a:pathLst>
                    <a:path w="552" h="448">
                      <a:moveTo>
                        <a:pt x="24" y="152"/>
                      </a:moveTo>
                      <a:cubicBezTo>
                        <a:pt x="12" y="116"/>
                        <a:pt x="0" y="80"/>
                        <a:pt x="24" y="56"/>
                      </a:cubicBezTo>
                      <a:cubicBezTo>
                        <a:pt x="48" y="32"/>
                        <a:pt x="128" y="0"/>
                        <a:pt x="168" y="8"/>
                      </a:cubicBezTo>
                      <a:cubicBezTo>
                        <a:pt x="208" y="16"/>
                        <a:pt x="232" y="48"/>
                        <a:pt x="264" y="104"/>
                      </a:cubicBezTo>
                      <a:cubicBezTo>
                        <a:pt x="296" y="160"/>
                        <a:pt x="328" y="288"/>
                        <a:pt x="360" y="344"/>
                      </a:cubicBezTo>
                      <a:cubicBezTo>
                        <a:pt x="392" y="400"/>
                        <a:pt x="424" y="432"/>
                        <a:pt x="456" y="440"/>
                      </a:cubicBezTo>
                      <a:cubicBezTo>
                        <a:pt x="488" y="448"/>
                        <a:pt x="536" y="400"/>
                        <a:pt x="552" y="392"/>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59" name="任意多边形 61471">
                  <a:extLst>
                    <a:ext uri="{FF2B5EF4-FFF2-40B4-BE49-F238E27FC236}">
                      <a16:creationId xmlns:a16="http://schemas.microsoft.com/office/drawing/2014/main" id="{249C5D74-1D94-41D9-BF64-DEE85A33E5C6}"/>
                    </a:ext>
                  </a:extLst>
                </p:cNvPr>
                <p:cNvSpPr>
                  <a:spLocks noChangeArrowheads="1"/>
                </p:cNvSpPr>
                <p:nvPr/>
              </p:nvSpPr>
              <p:spPr bwMode="auto">
                <a:xfrm>
                  <a:off x="720" y="0"/>
                  <a:ext cx="288" cy="384"/>
                </a:xfrm>
                <a:custGeom>
                  <a:avLst/>
                  <a:gdLst>
                    <a:gd name="T0" fmla="*/ 0 w 480"/>
                    <a:gd name="T1" fmla="*/ 56 h 448"/>
                    <a:gd name="T2" fmla="*/ 48 w 480"/>
                    <a:gd name="T3" fmla="*/ 8 h 448"/>
                    <a:gd name="T4" fmla="*/ 192 w 480"/>
                    <a:gd name="T5" fmla="*/ 56 h 448"/>
                    <a:gd name="T6" fmla="*/ 288 w 480"/>
                    <a:gd name="T7" fmla="*/ 344 h 448"/>
                    <a:gd name="T8" fmla="*/ 384 w 480"/>
                    <a:gd name="T9" fmla="*/ 440 h 448"/>
                    <a:gd name="T10" fmla="*/ 480 w 480"/>
                    <a:gd name="T11" fmla="*/ 392 h 448"/>
                  </a:gdLst>
                  <a:ahLst/>
                  <a:cxnLst>
                    <a:cxn ang="0">
                      <a:pos x="T0" y="T1"/>
                    </a:cxn>
                    <a:cxn ang="0">
                      <a:pos x="T2" y="T3"/>
                    </a:cxn>
                    <a:cxn ang="0">
                      <a:pos x="T4" y="T5"/>
                    </a:cxn>
                    <a:cxn ang="0">
                      <a:pos x="T6" y="T7"/>
                    </a:cxn>
                    <a:cxn ang="0">
                      <a:pos x="T8" y="T9"/>
                    </a:cxn>
                    <a:cxn ang="0">
                      <a:pos x="T10" y="T11"/>
                    </a:cxn>
                  </a:cxnLst>
                  <a:rect l="0" t="0" r="r" b="b"/>
                  <a:pathLst>
                    <a:path w="480" h="448">
                      <a:moveTo>
                        <a:pt x="0" y="56"/>
                      </a:moveTo>
                      <a:cubicBezTo>
                        <a:pt x="8" y="32"/>
                        <a:pt x="16" y="8"/>
                        <a:pt x="48" y="8"/>
                      </a:cubicBezTo>
                      <a:cubicBezTo>
                        <a:pt x="80" y="8"/>
                        <a:pt x="152" y="0"/>
                        <a:pt x="192" y="56"/>
                      </a:cubicBezTo>
                      <a:cubicBezTo>
                        <a:pt x="232" y="112"/>
                        <a:pt x="256" y="280"/>
                        <a:pt x="288" y="344"/>
                      </a:cubicBezTo>
                      <a:cubicBezTo>
                        <a:pt x="320" y="408"/>
                        <a:pt x="352" y="432"/>
                        <a:pt x="384" y="440"/>
                      </a:cubicBezTo>
                      <a:cubicBezTo>
                        <a:pt x="416" y="448"/>
                        <a:pt x="448" y="420"/>
                        <a:pt x="480" y="392"/>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0" name="任意多边形 61472">
                  <a:extLst>
                    <a:ext uri="{FF2B5EF4-FFF2-40B4-BE49-F238E27FC236}">
                      <a16:creationId xmlns:a16="http://schemas.microsoft.com/office/drawing/2014/main" id="{40F2AA36-D7E2-4206-9B98-389720EBCA15}"/>
                    </a:ext>
                  </a:extLst>
                </p:cNvPr>
                <p:cNvSpPr>
                  <a:spLocks noChangeArrowheads="1"/>
                </p:cNvSpPr>
                <p:nvPr/>
              </p:nvSpPr>
              <p:spPr bwMode="auto">
                <a:xfrm rot="-359443">
                  <a:off x="1102" y="46"/>
                  <a:ext cx="145" cy="477"/>
                </a:xfrm>
                <a:custGeom>
                  <a:avLst/>
                  <a:gdLst>
                    <a:gd name="T0" fmla="*/ 72 w 272"/>
                    <a:gd name="T1" fmla="*/ 16 h 496"/>
                    <a:gd name="T2" fmla="*/ 216 w 272"/>
                    <a:gd name="T3" fmla="*/ 16 h 496"/>
                    <a:gd name="T4" fmla="*/ 264 w 272"/>
                    <a:gd name="T5" fmla="*/ 112 h 496"/>
                    <a:gd name="T6" fmla="*/ 168 w 272"/>
                    <a:gd name="T7" fmla="*/ 256 h 496"/>
                    <a:gd name="T8" fmla="*/ 24 w 272"/>
                    <a:gd name="T9" fmla="*/ 352 h 496"/>
                    <a:gd name="T10" fmla="*/ 24 w 272"/>
                    <a:gd name="T11" fmla="*/ 448 h 496"/>
                    <a:gd name="T12" fmla="*/ 72 w 272"/>
                    <a:gd name="T13" fmla="*/ 496 h 496"/>
                  </a:gdLst>
                  <a:ahLst/>
                  <a:cxnLst>
                    <a:cxn ang="0">
                      <a:pos x="T0" y="T1"/>
                    </a:cxn>
                    <a:cxn ang="0">
                      <a:pos x="T2" y="T3"/>
                    </a:cxn>
                    <a:cxn ang="0">
                      <a:pos x="T4" y="T5"/>
                    </a:cxn>
                    <a:cxn ang="0">
                      <a:pos x="T6" y="T7"/>
                    </a:cxn>
                    <a:cxn ang="0">
                      <a:pos x="T8" y="T9"/>
                    </a:cxn>
                    <a:cxn ang="0">
                      <a:pos x="T10" y="T11"/>
                    </a:cxn>
                    <a:cxn ang="0">
                      <a:pos x="T12" y="T13"/>
                    </a:cxn>
                  </a:cxnLst>
                  <a:rect l="0" t="0" r="r" b="b"/>
                  <a:pathLst>
                    <a:path w="272" h="496">
                      <a:moveTo>
                        <a:pt x="72" y="16"/>
                      </a:moveTo>
                      <a:cubicBezTo>
                        <a:pt x="128" y="8"/>
                        <a:pt x="184" y="0"/>
                        <a:pt x="216" y="16"/>
                      </a:cubicBezTo>
                      <a:cubicBezTo>
                        <a:pt x="248" y="32"/>
                        <a:pt x="272" y="72"/>
                        <a:pt x="264" y="112"/>
                      </a:cubicBezTo>
                      <a:cubicBezTo>
                        <a:pt x="256" y="152"/>
                        <a:pt x="208" y="216"/>
                        <a:pt x="168" y="256"/>
                      </a:cubicBezTo>
                      <a:cubicBezTo>
                        <a:pt x="128" y="296"/>
                        <a:pt x="48" y="320"/>
                        <a:pt x="24" y="352"/>
                      </a:cubicBezTo>
                      <a:cubicBezTo>
                        <a:pt x="0" y="384"/>
                        <a:pt x="16" y="424"/>
                        <a:pt x="24" y="448"/>
                      </a:cubicBezTo>
                      <a:cubicBezTo>
                        <a:pt x="32" y="472"/>
                        <a:pt x="64" y="488"/>
                        <a:pt x="72" y="496"/>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1" name="任意多边形 61473">
                  <a:extLst>
                    <a:ext uri="{FF2B5EF4-FFF2-40B4-BE49-F238E27FC236}">
                      <a16:creationId xmlns:a16="http://schemas.microsoft.com/office/drawing/2014/main" id="{1A964F7F-3542-46C5-A4E5-99349A3807EB}"/>
                    </a:ext>
                  </a:extLst>
                </p:cNvPr>
                <p:cNvSpPr>
                  <a:spLocks noChangeArrowheads="1"/>
                </p:cNvSpPr>
                <p:nvPr/>
              </p:nvSpPr>
              <p:spPr bwMode="auto">
                <a:xfrm>
                  <a:off x="0" y="528"/>
                  <a:ext cx="408" cy="432"/>
                </a:xfrm>
                <a:custGeom>
                  <a:avLst/>
                  <a:gdLst>
                    <a:gd name="T0" fmla="*/ 352 w 376"/>
                    <a:gd name="T1" fmla="*/ 0 h 384"/>
                    <a:gd name="T2" fmla="*/ 352 w 376"/>
                    <a:gd name="T3" fmla="*/ 96 h 384"/>
                    <a:gd name="T4" fmla="*/ 208 w 376"/>
                    <a:gd name="T5" fmla="*/ 144 h 384"/>
                    <a:gd name="T6" fmla="*/ 16 w 376"/>
                    <a:gd name="T7" fmla="*/ 240 h 384"/>
                    <a:gd name="T8" fmla="*/ 112 w 376"/>
                    <a:gd name="T9" fmla="*/ 384 h 384"/>
                  </a:gdLst>
                  <a:ahLst/>
                  <a:cxnLst>
                    <a:cxn ang="0">
                      <a:pos x="T0" y="T1"/>
                    </a:cxn>
                    <a:cxn ang="0">
                      <a:pos x="T2" y="T3"/>
                    </a:cxn>
                    <a:cxn ang="0">
                      <a:pos x="T4" y="T5"/>
                    </a:cxn>
                    <a:cxn ang="0">
                      <a:pos x="T6" y="T7"/>
                    </a:cxn>
                    <a:cxn ang="0">
                      <a:pos x="T8" y="T9"/>
                    </a:cxn>
                  </a:cxnLst>
                  <a:rect l="0" t="0" r="r" b="b"/>
                  <a:pathLst>
                    <a:path w="376" h="384">
                      <a:moveTo>
                        <a:pt x="352" y="0"/>
                      </a:moveTo>
                      <a:cubicBezTo>
                        <a:pt x="364" y="36"/>
                        <a:pt x="376" y="72"/>
                        <a:pt x="352" y="96"/>
                      </a:cubicBezTo>
                      <a:cubicBezTo>
                        <a:pt x="328" y="120"/>
                        <a:pt x="264" y="120"/>
                        <a:pt x="208" y="144"/>
                      </a:cubicBezTo>
                      <a:cubicBezTo>
                        <a:pt x="152" y="168"/>
                        <a:pt x="32" y="200"/>
                        <a:pt x="16" y="240"/>
                      </a:cubicBezTo>
                      <a:cubicBezTo>
                        <a:pt x="0" y="280"/>
                        <a:pt x="56" y="332"/>
                        <a:pt x="112" y="384"/>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2" name="任意多边形 61474">
                  <a:extLst>
                    <a:ext uri="{FF2B5EF4-FFF2-40B4-BE49-F238E27FC236}">
                      <a16:creationId xmlns:a16="http://schemas.microsoft.com/office/drawing/2014/main" id="{C55E366D-8B61-40B3-ACE9-232718A334B0}"/>
                    </a:ext>
                  </a:extLst>
                </p:cNvPr>
                <p:cNvSpPr>
                  <a:spLocks noChangeArrowheads="1"/>
                </p:cNvSpPr>
                <p:nvPr/>
              </p:nvSpPr>
              <p:spPr bwMode="auto">
                <a:xfrm rot="-1394641">
                  <a:off x="1198" y="337"/>
                  <a:ext cx="362" cy="372"/>
                </a:xfrm>
                <a:custGeom>
                  <a:avLst/>
                  <a:gdLst>
                    <a:gd name="T0" fmla="*/ 448 w 544"/>
                    <a:gd name="T1" fmla="*/ 0 h 576"/>
                    <a:gd name="T2" fmla="*/ 496 w 544"/>
                    <a:gd name="T3" fmla="*/ 48 h 576"/>
                    <a:gd name="T4" fmla="*/ 544 w 544"/>
                    <a:gd name="T5" fmla="*/ 144 h 576"/>
                    <a:gd name="T6" fmla="*/ 496 w 544"/>
                    <a:gd name="T7" fmla="*/ 240 h 576"/>
                    <a:gd name="T8" fmla="*/ 304 w 544"/>
                    <a:gd name="T9" fmla="*/ 336 h 576"/>
                    <a:gd name="T10" fmla="*/ 112 w 544"/>
                    <a:gd name="T11" fmla="*/ 336 h 576"/>
                    <a:gd name="T12" fmla="*/ 16 w 544"/>
                    <a:gd name="T13" fmla="*/ 384 h 576"/>
                    <a:gd name="T14" fmla="*/ 16 w 544"/>
                    <a:gd name="T15" fmla="*/ 576 h 5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576">
                      <a:moveTo>
                        <a:pt x="448" y="0"/>
                      </a:moveTo>
                      <a:cubicBezTo>
                        <a:pt x="464" y="12"/>
                        <a:pt x="480" y="24"/>
                        <a:pt x="496" y="48"/>
                      </a:cubicBezTo>
                      <a:cubicBezTo>
                        <a:pt x="512" y="72"/>
                        <a:pt x="544" y="112"/>
                        <a:pt x="544" y="144"/>
                      </a:cubicBezTo>
                      <a:cubicBezTo>
                        <a:pt x="544" y="176"/>
                        <a:pt x="536" y="208"/>
                        <a:pt x="496" y="240"/>
                      </a:cubicBezTo>
                      <a:cubicBezTo>
                        <a:pt x="456" y="272"/>
                        <a:pt x="368" y="320"/>
                        <a:pt x="304" y="336"/>
                      </a:cubicBezTo>
                      <a:cubicBezTo>
                        <a:pt x="240" y="352"/>
                        <a:pt x="160" y="328"/>
                        <a:pt x="112" y="336"/>
                      </a:cubicBezTo>
                      <a:cubicBezTo>
                        <a:pt x="64" y="344"/>
                        <a:pt x="32" y="344"/>
                        <a:pt x="16" y="384"/>
                      </a:cubicBezTo>
                      <a:cubicBezTo>
                        <a:pt x="0" y="424"/>
                        <a:pt x="8" y="500"/>
                        <a:pt x="16" y="576"/>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3" name="任意多边形 61475">
                  <a:extLst>
                    <a:ext uri="{FF2B5EF4-FFF2-40B4-BE49-F238E27FC236}">
                      <a16:creationId xmlns:a16="http://schemas.microsoft.com/office/drawing/2014/main" id="{D237D42B-99C8-4132-B3A7-E9744FC24C9F}"/>
                    </a:ext>
                  </a:extLst>
                </p:cNvPr>
                <p:cNvSpPr>
                  <a:spLocks noChangeArrowheads="1"/>
                </p:cNvSpPr>
                <p:nvPr/>
              </p:nvSpPr>
              <p:spPr bwMode="auto">
                <a:xfrm rot="1673156">
                  <a:off x="251" y="859"/>
                  <a:ext cx="176" cy="432"/>
                </a:xfrm>
                <a:custGeom>
                  <a:avLst/>
                  <a:gdLst>
                    <a:gd name="T0" fmla="*/ 0 w 384"/>
                    <a:gd name="T1" fmla="*/ 0 h 688"/>
                    <a:gd name="T2" fmla="*/ 144 w 384"/>
                    <a:gd name="T3" fmla="*/ 48 h 688"/>
                    <a:gd name="T4" fmla="*/ 192 w 384"/>
                    <a:gd name="T5" fmla="*/ 240 h 688"/>
                    <a:gd name="T6" fmla="*/ 144 w 384"/>
                    <a:gd name="T7" fmla="*/ 528 h 688"/>
                    <a:gd name="T8" fmla="*/ 240 w 384"/>
                    <a:gd name="T9" fmla="*/ 672 h 688"/>
                    <a:gd name="T10" fmla="*/ 384 w 384"/>
                    <a:gd name="T11" fmla="*/ 624 h 688"/>
                  </a:gdLst>
                  <a:ahLst/>
                  <a:cxnLst>
                    <a:cxn ang="0">
                      <a:pos x="T0" y="T1"/>
                    </a:cxn>
                    <a:cxn ang="0">
                      <a:pos x="T2" y="T3"/>
                    </a:cxn>
                    <a:cxn ang="0">
                      <a:pos x="T4" y="T5"/>
                    </a:cxn>
                    <a:cxn ang="0">
                      <a:pos x="T6" y="T7"/>
                    </a:cxn>
                    <a:cxn ang="0">
                      <a:pos x="T8" y="T9"/>
                    </a:cxn>
                    <a:cxn ang="0">
                      <a:pos x="T10" y="T11"/>
                    </a:cxn>
                  </a:cxnLst>
                  <a:rect l="0" t="0" r="r" b="b"/>
                  <a:pathLst>
                    <a:path w="384" h="688">
                      <a:moveTo>
                        <a:pt x="0" y="0"/>
                      </a:moveTo>
                      <a:cubicBezTo>
                        <a:pt x="56" y="4"/>
                        <a:pt x="112" y="8"/>
                        <a:pt x="144" y="48"/>
                      </a:cubicBezTo>
                      <a:cubicBezTo>
                        <a:pt x="176" y="88"/>
                        <a:pt x="192" y="160"/>
                        <a:pt x="192" y="240"/>
                      </a:cubicBezTo>
                      <a:cubicBezTo>
                        <a:pt x="192" y="320"/>
                        <a:pt x="136" y="456"/>
                        <a:pt x="144" y="528"/>
                      </a:cubicBezTo>
                      <a:cubicBezTo>
                        <a:pt x="152" y="600"/>
                        <a:pt x="200" y="656"/>
                        <a:pt x="240" y="672"/>
                      </a:cubicBezTo>
                      <a:cubicBezTo>
                        <a:pt x="280" y="688"/>
                        <a:pt x="332" y="656"/>
                        <a:pt x="384" y="624"/>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4" name="任意多边形 61476">
                  <a:extLst>
                    <a:ext uri="{FF2B5EF4-FFF2-40B4-BE49-F238E27FC236}">
                      <a16:creationId xmlns:a16="http://schemas.microsoft.com/office/drawing/2014/main" id="{3EEC8177-BE1E-402C-B67D-2E06E2C30DB1}"/>
                    </a:ext>
                  </a:extLst>
                </p:cNvPr>
                <p:cNvSpPr>
                  <a:spLocks noChangeArrowheads="1"/>
                </p:cNvSpPr>
                <p:nvPr/>
              </p:nvSpPr>
              <p:spPr bwMode="auto">
                <a:xfrm>
                  <a:off x="528" y="1056"/>
                  <a:ext cx="144" cy="480"/>
                </a:xfrm>
                <a:custGeom>
                  <a:avLst/>
                  <a:gdLst>
                    <a:gd name="T0" fmla="*/ 0 w 480"/>
                    <a:gd name="T1" fmla="*/ 16 h 440"/>
                    <a:gd name="T2" fmla="*/ 144 w 480"/>
                    <a:gd name="T3" fmla="*/ 16 h 440"/>
                    <a:gd name="T4" fmla="*/ 240 w 480"/>
                    <a:gd name="T5" fmla="*/ 112 h 440"/>
                    <a:gd name="T6" fmla="*/ 336 w 480"/>
                    <a:gd name="T7" fmla="*/ 400 h 440"/>
                    <a:gd name="T8" fmla="*/ 480 w 480"/>
                    <a:gd name="T9" fmla="*/ 352 h 440"/>
                  </a:gdLst>
                  <a:ahLst/>
                  <a:cxnLst>
                    <a:cxn ang="0">
                      <a:pos x="T0" y="T1"/>
                    </a:cxn>
                    <a:cxn ang="0">
                      <a:pos x="T2" y="T3"/>
                    </a:cxn>
                    <a:cxn ang="0">
                      <a:pos x="T4" y="T5"/>
                    </a:cxn>
                    <a:cxn ang="0">
                      <a:pos x="T6" y="T7"/>
                    </a:cxn>
                    <a:cxn ang="0">
                      <a:pos x="T8" y="T9"/>
                    </a:cxn>
                  </a:cxnLst>
                  <a:rect l="0" t="0" r="r" b="b"/>
                  <a:pathLst>
                    <a:path w="480" h="440">
                      <a:moveTo>
                        <a:pt x="0" y="16"/>
                      </a:moveTo>
                      <a:cubicBezTo>
                        <a:pt x="52" y="8"/>
                        <a:pt x="104" y="0"/>
                        <a:pt x="144" y="16"/>
                      </a:cubicBezTo>
                      <a:cubicBezTo>
                        <a:pt x="184" y="32"/>
                        <a:pt x="208" y="48"/>
                        <a:pt x="240" y="112"/>
                      </a:cubicBezTo>
                      <a:cubicBezTo>
                        <a:pt x="272" y="176"/>
                        <a:pt x="296" y="360"/>
                        <a:pt x="336" y="400"/>
                      </a:cubicBezTo>
                      <a:cubicBezTo>
                        <a:pt x="376" y="440"/>
                        <a:pt x="428" y="396"/>
                        <a:pt x="480" y="352"/>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5" name="任意多边形 61477">
                  <a:extLst>
                    <a:ext uri="{FF2B5EF4-FFF2-40B4-BE49-F238E27FC236}">
                      <a16:creationId xmlns:a16="http://schemas.microsoft.com/office/drawing/2014/main" id="{80C68F97-2182-44BA-ACAF-A510C93B1CC2}"/>
                    </a:ext>
                  </a:extLst>
                </p:cNvPr>
                <p:cNvSpPr>
                  <a:spLocks noChangeArrowheads="1"/>
                </p:cNvSpPr>
                <p:nvPr/>
              </p:nvSpPr>
              <p:spPr bwMode="auto">
                <a:xfrm>
                  <a:off x="1152" y="816"/>
                  <a:ext cx="432" cy="240"/>
                </a:xfrm>
                <a:custGeom>
                  <a:avLst/>
                  <a:gdLst>
                    <a:gd name="T0" fmla="*/ 576 w 672"/>
                    <a:gd name="T1" fmla="*/ 0 h 336"/>
                    <a:gd name="T2" fmla="*/ 672 w 672"/>
                    <a:gd name="T3" fmla="*/ 96 h 336"/>
                    <a:gd name="T4" fmla="*/ 576 w 672"/>
                    <a:gd name="T5" fmla="*/ 240 h 336"/>
                    <a:gd name="T6" fmla="*/ 144 w 672"/>
                    <a:gd name="T7" fmla="*/ 192 h 336"/>
                    <a:gd name="T8" fmla="*/ 0 w 672"/>
                    <a:gd name="T9" fmla="*/ 336 h 336"/>
                  </a:gdLst>
                  <a:ahLst/>
                  <a:cxnLst>
                    <a:cxn ang="0">
                      <a:pos x="T0" y="T1"/>
                    </a:cxn>
                    <a:cxn ang="0">
                      <a:pos x="T2" y="T3"/>
                    </a:cxn>
                    <a:cxn ang="0">
                      <a:pos x="T4" y="T5"/>
                    </a:cxn>
                    <a:cxn ang="0">
                      <a:pos x="T6" y="T7"/>
                    </a:cxn>
                    <a:cxn ang="0">
                      <a:pos x="T8" y="T9"/>
                    </a:cxn>
                  </a:cxnLst>
                  <a:rect l="0" t="0" r="r" b="b"/>
                  <a:pathLst>
                    <a:path w="672" h="336">
                      <a:moveTo>
                        <a:pt x="576" y="0"/>
                      </a:moveTo>
                      <a:cubicBezTo>
                        <a:pt x="624" y="28"/>
                        <a:pt x="672" y="56"/>
                        <a:pt x="672" y="96"/>
                      </a:cubicBezTo>
                      <a:cubicBezTo>
                        <a:pt x="672" y="136"/>
                        <a:pt x="664" y="224"/>
                        <a:pt x="576" y="240"/>
                      </a:cubicBezTo>
                      <a:cubicBezTo>
                        <a:pt x="488" y="256"/>
                        <a:pt x="240" y="176"/>
                        <a:pt x="144" y="192"/>
                      </a:cubicBezTo>
                      <a:cubicBezTo>
                        <a:pt x="48" y="208"/>
                        <a:pt x="24" y="272"/>
                        <a:pt x="0" y="336"/>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6" name="任意多边形 61478">
                  <a:extLst>
                    <a:ext uri="{FF2B5EF4-FFF2-40B4-BE49-F238E27FC236}">
                      <a16:creationId xmlns:a16="http://schemas.microsoft.com/office/drawing/2014/main" id="{C347CDFC-291A-4DB0-8C30-00CF1F900483}"/>
                    </a:ext>
                  </a:extLst>
                </p:cNvPr>
                <p:cNvSpPr>
                  <a:spLocks noChangeArrowheads="1"/>
                </p:cNvSpPr>
                <p:nvPr/>
              </p:nvSpPr>
              <p:spPr bwMode="auto">
                <a:xfrm>
                  <a:off x="1104" y="1392"/>
                  <a:ext cx="1" cy="384"/>
                </a:xfrm>
                <a:custGeom>
                  <a:avLst/>
                  <a:gdLst>
                    <a:gd name="T0" fmla="*/ 0 w 1"/>
                    <a:gd name="T1" fmla="*/ 0 h 384"/>
                    <a:gd name="T2" fmla="*/ 0 w 1"/>
                    <a:gd name="T3" fmla="*/ 192 h 384"/>
                    <a:gd name="T4" fmla="*/ 0 w 1"/>
                    <a:gd name="T5" fmla="*/ 384 h 384"/>
                  </a:gdLst>
                  <a:ahLst/>
                  <a:cxnLst>
                    <a:cxn ang="0">
                      <a:pos x="T0" y="T1"/>
                    </a:cxn>
                    <a:cxn ang="0">
                      <a:pos x="T2" y="T3"/>
                    </a:cxn>
                    <a:cxn ang="0">
                      <a:pos x="T4" y="T5"/>
                    </a:cxn>
                  </a:cxnLst>
                  <a:rect l="0" t="0" r="r" b="b"/>
                  <a:pathLst>
                    <a:path w="1" h="384">
                      <a:moveTo>
                        <a:pt x="0" y="0"/>
                      </a:moveTo>
                      <a:cubicBezTo>
                        <a:pt x="0" y="64"/>
                        <a:pt x="0" y="128"/>
                        <a:pt x="0" y="192"/>
                      </a:cubicBezTo>
                      <a:cubicBezTo>
                        <a:pt x="0" y="256"/>
                        <a:pt x="0" y="352"/>
                        <a:pt x="0" y="384"/>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7" name="任意多边形 61479">
                  <a:extLst>
                    <a:ext uri="{FF2B5EF4-FFF2-40B4-BE49-F238E27FC236}">
                      <a16:creationId xmlns:a16="http://schemas.microsoft.com/office/drawing/2014/main" id="{8DAA59D2-E7C4-4246-B13D-8C429B561C90}"/>
                    </a:ext>
                  </a:extLst>
                </p:cNvPr>
                <p:cNvSpPr>
                  <a:spLocks noChangeArrowheads="1"/>
                </p:cNvSpPr>
                <p:nvPr/>
              </p:nvSpPr>
              <p:spPr bwMode="auto">
                <a:xfrm>
                  <a:off x="720" y="1136"/>
                  <a:ext cx="200" cy="640"/>
                </a:xfrm>
                <a:custGeom>
                  <a:avLst/>
                  <a:gdLst>
                    <a:gd name="T0" fmla="*/ 0 w 200"/>
                    <a:gd name="T1" fmla="*/ 64 h 640"/>
                    <a:gd name="T2" fmla="*/ 48 w 200"/>
                    <a:gd name="T3" fmla="*/ 16 h 640"/>
                    <a:gd name="T4" fmla="*/ 144 w 200"/>
                    <a:gd name="T5" fmla="*/ 64 h 640"/>
                    <a:gd name="T6" fmla="*/ 192 w 200"/>
                    <a:gd name="T7" fmla="*/ 400 h 640"/>
                    <a:gd name="T8" fmla="*/ 192 w 200"/>
                    <a:gd name="T9" fmla="*/ 640 h 640"/>
                  </a:gdLst>
                  <a:ahLst/>
                  <a:cxnLst>
                    <a:cxn ang="0">
                      <a:pos x="T0" y="T1"/>
                    </a:cxn>
                    <a:cxn ang="0">
                      <a:pos x="T2" y="T3"/>
                    </a:cxn>
                    <a:cxn ang="0">
                      <a:pos x="T4" y="T5"/>
                    </a:cxn>
                    <a:cxn ang="0">
                      <a:pos x="T6" y="T7"/>
                    </a:cxn>
                    <a:cxn ang="0">
                      <a:pos x="T8" y="T9"/>
                    </a:cxn>
                  </a:cxnLst>
                  <a:rect l="0" t="0" r="r" b="b"/>
                  <a:pathLst>
                    <a:path w="200" h="640">
                      <a:moveTo>
                        <a:pt x="0" y="64"/>
                      </a:moveTo>
                      <a:cubicBezTo>
                        <a:pt x="12" y="40"/>
                        <a:pt x="24" y="16"/>
                        <a:pt x="48" y="16"/>
                      </a:cubicBezTo>
                      <a:cubicBezTo>
                        <a:pt x="72" y="16"/>
                        <a:pt x="120" y="0"/>
                        <a:pt x="144" y="64"/>
                      </a:cubicBezTo>
                      <a:cubicBezTo>
                        <a:pt x="168" y="128"/>
                        <a:pt x="184" y="304"/>
                        <a:pt x="192" y="400"/>
                      </a:cubicBezTo>
                      <a:cubicBezTo>
                        <a:pt x="200" y="496"/>
                        <a:pt x="192" y="600"/>
                        <a:pt x="192" y="640"/>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8" name="直接连接符 61480">
                  <a:extLst>
                    <a:ext uri="{FF2B5EF4-FFF2-40B4-BE49-F238E27FC236}">
                      <a16:creationId xmlns:a16="http://schemas.microsoft.com/office/drawing/2014/main" id="{799143C1-8CC8-497F-863F-15F75AD9830D}"/>
                    </a:ext>
                  </a:extLst>
                </p:cNvPr>
                <p:cNvSpPr>
                  <a:spLocks noChangeShapeType="1"/>
                </p:cNvSpPr>
                <p:nvPr/>
              </p:nvSpPr>
              <p:spPr bwMode="auto">
                <a:xfrm flipV="1">
                  <a:off x="1104" y="1488"/>
                  <a:ext cx="0" cy="192"/>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9" name="直接连接符 61481">
                  <a:extLst>
                    <a:ext uri="{FF2B5EF4-FFF2-40B4-BE49-F238E27FC236}">
                      <a16:creationId xmlns:a16="http://schemas.microsoft.com/office/drawing/2014/main" id="{81D22E3A-0823-437B-B1B7-CB7DBF51DDFC}"/>
                    </a:ext>
                  </a:extLst>
                </p:cNvPr>
                <p:cNvSpPr>
                  <a:spLocks noChangeShapeType="1"/>
                </p:cNvSpPr>
                <p:nvPr/>
              </p:nvSpPr>
              <p:spPr bwMode="auto">
                <a:xfrm flipV="1">
                  <a:off x="912" y="1536"/>
                  <a:ext cx="0" cy="192"/>
                </a:xfrm>
                <a:prstGeom prst="line">
                  <a:avLst/>
                </a:prstGeom>
                <a:noFill/>
                <a:ln w="2857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文本框 61482">
                  <a:extLst>
                    <a:ext uri="{FF2B5EF4-FFF2-40B4-BE49-F238E27FC236}">
                      <a16:creationId xmlns:a16="http://schemas.microsoft.com/office/drawing/2014/main" id="{709E8CCA-3CA0-4465-B326-599CD5B7046F}"/>
                    </a:ext>
                  </a:extLst>
                </p:cNvPr>
                <p:cNvSpPr txBox="1">
                  <a:spLocks noChangeArrowheads="1"/>
                </p:cNvSpPr>
                <p:nvPr/>
              </p:nvSpPr>
              <p:spPr bwMode="auto">
                <a:xfrm>
                  <a:off x="1152" y="1353"/>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I</a:t>
                  </a:r>
                </a:p>
              </p:txBody>
            </p:sp>
          </p:grpSp>
          <p:sp>
            <p:nvSpPr>
              <p:cNvPr id="48171" name="直接连接符 61483">
                <a:extLst>
                  <a:ext uri="{FF2B5EF4-FFF2-40B4-BE49-F238E27FC236}">
                    <a16:creationId xmlns:a16="http://schemas.microsoft.com/office/drawing/2014/main" id="{1B683AA0-EE53-4A66-A604-3B1136A07E56}"/>
                  </a:ext>
                </a:extLst>
              </p:cNvPr>
              <p:cNvSpPr>
                <a:spLocks noChangeShapeType="1"/>
              </p:cNvSpPr>
              <p:nvPr/>
            </p:nvSpPr>
            <p:spPr bwMode="auto">
              <a:xfrm flipV="1">
                <a:off x="816" y="240"/>
                <a:ext cx="288" cy="48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2" name="文本框 61484">
                <a:extLst>
                  <a:ext uri="{FF2B5EF4-FFF2-40B4-BE49-F238E27FC236}">
                    <a16:creationId xmlns:a16="http://schemas.microsoft.com/office/drawing/2014/main" id="{7F67B02B-1D52-462F-9CC9-12BE25FB6F26}"/>
                  </a:ext>
                </a:extLst>
              </p:cNvPr>
              <p:cNvSpPr txBox="1">
                <a:spLocks noChangeArrowheads="1"/>
              </p:cNvSpPr>
              <p:nvPr/>
            </p:nvSpPr>
            <p:spPr bwMode="auto">
              <a:xfrm>
                <a:off x="758" y="28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chemeClr val="bg1"/>
                    </a:solidFill>
                    <a:latin typeface="Times New Roman" panose="02020603050405020304" pitchFamily="18" charset="0"/>
                  </a:rPr>
                  <a:t>R</a:t>
                </a:r>
              </a:p>
            </p:txBody>
          </p:sp>
        </p:grpSp>
        <p:sp>
          <p:nvSpPr>
            <p:cNvPr id="48173" name="直接连接符 61485">
              <a:extLst>
                <a:ext uri="{FF2B5EF4-FFF2-40B4-BE49-F238E27FC236}">
                  <a16:creationId xmlns:a16="http://schemas.microsoft.com/office/drawing/2014/main" id="{2F6B4BC3-0BA9-40CC-9650-8D6FFA4FEE86}"/>
                </a:ext>
              </a:extLst>
            </p:cNvPr>
            <p:cNvSpPr>
              <a:spLocks noChangeShapeType="1"/>
            </p:cNvSpPr>
            <p:nvPr/>
          </p:nvSpPr>
          <p:spPr bwMode="auto">
            <a:xfrm flipH="1" flipV="1">
              <a:off x="528" y="432"/>
              <a:ext cx="288" cy="2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174" name="对象 61486">
              <a:extLst>
                <a:ext uri="{FF2B5EF4-FFF2-40B4-BE49-F238E27FC236}">
                  <a16:creationId xmlns:a16="http://schemas.microsoft.com/office/drawing/2014/main" id="{17BAA0B9-749F-4B97-90E3-ECF759C40B0B}"/>
                </a:ext>
              </a:extLst>
            </p:cNvPr>
            <p:cNvGraphicFramePr>
              <a:graphicFrameLocks noChangeAspect="1"/>
            </p:cNvGraphicFramePr>
            <p:nvPr/>
          </p:nvGraphicFramePr>
          <p:xfrm>
            <a:off x="528" y="528"/>
            <a:ext cx="240" cy="255"/>
          </p:xfrm>
          <a:graphic>
            <a:graphicData uri="http://schemas.openxmlformats.org/presentationml/2006/ole">
              <mc:AlternateContent xmlns:mc="http://schemas.openxmlformats.org/markup-compatibility/2006">
                <mc:Choice xmlns:v="urn:schemas-microsoft-com:vml" Requires="v">
                  <p:oleObj spid="_x0000_s48410" r:id="rId27" imgW="381000" imgH="406400" progId="Equation.3">
                    <p:embed/>
                  </p:oleObj>
                </mc:Choice>
                <mc:Fallback>
                  <p:oleObj r:id="rId27" imgW="381000" imgH="406400" progId="Equation.3">
                    <p:embed/>
                    <p:pic>
                      <p:nvPicPr>
                        <p:cNvPr id="0" name="对象 6148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8" y="528"/>
                          <a:ext cx="2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75" name="直接连接符 61487">
              <a:extLst>
                <a:ext uri="{FF2B5EF4-FFF2-40B4-BE49-F238E27FC236}">
                  <a16:creationId xmlns:a16="http://schemas.microsoft.com/office/drawing/2014/main" id="{048CAFF4-530D-49BE-B967-9A695042F9DF}"/>
                </a:ext>
              </a:extLst>
            </p:cNvPr>
            <p:cNvSpPr>
              <a:spLocks noChangeShapeType="1"/>
            </p:cNvSpPr>
            <p:nvPr/>
          </p:nvSpPr>
          <p:spPr bwMode="auto">
            <a:xfrm>
              <a:off x="816" y="720"/>
              <a:ext cx="192" cy="6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176" name="对象 61488">
              <a:extLst>
                <a:ext uri="{FF2B5EF4-FFF2-40B4-BE49-F238E27FC236}">
                  <a16:creationId xmlns:a16="http://schemas.microsoft.com/office/drawing/2014/main" id="{C8162B6D-844C-423F-BC33-9635904A824A}"/>
                </a:ext>
              </a:extLst>
            </p:cNvPr>
            <p:cNvGraphicFramePr>
              <a:graphicFrameLocks noChangeAspect="1"/>
            </p:cNvGraphicFramePr>
            <p:nvPr/>
          </p:nvGraphicFramePr>
          <p:xfrm>
            <a:off x="705" y="912"/>
            <a:ext cx="255" cy="255"/>
          </p:xfrm>
          <a:graphic>
            <a:graphicData uri="http://schemas.openxmlformats.org/presentationml/2006/ole">
              <mc:AlternateContent xmlns:mc="http://schemas.openxmlformats.org/markup-compatibility/2006">
                <mc:Choice xmlns:v="urn:schemas-microsoft-com:vml" Requires="v">
                  <p:oleObj spid="_x0000_s48411" r:id="rId29" imgW="406400" imgH="406400" progId="Equation.3">
                    <p:embed/>
                  </p:oleObj>
                </mc:Choice>
                <mc:Fallback>
                  <p:oleObj r:id="rId29" imgW="406400" imgH="406400" progId="Equation.3">
                    <p:embed/>
                    <p:pic>
                      <p:nvPicPr>
                        <p:cNvPr id="0" name="对象 6148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05" y="912"/>
                          <a:ext cx="25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1490" name="文本框 61489">
            <a:extLst>
              <a:ext uri="{FF2B5EF4-FFF2-40B4-BE49-F238E27FC236}">
                <a16:creationId xmlns:a16="http://schemas.microsoft.com/office/drawing/2014/main" id="{3CF508CA-8AE5-411C-AC5D-EB1FFD99820C}"/>
              </a:ext>
            </a:extLst>
          </p:cNvPr>
          <p:cNvSpPr txBox="1">
            <a:spLocks noChangeArrowheads="1"/>
          </p:cNvSpPr>
          <p:nvPr/>
        </p:nvSpPr>
        <p:spPr bwMode="auto">
          <a:xfrm>
            <a:off x="3260725" y="5729288"/>
            <a:ext cx="2606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当 R</a:t>
            </a:r>
            <a:r>
              <a:rPr lang="zh-CN" altLang="en-US" sz="2800" b="1" baseline="-25000">
                <a:latin typeface="Times New Roman" panose="02020603050405020304" pitchFamily="18" charset="0"/>
              </a:rPr>
              <a:t>管截面 </a:t>
            </a:r>
            <a:r>
              <a:rPr lang="zh-CN" altLang="en-US" sz="2800" b="1">
                <a:latin typeface="Times New Roman" panose="02020603050405020304" pitchFamily="18" charset="0"/>
              </a:rPr>
              <a:t>&lt;&lt;R</a:t>
            </a:r>
          </a:p>
        </p:txBody>
      </p:sp>
      <p:sp>
        <p:nvSpPr>
          <p:cNvPr id="61491" name="文本框 61490">
            <a:extLst>
              <a:ext uri="{FF2B5EF4-FFF2-40B4-BE49-F238E27FC236}">
                <a16:creationId xmlns:a16="http://schemas.microsoft.com/office/drawing/2014/main" id="{4572BC9A-0630-4153-86F8-70261F192BEC}"/>
              </a:ext>
            </a:extLst>
          </p:cNvPr>
          <p:cNvSpPr txBox="1">
            <a:spLocks noChangeArrowheads="1"/>
          </p:cNvSpPr>
          <p:nvPr/>
        </p:nvSpPr>
        <p:spPr bwMode="auto">
          <a:xfrm>
            <a:off x="5921375" y="5729288"/>
            <a:ext cx="1546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即 </a:t>
            </a:r>
            <a:r>
              <a:rPr lang="en-US" altLang="zh-CN" sz="3200" b="1">
                <a:latin typeface="Times New Roman" panose="02020603050405020304" pitchFamily="18" charset="0"/>
              </a:rPr>
              <a:t>r</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R</a:t>
            </a:r>
            <a:endParaRPr lang="en-US" altLang="zh-CN" sz="2800" b="1">
              <a:latin typeface="Times New Roman" panose="02020603050405020304" pitchFamily="18" charset="0"/>
            </a:endParaRPr>
          </a:p>
        </p:txBody>
      </p:sp>
      <p:graphicFrame>
        <p:nvGraphicFramePr>
          <p:cNvPr id="61492" name="对象 61491">
            <a:extLst>
              <a:ext uri="{FF2B5EF4-FFF2-40B4-BE49-F238E27FC236}">
                <a16:creationId xmlns:a16="http://schemas.microsoft.com/office/drawing/2014/main" id="{D67E5CBF-8054-4B58-BB8C-A0EED1006B11}"/>
              </a:ext>
            </a:extLst>
          </p:cNvPr>
          <p:cNvGraphicFramePr>
            <a:graphicFrameLocks noChangeAspect="1"/>
          </p:cNvGraphicFramePr>
          <p:nvPr/>
        </p:nvGraphicFramePr>
        <p:xfrm>
          <a:off x="4876800" y="6286500"/>
          <a:ext cx="1295400" cy="419100"/>
        </p:xfrm>
        <a:graphic>
          <a:graphicData uri="http://schemas.openxmlformats.org/presentationml/2006/ole">
            <mc:AlternateContent xmlns:mc="http://schemas.openxmlformats.org/markup-compatibility/2006">
              <mc:Choice xmlns:v="urn:schemas-microsoft-com:vml" Requires="v">
                <p:oleObj spid="_x0000_s48412" r:id="rId31" imgW="1295962" imgH="419282" progId="Equation.3">
                  <p:embed/>
                </p:oleObj>
              </mc:Choice>
              <mc:Fallback>
                <p:oleObj r:id="rId31" imgW="1295962" imgH="419282" progId="Equation.3">
                  <p:embed/>
                  <p:pic>
                    <p:nvPicPr>
                      <p:cNvPr id="0" name="对象 6149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76800" y="6286500"/>
                        <a:ext cx="1295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93" name="对象 61492">
            <a:extLst>
              <a:ext uri="{FF2B5EF4-FFF2-40B4-BE49-F238E27FC236}">
                <a16:creationId xmlns:a16="http://schemas.microsoft.com/office/drawing/2014/main" id="{C98ABCA9-449D-4470-9A9F-959DBA1937B5}"/>
              </a:ext>
            </a:extLst>
          </p:cNvPr>
          <p:cNvGraphicFramePr>
            <a:graphicFrameLocks noChangeAspect="1"/>
          </p:cNvGraphicFramePr>
          <p:nvPr/>
        </p:nvGraphicFramePr>
        <p:xfrm>
          <a:off x="6705600" y="6096000"/>
          <a:ext cx="1193800" cy="698500"/>
        </p:xfrm>
        <a:graphic>
          <a:graphicData uri="http://schemas.openxmlformats.org/presentationml/2006/ole">
            <mc:AlternateContent xmlns:mc="http://schemas.openxmlformats.org/markup-compatibility/2006">
              <mc:Choice xmlns:v="urn:schemas-microsoft-com:vml" Requires="v">
                <p:oleObj spid="_x0000_s48413" r:id="rId33" imgW="1194318" imgH="698803" progId="Equation.3">
                  <p:embed/>
                </p:oleObj>
              </mc:Choice>
              <mc:Fallback>
                <p:oleObj r:id="rId33" imgW="1194318" imgH="698803" progId="Equation.3">
                  <p:embed/>
                  <p:pic>
                    <p:nvPicPr>
                      <p:cNvPr id="0" name="对象 6149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705600" y="6096000"/>
                        <a:ext cx="1193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1494" name="组合 61493">
            <a:extLst>
              <a:ext uri="{FF2B5EF4-FFF2-40B4-BE49-F238E27FC236}">
                <a16:creationId xmlns:a16="http://schemas.microsoft.com/office/drawing/2014/main" id="{A890461D-C660-4EB5-BCAB-80B4B59D04C7}"/>
              </a:ext>
            </a:extLst>
          </p:cNvPr>
          <p:cNvGrpSpPr>
            <a:grpSpLocks/>
          </p:cNvGrpSpPr>
          <p:nvPr/>
        </p:nvGrpSpPr>
        <p:grpSpPr bwMode="auto">
          <a:xfrm>
            <a:off x="381000" y="3962400"/>
            <a:ext cx="2776538" cy="2667000"/>
            <a:chOff x="0" y="0"/>
            <a:chExt cx="1749" cy="1680"/>
          </a:xfrm>
        </p:grpSpPr>
        <p:sp>
          <p:nvSpPr>
            <p:cNvPr id="48182" name="椭圆 61494">
              <a:extLst>
                <a:ext uri="{FF2B5EF4-FFF2-40B4-BE49-F238E27FC236}">
                  <a16:creationId xmlns:a16="http://schemas.microsoft.com/office/drawing/2014/main" id="{E090C529-937B-4AB0-AF01-26E5AA4AE5DF}"/>
                </a:ext>
              </a:extLst>
            </p:cNvPr>
            <p:cNvSpPr>
              <a:spLocks noChangeArrowheads="1"/>
            </p:cNvSpPr>
            <p:nvPr/>
          </p:nvSpPr>
          <p:spPr bwMode="auto">
            <a:xfrm>
              <a:off x="144" y="144"/>
              <a:ext cx="1440" cy="1392"/>
            </a:xfrm>
            <a:prstGeom prst="ellipse">
              <a:avLst/>
            </a:prstGeom>
            <a:solidFill>
              <a:srgbClr val="00FF99"/>
            </a:solidFill>
            <a:ln w="28575">
              <a:solidFill>
                <a:schemeClr val="accent2"/>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83" name="椭圆 61495">
              <a:extLst>
                <a:ext uri="{FF2B5EF4-FFF2-40B4-BE49-F238E27FC236}">
                  <a16:creationId xmlns:a16="http://schemas.microsoft.com/office/drawing/2014/main" id="{F0BEF4B3-E99F-4FE5-BAA8-0EFC24CA8E7B}"/>
                </a:ext>
              </a:extLst>
            </p:cNvPr>
            <p:cNvSpPr>
              <a:spLocks noChangeArrowheads="1"/>
            </p:cNvSpPr>
            <p:nvPr/>
          </p:nvSpPr>
          <p:spPr bwMode="auto">
            <a:xfrm>
              <a:off x="384" y="384"/>
              <a:ext cx="960" cy="912"/>
            </a:xfrm>
            <a:prstGeom prst="ellipse">
              <a:avLst/>
            </a:prstGeom>
            <a:solidFill>
              <a:srgbClr val="FFFFFF"/>
            </a:solidFill>
            <a:ln w="28575">
              <a:solidFill>
                <a:schemeClr val="accent2"/>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48184" name="组合 61496">
              <a:extLst>
                <a:ext uri="{FF2B5EF4-FFF2-40B4-BE49-F238E27FC236}">
                  <a16:creationId xmlns:a16="http://schemas.microsoft.com/office/drawing/2014/main" id="{7EFB8B19-AF6B-4906-9DBA-78108C9B53B0}"/>
                </a:ext>
              </a:extLst>
            </p:cNvPr>
            <p:cNvGrpSpPr>
              <a:grpSpLocks/>
            </p:cNvGrpSpPr>
            <p:nvPr/>
          </p:nvGrpSpPr>
          <p:grpSpPr bwMode="auto">
            <a:xfrm>
              <a:off x="528" y="240"/>
              <a:ext cx="180" cy="365"/>
              <a:chOff x="0" y="0"/>
              <a:chExt cx="180" cy="365"/>
            </a:xfrm>
          </p:grpSpPr>
          <p:sp>
            <p:nvSpPr>
              <p:cNvPr id="48185" name="椭圆 61497">
                <a:extLst>
                  <a:ext uri="{FF2B5EF4-FFF2-40B4-BE49-F238E27FC236}">
                    <a16:creationId xmlns:a16="http://schemas.microsoft.com/office/drawing/2014/main" id="{12A4F835-637E-40AB-A3F1-E1626A5C72CB}"/>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86" name="文本框 61498">
                <a:extLst>
                  <a:ext uri="{FF2B5EF4-FFF2-40B4-BE49-F238E27FC236}">
                    <a16:creationId xmlns:a16="http://schemas.microsoft.com/office/drawing/2014/main" id="{773D393E-3EF3-48F5-9D72-D6A46616F719}"/>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187" name="组合 61499">
              <a:extLst>
                <a:ext uri="{FF2B5EF4-FFF2-40B4-BE49-F238E27FC236}">
                  <a16:creationId xmlns:a16="http://schemas.microsoft.com/office/drawing/2014/main" id="{AC0FC441-F785-4ECE-8F69-A51042547BDB}"/>
                </a:ext>
              </a:extLst>
            </p:cNvPr>
            <p:cNvGrpSpPr>
              <a:grpSpLocks/>
            </p:cNvGrpSpPr>
            <p:nvPr/>
          </p:nvGrpSpPr>
          <p:grpSpPr bwMode="auto">
            <a:xfrm>
              <a:off x="624" y="192"/>
              <a:ext cx="180" cy="365"/>
              <a:chOff x="0" y="0"/>
              <a:chExt cx="180" cy="365"/>
            </a:xfrm>
          </p:grpSpPr>
          <p:sp>
            <p:nvSpPr>
              <p:cNvPr id="48188" name="椭圆 61500">
                <a:extLst>
                  <a:ext uri="{FF2B5EF4-FFF2-40B4-BE49-F238E27FC236}">
                    <a16:creationId xmlns:a16="http://schemas.microsoft.com/office/drawing/2014/main" id="{1D68E080-5A46-47DB-B7D1-A147D451AEDC}"/>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89" name="文本框 61501">
                <a:extLst>
                  <a:ext uri="{FF2B5EF4-FFF2-40B4-BE49-F238E27FC236}">
                    <a16:creationId xmlns:a16="http://schemas.microsoft.com/office/drawing/2014/main" id="{6849D81E-7DF0-4611-8698-AACA3498FF9F}"/>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190" name="组合 61502">
              <a:extLst>
                <a:ext uri="{FF2B5EF4-FFF2-40B4-BE49-F238E27FC236}">
                  <a16:creationId xmlns:a16="http://schemas.microsoft.com/office/drawing/2014/main" id="{F12BE4AD-FF29-4419-983A-521476BFFD97}"/>
                </a:ext>
              </a:extLst>
            </p:cNvPr>
            <p:cNvGrpSpPr>
              <a:grpSpLocks/>
            </p:cNvGrpSpPr>
            <p:nvPr/>
          </p:nvGrpSpPr>
          <p:grpSpPr bwMode="auto">
            <a:xfrm>
              <a:off x="720" y="163"/>
              <a:ext cx="180" cy="365"/>
              <a:chOff x="0" y="0"/>
              <a:chExt cx="180" cy="365"/>
            </a:xfrm>
          </p:grpSpPr>
          <p:sp>
            <p:nvSpPr>
              <p:cNvPr id="48191" name="椭圆 61503">
                <a:extLst>
                  <a:ext uri="{FF2B5EF4-FFF2-40B4-BE49-F238E27FC236}">
                    <a16:creationId xmlns:a16="http://schemas.microsoft.com/office/drawing/2014/main" id="{89FFCEE7-4BFD-475E-A7DD-B3839F13F71D}"/>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92" name="文本框 61504">
                <a:extLst>
                  <a:ext uri="{FF2B5EF4-FFF2-40B4-BE49-F238E27FC236}">
                    <a16:creationId xmlns:a16="http://schemas.microsoft.com/office/drawing/2014/main" id="{F9B00BFA-1ED4-4FE2-98D3-851C2112AB02}"/>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193" name="组合 61505">
              <a:extLst>
                <a:ext uri="{FF2B5EF4-FFF2-40B4-BE49-F238E27FC236}">
                  <a16:creationId xmlns:a16="http://schemas.microsoft.com/office/drawing/2014/main" id="{34C934FD-7F86-4C10-A776-9C588F944068}"/>
                </a:ext>
              </a:extLst>
            </p:cNvPr>
            <p:cNvGrpSpPr>
              <a:grpSpLocks/>
            </p:cNvGrpSpPr>
            <p:nvPr/>
          </p:nvGrpSpPr>
          <p:grpSpPr bwMode="auto">
            <a:xfrm>
              <a:off x="828" y="163"/>
              <a:ext cx="180" cy="365"/>
              <a:chOff x="0" y="0"/>
              <a:chExt cx="180" cy="365"/>
            </a:xfrm>
          </p:grpSpPr>
          <p:sp>
            <p:nvSpPr>
              <p:cNvPr id="48194" name="椭圆 61506">
                <a:extLst>
                  <a:ext uri="{FF2B5EF4-FFF2-40B4-BE49-F238E27FC236}">
                    <a16:creationId xmlns:a16="http://schemas.microsoft.com/office/drawing/2014/main" id="{C96E00B5-D7D0-4B6A-B2C2-A88558D27F15}"/>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95" name="文本框 61507">
                <a:extLst>
                  <a:ext uri="{FF2B5EF4-FFF2-40B4-BE49-F238E27FC236}">
                    <a16:creationId xmlns:a16="http://schemas.microsoft.com/office/drawing/2014/main" id="{E8BBFB12-60FB-4128-8B6C-A4BE9B71642F}"/>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196" name="组合 61508">
              <a:extLst>
                <a:ext uri="{FF2B5EF4-FFF2-40B4-BE49-F238E27FC236}">
                  <a16:creationId xmlns:a16="http://schemas.microsoft.com/office/drawing/2014/main" id="{6301E4C6-3999-41A6-B610-2168CCE40104}"/>
                </a:ext>
              </a:extLst>
            </p:cNvPr>
            <p:cNvGrpSpPr>
              <a:grpSpLocks/>
            </p:cNvGrpSpPr>
            <p:nvPr/>
          </p:nvGrpSpPr>
          <p:grpSpPr bwMode="auto">
            <a:xfrm>
              <a:off x="912" y="163"/>
              <a:ext cx="180" cy="365"/>
              <a:chOff x="0" y="0"/>
              <a:chExt cx="180" cy="365"/>
            </a:xfrm>
          </p:grpSpPr>
          <p:sp>
            <p:nvSpPr>
              <p:cNvPr id="48197" name="椭圆 61509">
                <a:extLst>
                  <a:ext uri="{FF2B5EF4-FFF2-40B4-BE49-F238E27FC236}">
                    <a16:creationId xmlns:a16="http://schemas.microsoft.com/office/drawing/2014/main" id="{9BE3FF66-CB91-4F67-8268-C7BD61314123}"/>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98" name="文本框 61510">
                <a:extLst>
                  <a:ext uri="{FF2B5EF4-FFF2-40B4-BE49-F238E27FC236}">
                    <a16:creationId xmlns:a16="http://schemas.microsoft.com/office/drawing/2014/main" id="{8F7687E1-858E-4A3E-BC01-BD41AA8583BA}"/>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199" name="组合 61511">
              <a:extLst>
                <a:ext uri="{FF2B5EF4-FFF2-40B4-BE49-F238E27FC236}">
                  <a16:creationId xmlns:a16="http://schemas.microsoft.com/office/drawing/2014/main" id="{3554EA59-02B1-483C-A6C3-9ACE8DEB435C}"/>
                </a:ext>
              </a:extLst>
            </p:cNvPr>
            <p:cNvGrpSpPr>
              <a:grpSpLocks/>
            </p:cNvGrpSpPr>
            <p:nvPr/>
          </p:nvGrpSpPr>
          <p:grpSpPr bwMode="auto">
            <a:xfrm>
              <a:off x="1008" y="211"/>
              <a:ext cx="180" cy="365"/>
              <a:chOff x="0" y="0"/>
              <a:chExt cx="180" cy="365"/>
            </a:xfrm>
          </p:grpSpPr>
          <p:sp>
            <p:nvSpPr>
              <p:cNvPr id="48200" name="椭圆 61512">
                <a:extLst>
                  <a:ext uri="{FF2B5EF4-FFF2-40B4-BE49-F238E27FC236}">
                    <a16:creationId xmlns:a16="http://schemas.microsoft.com/office/drawing/2014/main" id="{32E295A4-EFE9-43C6-A369-ED4EBCA2A134}"/>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01" name="文本框 61513">
                <a:extLst>
                  <a:ext uri="{FF2B5EF4-FFF2-40B4-BE49-F238E27FC236}">
                    <a16:creationId xmlns:a16="http://schemas.microsoft.com/office/drawing/2014/main" id="{22DBE251-958D-4E6E-BE31-D3D2442A1F2E}"/>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02" name="组合 61514">
              <a:extLst>
                <a:ext uri="{FF2B5EF4-FFF2-40B4-BE49-F238E27FC236}">
                  <a16:creationId xmlns:a16="http://schemas.microsoft.com/office/drawing/2014/main" id="{B2074154-8D35-4828-9A73-7E1E475A7CD9}"/>
                </a:ext>
              </a:extLst>
            </p:cNvPr>
            <p:cNvGrpSpPr>
              <a:grpSpLocks/>
            </p:cNvGrpSpPr>
            <p:nvPr/>
          </p:nvGrpSpPr>
          <p:grpSpPr bwMode="auto">
            <a:xfrm>
              <a:off x="1104" y="288"/>
              <a:ext cx="180" cy="365"/>
              <a:chOff x="0" y="0"/>
              <a:chExt cx="180" cy="365"/>
            </a:xfrm>
          </p:grpSpPr>
          <p:sp>
            <p:nvSpPr>
              <p:cNvPr id="48203" name="椭圆 61515">
                <a:extLst>
                  <a:ext uri="{FF2B5EF4-FFF2-40B4-BE49-F238E27FC236}">
                    <a16:creationId xmlns:a16="http://schemas.microsoft.com/office/drawing/2014/main" id="{12325BE6-7668-4552-AE46-F4230DE9A8B1}"/>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04" name="文本框 61516">
                <a:extLst>
                  <a:ext uri="{FF2B5EF4-FFF2-40B4-BE49-F238E27FC236}">
                    <a16:creationId xmlns:a16="http://schemas.microsoft.com/office/drawing/2014/main" id="{758C889A-FF41-4493-B5CD-24172D0864B9}"/>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05" name="组合 61517">
              <a:extLst>
                <a:ext uri="{FF2B5EF4-FFF2-40B4-BE49-F238E27FC236}">
                  <a16:creationId xmlns:a16="http://schemas.microsoft.com/office/drawing/2014/main" id="{4C8E512F-C54F-445C-9105-209F97B7C8B2}"/>
                </a:ext>
              </a:extLst>
            </p:cNvPr>
            <p:cNvGrpSpPr>
              <a:grpSpLocks/>
            </p:cNvGrpSpPr>
            <p:nvPr/>
          </p:nvGrpSpPr>
          <p:grpSpPr bwMode="auto">
            <a:xfrm>
              <a:off x="1152" y="355"/>
              <a:ext cx="180" cy="365"/>
              <a:chOff x="0" y="0"/>
              <a:chExt cx="180" cy="365"/>
            </a:xfrm>
          </p:grpSpPr>
          <p:sp>
            <p:nvSpPr>
              <p:cNvPr id="48206" name="椭圆 61518">
                <a:extLst>
                  <a:ext uri="{FF2B5EF4-FFF2-40B4-BE49-F238E27FC236}">
                    <a16:creationId xmlns:a16="http://schemas.microsoft.com/office/drawing/2014/main" id="{130F6DA0-B3C2-4532-9FEB-DCE607700019}"/>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07" name="文本框 61519">
                <a:extLst>
                  <a:ext uri="{FF2B5EF4-FFF2-40B4-BE49-F238E27FC236}">
                    <a16:creationId xmlns:a16="http://schemas.microsoft.com/office/drawing/2014/main" id="{617C6163-FC09-4E27-9303-D150271F9A5E}"/>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08" name="组合 61520">
              <a:extLst>
                <a:ext uri="{FF2B5EF4-FFF2-40B4-BE49-F238E27FC236}">
                  <a16:creationId xmlns:a16="http://schemas.microsoft.com/office/drawing/2014/main" id="{B7D121C0-B979-49B5-8582-15F795EA27D2}"/>
                </a:ext>
              </a:extLst>
            </p:cNvPr>
            <p:cNvGrpSpPr>
              <a:grpSpLocks/>
            </p:cNvGrpSpPr>
            <p:nvPr/>
          </p:nvGrpSpPr>
          <p:grpSpPr bwMode="auto">
            <a:xfrm>
              <a:off x="1200" y="451"/>
              <a:ext cx="180" cy="365"/>
              <a:chOff x="0" y="0"/>
              <a:chExt cx="180" cy="365"/>
            </a:xfrm>
          </p:grpSpPr>
          <p:sp>
            <p:nvSpPr>
              <p:cNvPr id="48209" name="椭圆 61521">
                <a:extLst>
                  <a:ext uri="{FF2B5EF4-FFF2-40B4-BE49-F238E27FC236}">
                    <a16:creationId xmlns:a16="http://schemas.microsoft.com/office/drawing/2014/main" id="{6162CB48-E693-49F9-8733-26F6EFD9BEFB}"/>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10" name="文本框 61522">
                <a:extLst>
                  <a:ext uri="{FF2B5EF4-FFF2-40B4-BE49-F238E27FC236}">
                    <a16:creationId xmlns:a16="http://schemas.microsoft.com/office/drawing/2014/main" id="{E39E92B4-E21A-407E-856A-8660CB373740}"/>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11" name="组合 61523">
              <a:extLst>
                <a:ext uri="{FF2B5EF4-FFF2-40B4-BE49-F238E27FC236}">
                  <a16:creationId xmlns:a16="http://schemas.microsoft.com/office/drawing/2014/main" id="{DB9A1603-7037-453C-8F1C-70A407F3FA60}"/>
                </a:ext>
              </a:extLst>
            </p:cNvPr>
            <p:cNvGrpSpPr>
              <a:grpSpLocks/>
            </p:cNvGrpSpPr>
            <p:nvPr/>
          </p:nvGrpSpPr>
          <p:grpSpPr bwMode="auto">
            <a:xfrm>
              <a:off x="1212" y="528"/>
              <a:ext cx="180" cy="365"/>
              <a:chOff x="0" y="0"/>
              <a:chExt cx="180" cy="365"/>
            </a:xfrm>
          </p:grpSpPr>
          <p:sp>
            <p:nvSpPr>
              <p:cNvPr id="48212" name="椭圆 61524">
                <a:extLst>
                  <a:ext uri="{FF2B5EF4-FFF2-40B4-BE49-F238E27FC236}">
                    <a16:creationId xmlns:a16="http://schemas.microsoft.com/office/drawing/2014/main" id="{76E85FEF-C99D-4535-B477-7531BF3B0A44}"/>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13" name="文本框 61525">
                <a:extLst>
                  <a:ext uri="{FF2B5EF4-FFF2-40B4-BE49-F238E27FC236}">
                    <a16:creationId xmlns:a16="http://schemas.microsoft.com/office/drawing/2014/main" id="{D9C9879F-5DD4-4418-95CD-844AF044DE6B}"/>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14" name="组合 61526">
              <a:extLst>
                <a:ext uri="{FF2B5EF4-FFF2-40B4-BE49-F238E27FC236}">
                  <a16:creationId xmlns:a16="http://schemas.microsoft.com/office/drawing/2014/main" id="{D5E914BF-008A-46DB-81E9-B1CB2FD96168}"/>
                </a:ext>
              </a:extLst>
            </p:cNvPr>
            <p:cNvGrpSpPr>
              <a:grpSpLocks/>
            </p:cNvGrpSpPr>
            <p:nvPr/>
          </p:nvGrpSpPr>
          <p:grpSpPr bwMode="auto">
            <a:xfrm>
              <a:off x="1212" y="624"/>
              <a:ext cx="180" cy="365"/>
              <a:chOff x="0" y="0"/>
              <a:chExt cx="180" cy="365"/>
            </a:xfrm>
          </p:grpSpPr>
          <p:sp>
            <p:nvSpPr>
              <p:cNvPr id="48215" name="椭圆 61527">
                <a:extLst>
                  <a:ext uri="{FF2B5EF4-FFF2-40B4-BE49-F238E27FC236}">
                    <a16:creationId xmlns:a16="http://schemas.microsoft.com/office/drawing/2014/main" id="{56BF2A73-D897-4B09-995A-2C69CB060260}"/>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16" name="文本框 61528">
                <a:extLst>
                  <a:ext uri="{FF2B5EF4-FFF2-40B4-BE49-F238E27FC236}">
                    <a16:creationId xmlns:a16="http://schemas.microsoft.com/office/drawing/2014/main" id="{01BBD651-43C5-4804-8C1C-DE0A3A51CA43}"/>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17" name="组合 61529">
              <a:extLst>
                <a:ext uri="{FF2B5EF4-FFF2-40B4-BE49-F238E27FC236}">
                  <a16:creationId xmlns:a16="http://schemas.microsoft.com/office/drawing/2014/main" id="{9E7D3FD2-9A6B-4330-A582-F9A6C1B05E0F}"/>
                </a:ext>
              </a:extLst>
            </p:cNvPr>
            <p:cNvGrpSpPr>
              <a:grpSpLocks/>
            </p:cNvGrpSpPr>
            <p:nvPr/>
          </p:nvGrpSpPr>
          <p:grpSpPr bwMode="auto">
            <a:xfrm>
              <a:off x="1200" y="720"/>
              <a:ext cx="180" cy="365"/>
              <a:chOff x="0" y="0"/>
              <a:chExt cx="180" cy="365"/>
            </a:xfrm>
          </p:grpSpPr>
          <p:sp>
            <p:nvSpPr>
              <p:cNvPr id="48218" name="椭圆 61530">
                <a:extLst>
                  <a:ext uri="{FF2B5EF4-FFF2-40B4-BE49-F238E27FC236}">
                    <a16:creationId xmlns:a16="http://schemas.microsoft.com/office/drawing/2014/main" id="{7CE99B9C-03F4-445C-8B38-722E6AE0761D}"/>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19" name="文本框 61531">
                <a:extLst>
                  <a:ext uri="{FF2B5EF4-FFF2-40B4-BE49-F238E27FC236}">
                    <a16:creationId xmlns:a16="http://schemas.microsoft.com/office/drawing/2014/main" id="{2B2D1A34-E1C4-4E54-9972-29F50BD7229C}"/>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20" name="组合 61532">
              <a:extLst>
                <a:ext uri="{FF2B5EF4-FFF2-40B4-BE49-F238E27FC236}">
                  <a16:creationId xmlns:a16="http://schemas.microsoft.com/office/drawing/2014/main" id="{D99F8C84-0C8F-4088-BB99-A3D4BE5D6069}"/>
                </a:ext>
              </a:extLst>
            </p:cNvPr>
            <p:cNvGrpSpPr>
              <a:grpSpLocks/>
            </p:cNvGrpSpPr>
            <p:nvPr/>
          </p:nvGrpSpPr>
          <p:grpSpPr bwMode="auto">
            <a:xfrm>
              <a:off x="1152" y="816"/>
              <a:ext cx="180" cy="365"/>
              <a:chOff x="0" y="0"/>
              <a:chExt cx="180" cy="365"/>
            </a:xfrm>
          </p:grpSpPr>
          <p:sp>
            <p:nvSpPr>
              <p:cNvPr id="48221" name="椭圆 61533">
                <a:extLst>
                  <a:ext uri="{FF2B5EF4-FFF2-40B4-BE49-F238E27FC236}">
                    <a16:creationId xmlns:a16="http://schemas.microsoft.com/office/drawing/2014/main" id="{027ABA88-B23D-4028-82C1-AD55FFAC2DBC}"/>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22" name="文本框 61534">
                <a:extLst>
                  <a:ext uri="{FF2B5EF4-FFF2-40B4-BE49-F238E27FC236}">
                    <a16:creationId xmlns:a16="http://schemas.microsoft.com/office/drawing/2014/main" id="{C2BB9A35-1253-4BA9-890F-0592B8D52CB7}"/>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23" name="组合 61535">
              <a:extLst>
                <a:ext uri="{FF2B5EF4-FFF2-40B4-BE49-F238E27FC236}">
                  <a16:creationId xmlns:a16="http://schemas.microsoft.com/office/drawing/2014/main" id="{268B0B00-F4E6-4A9A-9E0F-6E3E5D31437D}"/>
                </a:ext>
              </a:extLst>
            </p:cNvPr>
            <p:cNvGrpSpPr>
              <a:grpSpLocks/>
            </p:cNvGrpSpPr>
            <p:nvPr/>
          </p:nvGrpSpPr>
          <p:grpSpPr bwMode="auto">
            <a:xfrm>
              <a:off x="1068" y="864"/>
              <a:ext cx="180" cy="365"/>
              <a:chOff x="0" y="0"/>
              <a:chExt cx="180" cy="365"/>
            </a:xfrm>
          </p:grpSpPr>
          <p:sp>
            <p:nvSpPr>
              <p:cNvPr id="48224" name="椭圆 61536">
                <a:extLst>
                  <a:ext uri="{FF2B5EF4-FFF2-40B4-BE49-F238E27FC236}">
                    <a16:creationId xmlns:a16="http://schemas.microsoft.com/office/drawing/2014/main" id="{7208C837-ACB0-4AED-B424-8C3F4C895BCA}"/>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25" name="文本框 61537">
                <a:extLst>
                  <a:ext uri="{FF2B5EF4-FFF2-40B4-BE49-F238E27FC236}">
                    <a16:creationId xmlns:a16="http://schemas.microsoft.com/office/drawing/2014/main" id="{B48F24ED-3F46-4D61-A25E-BF05D49E3E0B}"/>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26" name="组合 61538">
              <a:extLst>
                <a:ext uri="{FF2B5EF4-FFF2-40B4-BE49-F238E27FC236}">
                  <a16:creationId xmlns:a16="http://schemas.microsoft.com/office/drawing/2014/main" id="{8FC4F14B-73B9-42E0-ADE6-B5F862108E91}"/>
                </a:ext>
              </a:extLst>
            </p:cNvPr>
            <p:cNvGrpSpPr>
              <a:grpSpLocks/>
            </p:cNvGrpSpPr>
            <p:nvPr/>
          </p:nvGrpSpPr>
          <p:grpSpPr bwMode="auto">
            <a:xfrm>
              <a:off x="972" y="931"/>
              <a:ext cx="180" cy="365"/>
              <a:chOff x="0" y="0"/>
              <a:chExt cx="180" cy="365"/>
            </a:xfrm>
          </p:grpSpPr>
          <p:sp>
            <p:nvSpPr>
              <p:cNvPr id="48227" name="椭圆 61539">
                <a:extLst>
                  <a:ext uri="{FF2B5EF4-FFF2-40B4-BE49-F238E27FC236}">
                    <a16:creationId xmlns:a16="http://schemas.microsoft.com/office/drawing/2014/main" id="{08AD4FB2-1D57-44A5-8A9E-C0480ED85157}"/>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28" name="文本框 61540">
                <a:extLst>
                  <a:ext uri="{FF2B5EF4-FFF2-40B4-BE49-F238E27FC236}">
                    <a16:creationId xmlns:a16="http://schemas.microsoft.com/office/drawing/2014/main" id="{3B5854DF-DCE9-41FD-8C67-08E3B37F5F78}"/>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29" name="组合 61541">
              <a:extLst>
                <a:ext uri="{FF2B5EF4-FFF2-40B4-BE49-F238E27FC236}">
                  <a16:creationId xmlns:a16="http://schemas.microsoft.com/office/drawing/2014/main" id="{6A4F15D5-5D02-4DA7-8822-7A97F34FFD50}"/>
                </a:ext>
              </a:extLst>
            </p:cNvPr>
            <p:cNvGrpSpPr>
              <a:grpSpLocks/>
            </p:cNvGrpSpPr>
            <p:nvPr/>
          </p:nvGrpSpPr>
          <p:grpSpPr bwMode="auto">
            <a:xfrm>
              <a:off x="864" y="960"/>
              <a:ext cx="180" cy="365"/>
              <a:chOff x="0" y="0"/>
              <a:chExt cx="180" cy="365"/>
            </a:xfrm>
          </p:grpSpPr>
          <p:sp>
            <p:nvSpPr>
              <p:cNvPr id="48230" name="椭圆 61542">
                <a:extLst>
                  <a:ext uri="{FF2B5EF4-FFF2-40B4-BE49-F238E27FC236}">
                    <a16:creationId xmlns:a16="http://schemas.microsoft.com/office/drawing/2014/main" id="{4FB259FC-1E9F-4262-832A-947B05974B8D}"/>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31" name="文本框 61543">
                <a:extLst>
                  <a:ext uri="{FF2B5EF4-FFF2-40B4-BE49-F238E27FC236}">
                    <a16:creationId xmlns:a16="http://schemas.microsoft.com/office/drawing/2014/main" id="{A06AC269-CB82-4A54-8D89-4E7A64B73F23}"/>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32" name="组合 61544">
              <a:extLst>
                <a:ext uri="{FF2B5EF4-FFF2-40B4-BE49-F238E27FC236}">
                  <a16:creationId xmlns:a16="http://schemas.microsoft.com/office/drawing/2014/main" id="{484388D9-958E-4CB3-A0EC-34330F144BE2}"/>
                </a:ext>
              </a:extLst>
            </p:cNvPr>
            <p:cNvGrpSpPr>
              <a:grpSpLocks/>
            </p:cNvGrpSpPr>
            <p:nvPr/>
          </p:nvGrpSpPr>
          <p:grpSpPr bwMode="auto">
            <a:xfrm>
              <a:off x="768" y="979"/>
              <a:ext cx="180" cy="365"/>
              <a:chOff x="0" y="0"/>
              <a:chExt cx="180" cy="365"/>
            </a:xfrm>
          </p:grpSpPr>
          <p:sp>
            <p:nvSpPr>
              <p:cNvPr id="48233" name="椭圆 61545">
                <a:extLst>
                  <a:ext uri="{FF2B5EF4-FFF2-40B4-BE49-F238E27FC236}">
                    <a16:creationId xmlns:a16="http://schemas.microsoft.com/office/drawing/2014/main" id="{B3B41E97-5B05-4842-B147-F6BFEAE3E391}"/>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34" name="文本框 61546">
                <a:extLst>
                  <a:ext uri="{FF2B5EF4-FFF2-40B4-BE49-F238E27FC236}">
                    <a16:creationId xmlns:a16="http://schemas.microsoft.com/office/drawing/2014/main" id="{9C8896E6-9699-4F21-96E6-643FCD6D5554}"/>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35" name="组合 61547">
              <a:extLst>
                <a:ext uri="{FF2B5EF4-FFF2-40B4-BE49-F238E27FC236}">
                  <a16:creationId xmlns:a16="http://schemas.microsoft.com/office/drawing/2014/main" id="{295BF2A5-0694-4A6F-BA4B-A12446A68E15}"/>
                </a:ext>
              </a:extLst>
            </p:cNvPr>
            <p:cNvGrpSpPr>
              <a:grpSpLocks/>
            </p:cNvGrpSpPr>
            <p:nvPr/>
          </p:nvGrpSpPr>
          <p:grpSpPr bwMode="auto">
            <a:xfrm>
              <a:off x="672" y="960"/>
              <a:ext cx="180" cy="365"/>
              <a:chOff x="0" y="0"/>
              <a:chExt cx="180" cy="365"/>
            </a:xfrm>
          </p:grpSpPr>
          <p:sp>
            <p:nvSpPr>
              <p:cNvPr id="48236" name="椭圆 61548">
                <a:extLst>
                  <a:ext uri="{FF2B5EF4-FFF2-40B4-BE49-F238E27FC236}">
                    <a16:creationId xmlns:a16="http://schemas.microsoft.com/office/drawing/2014/main" id="{89A13845-08CA-4F88-9336-9BBB91E43FA9}"/>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37" name="文本框 61549">
                <a:extLst>
                  <a:ext uri="{FF2B5EF4-FFF2-40B4-BE49-F238E27FC236}">
                    <a16:creationId xmlns:a16="http://schemas.microsoft.com/office/drawing/2014/main" id="{9BD47D61-A842-4237-9BE6-4C551BA329EA}"/>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38" name="组合 61550">
              <a:extLst>
                <a:ext uri="{FF2B5EF4-FFF2-40B4-BE49-F238E27FC236}">
                  <a16:creationId xmlns:a16="http://schemas.microsoft.com/office/drawing/2014/main" id="{62164685-2D3C-450A-A0EF-805525349491}"/>
                </a:ext>
              </a:extLst>
            </p:cNvPr>
            <p:cNvGrpSpPr>
              <a:grpSpLocks/>
            </p:cNvGrpSpPr>
            <p:nvPr/>
          </p:nvGrpSpPr>
          <p:grpSpPr bwMode="auto">
            <a:xfrm>
              <a:off x="576" y="931"/>
              <a:ext cx="180" cy="365"/>
              <a:chOff x="0" y="0"/>
              <a:chExt cx="180" cy="365"/>
            </a:xfrm>
          </p:grpSpPr>
          <p:sp>
            <p:nvSpPr>
              <p:cNvPr id="48239" name="椭圆 61551">
                <a:extLst>
                  <a:ext uri="{FF2B5EF4-FFF2-40B4-BE49-F238E27FC236}">
                    <a16:creationId xmlns:a16="http://schemas.microsoft.com/office/drawing/2014/main" id="{0D11A790-68D5-41EE-A701-5ECF68D7E0E1}"/>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40" name="文本框 61552">
                <a:extLst>
                  <a:ext uri="{FF2B5EF4-FFF2-40B4-BE49-F238E27FC236}">
                    <a16:creationId xmlns:a16="http://schemas.microsoft.com/office/drawing/2014/main" id="{2687A419-C83B-4478-A49F-D12049DAD589}"/>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41" name="组合 61553">
              <a:extLst>
                <a:ext uri="{FF2B5EF4-FFF2-40B4-BE49-F238E27FC236}">
                  <a16:creationId xmlns:a16="http://schemas.microsoft.com/office/drawing/2014/main" id="{937247D8-996F-4D1D-9D10-04DAAD471270}"/>
                </a:ext>
              </a:extLst>
            </p:cNvPr>
            <p:cNvGrpSpPr>
              <a:grpSpLocks/>
            </p:cNvGrpSpPr>
            <p:nvPr/>
          </p:nvGrpSpPr>
          <p:grpSpPr bwMode="auto">
            <a:xfrm>
              <a:off x="492" y="883"/>
              <a:ext cx="180" cy="365"/>
              <a:chOff x="0" y="0"/>
              <a:chExt cx="180" cy="365"/>
            </a:xfrm>
          </p:grpSpPr>
          <p:sp>
            <p:nvSpPr>
              <p:cNvPr id="48242" name="椭圆 61554">
                <a:extLst>
                  <a:ext uri="{FF2B5EF4-FFF2-40B4-BE49-F238E27FC236}">
                    <a16:creationId xmlns:a16="http://schemas.microsoft.com/office/drawing/2014/main" id="{363ECFCD-2255-4043-8E9F-2EF65143DE14}"/>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43" name="文本框 61555">
                <a:extLst>
                  <a:ext uri="{FF2B5EF4-FFF2-40B4-BE49-F238E27FC236}">
                    <a16:creationId xmlns:a16="http://schemas.microsoft.com/office/drawing/2014/main" id="{4B006812-A841-49F7-B3D9-3BF171BFDF22}"/>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44" name="组合 61556">
              <a:extLst>
                <a:ext uri="{FF2B5EF4-FFF2-40B4-BE49-F238E27FC236}">
                  <a16:creationId xmlns:a16="http://schemas.microsoft.com/office/drawing/2014/main" id="{CBD142D9-B0E2-42F8-BBC5-DCAED2AB3CDD}"/>
                </a:ext>
              </a:extLst>
            </p:cNvPr>
            <p:cNvGrpSpPr>
              <a:grpSpLocks/>
            </p:cNvGrpSpPr>
            <p:nvPr/>
          </p:nvGrpSpPr>
          <p:grpSpPr bwMode="auto">
            <a:xfrm>
              <a:off x="432" y="816"/>
              <a:ext cx="180" cy="365"/>
              <a:chOff x="0" y="0"/>
              <a:chExt cx="180" cy="365"/>
            </a:xfrm>
          </p:grpSpPr>
          <p:sp>
            <p:nvSpPr>
              <p:cNvPr id="48245" name="椭圆 61557">
                <a:extLst>
                  <a:ext uri="{FF2B5EF4-FFF2-40B4-BE49-F238E27FC236}">
                    <a16:creationId xmlns:a16="http://schemas.microsoft.com/office/drawing/2014/main" id="{5263E8AC-7918-4524-A119-720126C7EF9B}"/>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46" name="文本框 61558">
                <a:extLst>
                  <a:ext uri="{FF2B5EF4-FFF2-40B4-BE49-F238E27FC236}">
                    <a16:creationId xmlns:a16="http://schemas.microsoft.com/office/drawing/2014/main" id="{D1AAC1D3-14F6-453C-9329-924BEBFA4218}"/>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47" name="组合 61559">
              <a:extLst>
                <a:ext uri="{FF2B5EF4-FFF2-40B4-BE49-F238E27FC236}">
                  <a16:creationId xmlns:a16="http://schemas.microsoft.com/office/drawing/2014/main" id="{2C777B0B-950B-483D-9E4B-93D982BCA989}"/>
                </a:ext>
              </a:extLst>
            </p:cNvPr>
            <p:cNvGrpSpPr>
              <a:grpSpLocks/>
            </p:cNvGrpSpPr>
            <p:nvPr/>
          </p:nvGrpSpPr>
          <p:grpSpPr bwMode="auto">
            <a:xfrm>
              <a:off x="384" y="739"/>
              <a:ext cx="180" cy="365"/>
              <a:chOff x="0" y="0"/>
              <a:chExt cx="180" cy="365"/>
            </a:xfrm>
          </p:grpSpPr>
          <p:sp>
            <p:nvSpPr>
              <p:cNvPr id="48248" name="椭圆 61560">
                <a:extLst>
                  <a:ext uri="{FF2B5EF4-FFF2-40B4-BE49-F238E27FC236}">
                    <a16:creationId xmlns:a16="http://schemas.microsoft.com/office/drawing/2014/main" id="{CCBE16AD-612B-45A1-AABE-6C229A4BC4E4}"/>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49" name="文本框 61561">
                <a:extLst>
                  <a:ext uri="{FF2B5EF4-FFF2-40B4-BE49-F238E27FC236}">
                    <a16:creationId xmlns:a16="http://schemas.microsoft.com/office/drawing/2014/main" id="{00D60CFA-8558-4FD3-8B33-E57971762C62}"/>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50" name="组合 61562">
              <a:extLst>
                <a:ext uri="{FF2B5EF4-FFF2-40B4-BE49-F238E27FC236}">
                  <a16:creationId xmlns:a16="http://schemas.microsoft.com/office/drawing/2014/main" id="{BA169900-CACB-4F59-B587-CF27C8A9A95E}"/>
                </a:ext>
              </a:extLst>
            </p:cNvPr>
            <p:cNvGrpSpPr>
              <a:grpSpLocks/>
            </p:cNvGrpSpPr>
            <p:nvPr/>
          </p:nvGrpSpPr>
          <p:grpSpPr bwMode="auto">
            <a:xfrm>
              <a:off x="348" y="643"/>
              <a:ext cx="180" cy="365"/>
              <a:chOff x="0" y="0"/>
              <a:chExt cx="180" cy="365"/>
            </a:xfrm>
          </p:grpSpPr>
          <p:sp>
            <p:nvSpPr>
              <p:cNvPr id="48251" name="椭圆 61563">
                <a:extLst>
                  <a:ext uri="{FF2B5EF4-FFF2-40B4-BE49-F238E27FC236}">
                    <a16:creationId xmlns:a16="http://schemas.microsoft.com/office/drawing/2014/main" id="{3AF98A92-032C-40AA-8E30-4EC2CBD65BB2}"/>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52" name="文本框 61564">
                <a:extLst>
                  <a:ext uri="{FF2B5EF4-FFF2-40B4-BE49-F238E27FC236}">
                    <a16:creationId xmlns:a16="http://schemas.microsoft.com/office/drawing/2014/main" id="{DE650B8E-F3C0-471F-B0E3-E37042B8361D}"/>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53" name="组合 61565">
              <a:extLst>
                <a:ext uri="{FF2B5EF4-FFF2-40B4-BE49-F238E27FC236}">
                  <a16:creationId xmlns:a16="http://schemas.microsoft.com/office/drawing/2014/main" id="{80EFB883-DC39-4FDF-90EA-4C6107CA062F}"/>
                </a:ext>
              </a:extLst>
            </p:cNvPr>
            <p:cNvGrpSpPr>
              <a:grpSpLocks/>
            </p:cNvGrpSpPr>
            <p:nvPr/>
          </p:nvGrpSpPr>
          <p:grpSpPr bwMode="auto">
            <a:xfrm>
              <a:off x="336" y="547"/>
              <a:ext cx="180" cy="365"/>
              <a:chOff x="0" y="0"/>
              <a:chExt cx="180" cy="365"/>
            </a:xfrm>
          </p:grpSpPr>
          <p:sp>
            <p:nvSpPr>
              <p:cNvPr id="48254" name="椭圆 61566">
                <a:extLst>
                  <a:ext uri="{FF2B5EF4-FFF2-40B4-BE49-F238E27FC236}">
                    <a16:creationId xmlns:a16="http://schemas.microsoft.com/office/drawing/2014/main" id="{86953AD3-53D9-4CB1-A855-81E1E1829D5D}"/>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55" name="文本框 61567">
                <a:extLst>
                  <a:ext uri="{FF2B5EF4-FFF2-40B4-BE49-F238E27FC236}">
                    <a16:creationId xmlns:a16="http://schemas.microsoft.com/office/drawing/2014/main" id="{E2656E7C-A532-4379-AB5B-822052BC6471}"/>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56" name="组合 61568">
              <a:extLst>
                <a:ext uri="{FF2B5EF4-FFF2-40B4-BE49-F238E27FC236}">
                  <a16:creationId xmlns:a16="http://schemas.microsoft.com/office/drawing/2014/main" id="{2A1A089F-AFB4-4B1A-9B4A-89F94A017814}"/>
                </a:ext>
              </a:extLst>
            </p:cNvPr>
            <p:cNvGrpSpPr>
              <a:grpSpLocks/>
            </p:cNvGrpSpPr>
            <p:nvPr/>
          </p:nvGrpSpPr>
          <p:grpSpPr bwMode="auto">
            <a:xfrm>
              <a:off x="348" y="451"/>
              <a:ext cx="180" cy="365"/>
              <a:chOff x="0" y="0"/>
              <a:chExt cx="180" cy="365"/>
            </a:xfrm>
          </p:grpSpPr>
          <p:sp>
            <p:nvSpPr>
              <p:cNvPr id="48257" name="椭圆 61569">
                <a:extLst>
                  <a:ext uri="{FF2B5EF4-FFF2-40B4-BE49-F238E27FC236}">
                    <a16:creationId xmlns:a16="http://schemas.microsoft.com/office/drawing/2014/main" id="{D4C6030D-7FAD-4F3A-B3B8-7AEE7CE0AA1A}"/>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58" name="文本框 61570">
                <a:extLst>
                  <a:ext uri="{FF2B5EF4-FFF2-40B4-BE49-F238E27FC236}">
                    <a16:creationId xmlns:a16="http://schemas.microsoft.com/office/drawing/2014/main" id="{44CFE1E6-317C-4130-A99F-F8E48645F307}"/>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59" name="组合 61571">
              <a:extLst>
                <a:ext uri="{FF2B5EF4-FFF2-40B4-BE49-F238E27FC236}">
                  <a16:creationId xmlns:a16="http://schemas.microsoft.com/office/drawing/2014/main" id="{638BEA09-7ECC-44FE-B268-2E15C338A046}"/>
                </a:ext>
              </a:extLst>
            </p:cNvPr>
            <p:cNvGrpSpPr>
              <a:grpSpLocks/>
            </p:cNvGrpSpPr>
            <p:nvPr/>
          </p:nvGrpSpPr>
          <p:grpSpPr bwMode="auto">
            <a:xfrm>
              <a:off x="396" y="355"/>
              <a:ext cx="180" cy="365"/>
              <a:chOff x="0" y="0"/>
              <a:chExt cx="180" cy="365"/>
            </a:xfrm>
          </p:grpSpPr>
          <p:sp>
            <p:nvSpPr>
              <p:cNvPr id="48260" name="椭圆 61572">
                <a:extLst>
                  <a:ext uri="{FF2B5EF4-FFF2-40B4-BE49-F238E27FC236}">
                    <a16:creationId xmlns:a16="http://schemas.microsoft.com/office/drawing/2014/main" id="{68FE12DA-CA99-44AD-9031-7E5F4A4D32D5}"/>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61" name="文本框 61573">
                <a:extLst>
                  <a:ext uri="{FF2B5EF4-FFF2-40B4-BE49-F238E27FC236}">
                    <a16:creationId xmlns:a16="http://schemas.microsoft.com/office/drawing/2014/main" id="{03AFA2DC-91BD-41C5-B2DA-6F8404893BAA}"/>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62" name="组合 61574">
              <a:extLst>
                <a:ext uri="{FF2B5EF4-FFF2-40B4-BE49-F238E27FC236}">
                  <a16:creationId xmlns:a16="http://schemas.microsoft.com/office/drawing/2014/main" id="{7DA0DFDC-6142-4069-A459-896BE5E797FB}"/>
                </a:ext>
              </a:extLst>
            </p:cNvPr>
            <p:cNvGrpSpPr>
              <a:grpSpLocks/>
            </p:cNvGrpSpPr>
            <p:nvPr/>
          </p:nvGrpSpPr>
          <p:grpSpPr bwMode="auto">
            <a:xfrm>
              <a:off x="444" y="288"/>
              <a:ext cx="180" cy="365"/>
              <a:chOff x="0" y="0"/>
              <a:chExt cx="180" cy="365"/>
            </a:xfrm>
          </p:grpSpPr>
          <p:sp>
            <p:nvSpPr>
              <p:cNvPr id="48263" name="椭圆 61575">
                <a:extLst>
                  <a:ext uri="{FF2B5EF4-FFF2-40B4-BE49-F238E27FC236}">
                    <a16:creationId xmlns:a16="http://schemas.microsoft.com/office/drawing/2014/main" id="{3B61BFF8-9F3E-4D42-8F97-14AFA533B368}"/>
                  </a:ext>
                </a:extLst>
              </p:cNvPr>
              <p:cNvSpPr>
                <a:spLocks noChangeArrowheads="1"/>
              </p:cNvSpPr>
              <p:nvPr/>
            </p:nvSpPr>
            <p:spPr bwMode="auto">
              <a:xfrm>
                <a:off x="36" y="221"/>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64" name="文本框 61576">
                <a:extLst>
                  <a:ext uri="{FF2B5EF4-FFF2-40B4-BE49-F238E27FC236}">
                    <a16:creationId xmlns:a16="http://schemas.microsoft.com/office/drawing/2014/main" id="{1B938138-781A-40CD-88FF-CD1A270B5623}"/>
                  </a:ext>
                </a:extLst>
              </p:cNvPr>
              <p:cNvSpPr txBox="1">
                <a:spLocks noChangeArrowheads="1"/>
              </p:cNvSpPr>
              <p:nvPr/>
            </p:nvSpPr>
            <p:spPr bwMode="auto">
              <a:xfrm>
                <a:off x="0" y="0"/>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66"/>
                    </a:solidFill>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48265" name="组合 61577">
              <a:extLst>
                <a:ext uri="{FF2B5EF4-FFF2-40B4-BE49-F238E27FC236}">
                  <a16:creationId xmlns:a16="http://schemas.microsoft.com/office/drawing/2014/main" id="{F6B176D4-D8E2-4518-AEB3-3780A6131087}"/>
                </a:ext>
              </a:extLst>
            </p:cNvPr>
            <p:cNvGrpSpPr>
              <a:grpSpLocks/>
            </p:cNvGrpSpPr>
            <p:nvPr/>
          </p:nvGrpSpPr>
          <p:grpSpPr bwMode="auto">
            <a:xfrm>
              <a:off x="1344" y="240"/>
              <a:ext cx="213" cy="173"/>
              <a:chOff x="0" y="0"/>
              <a:chExt cx="213" cy="173"/>
            </a:xfrm>
          </p:grpSpPr>
          <p:sp>
            <p:nvSpPr>
              <p:cNvPr id="48266" name="椭圆 61578">
                <a:extLst>
                  <a:ext uri="{FF2B5EF4-FFF2-40B4-BE49-F238E27FC236}">
                    <a16:creationId xmlns:a16="http://schemas.microsoft.com/office/drawing/2014/main" id="{D2E83C65-8D2D-4FBA-9EF6-8C350FC0C3EE}"/>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67" name="文本框 61579">
                <a:extLst>
                  <a:ext uri="{FF2B5EF4-FFF2-40B4-BE49-F238E27FC236}">
                    <a16:creationId xmlns:a16="http://schemas.microsoft.com/office/drawing/2014/main" id="{24160DE4-7E1E-4646-AE2A-1283039821A8}"/>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68" name="组合 61580">
              <a:extLst>
                <a:ext uri="{FF2B5EF4-FFF2-40B4-BE49-F238E27FC236}">
                  <a16:creationId xmlns:a16="http://schemas.microsoft.com/office/drawing/2014/main" id="{5D2DE7B5-2A83-4AD1-9313-021DC02B5E9B}"/>
                </a:ext>
              </a:extLst>
            </p:cNvPr>
            <p:cNvGrpSpPr>
              <a:grpSpLocks/>
            </p:cNvGrpSpPr>
            <p:nvPr/>
          </p:nvGrpSpPr>
          <p:grpSpPr bwMode="auto">
            <a:xfrm>
              <a:off x="1419" y="336"/>
              <a:ext cx="213" cy="173"/>
              <a:chOff x="0" y="0"/>
              <a:chExt cx="213" cy="173"/>
            </a:xfrm>
          </p:grpSpPr>
          <p:sp>
            <p:nvSpPr>
              <p:cNvPr id="48269" name="椭圆 61581">
                <a:extLst>
                  <a:ext uri="{FF2B5EF4-FFF2-40B4-BE49-F238E27FC236}">
                    <a16:creationId xmlns:a16="http://schemas.microsoft.com/office/drawing/2014/main" id="{9BC5E02A-6CBC-4E78-A2D8-FBCA3AE6C0B1}"/>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70" name="文本框 61582">
                <a:extLst>
                  <a:ext uri="{FF2B5EF4-FFF2-40B4-BE49-F238E27FC236}">
                    <a16:creationId xmlns:a16="http://schemas.microsoft.com/office/drawing/2014/main" id="{720C56C1-BD52-4D13-8A8F-16EB2AEA04C3}"/>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71" name="组合 61583">
              <a:extLst>
                <a:ext uri="{FF2B5EF4-FFF2-40B4-BE49-F238E27FC236}">
                  <a16:creationId xmlns:a16="http://schemas.microsoft.com/office/drawing/2014/main" id="{CEB11B40-1BF3-4D68-BFCB-3B619A70C9CF}"/>
                </a:ext>
              </a:extLst>
            </p:cNvPr>
            <p:cNvGrpSpPr>
              <a:grpSpLocks/>
            </p:cNvGrpSpPr>
            <p:nvPr/>
          </p:nvGrpSpPr>
          <p:grpSpPr bwMode="auto">
            <a:xfrm>
              <a:off x="1467" y="451"/>
              <a:ext cx="213" cy="173"/>
              <a:chOff x="0" y="0"/>
              <a:chExt cx="213" cy="173"/>
            </a:xfrm>
          </p:grpSpPr>
          <p:sp>
            <p:nvSpPr>
              <p:cNvPr id="48272" name="椭圆 61584">
                <a:extLst>
                  <a:ext uri="{FF2B5EF4-FFF2-40B4-BE49-F238E27FC236}">
                    <a16:creationId xmlns:a16="http://schemas.microsoft.com/office/drawing/2014/main" id="{4F53D7DF-E3F3-4DB1-B24D-7DDC87B726B2}"/>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73" name="文本框 61585">
                <a:extLst>
                  <a:ext uri="{FF2B5EF4-FFF2-40B4-BE49-F238E27FC236}">
                    <a16:creationId xmlns:a16="http://schemas.microsoft.com/office/drawing/2014/main" id="{DAF43216-8144-45EE-9720-FD6F37A63691}"/>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74" name="组合 61586">
              <a:extLst>
                <a:ext uri="{FF2B5EF4-FFF2-40B4-BE49-F238E27FC236}">
                  <a16:creationId xmlns:a16="http://schemas.microsoft.com/office/drawing/2014/main" id="{2035932C-E9BC-4E4D-9AD9-AA1E8CA38E40}"/>
                </a:ext>
              </a:extLst>
            </p:cNvPr>
            <p:cNvGrpSpPr>
              <a:grpSpLocks/>
            </p:cNvGrpSpPr>
            <p:nvPr/>
          </p:nvGrpSpPr>
          <p:grpSpPr bwMode="auto">
            <a:xfrm>
              <a:off x="1515" y="547"/>
              <a:ext cx="213" cy="173"/>
              <a:chOff x="0" y="0"/>
              <a:chExt cx="213" cy="173"/>
            </a:xfrm>
          </p:grpSpPr>
          <p:sp>
            <p:nvSpPr>
              <p:cNvPr id="48275" name="椭圆 61587">
                <a:extLst>
                  <a:ext uri="{FF2B5EF4-FFF2-40B4-BE49-F238E27FC236}">
                    <a16:creationId xmlns:a16="http://schemas.microsoft.com/office/drawing/2014/main" id="{19B3C1C5-1200-40F5-AF72-312BB734734E}"/>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76" name="文本框 61588">
                <a:extLst>
                  <a:ext uri="{FF2B5EF4-FFF2-40B4-BE49-F238E27FC236}">
                    <a16:creationId xmlns:a16="http://schemas.microsoft.com/office/drawing/2014/main" id="{38A90EA0-8136-41D7-ADDC-B246BE0FB223}"/>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77" name="组合 61589">
              <a:extLst>
                <a:ext uri="{FF2B5EF4-FFF2-40B4-BE49-F238E27FC236}">
                  <a16:creationId xmlns:a16="http://schemas.microsoft.com/office/drawing/2014/main" id="{D3CAEEA6-1787-49B6-990F-9F0D659840FF}"/>
                </a:ext>
              </a:extLst>
            </p:cNvPr>
            <p:cNvGrpSpPr>
              <a:grpSpLocks/>
            </p:cNvGrpSpPr>
            <p:nvPr/>
          </p:nvGrpSpPr>
          <p:grpSpPr bwMode="auto">
            <a:xfrm>
              <a:off x="1536" y="672"/>
              <a:ext cx="213" cy="173"/>
              <a:chOff x="0" y="0"/>
              <a:chExt cx="213" cy="173"/>
            </a:xfrm>
          </p:grpSpPr>
          <p:sp>
            <p:nvSpPr>
              <p:cNvPr id="48278" name="椭圆 61590">
                <a:extLst>
                  <a:ext uri="{FF2B5EF4-FFF2-40B4-BE49-F238E27FC236}">
                    <a16:creationId xmlns:a16="http://schemas.microsoft.com/office/drawing/2014/main" id="{52F9B7BD-CB65-4FE1-A7D8-5213186C14EE}"/>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79" name="文本框 61591">
                <a:extLst>
                  <a:ext uri="{FF2B5EF4-FFF2-40B4-BE49-F238E27FC236}">
                    <a16:creationId xmlns:a16="http://schemas.microsoft.com/office/drawing/2014/main" id="{2147C241-EB07-48CE-9E8C-41E99CB01536}"/>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80" name="组合 61592">
              <a:extLst>
                <a:ext uri="{FF2B5EF4-FFF2-40B4-BE49-F238E27FC236}">
                  <a16:creationId xmlns:a16="http://schemas.microsoft.com/office/drawing/2014/main" id="{14817EAE-3636-4F7B-BEBE-B24715ADE9FD}"/>
                </a:ext>
              </a:extLst>
            </p:cNvPr>
            <p:cNvGrpSpPr>
              <a:grpSpLocks/>
            </p:cNvGrpSpPr>
            <p:nvPr/>
          </p:nvGrpSpPr>
          <p:grpSpPr bwMode="auto">
            <a:xfrm>
              <a:off x="1536" y="787"/>
              <a:ext cx="213" cy="173"/>
              <a:chOff x="0" y="0"/>
              <a:chExt cx="213" cy="173"/>
            </a:xfrm>
          </p:grpSpPr>
          <p:sp>
            <p:nvSpPr>
              <p:cNvPr id="48281" name="椭圆 61593">
                <a:extLst>
                  <a:ext uri="{FF2B5EF4-FFF2-40B4-BE49-F238E27FC236}">
                    <a16:creationId xmlns:a16="http://schemas.microsoft.com/office/drawing/2014/main" id="{5255A249-4E9B-45DD-A22E-0104399FDC60}"/>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82" name="文本框 61594">
                <a:extLst>
                  <a:ext uri="{FF2B5EF4-FFF2-40B4-BE49-F238E27FC236}">
                    <a16:creationId xmlns:a16="http://schemas.microsoft.com/office/drawing/2014/main" id="{B52202B8-4D26-4C80-A8A9-915FF27A312E}"/>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83" name="组合 61595">
              <a:extLst>
                <a:ext uri="{FF2B5EF4-FFF2-40B4-BE49-F238E27FC236}">
                  <a16:creationId xmlns:a16="http://schemas.microsoft.com/office/drawing/2014/main" id="{6951A89E-C194-41CE-98AD-112B3D7C4305}"/>
                </a:ext>
              </a:extLst>
            </p:cNvPr>
            <p:cNvGrpSpPr>
              <a:grpSpLocks/>
            </p:cNvGrpSpPr>
            <p:nvPr/>
          </p:nvGrpSpPr>
          <p:grpSpPr bwMode="auto">
            <a:xfrm>
              <a:off x="1536" y="883"/>
              <a:ext cx="213" cy="173"/>
              <a:chOff x="0" y="0"/>
              <a:chExt cx="213" cy="173"/>
            </a:xfrm>
          </p:grpSpPr>
          <p:sp>
            <p:nvSpPr>
              <p:cNvPr id="48284" name="椭圆 61596">
                <a:extLst>
                  <a:ext uri="{FF2B5EF4-FFF2-40B4-BE49-F238E27FC236}">
                    <a16:creationId xmlns:a16="http://schemas.microsoft.com/office/drawing/2014/main" id="{770C5BDE-029A-44C6-BA2B-FB3D0C81D011}"/>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85" name="文本框 61597">
                <a:extLst>
                  <a:ext uri="{FF2B5EF4-FFF2-40B4-BE49-F238E27FC236}">
                    <a16:creationId xmlns:a16="http://schemas.microsoft.com/office/drawing/2014/main" id="{DF5285B7-96B5-47B3-B7A5-69D1CE060259}"/>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86" name="组合 61598">
              <a:extLst>
                <a:ext uri="{FF2B5EF4-FFF2-40B4-BE49-F238E27FC236}">
                  <a16:creationId xmlns:a16="http://schemas.microsoft.com/office/drawing/2014/main" id="{4A04687B-4FC7-476F-8C78-CEF8BA50B76B}"/>
                </a:ext>
              </a:extLst>
            </p:cNvPr>
            <p:cNvGrpSpPr>
              <a:grpSpLocks/>
            </p:cNvGrpSpPr>
            <p:nvPr/>
          </p:nvGrpSpPr>
          <p:grpSpPr bwMode="auto">
            <a:xfrm>
              <a:off x="1515" y="979"/>
              <a:ext cx="213" cy="173"/>
              <a:chOff x="0" y="0"/>
              <a:chExt cx="213" cy="173"/>
            </a:xfrm>
          </p:grpSpPr>
          <p:sp>
            <p:nvSpPr>
              <p:cNvPr id="48287" name="椭圆 61599">
                <a:extLst>
                  <a:ext uri="{FF2B5EF4-FFF2-40B4-BE49-F238E27FC236}">
                    <a16:creationId xmlns:a16="http://schemas.microsoft.com/office/drawing/2014/main" id="{A751EEF0-2AD1-4051-B6D9-85C85F7F66D2}"/>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88" name="文本框 61600">
                <a:extLst>
                  <a:ext uri="{FF2B5EF4-FFF2-40B4-BE49-F238E27FC236}">
                    <a16:creationId xmlns:a16="http://schemas.microsoft.com/office/drawing/2014/main" id="{AA59F6C9-711E-429B-AF1A-E9BCA6803925}"/>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89" name="组合 61601">
              <a:extLst>
                <a:ext uri="{FF2B5EF4-FFF2-40B4-BE49-F238E27FC236}">
                  <a16:creationId xmlns:a16="http://schemas.microsoft.com/office/drawing/2014/main" id="{EA22B645-3AAF-4A90-B59E-40E8B834CD1F}"/>
                </a:ext>
              </a:extLst>
            </p:cNvPr>
            <p:cNvGrpSpPr>
              <a:grpSpLocks/>
            </p:cNvGrpSpPr>
            <p:nvPr/>
          </p:nvGrpSpPr>
          <p:grpSpPr bwMode="auto">
            <a:xfrm>
              <a:off x="1467" y="1075"/>
              <a:ext cx="213" cy="173"/>
              <a:chOff x="0" y="0"/>
              <a:chExt cx="213" cy="173"/>
            </a:xfrm>
          </p:grpSpPr>
          <p:sp>
            <p:nvSpPr>
              <p:cNvPr id="48290" name="椭圆 61602">
                <a:extLst>
                  <a:ext uri="{FF2B5EF4-FFF2-40B4-BE49-F238E27FC236}">
                    <a16:creationId xmlns:a16="http://schemas.microsoft.com/office/drawing/2014/main" id="{57E0A922-263E-4355-B6EF-9C9DA6D30B4E}"/>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91" name="文本框 61603">
                <a:extLst>
                  <a:ext uri="{FF2B5EF4-FFF2-40B4-BE49-F238E27FC236}">
                    <a16:creationId xmlns:a16="http://schemas.microsoft.com/office/drawing/2014/main" id="{70F5452B-C7CE-43F5-B533-41D91A405BA9}"/>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92" name="组合 61604">
              <a:extLst>
                <a:ext uri="{FF2B5EF4-FFF2-40B4-BE49-F238E27FC236}">
                  <a16:creationId xmlns:a16="http://schemas.microsoft.com/office/drawing/2014/main" id="{177799F6-FFEE-4BA3-809A-B0BF7B20A807}"/>
                </a:ext>
              </a:extLst>
            </p:cNvPr>
            <p:cNvGrpSpPr>
              <a:grpSpLocks/>
            </p:cNvGrpSpPr>
            <p:nvPr/>
          </p:nvGrpSpPr>
          <p:grpSpPr bwMode="auto">
            <a:xfrm>
              <a:off x="1419" y="1171"/>
              <a:ext cx="213" cy="173"/>
              <a:chOff x="0" y="0"/>
              <a:chExt cx="213" cy="173"/>
            </a:xfrm>
          </p:grpSpPr>
          <p:sp>
            <p:nvSpPr>
              <p:cNvPr id="48293" name="椭圆 61605">
                <a:extLst>
                  <a:ext uri="{FF2B5EF4-FFF2-40B4-BE49-F238E27FC236}">
                    <a16:creationId xmlns:a16="http://schemas.microsoft.com/office/drawing/2014/main" id="{DF7D8C53-E8A9-4093-87AE-C0735228189C}"/>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94" name="文本框 61606">
                <a:extLst>
                  <a:ext uri="{FF2B5EF4-FFF2-40B4-BE49-F238E27FC236}">
                    <a16:creationId xmlns:a16="http://schemas.microsoft.com/office/drawing/2014/main" id="{AFAE2A36-7D8D-4D8A-A1C8-31951DFC90F1}"/>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95" name="组合 61607">
              <a:extLst>
                <a:ext uri="{FF2B5EF4-FFF2-40B4-BE49-F238E27FC236}">
                  <a16:creationId xmlns:a16="http://schemas.microsoft.com/office/drawing/2014/main" id="{6EF9ADBF-E7CC-4C51-96DF-7F4266EC384E}"/>
                </a:ext>
              </a:extLst>
            </p:cNvPr>
            <p:cNvGrpSpPr>
              <a:grpSpLocks/>
            </p:cNvGrpSpPr>
            <p:nvPr/>
          </p:nvGrpSpPr>
          <p:grpSpPr bwMode="auto">
            <a:xfrm>
              <a:off x="1344" y="1248"/>
              <a:ext cx="213" cy="173"/>
              <a:chOff x="0" y="0"/>
              <a:chExt cx="213" cy="173"/>
            </a:xfrm>
          </p:grpSpPr>
          <p:sp>
            <p:nvSpPr>
              <p:cNvPr id="48296" name="椭圆 61608">
                <a:extLst>
                  <a:ext uri="{FF2B5EF4-FFF2-40B4-BE49-F238E27FC236}">
                    <a16:creationId xmlns:a16="http://schemas.microsoft.com/office/drawing/2014/main" id="{AFD9232F-13AB-4A3E-8939-8CFC3D99601A}"/>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297" name="文本框 61609">
                <a:extLst>
                  <a:ext uri="{FF2B5EF4-FFF2-40B4-BE49-F238E27FC236}">
                    <a16:creationId xmlns:a16="http://schemas.microsoft.com/office/drawing/2014/main" id="{F9B1E010-4B51-4566-949B-61CBF9E92BF3}"/>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298" name="组合 61610">
              <a:extLst>
                <a:ext uri="{FF2B5EF4-FFF2-40B4-BE49-F238E27FC236}">
                  <a16:creationId xmlns:a16="http://schemas.microsoft.com/office/drawing/2014/main" id="{ABF83CB4-437D-4D2C-914B-F39397C5F44A}"/>
                </a:ext>
              </a:extLst>
            </p:cNvPr>
            <p:cNvGrpSpPr>
              <a:grpSpLocks/>
            </p:cNvGrpSpPr>
            <p:nvPr/>
          </p:nvGrpSpPr>
          <p:grpSpPr bwMode="auto">
            <a:xfrm>
              <a:off x="1275" y="1315"/>
              <a:ext cx="213" cy="173"/>
              <a:chOff x="0" y="0"/>
              <a:chExt cx="213" cy="173"/>
            </a:xfrm>
          </p:grpSpPr>
          <p:sp>
            <p:nvSpPr>
              <p:cNvPr id="48299" name="椭圆 61611">
                <a:extLst>
                  <a:ext uri="{FF2B5EF4-FFF2-40B4-BE49-F238E27FC236}">
                    <a16:creationId xmlns:a16="http://schemas.microsoft.com/office/drawing/2014/main" id="{F9CD3292-FE16-4D54-9109-3878386D2475}"/>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00" name="文本框 61612">
                <a:extLst>
                  <a:ext uri="{FF2B5EF4-FFF2-40B4-BE49-F238E27FC236}">
                    <a16:creationId xmlns:a16="http://schemas.microsoft.com/office/drawing/2014/main" id="{432FC215-A9A7-4953-9A38-15247593ECA0}"/>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01" name="组合 61613">
              <a:extLst>
                <a:ext uri="{FF2B5EF4-FFF2-40B4-BE49-F238E27FC236}">
                  <a16:creationId xmlns:a16="http://schemas.microsoft.com/office/drawing/2014/main" id="{C5E073C2-9B97-4D0C-8BD7-29CF74E6A8EF}"/>
                </a:ext>
              </a:extLst>
            </p:cNvPr>
            <p:cNvGrpSpPr>
              <a:grpSpLocks/>
            </p:cNvGrpSpPr>
            <p:nvPr/>
          </p:nvGrpSpPr>
          <p:grpSpPr bwMode="auto">
            <a:xfrm>
              <a:off x="1179" y="1392"/>
              <a:ext cx="213" cy="173"/>
              <a:chOff x="0" y="0"/>
              <a:chExt cx="213" cy="173"/>
            </a:xfrm>
          </p:grpSpPr>
          <p:sp>
            <p:nvSpPr>
              <p:cNvPr id="48302" name="椭圆 61614">
                <a:extLst>
                  <a:ext uri="{FF2B5EF4-FFF2-40B4-BE49-F238E27FC236}">
                    <a16:creationId xmlns:a16="http://schemas.microsoft.com/office/drawing/2014/main" id="{638E427F-2678-41CB-A551-F8A0720FA7B6}"/>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03" name="文本框 61615">
                <a:extLst>
                  <a:ext uri="{FF2B5EF4-FFF2-40B4-BE49-F238E27FC236}">
                    <a16:creationId xmlns:a16="http://schemas.microsoft.com/office/drawing/2014/main" id="{9F4D4757-1D25-47EB-92BB-3B2BAADE68D3}"/>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04" name="组合 61616">
              <a:extLst>
                <a:ext uri="{FF2B5EF4-FFF2-40B4-BE49-F238E27FC236}">
                  <a16:creationId xmlns:a16="http://schemas.microsoft.com/office/drawing/2014/main" id="{2F10837E-7A47-4C23-9892-C3937605F452}"/>
                </a:ext>
              </a:extLst>
            </p:cNvPr>
            <p:cNvGrpSpPr>
              <a:grpSpLocks/>
            </p:cNvGrpSpPr>
            <p:nvPr/>
          </p:nvGrpSpPr>
          <p:grpSpPr bwMode="auto">
            <a:xfrm>
              <a:off x="1056" y="1440"/>
              <a:ext cx="213" cy="173"/>
              <a:chOff x="0" y="0"/>
              <a:chExt cx="213" cy="173"/>
            </a:xfrm>
          </p:grpSpPr>
          <p:sp>
            <p:nvSpPr>
              <p:cNvPr id="48305" name="椭圆 61617">
                <a:extLst>
                  <a:ext uri="{FF2B5EF4-FFF2-40B4-BE49-F238E27FC236}">
                    <a16:creationId xmlns:a16="http://schemas.microsoft.com/office/drawing/2014/main" id="{DF959EB9-0EFE-40FF-81A8-A928C78A546B}"/>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06" name="文本框 61618">
                <a:extLst>
                  <a:ext uri="{FF2B5EF4-FFF2-40B4-BE49-F238E27FC236}">
                    <a16:creationId xmlns:a16="http://schemas.microsoft.com/office/drawing/2014/main" id="{A1C8DE30-29E4-44E2-B3DC-F57709D4BCE1}"/>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07" name="组合 61619">
              <a:extLst>
                <a:ext uri="{FF2B5EF4-FFF2-40B4-BE49-F238E27FC236}">
                  <a16:creationId xmlns:a16="http://schemas.microsoft.com/office/drawing/2014/main" id="{4992D0CF-7F7D-4BCF-89BE-2D34CB15594F}"/>
                </a:ext>
              </a:extLst>
            </p:cNvPr>
            <p:cNvGrpSpPr>
              <a:grpSpLocks/>
            </p:cNvGrpSpPr>
            <p:nvPr/>
          </p:nvGrpSpPr>
          <p:grpSpPr bwMode="auto">
            <a:xfrm>
              <a:off x="939" y="1488"/>
              <a:ext cx="213" cy="173"/>
              <a:chOff x="0" y="0"/>
              <a:chExt cx="213" cy="173"/>
            </a:xfrm>
          </p:grpSpPr>
          <p:sp>
            <p:nvSpPr>
              <p:cNvPr id="48308" name="椭圆 61620">
                <a:extLst>
                  <a:ext uri="{FF2B5EF4-FFF2-40B4-BE49-F238E27FC236}">
                    <a16:creationId xmlns:a16="http://schemas.microsoft.com/office/drawing/2014/main" id="{9771E0A8-58FD-4764-9062-AA6AE11AF95F}"/>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09" name="文本框 61621">
                <a:extLst>
                  <a:ext uri="{FF2B5EF4-FFF2-40B4-BE49-F238E27FC236}">
                    <a16:creationId xmlns:a16="http://schemas.microsoft.com/office/drawing/2014/main" id="{C6F1EFF3-A372-42B9-B022-821D328BD896}"/>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10" name="组合 61622">
              <a:extLst>
                <a:ext uri="{FF2B5EF4-FFF2-40B4-BE49-F238E27FC236}">
                  <a16:creationId xmlns:a16="http://schemas.microsoft.com/office/drawing/2014/main" id="{5E7D6AD6-E02A-4BA7-8743-AB5F4CE24841}"/>
                </a:ext>
              </a:extLst>
            </p:cNvPr>
            <p:cNvGrpSpPr>
              <a:grpSpLocks/>
            </p:cNvGrpSpPr>
            <p:nvPr/>
          </p:nvGrpSpPr>
          <p:grpSpPr bwMode="auto">
            <a:xfrm>
              <a:off x="816" y="1488"/>
              <a:ext cx="213" cy="173"/>
              <a:chOff x="0" y="0"/>
              <a:chExt cx="213" cy="173"/>
            </a:xfrm>
          </p:grpSpPr>
          <p:sp>
            <p:nvSpPr>
              <p:cNvPr id="48311" name="椭圆 61623">
                <a:extLst>
                  <a:ext uri="{FF2B5EF4-FFF2-40B4-BE49-F238E27FC236}">
                    <a16:creationId xmlns:a16="http://schemas.microsoft.com/office/drawing/2014/main" id="{293C5C03-79EA-406C-9B39-F3C5953C54E5}"/>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12" name="文本框 61624">
                <a:extLst>
                  <a:ext uri="{FF2B5EF4-FFF2-40B4-BE49-F238E27FC236}">
                    <a16:creationId xmlns:a16="http://schemas.microsoft.com/office/drawing/2014/main" id="{D69FBB57-42C9-4551-AA3E-8A0F97F2450A}"/>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13" name="组合 61625">
              <a:extLst>
                <a:ext uri="{FF2B5EF4-FFF2-40B4-BE49-F238E27FC236}">
                  <a16:creationId xmlns:a16="http://schemas.microsoft.com/office/drawing/2014/main" id="{FC49736F-93AB-48A5-8650-3B6CF38B53C0}"/>
                </a:ext>
              </a:extLst>
            </p:cNvPr>
            <p:cNvGrpSpPr>
              <a:grpSpLocks/>
            </p:cNvGrpSpPr>
            <p:nvPr/>
          </p:nvGrpSpPr>
          <p:grpSpPr bwMode="auto">
            <a:xfrm>
              <a:off x="699" y="1507"/>
              <a:ext cx="213" cy="173"/>
              <a:chOff x="0" y="0"/>
              <a:chExt cx="213" cy="173"/>
            </a:xfrm>
          </p:grpSpPr>
          <p:sp>
            <p:nvSpPr>
              <p:cNvPr id="48314" name="椭圆 61626">
                <a:extLst>
                  <a:ext uri="{FF2B5EF4-FFF2-40B4-BE49-F238E27FC236}">
                    <a16:creationId xmlns:a16="http://schemas.microsoft.com/office/drawing/2014/main" id="{B5C55528-2F70-4EA7-A6A4-D2616375CC9C}"/>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15" name="文本框 61627">
                <a:extLst>
                  <a:ext uri="{FF2B5EF4-FFF2-40B4-BE49-F238E27FC236}">
                    <a16:creationId xmlns:a16="http://schemas.microsoft.com/office/drawing/2014/main" id="{4ADFD3A1-74BE-4FBB-87D2-04E7C532F17F}"/>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16" name="组合 61628">
              <a:extLst>
                <a:ext uri="{FF2B5EF4-FFF2-40B4-BE49-F238E27FC236}">
                  <a16:creationId xmlns:a16="http://schemas.microsoft.com/office/drawing/2014/main" id="{651DB4A8-2E99-465B-AD46-E38DC1A7B8FA}"/>
                </a:ext>
              </a:extLst>
            </p:cNvPr>
            <p:cNvGrpSpPr>
              <a:grpSpLocks/>
            </p:cNvGrpSpPr>
            <p:nvPr/>
          </p:nvGrpSpPr>
          <p:grpSpPr bwMode="auto">
            <a:xfrm>
              <a:off x="576" y="1488"/>
              <a:ext cx="213" cy="173"/>
              <a:chOff x="0" y="0"/>
              <a:chExt cx="213" cy="173"/>
            </a:xfrm>
          </p:grpSpPr>
          <p:sp>
            <p:nvSpPr>
              <p:cNvPr id="48317" name="椭圆 61629">
                <a:extLst>
                  <a:ext uri="{FF2B5EF4-FFF2-40B4-BE49-F238E27FC236}">
                    <a16:creationId xmlns:a16="http://schemas.microsoft.com/office/drawing/2014/main" id="{7F64E4E8-8499-47B7-BE7E-CD302A37B554}"/>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18" name="文本框 61630">
                <a:extLst>
                  <a:ext uri="{FF2B5EF4-FFF2-40B4-BE49-F238E27FC236}">
                    <a16:creationId xmlns:a16="http://schemas.microsoft.com/office/drawing/2014/main" id="{FF1AE41A-02EE-4710-BF6D-ED71A1A61A7F}"/>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19" name="组合 61631">
              <a:extLst>
                <a:ext uri="{FF2B5EF4-FFF2-40B4-BE49-F238E27FC236}">
                  <a16:creationId xmlns:a16="http://schemas.microsoft.com/office/drawing/2014/main" id="{1514E5F5-F45B-4129-AF95-8E893E30417E}"/>
                </a:ext>
              </a:extLst>
            </p:cNvPr>
            <p:cNvGrpSpPr>
              <a:grpSpLocks/>
            </p:cNvGrpSpPr>
            <p:nvPr/>
          </p:nvGrpSpPr>
          <p:grpSpPr bwMode="auto">
            <a:xfrm>
              <a:off x="459" y="1440"/>
              <a:ext cx="213" cy="173"/>
              <a:chOff x="0" y="0"/>
              <a:chExt cx="213" cy="173"/>
            </a:xfrm>
          </p:grpSpPr>
          <p:sp>
            <p:nvSpPr>
              <p:cNvPr id="48320" name="椭圆 61632">
                <a:extLst>
                  <a:ext uri="{FF2B5EF4-FFF2-40B4-BE49-F238E27FC236}">
                    <a16:creationId xmlns:a16="http://schemas.microsoft.com/office/drawing/2014/main" id="{18293929-79B7-482A-AE92-986737FB1210}"/>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21" name="文本框 61633">
                <a:extLst>
                  <a:ext uri="{FF2B5EF4-FFF2-40B4-BE49-F238E27FC236}">
                    <a16:creationId xmlns:a16="http://schemas.microsoft.com/office/drawing/2014/main" id="{E66399E0-106B-4E14-815C-7DD6B9CDFC80}"/>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22" name="组合 61634">
              <a:extLst>
                <a:ext uri="{FF2B5EF4-FFF2-40B4-BE49-F238E27FC236}">
                  <a16:creationId xmlns:a16="http://schemas.microsoft.com/office/drawing/2014/main" id="{8BB7F0F5-9BFB-4CD6-9F38-6CCCD406C39A}"/>
                </a:ext>
              </a:extLst>
            </p:cNvPr>
            <p:cNvGrpSpPr>
              <a:grpSpLocks/>
            </p:cNvGrpSpPr>
            <p:nvPr/>
          </p:nvGrpSpPr>
          <p:grpSpPr bwMode="auto">
            <a:xfrm>
              <a:off x="336" y="1392"/>
              <a:ext cx="213" cy="173"/>
              <a:chOff x="0" y="0"/>
              <a:chExt cx="213" cy="173"/>
            </a:xfrm>
          </p:grpSpPr>
          <p:sp>
            <p:nvSpPr>
              <p:cNvPr id="48323" name="椭圆 61635">
                <a:extLst>
                  <a:ext uri="{FF2B5EF4-FFF2-40B4-BE49-F238E27FC236}">
                    <a16:creationId xmlns:a16="http://schemas.microsoft.com/office/drawing/2014/main" id="{560DE68C-A2CA-4E5F-957B-580BCBF4BCF9}"/>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24" name="文本框 61636">
                <a:extLst>
                  <a:ext uri="{FF2B5EF4-FFF2-40B4-BE49-F238E27FC236}">
                    <a16:creationId xmlns:a16="http://schemas.microsoft.com/office/drawing/2014/main" id="{8545AE78-DF31-4A8F-A003-B9695EA39B6E}"/>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25" name="组合 61637">
              <a:extLst>
                <a:ext uri="{FF2B5EF4-FFF2-40B4-BE49-F238E27FC236}">
                  <a16:creationId xmlns:a16="http://schemas.microsoft.com/office/drawing/2014/main" id="{018F7BBE-ECBB-4ABC-ADFE-2FFEF9E2BF9B}"/>
                </a:ext>
              </a:extLst>
            </p:cNvPr>
            <p:cNvGrpSpPr>
              <a:grpSpLocks/>
            </p:cNvGrpSpPr>
            <p:nvPr/>
          </p:nvGrpSpPr>
          <p:grpSpPr bwMode="auto">
            <a:xfrm>
              <a:off x="240" y="1315"/>
              <a:ext cx="213" cy="173"/>
              <a:chOff x="0" y="0"/>
              <a:chExt cx="213" cy="173"/>
            </a:xfrm>
          </p:grpSpPr>
          <p:sp>
            <p:nvSpPr>
              <p:cNvPr id="48326" name="椭圆 61638">
                <a:extLst>
                  <a:ext uri="{FF2B5EF4-FFF2-40B4-BE49-F238E27FC236}">
                    <a16:creationId xmlns:a16="http://schemas.microsoft.com/office/drawing/2014/main" id="{53809D5F-BB4E-4747-A9AC-7F8BF5770188}"/>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27" name="文本框 61639">
                <a:extLst>
                  <a:ext uri="{FF2B5EF4-FFF2-40B4-BE49-F238E27FC236}">
                    <a16:creationId xmlns:a16="http://schemas.microsoft.com/office/drawing/2014/main" id="{E33156A2-7B35-46CC-9CA6-DE905425438F}"/>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28" name="组合 61640">
              <a:extLst>
                <a:ext uri="{FF2B5EF4-FFF2-40B4-BE49-F238E27FC236}">
                  <a16:creationId xmlns:a16="http://schemas.microsoft.com/office/drawing/2014/main" id="{C4CEC8A6-26FA-47D3-BC58-4DCABEB8DA56}"/>
                </a:ext>
              </a:extLst>
            </p:cNvPr>
            <p:cNvGrpSpPr>
              <a:grpSpLocks/>
            </p:cNvGrpSpPr>
            <p:nvPr/>
          </p:nvGrpSpPr>
          <p:grpSpPr bwMode="auto">
            <a:xfrm>
              <a:off x="171" y="1219"/>
              <a:ext cx="213" cy="173"/>
              <a:chOff x="0" y="0"/>
              <a:chExt cx="213" cy="173"/>
            </a:xfrm>
          </p:grpSpPr>
          <p:sp>
            <p:nvSpPr>
              <p:cNvPr id="48329" name="椭圆 61641">
                <a:extLst>
                  <a:ext uri="{FF2B5EF4-FFF2-40B4-BE49-F238E27FC236}">
                    <a16:creationId xmlns:a16="http://schemas.microsoft.com/office/drawing/2014/main" id="{266ABD04-B55F-41FE-82D7-8FA46E5767E3}"/>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30" name="文本框 61642">
                <a:extLst>
                  <a:ext uri="{FF2B5EF4-FFF2-40B4-BE49-F238E27FC236}">
                    <a16:creationId xmlns:a16="http://schemas.microsoft.com/office/drawing/2014/main" id="{A1585364-2CCE-4756-817C-8844FD61B722}"/>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31" name="组合 61643">
              <a:extLst>
                <a:ext uri="{FF2B5EF4-FFF2-40B4-BE49-F238E27FC236}">
                  <a16:creationId xmlns:a16="http://schemas.microsoft.com/office/drawing/2014/main" id="{899E1776-AFAC-4CD4-9DF5-30F298F349ED}"/>
                </a:ext>
              </a:extLst>
            </p:cNvPr>
            <p:cNvGrpSpPr>
              <a:grpSpLocks/>
            </p:cNvGrpSpPr>
            <p:nvPr/>
          </p:nvGrpSpPr>
          <p:grpSpPr bwMode="auto">
            <a:xfrm>
              <a:off x="96" y="1123"/>
              <a:ext cx="213" cy="173"/>
              <a:chOff x="0" y="0"/>
              <a:chExt cx="213" cy="173"/>
            </a:xfrm>
          </p:grpSpPr>
          <p:sp>
            <p:nvSpPr>
              <p:cNvPr id="48332" name="椭圆 61644">
                <a:extLst>
                  <a:ext uri="{FF2B5EF4-FFF2-40B4-BE49-F238E27FC236}">
                    <a16:creationId xmlns:a16="http://schemas.microsoft.com/office/drawing/2014/main" id="{B9F85032-F163-4BDB-9F1B-76B4928CCC96}"/>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33" name="文本框 61645">
                <a:extLst>
                  <a:ext uri="{FF2B5EF4-FFF2-40B4-BE49-F238E27FC236}">
                    <a16:creationId xmlns:a16="http://schemas.microsoft.com/office/drawing/2014/main" id="{6150AD08-5261-4136-AD63-1092F2F3B2BC}"/>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34" name="组合 61646">
              <a:extLst>
                <a:ext uri="{FF2B5EF4-FFF2-40B4-BE49-F238E27FC236}">
                  <a16:creationId xmlns:a16="http://schemas.microsoft.com/office/drawing/2014/main" id="{F9B41168-284A-46B4-AC22-82E1817A8D99}"/>
                </a:ext>
              </a:extLst>
            </p:cNvPr>
            <p:cNvGrpSpPr>
              <a:grpSpLocks/>
            </p:cNvGrpSpPr>
            <p:nvPr/>
          </p:nvGrpSpPr>
          <p:grpSpPr bwMode="auto">
            <a:xfrm>
              <a:off x="48" y="1008"/>
              <a:ext cx="213" cy="173"/>
              <a:chOff x="0" y="0"/>
              <a:chExt cx="213" cy="173"/>
            </a:xfrm>
          </p:grpSpPr>
          <p:sp>
            <p:nvSpPr>
              <p:cNvPr id="48335" name="椭圆 61647">
                <a:extLst>
                  <a:ext uri="{FF2B5EF4-FFF2-40B4-BE49-F238E27FC236}">
                    <a16:creationId xmlns:a16="http://schemas.microsoft.com/office/drawing/2014/main" id="{DBF89514-8C33-4017-9BBE-12FBE7172127}"/>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36" name="文本框 61648">
                <a:extLst>
                  <a:ext uri="{FF2B5EF4-FFF2-40B4-BE49-F238E27FC236}">
                    <a16:creationId xmlns:a16="http://schemas.microsoft.com/office/drawing/2014/main" id="{0D4A2416-FCAE-40E1-8103-52D254AD0C7C}"/>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37" name="组合 61649">
              <a:extLst>
                <a:ext uri="{FF2B5EF4-FFF2-40B4-BE49-F238E27FC236}">
                  <a16:creationId xmlns:a16="http://schemas.microsoft.com/office/drawing/2014/main" id="{B9BFD642-8EBE-4AA2-974B-13F89D21779B}"/>
                </a:ext>
              </a:extLst>
            </p:cNvPr>
            <p:cNvGrpSpPr>
              <a:grpSpLocks/>
            </p:cNvGrpSpPr>
            <p:nvPr/>
          </p:nvGrpSpPr>
          <p:grpSpPr bwMode="auto">
            <a:xfrm>
              <a:off x="0" y="883"/>
              <a:ext cx="213" cy="173"/>
              <a:chOff x="0" y="0"/>
              <a:chExt cx="213" cy="173"/>
            </a:xfrm>
          </p:grpSpPr>
          <p:sp>
            <p:nvSpPr>
              <p:cNvPr id="48338" name="椭圆 61650">
                <a:extLst>
                  <a:ext uri="{FF2B5EF4-FFF2-40B4-BE49-F238E27FC236}">
                    <a16:creationId xmlns:a16="http://schemas.microsoft.com/office/drawing/2014/main" id="{B81C40CC-CC7E-47D4-BAB4-841CCB83F836}"/>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39" name="文本框 61651">
                <a:extLst>
                  <a:ext uri="{FF2B5EF4-FFF2-40B4-BE49-F238E27FC236}">
                    <a16:creationId xmlns:a16="http://schemas.microsoft.com/office/drawing/2014/main" id="{AE53A27F-4F7F-4DD1-9D94-B37BA1BCEA6B}"/>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40" name="组合 61652">
              <a:extLst>
                <a:ext uri="{FF2B5EF4-FFF2-40B4-BE49-F238E27FC236}">
                  <a16:creationId xmlns:a16="http://schemas.microsoft.com/office/drawing/2014/main" id="{C4B641FC-5047-474F-AC65-7B183E90B6A3}"/>
                </a:ext>
              </a:extLst>
            </p:cNvPr>
            <p:cNvGrpSpPr>
              <a:grpSpLocks/>
            </p:cNvGrpSpPr>
            <p:nvPr/>
          </p:nvGrpSpPr>
          <p:grpSpPr bwMode="auto">
            <a:xfrm>
              <a:off x="0" y="768"/>
              <a:ext cx="213" cy="173"/>
              <a:chOff x="0" y="0"/>
              <a:chExt cx="213" cy="173"/>
            </a:xfrm>
          </p:grpSpPr>
          <p:sp>
            <p:nvSpPr>
              <p:cNvPr id="48341" name="椭圆 61653">
                <a:extLst>
                  <a:ext uri="{FF2B5EF4-FFF2-40B4-BE49-F238E27FC236}">
                    <a16:creationId xmlns:a16="http://schemas.microsoft.com/office/drawing/2014/main" id="{076BB21D-F19A-408A-92BA-97B3384AE652}"/>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42" name="文本框 61654">
                <a:extLst>
                  <a:ext uri="{FF2B5EF4-FFF2-40B4-BE49-F238E27FC236}">
                    <a16:creationId xmlns:a16="http://schemas.microsoft.com/office/drawing/2014/main" id="{1A37DBBA-4122-488F-8DFE-06393B45EEB5}"/>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43" name="组合 61655">
              <a:extLst>
                <a:ext uri="{FF2B5EF4-FFF2-40B4-BE49-F238E27FC236}">
                  <a16:creationId xmlns:a16="http://schemas.microsoft.com/office/drawing/2014/main" id="{5FDC8298-EF17-44BC-96B3-0FDC586B431A}"/>
                </a:ext>
              </a:extLst>
            </p:cNvPr>
            <p:cNvGrpSpPr>
              <a:grpSpLocks/>
            </p:cNvGrpSpPr>
            <p:nvPr/>
          </p:nvGrpSpPr>
          <p:grpSpPr bwMode="auto">
            <a:xfrm>
              <a:off x="0" y="643"/>
              <a:ext cx="213" cy="173"/>
              <a:chOff x="0" y="0"/>
              <a:chExt cx="213" cy="173"/>
            </a:xfrm>
          </p:grpSpPr>
          <p:sp>
            <p:nvSpPr>
              <p:cNvPr id="48344" name="椭圆 61656">
                <a:extLst>
                  <a:ext uri="{FF2B5EF4-FFF2-40B4-BE49-F238E27FC236}">
                    <a16:creationId xmlns:a16="http://schemas.microsoft.com/office/drawing/2014/main" id="{998E3AA7-C416-4E36-B2ED-282D6F62535C}"/>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45" name="文本框 61657">
                <a:extLst>
                  <a:ext uri="{FF2B5EF4-FFF2-40B4-BE49-F238E27FC236}">
                    <a16:creationId xmlns:a16="http://schemas.microsoft.com/office/drawing/2014/main" id="{74493E19-6D81-440C-A835-6317D7BDC6BA}"/>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46" name="组合 61658">
              <a:extLst>
                <a:ext uri="{FF2B5EF4-FFF2-40B4-BE49-F238E27FC236}">
                  <a16:creationId xmlns:a16="http://schemas.microsoft.com/office/drawing/2014/main" id="{DBF02413-66C9-4E65-BF07-45AE2BE15311}"/>
                </a:ext>
              </a:extLst>
            </p:cNvPr>
            <p:cNvGrpSpPr>
              <a:grpSpLocks/>
            </p:cNvGrpSpPr>
            <p:nvPr/>
          </p:nvGrpSpPr>
          <p:grpSpPr bwMode="auto">
            <a:xfrm>
              <a:off x="27" y="528"/>
              <a:ext cx="213" cy="173"/>
              <a:chOff x="0" y="0"/>
              <a:chExt cx="213" cy="173"/>
            </a:xfrm>
          </p:grpSpPr>
          <p:sp>
            <p:nvSpPr>
              <p:cNvPr id="48347" name="椭圆 61659">
                <a:extLst>
                  <a:ext uri="{FF2B5EF4-FFF2-40B4-BE49-F238E27FC236}">
                    <a16:creationId xmlns:a16="http://schemas.microsoft.com/office/drawing/2014/main" id="{C9D239F0-9491-4B51-A34D-65F60FF55302}"/>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48" name="文本框 61660">
                <a:extLst>
                  <a:ext uri="{FF2B5EF4-FFF2-40B4-BE49-F238E27FC236}">
                    <a16:creationId xmlns:a16="http://schemas.microsoft.com/office/drawing/2014/main" id="{5C1B7C90-6A6C-44A1-BBF4-B10F236B086F}"/>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49" name="组合 61661">
              <a:extLst>
                <a:ext uri="{FF2B5EF4-FFF2-40B4-BE49-F238E27FC236}">
                  <a16:creationId xmlns:a16="http://schemas.microsoft.com/office/drawing/2014/main" id="{4815D68A-70F1-4D20-A3D6-A22987BB185D}"/>
                </a:ext>
              </a:extLst>
            </p:cNvPr>
            <p:cNvGrpSpPr>
              <a:grpSpLocks/>
            </p:cNvGrpSpPr>
            <p:nvPr/>
          </p:nvGrpSpPr>
          <p:grpSpPr bwMode="auto">
            <a:xfrm>
              <a:off x="75" y="403"/>
              <a:ext cx="213" cy="173"/>
              <a:chOff x="0" y="0"/>
              <a:chExt cx="213" cy="173"/>
            </a:xfrm>
          </p:grpSpPr>
          <p:sp>
            <p:nvSpPr>
              <p:cNvPr id="48350" name="椭圆 61662">
                <a:extLst>
                  <a:ext uri="{FF2B5EF4-FFF2-40B4-BE49-F238E27FC236}">
                    <a16:creationId xmlns:a16="http://schemas.microsoft.com/office/drawing/2014/main" id="{E2290B77-719D-45DF-9D0B-5BEF83FA322A}"/>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51" name="文本框 61663">
                <a:extLst>
                  <a:ext uri="{FF2B5EF4-FFF2-40B4-BE49-F238E27FC236}">
                    <a16:creationId xmlns:a16="http://schemas.microsoft.com/office/drawing/2014/main" id="{E18329F1-0E7F-4A9D-A806-9BA55F59FACF}"/>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52" name="组合 61664">
              <a:extLst>
                <a:ext uri="{FF2B5EF4-FFF2-40B4-BE49-F238E27FC236}">
                  <a16:creationId xmlns:a16="http://schemas.microsoft.com/office/drawing/2014/main" id="{8D888E06-41D2-4ABF-A38C-1E476B913C95}"/>
                </a:ext>
              </a:extLst>
            </p:cNvPr>
            <p:cNvGrpSpPr>
              <a:grpSpLocks/>
            </p:cNvGrpSpPr>
            <p:nvPr/>
          </p:nvGrpSpPr>
          <p:grpSpPr bwMode="auto">
            <a:xfrm>
              <a:off x="144" y="307"/>
              <a:ext cx="213" cy="173"/>
              <a:chOff x="0" y="0"/>
              <a:chExt cx="213" cy="173"/>
            </a:xfrm>
          </p:grpSpPr>
          <p:sp>
            <p:nvSpPr>
              <p:cNvPr id="48353" name="椭圆 61665">
                <a:extLst>
                  <a:ext uri="{FF2B5EF4-FFF2-40B4-BE49-F238E27FC236}">
                    <a16:creationId xmlns:a16="http://schemas.microsoft.com/office/drawing/2014/main" id="{ABB1744E-D3EC-4161-B32A-DA621A7EB685}"/>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54" name="文本框 61666">
                <a:extLst>
                  <a:ext uri="{FF2B5EF4-FFF2-40B4-BE49-F238E27FC236}">
                    <a16:creationId xmlns:a16="http://schemas.microsoft.com/office/drawing/2014/main" id="{C5496978-6858-4EBC-A717-4B43A1FA7DCA}"/>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55" name="组合 61667">
              <a:extLst>
                <a:ext uri="{FF2B5EF4-FFF2-40B4-BE49-F238E27FC236}">
                  <a16:creationId xmlns:a16="http://schemas.microsoft.com/office/drawing/2014/main" id="{0C4396B7-2E5C-48FE-A348-0AB944252BA6}"/>
                </a:ext>
              </a:extLst>
            </p:cNvPr>
            <p:cNvGrpSpPr>
              <a:grpSpLocks/>
            </p:cNvGrpSpPr>
            <p:nvPr/>
          </p:nvGrpSpPr>
          <p:grpSpPr bwMode="auto">
            <a:xfrm>
              <a:off x="219" y="211"/>
              <a:ext cx="213" cy="173"/>
              <a:chOff x="0" y="0"/>
              <a:chExt cx="213" cy="173"/>
            </a:xfrm>
          </p:grpSpPr>
          <p:sp>
            <p:nvSpPr>
              <p:cNvPr id="48356" name="椭圆 61668">
                <a:extLst>
                  <a:ext uri="{FF2B5EF4-FFF2-40B4-BE49-F238E27FC236}">
                    <a16:creationId xmlns:a16="http://schemas.microsoft.com/office/drawing/2014/main" id="{B2DAF765-BCA3-4CC9-A5A9-23F8C8D09685}"/>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57" name="文本框 61669">
                <a:extLst>
                  <a:ext uri="{FF2B5EF4-FFF2-40B4-BE49-F238E27FC236}">
                    <a16:creationId xmlns:a16="http://schemas.microsoft.com/office/drawing/2014/main" id="{8E6F251F-0248-498F-88D8-0CBABF7C36B2}"/>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58" name="组合 61670">
              <a:extLst>
                <a:ext uri="{FF2B5EF4-FFF2-40B4-BE49-F238E27FC236}">
                  <a16:creationId xmlns:a16="http://schemas.microsoft.com/office/drawing/2014/main" id="{9D112ED9-1CA6-43C6-B454-CA1E0C76DBD3}"/>
                </a:ext>
              </a:extLst>
            </p:cNvPr>
            <p:cNvGrpSpPr>
              <a:grpSpLocks/>
            </p:cNvGrpSpPr>
            <p:nvPr/>
          </p:nvGrpSpPr>
          <p:grpSpPr bwMode="auto">
            <a:xfrm>
              <a:off x="315" y="144"/>
              <a:ext cx="213" cy="173"/>
              <a:chOff x="0" y="0"/>
              <a:chExt cx="213" cy="173"/>
            </a:xfrm>
          </p:grpSpPr>
          <p:sp>
            <p:nvSpPr>
              <p:cNvPr id="48359" name="椭圆 61671">
                <a:extLst>
                  <a:ext uri="{FF2B5EF4-FFF2-40B4-BE49-F238E27FC236}">
                    <a16:creationId xmlns:a16="http://schemas.microsoft.com/office/drawing/2014/main" id="{2AB9E65D-0FC8-4E83-A027-C38432904E8B}"/>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60" name="文本框 61672">
                <a:extLst>
                  <a:ext uri="{FF2B5EF4-FFF2-40B4-BE49-F238E27FC236}">
                    <a16:creationId xmlns:a16="http://schemas.microsoft.com/office/drawing/2014/main" id="{38CF455A-6115-4F42-A865-6BB7311FB28D}"/>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61" name="组合 61673">
              <a:extLst>
                <a:ext uri="{FF2B5EF4-FFF2-40B4-BE49-F238E27FC236}">
                  <a16:creationId xmlns:a16="http://schemas.microsoft.com/office/drawing/2014/main" id="{6AB7E845-37D9-4AB1-9534-B1DDFC2C97F9}"/>
                </a:ext>
              </a:extLst>
            </p:cNvPr>
            <p:cNvGrpSpPr>
              <a:grpSpLocks/>
            </p:cNvGrpSpPr>
            <p:nvPr/>
          </p:nvGrpSpPr>
          <p:grpSpPr bwMode="auto">
            <a:xfrm>
              <a:off x="411" y="67"/>
              <a:ext cx="213" cy="173"/>
              <a:chOff x="0" y="0"/>
              <a:chExt cx="213" cy="173"/>
            </a:xfrm>
          </p:grpSpPr>
          <p:sp>
            <p:nvSpPr>
              <p:cNvPr id="48362" name="椭圆 61674">
                <a:extLst>
                  <a:ext uri="{FF2B5EF4-FFF2-40B4-BE49-F238E27FC236}">
                    <a16:creationId xmlns:a16="http://schemas.microsoft.com/office/drawing/2014/main" id="{DACF5760-5A72-4724-B807-4A58FB7262DD}"/>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63" name="文本框 61675">
                <a:extLst>
                  <a:ext uri="{FF2B5EF4-FFF2-40B4-BE49-F238E27FC236}">
                    <a16:creationId xmlns:a16="http://schemas.microsoft.com/office/drawing/2014/main" id="{EDB58298-40AB-4A86-AEB4-7882429A359F}"/>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64" name="组合 61676">
              <a:extLst>
                <a:ext uri="{FF2B5EF4-FFF2-40B4-BE49-F238E27FC236}">
                  <a16:creationId xmlns:a16="http://schemas.microsoft.com/office/drawing/2014/main" id="{2B110C38-1BF7-4A00-AD1D-6557EA9C6A1D}"/>
                </a:ext>
              </a:extLst>
            </p:cNvPr>
            <p:cNvGrpSpPr>
              <a:grpSpLocks/>
            </p:cNvGrpSpPr>
            <p:nvPr/>
          </p:nvGrpSpPr>
          <p:grpSpPr bwMode="auto">
            <a:xfrm>
              <a:off x="528" y="19"/>
              <a:ext cx="213" cy="173"/>
              <a:chOff x="0" y="0"/>
              <a:chExt cx="213" cy="173"/>
            </a:xfrm>
          </p:grpSpPr>
          <p:sp>
            <p:nvSpPr>
              <p:cNvPr id="48365" name="椭圆 61677">
                <a:extLst>
                  <a:ext uri="{FF2B5EF4-FFF2-40B4-BE49-F238E27FC236}">
                    <a16:creationId xmlns:a16="http://schemas.microsoft.com/office/drawing/2014/main" id="{4797F2A2-1AC2-4794-9D49-48A863EE2017}"/>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66" name="文本框 61678">
                <a:extLst>
                  <a:ext uri="{FF2B5EF4-FFF2-40B4-BE49-F238E27FC236}">
                    <a16:creationId xmlns:a16="http://schemas.microsoft.com/office/drawing/2014/main" id="{64FA1557-152C-4B79-A8CA-5C9D88B29F01}"/>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67" name="组合 61679">
              <a:extLst>
                <a:ext uri="{FF2B5EF4-FFF2-40B4-BE49-F238E27FC236}">
                  <a16:creationId xmlns:a16="http://schemas.microsoft.com/office/drawing/2014/main" id="{845495C5-983F-4267-8A14-F72445007EBC}"/>
                </a:ext>
              </a:extLst>
            </p:cNvPr>
            <p:cNvGrpSpPr>
              <a:grpSpLocks/>
            </p:cNvGrpSpPr>
            <p:nvPr/>
          </p:nvGrpSpPr>
          <p:grpSpPr bwMode="auto">
            <a:xfrm>
              <a:off x="651" y="0"/>
              <a:ext cx="213" cy="173"/>
              <a:chOff x="0" y="0"/>
              <a:chExt cx="213" cy="173"/>
            </a:xfrm>
          </p:grpSpPr>
          <p:sp>
            <p:nvSpPr>
              <p:cNvPr id="48368" name="椭圆 61680">
                <a:extLst>
                  <a:ext uri="{FF2B5EF4-FFF2-40B4-BE49-F238E27FC236}">
                    <a16:creationId xmlns:a16="http://schemas.microsoft.com/office/drawing/2014/main" id="{AD885D3C-0C98-479B-8D75-E38BB69E4C32}"/>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69" name="文本框 61681">
                <a:extLst>
                  <a:ext uri="{FF2B5EF4-FFF2-40B4-BE49-F238E27FC236}">
                    <a16:creationId xmlns:a16="http://schemas.microsoft.com/office/drawing/2014/main" id="{F2D0C46A-C8A6-499F-9A91-2289B4535F0B}"/>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70" name="组合 61682">
              <a:extLst>
                <a:ext uri="{FF2B5EF4-FFF2-40B4-BE49-F238E27FC236}">
                  <a16:creationId xmlns:a16="http://schemas.microsoft.com/office/drawing/2014/main" id="{7632BBB8-308A-4D0E-B6BC-9AE5CE41D3DC}"/>
                </a:ext>
              </a:extLst>
            </p:cNvPr>
            <p:cNvGrpSpPr>
              <a:grpSpLocks/>
            </p:cNvGrpSpPr>
            <p:nvPr/>
          </p:nvGrpSpPr>
          <p:grpSpPr bwMode="auto">
            <a:xfrm>
              <a:off x="768" y="0"/>
              <a:ext cx="213" cy="173"/>
              <a:chOff x="0" y="0"/>
              <a:chExt cx="213" cy="173"/>
            </a:xfrm>
          </p:grpSpPr>
          <p:sp>
            <p:nvSpPr>
              <p:cNvPr id="48371" name="椭圆 61683">
                <a:extLst>
                  <a:ext uri="{FF2B5EF4-FFF2-40B4-BE49-F238E27FC236}">
                    <a16:creationId xmlns:a16="http://schemas.microsoft.com/office/drawing/2014/main" id="{AB85C88F-A6A1-48A0-9BCB-8C44626888DE}"/>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72" name="文本框 61684">
                <a:extLst>
                  <a:ext uri="{FF2B5EF4-FFF2-40B4-BE49-F238E27FC236}">
                    <a16:creationId xmlns:a16="http://schemas.microsoft.com/office/drawing/2014/main" id="{131A97F4-0526-4050-BC2B-961272633510}"/>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73" name="组合 61685">
              <a:extLst>
                <a:ext uri="{FF2B5EF4-FFF2-40B4-BE49-F238E27FC236}">
                  <a16:creationId xmlns:a16="http://schemas.microsoft.com/office/drawing/2014/main" id="{6F98CDB6-1685-45CA-A2A3-FA0D347E8871}"/>
                </a:ext>
              </a:extLst>
            </p:cNvPr>
            <p:cNvGrpSpPr>
              <a:grpSpLocks/>
            </p:cNvGrpSpPr>
            <p:nvPr/>
          </p:nvGrpSpPr>
          <p:grpSpPr bwMode="auto">
            <a:xfrm>
              <a:off x="891" y="0"/>
              <a:ext cx="213" cy="173"/>
              <a:chOff x="0" y="0"/>
              <a:chExt cx="213" cy="173"/>
            </a:xfrm>
          </p:grpSpPr>
          <p:sp>
            <p:nvSpPr>
              <p:cNvPr id="48374" name="椭圆 61686">
                <a:extLst>
                  <a:ext uri="{FF2B5EF4-FFF2-40B4-BE49-F238E27FC236}">
                    <a16:creationId xmlns:a16="http://schemas.microsoft.com/office/drawing/2014/main" id="{11BD968E-ADB1-4CB6-B00A-E1E704841DC4}"/>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75" name="文本框 61687">
                <a:extLst>
                  <a:ext uri="{FF2B5EF4-FFF2-40B4-BE49-F238E27FC236}">
                    <a16:creationId xmlns:a16="http://schemas.microsoft.com/office/drawing/2014/main" id="{B517F1FF-0612-48E9-9BD6-9B3E91F538FF}"/>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76" name="组合 61688">
              <a:extLst>
                <a:ext uri="{FF2B5EF4-FFF2-40B4-BE49-F238E27FC236}">
                  <a16:creationId xmlns:a16="http://schemas.microsoft.com/office/drawing/2014/main" id="{974B1F76-234B-43F2-B707-358CB8C9F701}"/>
                </a:ext>
              </a:extLst>
            </p:cNvPr>
            <p:cNvGrpSpPr>
              <a:grpSpLocks/>
            </p:cNvGrpSpPr>
            <p:nvPr/>
          </p:nvGrpSpPr>
          <p:grpSpPr bwMode="auto">
            <a:xfrm>
              <a:off x="1008" y="19"/>
              <a:ext cx="213" cy="173"/>
              <a:chOff x="0" y="0"/>
              <a:chExt cx="213" cy="173"/>
            </a:xfrm>
          </p:grpSpPr>
          <p:sp>
            <p:nvSpPr>
              <p:cNvPr id="48377" name="椭圆 61689">
                <a:extLst>
                  <a:ext uri="{FF2B5EF4-FFF2-40B4-BE49-F238E27FC236}">
                    <a16:creationId xmlns:a16="http://schemas.microsoft.com/office/drawing/2014/main" id="{48A3E443-FEE6-4CA0-A406-6B613A04FD28}"/>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78" name="文本框 61690">
                <a:extLst>
                  <a:ext uri="{FF2B5EF4-FFF2-40B4-BE49-F238E27FC236}">
                    <a16:creationId xmlns:a16="http://schemas.microsoft.com/office/drawing/2014/main" id="{885656C9-C893-428F-B0F8-57D30FD14CEA}"/>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79" name="组合 61691">
              <a:extLst>
                <a:ext uri="{FF2B5EF4-FFF2-40B4-BE49-F238E27FC236}">
                  <a16:creationId xmlns:a16="http://schemas.microsoft.com/office/drawing/2014/main" id="{10B21757-238F-44B0-BB5D-C852CD73AE24}"/>
                </a:ext>
              </a:extLst>
            </p:cNvPr>
            <p:cNvGrpSpPr>
              <a:grpSpLocks/>
            </p:cNvGrpSpPr>
            <p:nvPr/>
          </p:nvGrpSpPr>
          <p:grpSpPr bwMode="auto">
            <a:xfrm>
              <a:off x="1104" y="67"/>
              <a:ext cx="213" cy="173"/>
              <a:chOff x="0" y="0"/>
              <a:chExt cx="213" cy="173"/>
            </a:xfrm>
          </p:grpSpPr>
          <p:sp>
            <p:nvSpPr>
              <p:cNvPr id="48380" name="椭圆 61692">
                <a:extLst>
                  <a:ext uri="{FF2B5EF4-FFF2-40B4-BE49-F238E27FC236}">
                    <a16:creationId xmlns:a16="http://schemas.microsoft.com/office/drawing/2014/main" id="{3F15D160-D7E7-4481-98D7-D1A75CB0D5C9}"/>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81" name="文本框 61693">
                <a:extLst>
                  <a:ext uri="{FF2B5EF4-FFF2-40B4-BE49-F238E27FC236}">
                    <a16:creationId xmlns:a16="http://schemas.microsoft.com/office/drawing/2014/main" id="{0E1171E5-1D31-42A3-AB4C-0C82F824216D}"/>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82" name="组合 61694">
              <a:extLst>
                <a:ext uri="{FF2B5EF4-FFF2-40B4-BE49-F238E27FC236}">
                  <a16:creationId xmlns:a16="http://schemas.microsoft.com/office/drawing/2014/main" id="{ABE27334-2D7C-4AD8-828C-893F4572DB56}"/>
                </a:ext>
              </a:extLst>
            </p:cNvPr>
            <p:cNvGrpSpPr>
              <a:grpSpLocks/>
            </p:cNvGrpSpPr>
            <p:nvPr/>
          </p:nvGrpSpPr>
          <p:grpSpPr bwMode="auto">
            <a:xfrm>
              <a:off x="1200" y="115"/>
              <a:ext cx="213" cy="173"/>
              <a:chOff x="0" y="0"/>
              <a:chExt cx="213" cy="173"/>
            </a:xfrm>
          </p:grpSpPr>
          <p:sp>
            <p:nvSpPr>
              <p:cNvPr id="48383" name="椭圆 61695">
                <a:extLst>
                  <a:ext uri="{FF2B5EF4-FFF2-40B4-BE49-F238E27FC236}">
                    <a16:creationId xmlns:a16="http://schemas.microsoft.com/office/drawing/2014/main" id="{48821B3D-A6A7-49A5-91D7-3762D49169F0}"/>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84" name="文本框 61696">
                <a:extLst>
                  <a:ext uri="{FF2B5EF4-FFF2-40B4-BE49-F238E27FC236}">
                    <a16:creationId xmlns:a16="http://schemas.microsoft.com/office/drawing/2014/main" id="{66151DB0-8AC0-4FF1-BD66-01BCCDF41B4C}"/>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nvGrpSpPr>
            <p:cNvPr id="48385" name="组合 61697">
              <a:extLst>
                <a:ext uri="{FF2B5EF4-FFF2-40B4-BE49-F238E27FC236}">
                  <a16:creationId xmlns:a16="http://schemas.microsoft.com/office/drawing/2014/main" id="{3C589487-A2A4-4371-973A-05C96B20B5DC}"/>
                </a:ext>
              </a:extLst>
            </p:cNvPr>
            <p:cNvGrpSpPr>
              <a:grpSpLocks/>
            </p:cNvGrpSpPr>
            <p:nvPr/>
          </p:nvGrpSpPr>
          <p:grpSpPr bwMode="auto">
            <a:xfrm>
              <a:off x="1275" y="163"/>
              <a:ext cx="213" cy="173"/>
              <a:chOff x="0" y="0"/>
              <a:chExt cx="213" cy="173"/>
            </a:xfrm>
          </p:grpSpPr>
          <p:sp>
            <p:nvSpPr>
              <p:cNvPr id="48386" name="椭圆 61698">
                <a:extLst>
                  <a:ext uri="{FF2B5EF4-FFF2-40B4-BE49-F238E27FC236}">
                    <a16:creationId xmlns:a16="http://schemas.microsoft.com/office/drawing/2014/main" id="{9269A5A5-BB21-437F-A21D-B81F3BDC4085}"/>
                  </a:ext>
                </a:extLst>
              </p:cNvPr>
              <p:cNvSpPr>
                <a:spLocks noChangeArrowheads="1"/>
              </p:cNvSpPr>
              <p:nvPr/>
            </p:nvSpPr>
            <p:spPr bwMode="auto">
              <a:xfrm>
                <a:off x="48" y="48"/>
                <a:ext cx="96" cy="96"/>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387" name="文本框 61699">
                <a:extLst>
                  <a:ext uri="{FF2B5EF4-FFF2-40B4-BE49-F238E27FC236}">
                    <a16:creationId xmlns:a16="http://schemas.microsoft.com/office/drawing/2014/main" id="{CC328F91-E521-4C7A-B638-CDBBAFF68B32}"/>
                  </a:ext>
                </a:extLst>
              </p:cNvPr>
              <p:cNvSpPr txBox="1">
                <a:spLocks noChangeArrowheads="1"/>
              </p:cNvSpPr>
              <p:nvPr/>
            </p:nvSpPr>
            <p:spPr bwMode="auto">
              <a:xfrm>
                <a:off x="0" y="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FF0066"/>
                    </a:solidFill>
                    <a:latin typeface="Times New Roman" panose="02020603050405020304" pitchFamily="18" charset="0"/>
                  </a:rPr>
                  <a:t>×</a:t>
                </a:r>
                <a:endParaRPr lang="en-US" altLang="zh-CN" sz="1200" b="1">
                  <a:latin typeface="Times New Roman" panose="02020603050405020304" pitchFamily="18" charset="0"/>
                </a:endParaRPr>
              </a:p>
            </p:txBody>
          </p:sp>
        </p:grpSp>
      </p:grpSp>
      <p:sp>
        <p:nvSpPr>
          <p:cNvPr id="61701" name="椭圆 61700">
            <a:extLst>
              <a:ext uri="{FF2B5EF4-FFF2-40B4-BE49-F238E27FC236}">
                <a16:creationId xmlns:a16="http://schemas.microsoft.com/office/drawing/2014/main" id="{4BD81D41-1F96-43E5-8F60-247CF3363380}"/>
              </a:ext>
            </a:extLst>
          </p:cNvPr>
          <p:cNvSpPr>
            <a:spLocks noChangeArrowheads="1"/>
          </p:cNvSpPr>
          <p:nvPr/>
        </p:nvSpPr>
        <p:spPr bwMode="auto">
          <a:xfrm>
            <a:off x="762000" y="4343400"/>
            <a:ext cx="1981200" cy="1905000"/>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702" name="文本框 61701">
            <a:extLst>
              <a:ext uri="{FF2B5EF4-FFF2-40B4-BE49-F238E27FC236}">
                <a16:creationId xmlns:a16="http://schemas.microsoft.com/office/drawing/2014/main" id="{737B0560-4397-43CB-8142-98B2623037A9}"/>
              </a:ext>
            </a:extLst>
          </p:cNvPr>
          <p:cNvSpPr txBox="1">
            <a:spLocks noChangeArrowheads="1"/>
          </p:cNvSpPr>
          <p:nvPr/>
        </p:nvSpPr>
        <p:spPr bwMode="auto">
          <a:xfrm>
            <a:off x="1631950" y="4891088"/>
            <a:ext cx="273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61703" name="文本框 61702">
            <a:extLst>
              <a:ext uri="{FF2B5EF4-FFF2-40B4-BE49-F238E27FC236}">
                <a16:creationId xmlns:a16="http://schemas.microsoft.com/office/drawing/2014/main" id="{DE5B0216-CAE9-4D10-AE6D-8B78AE576039}"/>
              </a:ext>
            </a:extLst>
          </p:cNvPr>
          <p:cNvSpPr txBox="1">
            <a:spLocks noChangeArrowheads="1"/>
          </p:cNvSpPr>
          <p:nvPr/>
        </p:nvSpPr>
        <p:spPr bwMode="auto">
          <a:xfrm>
            <a:off x="1600200" y="51958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chemeClr val="bg1"/>
                </a:solidFill>
                <a:latin typeface="Times New Roman" panose="02020603050405020304" pitchFamily="18" charset="0"/>
              </a:rPr>
              <a:t>o</a:t>
            </a:r>
          </a:p>
        </p:txBody>
      </p:sp>
      <p:sp>
        <p:nvSpPr>
          <p:cNvPr id="61704" name="直接连接符 61703">
            <a:extLst>
              <a:ext uri="{FF2B5EF4-FFF2-40B4-BE49-F238E27FC236}">
                <a16:creationId xmlns:a16="http://schemas.microsoft.com/office/drawing/2014/main" id="{939AD4BD-4743-4130-848B-3CA323243F83}"/>
              </a:ext>
            </a:extLst>
          </p:cNvPr>
          <p:cNvSpPr>
            <a:spLocks noChangeShapeType="1"/>
          </p:cNvSpPr>
          <p:nvPr/>
        </p:nvSpPr>
        <p:spPr bwMode="auto">
          <a:xfrm flipV="1">
            <a:off x="1752600" y="4724400"/>
            <a:ext cx="838200" cy="5334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05" name="文本框 61704">
            <a:extLst>
              <a:ext uri="{FF2B5EF4-FFF2-40B4-BE49-F238E27FC236}">
                <a16:creationId xmlns:a16="http://schemas.microsoft.com/office/drawing/2014/main" id="{D33CB1C4-E5AE-49E5-B78E-42EA318CA389}"/>
              </a:ext>
            </a:extLst>
          </p:cNvPr>
          <p:cNvSpPr txBox="1">
            <a:spLocks noChangeArrowheads="1"/>
          </p:cNvSpPr>
          <p:nvPr/>
        </p:nvSpPr>
        <p:spPr bwMode="auto">
          <a:xfrm>
            <a:off x="1812925" y="4714875"/>
            <a:ext cx="34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chemeClr val="bg1"/>
                </a:solidFill>
                <a:latin typeface="Times New Roman" panose="02020603050405020304" pitchFamily="18" charset="0"/>
              </a:rPr>
              <a:t>r</a:t>
            </a:r>
          </a:p>
        </p:txBody>
      </p:sp>
      <p:sp>
        <p:nvSpPr>
          <p:cNvPr id="61706" name="椭圆 61705">
            <a:extLst>
              <a:ext uri="{FF2B5EF4-FFF2-40B4-BE49-F238E27FC236}">
                <a16:creationId xmlns:a16="http://schemas.microsoft.com/office/drawing/2014/main" id="{9BBD0359-32A1-4EAD-8284-13F8B9979DEE}"/>
              </a:ext>
            </a:extLst>
          </p:cNvPr>
          <p:cNvSpPr>
            <a:spLocks noChangeArrowheads="1"/>
          </p:cNvSpPr>
          <p:nvPr/>
        </p:nvSpPr>
        <p:spPr bwMode="auto">
          <a:xfrm>
            <a:off x="1295400" y="4800600"/>
            <a:ext cx="914400" cy="914400"/>
          </a:xfrm>
          <a:prstGeom prst="ellipse">
            <a:avLst/>
          </a:pr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707" name="椭圆 61706">
            <a:extLst>
              <a:ext uri="{FF2B5EF4-FFF2-40B4-BE49-F238E27FC236}">
                <a16:creationId xmlns:a16="http://schemas.microsoft.com/office/drawing/2014/main" id="{24EC15B5-DA36-42DA-807F-B63A6412FEE6}"/>
              </a:ext>
            </a:extLst>
          </p:cNvPr>
          <p:cNvSpPr>
            <a:spLocks noChangeArrowheads="1"/>
          </p:cNvSpPr>
          <p:nvPr/>
        </p:nvSpPr>
        <p:spPr bwMode="auto">
          <a:xfrm>
            <a:off x="304800" y="3886200"/>
            <a:ext cx="2895600" cy="2819400"/>
          </a:xfrm>
          <a:prstGeom prst="ellipse">
            <a:avLst/>
          </a:pr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708" name="椭圆 61707">
            <a:extLst>
              <a:ext uri="{FF2B5EF4-FFF2-40B4-BE49-F238E27FC236}">
                <a16:creationId xmlns:a16="http://schemas.microsoft.com/office/drawing/2014/main" id="{C8F7E827-65DD-4A8B-A94B-93D30A7C4CC9}"/>
              </a:ext>
            </a:extLst>
          </p:cNvPr>
          <p:cNvSpPr>
            <a:spLocks noChangeArrowheads="1"/>
          </p:cNvSpPr>
          <p:nvPr/>
        </p:nvSpPr>
        <p:spPr bwMode="auto">
          <a:xfrm>
            <a:off x="762000" y="4343400"/>
            <a:ext cx="1981200" cy="19050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61709" name="图片 61708" descr="13-环型磁约束">
            <a:extLst>
              <a:ext uri="{FF2B5EF4-FFF2-40B4-BE49-F238E27FC236}">
                <a16:creationId xmlns:a16="http://schemas.microsoft.com/office/drawing/2014/main" id="{193B6C74-978C-43A4-8830-37123A0AEE18}"/>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458913" y="-396875"/>
            <a:ext cx="6300788"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10" name="直接连接符 61709">
            <a:extLst>
              <a:ext uri="{FF2B5EF4-FFF2-40B4-BE49-F238E27FC236}">
                <a16:creationId xmlns:a16="http://schemas.microsoft.com/office/drawing/2014/main" id="{93D3F49B-6F04-412A-B5C6-B638EDAF877B}"/>
              </a:ext>
            </a:extLst>
          </p:cNvPr>
          <p:cNvSpPr>
            <a:spLocks noChangeShapeType="1"/>
          </p:cNvSpPr>
          <p:nvPr/>
        </p:nvSpPr>
        <p:spPr bwMode="auto">
          <a:xfrm flipV="1">
            <a:off x="2590800" y="5543550"/>
            <a:ext cx="136525" cy="247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p:cTn id="7" dur="500" fill="hold"/>
                                        <p:tgtEl>
                                          <p:spTgt spid="61442"/>
                                        </p:tgtEl>
                                        <p:attrNameLst>
                                          <p:attrName>ppt_x</p:attrName>
                                        </p:attrNameLst>
                                      </p:cBhvr>
                                      <p:tavLst>
                                        <p:tav tm="0">
                                          <p:val>
                                            <p:strVal val="#ppt_x"/>
                                          </p:val>
                                        </p:tav>
                                        <p:tav tm="100000">
                                          <p:val>
                                            <p:strVal val="#ppt_x"/>
                                          </p:val>
                                        </p:tav>
                                      </p:tavLst>
                                    </p:anim>
                                    <p:anim calcmode="lin" valueType="num">
                                      <p:cBhvr>
                                        <p:cTn id="8" dur="500" fill="hold"/>
                                        <p:tgtEl>
                                          <p:spTgt spid="61442"/>
                                        </p:tgtEl>
                                        <p:attrNameLst>
                                          <p:attrName>ppt_y</p:attrName>
                                        </p:attrNameLst>
                                      </p:cBhvr>
                                      <p:tavLst>
                                        <p:tav tm="0">
                                          <p:val>
                                            <p:strVal val="#ppt_y-#ppt_h/2"/>
                                          </p:val>
                                        </p:tav>
                                        <p:tav tm="100000">
                                          <p:val>
                                            <p:strVal val="#ppt_y"/>
                                          </p:val>
                                        </p:tav>
                                      </p:tavLst>
                                    </p:anim>
                                    <p:anim calcmode="lin" valueType="num">
                                      <p:cBhvr>
                                        <p:cTn id="9" dur="500" fill="hold"/>
                                        <p:tgtEl>
                                          <p:spTgt spid="61442"/>
                                        </p:tgtEl>
                                        <p:attrNameLst>
                                          <p:attrName>ppt_w</p:attrName>
                                        </p:attrNameLst>
                                      </p:cBhvr>
                                      <p:tavLst>
                                        <p:tav tm="0">
                                          <p:val>
                                            <p:strVal val="#ppt_w"/>
                                          </p:val>
                                        </p:tav>
                                        <p:tav tm="100000">
                                          <p:val>
                                            <p:strVal val="#ppt_w"/>
                                          </p:val>
                                        </p:tav>
                                      </p:tavLst>
                                    </p:anim>
                                    <p:anim calcmode="lin" valueType="num">
                                      <p:cBhvr>
                                        <p:cTn id="10" dur="500" fill="hold"/>
                                        <p:tgtEl>
                                          <p:spTgt spid="61442"/>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23" presetClass="entr" presetSubtype="16" fill="hold" nodeType="afterEffect">
                                  <p:stCondLst>
                                    <p:cond delay="0"/>
                                  </p:stCondLst>
                                  <p:childTnLst>
                                    <p:set>
                                      <p:cBhvr>
                                        <p:cTn id="13" dur="1" fill="hold">
                                          <p:stCondLst>
                                            <p:cond delay="0"/>
                                          </p:stCondLst>
                                        </p:cTn>
                                        <p:tgtEl>
                                          <p:spTgt spid="61709"/>
                                        </p:tgtEl>
                                        <p:attrNameLst>
                                          <p:attrName>style.visibility</p:attrName>
                                        </p:attrNameLst>
                                      </p:cBhvr>
                                      <p:to>
                                        <p:strVal val="visible"/>
                                      </p:to>
                                    </p:set>
                                    <p:anim calcmode="lin" valueType="num">
                                      <p:cBhvr>
                                        <p:cTn id="14" dur="500" fill="hold"/>
                                        <p:tgtEl>
                                          <p:spTgt spid="61709"/>
                                        </p:tgtEl>
                                        <p:attrNameLst>
                                          <p:attrName>ppt_w</p:attrName>
                                        </p:attrNameLst>
                                      </p:cBhvr>
                                      <p:tavLst>
                                        <p:tav tm="0">
                                          <p:val>
                                            <p:fltVal val="0"/>
                                          </p:val>
                                        </p:tav>
                                        <p:tav tm="100000">
                                          <p:val>
                                            <p:strVal val="#ppt_w"/>
                                          </p:val>
                                        </p:tav>
                                      </p:tavLst>
                                    </p:anim>
                                    <p:anim calcmode="lin" valueType="num">
                                      <p:cBhvr>
                                        <p:cTn id="15" dur="500" fill="hold"/>
                                        <p:tgtEl>
                                          <p:spTgt spid="6170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1709"/>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61463"/>
                                        </p:tgtEl>
                                        <p:attrNameLst>
                                          <p:attrName>style.visibility</p:attrName>
                                        </p:attrNameLst>
                                      </p:cBhvr>
                                      <p:to>
                                        <p:strVal val="visible"/>
                                      </p:to>
                                    </p:set>
                                    <p:anim calcmode="lin" valueType="num">
                                      <p:cBhvr>
                                        <p:cTn id="20" dur="500" fill="hold"/>
                                        <p:tgtEl>
                                          <p:spTgt spid="61463"/>
                                        </p:tgtEl>
                                        <p:attrNameLst>
                                          <p:attrName>ppt_w</p:attrName>
                                        </p:attrNameLst>
                                      </p:cBhvr>
                                      <p:tavLst>
                                        <p:tav tm="0">
                                          <p:val>
                                            <p:fltVal val="0"/>
                                          </p:val>
                                        </p:tav>
                                        <p:tav tm="100000">
                                          <p:val>
                                            <p:strVal val="#ppt_w"/>
                                          </p:val>
                                        </p:tav>
                                      </p:tavLst>
                                    </p:anim>
                                    <p:anim calcmode="lin" valueType="num">
                                      <p:cBhvr>
                                        <p:cTn id="21" dur="500" fill="hold"/>
                                        <p:tgtEl>
                                          <p:spTgt spid="61463"/>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61443"/>
                                        </p:tgtEl>
                                        <p:attrNameLst>
                                          <p:attrName>style.visibility</p:attrName>
                                        </p:attrNameLst>
                                      </p:cBhvr>
                                      <p:to>
                                        <p:strVal val="visible"/>
                                      </p:to>
                                    </p:set>
                                    <p:animEffect transition="in" filter="slide(fromLeft)">
                                      <p:cBhvr>
                                        <p:cTn id="26" dur="500"/>
                                        <p:tgtEl>
                                          <p:spTgt spid="614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61494"/>
                                        </p:tgtEl>
                                        <p:attrNameLst>
                                          <p:attrName>style.visibility</p:attrName>
                                        </p:attrNameLst>
                                      </p:cBhvr>
                                      <p:to>
                                        <p:strVal val="visible"/>
                                      </p:to>
                                    </p:set>
                                    <p:anim calcmode="lin" valueType="num">
                                      <p:cBhvr>
                                        <p:cTn id="31" dur="500" fill="hold"/>
                                        <p:tgtEl>
                                          <p:spTgt spid="61494"/>
                                        </p:tgtEl>
                                        <p:attrNameLst>
                                          <p:attrName>ppt_w</p:attrName>
                                        </p:attrNameLst>
                                      </p:cBhvr>
                                      <p:tavLst>
                                        <p:tav tm="0">
                                          <p:val>
                                            <p:fltVal val="0"/>
                                          </p:val>
                                        </p:tav>
                                        <p:tav tm="100000">
                                          <p:val>
                                            <p:strVal val="#ppt_w"/>
                                          </p:val>
                                        </p:tav>
                                      </p:tavLst>
                                    </p:anim>
                                    <p:anim calcmode="lin" valueType="num">
                                      <p:cBhvr>
                                        <p:cTn id="32" dur="500" fill="hold"/>
                                        <p:tgtEl>
                                          <p:spTgt spid="61494"/>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61701"/>
                                        </p:tgtEl>
                                        <p:attrNameLst>
                                          <p:attrName>style.visibility</p:attrName>
                                        </p:attrNameLst>
                                      </p:cBhvr>
                                      <p:to>
                                        <p:strVal val="visible"/>
                                      </p:to>
                                    </p:set>
                                    <p:animEffect transition="in" filter="strips(upRight)">
                                      <p:cBhvr>
                                        <p:cTn id="37" dur="500"/>
                                        <p:tgtEl>
                                          <p:spTgt spid="617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61444"/>
                                        </p:tgtEl>
                                        <p:attrNameLst>
                                          <p:attrName>style.visibility</p:attrName>
                                        </p:attrNameLst>
                                      </p:cBhvr>
                                      <p:to>
                                        <p:strVal val="visible"/>
                                      </p:to>
                                    </p:set>
                                    <p:animEffect transition="in" filter="barn(inHorizontal)">
                                      <p:cBhvr>
                                        <p:cTn id="42" dur="500"/>
                                        <p:tgtEl>
                                          <p:spTgt spid="614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grpId="0" nodeType="clickEffect">
                                  <p:stCondLst>
                                    <p:cond delay="0"/>
                                  </p:stCondLst>
                                  <p:iterate type="lt">
                                    <p:tmPct val="100000"/>
                                  </p:iterate>
                                  <p:childTnLst>
                                    <p:set>
                                      <p:cBhvr>
                                        <p:cTn id="46" dur="1" fill="hold">
                                          <p:stCondLst>
                                            <p:cond delay="0"/>
                                          </p:stCondLst>
                                        </p:cTn>
                                        <p:tgtEl>
                                          <p:spTgt spid="61445"/>
                                        </p:tgtEl>
                                        <p:attrNameLst>
                                          <p:attrName>style.visibility</p:attrName>
                                        </p:attrNameLst>
                                      </p:cBhvr>
                                      <p:to>
                                        <p:strVal val="visible"/>
                                      </p:to>
                                    </p:set>
                                    <p:anim calcmode="lin" valueType="num">
                                      <p:cBhvr>
                                        <p:cTn id="47" dur="75" fill="hold"/>
                                        <p:tgtEl>
                                          <p:spTgt spid="61445"/>
                                        </p:tgtEl>
                                        <p:attrNameLst>
                                          <p:attrName>ppt_w</p:attrName>
                                        </p:attrNameLst>
                                      </p:cBhvr>
                                      <p:tavLst>
                                        <p:tav tm="0">
                                          <p:val>
                                            <p:fltVal val="0"/>
                                          </p:val>
                                        </p:tav>
                                        <p:tav tm="100000">
                                          <p:val>
                                            <p:strVal val="#ppt_w"/>
                                          </p:val>
                                        </p:tav>
                                      </p:tavLst>
                                    </p:anim>
                                    <p:anim calcmode="lin" valueType="num">
                                      <p:cBhvr>
                                        <p:cTn id="48" dur="75" fill="hold"/>
                                        <p:tgtEl>
                                          <p:spTgt spid="61445"/>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61446"/>
                                        </p:tgtEl>
                                        <p:attrNameLst>
                                          <p:attrName>style.visibility</p:attrName>
                                        </p:attrNameLst>
                                      </p:cBhvr>
                                      <p:to>
                                        <p:strVal val="visible"/>
                                      </p:to>
                                    </p:set>
                                    <p:animEffect transition="in" filter="checkerboard(across)">
                                      <p:cBhvr>
                                        <p:cTn id="53" dur="500"/>
                                        <p:tgtEl>
                                          <p:spTgt spid="61446"/>
                                        </p:tgtEl>
                                      </p:cBhvr>
                                    </p:animEffect>
                                  </p:childTnLst>
                                </p:cTn>
                              </p:par>
                            </p:childTnLst>
                          </p:cTn>
                        </p:par>
                        <p:par>
                          <p:cTn id="54" fill="hold" nodeType="afterGroup">
                            <p:stCondLst>
                              <p:cond delay="500"/>
                            </p:stCondLst>
                            <p:childTnLst>
                              <p:par>
                                <p:cTn id="55" presetID="23" presetClass="entr" presetSubtype="16" fill="hold" grpId="0" nodeType="afterEffect">
                                  <p:stCondLst>
                                    <p:cond delay="0"/>
                                  </p:stCondLst>
                                  <p:childTnLst>
                                    <p:set>
                                      <p:cBhvr>
                                        <p:cTn id="56" dur="1" fill="hold">
                                          <p:stCondLst>
                                            <p:cond delay="0"/>
                                          </p:stCondLst>
                                        </p:cTn>
                                        <p:tgtEl>
                                          <p:spTgt spid="61702"/>
                                        </p:tgtEl>
                                        <p:attrNameLst>
                                          <p:attrName>style.visibility</p:attrName>
                                        </p:attrNameLst>
                                      </p:cBhvr>
                                      <p:to>
                                        <p:strVal val="visible"/>
                                      </p:to>
                                    </p:set>
                                    <p:anim calcmode="lin" valueType="num">
                                      <p:cBhvr>
                                        <p:cTn id="57" dur="500" fill="hold"/>
                                        <p:tgtEl>
                                          <p:spTgt spid="61702"/>
                                        </p:tgtEl>
                                        <p:attrNameLst>
                                          <p:attrName>ppt_w</p:attrName>
                                        </p:attrNameLst>
                                      </p:cBhvr>
                                      <p:tavLst>
                                        <p:tav tm="0">
                                          <p:val>
                                            <p:fltVal val="0"/>
                                          </p:val>
                                        </p:tav>
                                        <p:tav tm="100000">
                                          <p:val>
                                            <p:strVal val="#ppt_w"/>
                                          </p:val>
                                        </p:tav>
                                      </p:tavLst>
                                    </p:anim>
                                    <p:anim calcmode="lin" valueType="num">
                                      <p:cBhvr>
                                        <p:cTn id="58" dur="500" fill="hold"/>
                                        <p:tgtEl>
                                          <p:spTgt spid="61702"/>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000"/>
                            </p:stCondLst>
                            <p:childTnLst>
                              <p:par>
                                <p:cTn id="60" presetID="1" presetClass="entr" presetSubtype="0" fill="hold" grpId="0" nodeType="afterEffect">
                                  <p:stCondLst>
                                    <p:cond delay="0"/>
                                  </p:stCondLst>
                                  <p:childTnLst>
                                    <p:set>
                                      <p:cBhvr>
                                        <p:cTn id="61" dur="1" fill="hold">
                                          <p:stCondLst>
                                            <p:cond delay="499"/>
                                          </p:stCondLst>
                                        </p:cTn>
                                        <p:tgtEl>
                                          <p:spTgt spid="61703"/>
                                        </p:tgtEl>
                                        <p:attrNameLst>
                                          <p:attrName>style.visibility</p:attrName>
                                        </p:attrNameLst>
                                      </p:cBhvr>
                                      <p:to>
                                        <p:strVal val="visible"/>
                                      </p:to>
                                    </p:set>
                                  </p:childTnLst>
                                </p:cTn>
                              </p:par>
                            </p:childTnLst>
                          </p:cTn>
                        </p:par>
                        <p:par>
                          <p:cTn id="62" fill="hold" nodeType="afterGroup">
                            <p:stCondLst>
                              <p:cond delay="1500"/>
                            </p:stCondLst>
                            <p:childTnLst>
                              <p:par>
                                <p:cTn id="63" presetID="22" presetClass="entr" presetSubtype="8" fill="hold" nodeType="afterEffect">
                                  <p:stCondLst>
                                    <p:cond delay="0"/>
                                  </p:stCondLst>
                                  <p:childTnLst>
                                    <p:set>
                                      <p:cBhvr>
                                        <p:cTn id="64" dur="1" fill="hold">
                                          <p:stCondLst>
                                            <p:cond delay="0"/>
                                          </p:stCondLst>
                                        </p:cTn>
                                        <p:tgtEl>
                                          <p:spTgt spid="61704"/>
                                        </p:tgtEl>
                                        <p:attrNameLst>
                                          <p:attrName>style.visibility</p:attrName>
                                        </p:attrNameLst>
                                      </p:cBhvr>
                                      <p:to>
                                        <p:strVal val="visible"/>
                                      </p:to>
                                    </p:set>
                                    <p:animEffect transition="in" filter="wipe(left)">
                                      <p:cBhvr>
                                        <p:cTn id="65" dur="500"/>
                                        <p:tgtEl>
                                          <p:spTgt spid="61704"/>
                                        </p:tgtEl>
                                      </p:cBhvr>
                                    </p:animEffect>
                                  </p:childTnLst>
                                </p:cTn>
                              </p:par>
                            </p:childTnLst>
                          </p:cTn>
                        </p:par>
                        <p:par>
                          <p:cTn id="66" fill="hold" nodeType="afterGroup">
                            <p:stCondLst>
                              <p:cond delay="2000"/>
                            </p:stCondLst>
                            <p:childTnLst>
                              <p:par>
                                <p:cTn id="67" presetID="18" presetClass="entr" presetSubtype="3" fill="hold" nodeType="afterEffect">
                                  <p:stCondLst>
                                    <p:cond delay="0"/>
                                  </p:stCondLst>
                                  <p:childTnLst>
                                    <p:set>
                                      <p:cBhvr>
                                        <p:cTn id="68" dur="1" fill="hold">
                                          <p:stCondLst>
                                            <p:cond delay="0"/>
                                          </p:stCondLst>
                                        </p:cTn>
                                        <p:tgtEl>
                                          <p:spTgt spid="61708"/>
                                        </p:tgtEl>
                                        <p:attrNameLst>
                                          <p:attrName>style.visibility</p:attrName>
                                        </p:attrNameLst>
                                      </p:cBhvr>
                                      <p:to>
                                        <p:strVal val="visible"/>
                                      </p:to>
                                    </p:set>
                                    <p:animEffect transition="in" filter="strips(upRight)">
                                      <p:cBhvr>
                                        <p:cTn id="69" dur="500"/>
                                        <p:tgtEl>
                                          <p:spTgt spid="61708"/>
                                        </p:tgtEl>
                                      </p:cBhvr>
                                    </p:animEffect>
                                  </p:childTnLst>
                                </p:cTn>
                              </p:par>
                            </p:childTnLst>
                          </p:cTn>
                        </p:par>
                        <p:par>
                          <p:cTn id="70" fill="hold" nodeType="afterGroup">
                            <p:stCondLst>
                              <p:cond delay="2500"/>
                            </p:stCondLst>
                            <p:childTnLst>
                              <p:par>
                                <p:cTn id="71" presetID="1" presetClass="entr" presetSubtype="0" fill="hold" grpId="0" nodeType="afterEffect">
                                  <p:stCondLst>
                                    <p:cond delay="0"/>
                                  </p:stCondLst>
                                  <p:childTnLst>
                                    <p:set>
                                      <p:cBhvr>
                                        <p:cTn id="72" dur="1" fill="hold">
                                          <p:stCondLst>
                                            <p:cond delay="499"/>
                                          </p:stCondLst>
                                        </p:cTn>
                                        <p:tgtEl>
                                          <p:spTgt spid="6170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61447"/>
                                        </p:tgtEl>
                                        <p:attrNameLst>
                                          <p:attrName>style.visibility</p:attrName>
                                        </p:attrNameLst>
                                      </p:cBhvr>
                                      <p:to>
                                        <p:strVal val="visible"/>
                                      </p:to>
                                    </p:set>
                                    <p:anim calcmode="lin" valueType="num">
                                      <p:cBhvr>
                                        <p:cTn id="77" dur="500" fill="hold"/>
                                        <p:tgtEl>
                                          <p:spTgt spid="61447"/>
                                        </p:tgtEl>
                                        <p:attrNameLst>
                                          <p:attrName>ppt_x</p:attrName>
                                        </p:attrNameLst>
                                      </p:cBhvr>
                                      <p:tavLst>
                                        <p:tav tm="0">
                                          <p:val>
                                            <p:strVal val="#ppt_x-#ppt_w/2"/>
                                          </p:val>
                                        </p:tav>
                                        <p:tav tm="100000">
                                          <p:val>
                                            <p:strVal val="#ppt_x"/>
                                          </p:val>
                                        </p:tav>
                                      </p:tavLst>
                                    </p:anim>
                                    <p:anim calcmode="lin" valueType="num">
                                      <p:cBhvr>
                                        <p:cTn id="78" dur="500" fill="hold"/>
                                        <p:tgtEl>
                                          <p:spTgt spid="61447"/>
                                        </p:tgtEl>
                                        <p:attrNameLst>
                                          <p:attrName>ppt_y</p:attrName>
                                        </p:attrNameLst>
                                      </p:cBhvr>
                                      <p:tavLst>
                                        <p:tav tm="0">
                                          <p:val>
                                            <p:strVal val="#ppt_y"/>
                                          </p:val>
                                        </p:tav>
                                        <p:tav tm="100000">
                                          <p:val>
                                            <p:strVal val="#ppt_y"/>
                                          </p:val>
                                        </p:tav>
                                      </p:tavLst>
                                    </p:anim>
                                    <p:anim calcmode="lin" valueType="num">
                                      <p:cBhvr>
                                        <p:cTn id="79" dur="500" fill="hold"/>
                                        <p:tgtEl>
                                          <p:spTgt spid="61447"/>
                                        </p:tgtEl>
                                        <p:attrNameLst>
                                          <p:attrName>ppt_w</p:attrName>
                                        </p:attrNameLst>
                                      </p:cBhvr>
                                      <p:tavLst>
                                        <p:tav tm="0">
                                          <p:val>
                                            <p:fltVal val="0"/>
                                          </p:val>
                                        </p:tav>
                                        <p:tav tm="100000">
                                          <p:val>
                                            <p:strVal val="#ppt_w"/>
                                          </p:val>
                                        </p:tav>
                                      </p:tavLst>
                                    </p:anim>
                                    <p:anim calcmode="lin" valueType="num">
                                      <p:cBhvr>
                                        <p:cTn id="80" dur="500" fill="hold"/>
                                        <p:tgtEl>
                                          <p:spTgt spid="61447"/>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6171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61448"/>
                                        </p:tgtEl>
                                        <p:attrNameLst>
                                          <p:attrName>style.visibility</p:attrName>
                                        </p:attrNameLst>
                                      </p:cBhvr>
                                      <p:to>
                                        <p:strVal val="visible"/>
                                      </p:to>
                                    </p:set>
                                    <p:animEffect transition="in" filter="blinds(horizontal)">
                                      <p:cBhvr>
                                        <p:cTn id="89" dur="500"/>
                                        <p:tgtEl>
                                          <p:spTgt spid="6144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2" fill="hold" nodeType="clickEffect">
                                  <p:stCondLst>
                                    <p:cond delay="0"/>
                                  </p:stCondLst>
                                  <p:childTnLst>
                                    <p:set>
                                      <p:cBhvr>
                                        <p:cTn id="93" dur="1" fill="hold">
                                          <p:stCondLst>
                                            <p:cond delay="0"/>
                                          </p:stCondLst>
                                        </p:cTn>
                                        <p:tgtEl>
                                          <p:spTgt spid="61449"/>
                                        </p:tgtEl>
                                        <p:attrNameLst>
                                          <p:attrName>style.visibility</p:attrName>
                                        </p:attrNameLst>
                                      </p:cBhvr>
                                      <p:to>
                                        <p:strVal val="visible"/>
                                      </p:to>
                                    </p:set>
                                    <p:animEffect transition="in" filter="slide(fromRight)">
                                      <p:cBhvr>
                                        <p:cTn id="94" dur="500"/>
                                        <p:tgtEl>
                                          <p:spTgt spid="6144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4" fill="hold" nodeType="clickEffect">
                                  <p:stCondLst>
                                    <p:cond delay="0"/>
                                  </p:stCondLst>
                                  <p:childTnLst>
                                    <p:set>
                                      <p:cBhvr>
                                        <p:cTn id="98" dur="1" fill="hold">
                                          <p:stCondLst>
                                            <p:cond delay="0"/>
                                          </p:stCondLst>
                                        </p:cTn>
                                        <p:tgtEl>
                                          <p:spTgt spid="61450"/>
                                        </p:tgtEl>
                                        <p:attrNameLst>
                                          <p:attrName>style.visibility</p:attrName>
                                        </p:attrNameLst>
                                      </p:cBhvr>
                                      <p:to>
                                        <p:strVal val="visible"/>
                                      </p:to>
                                    </p:set>
                                    <p:animEffect transition="in" filter="slide(fromBottom)">
                                      <p:cBhvr>
                                        <p:cTn id="99" dur="500"/>
                                        <p:tgtEl>
                                          <p:spTgt spid="6145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10" fill="hold" nodeType="clickEffect">
                                  <p:stCondLst>
                                    <p:cond delay="0"/>
                                  </p:stCondLst>
                                  <p:childTnLst>
                                    <p:set>
                                      <p:cBhvr>
                                        <p:cTn id="103" dur="1" fill="hold">
                                          <p:stCondLst>
                                            <p:cond delay="0"/>
                                          </p:stCondLst>
                                        </p:cTn>
                                        <p:tgtEl>
                                          <p:spTgt spid="61451"/>
                                        </p:tgtEl>
                                        <p:attrNameLst>
                                          <p:attrName>style.visibility</p:attrName>
                                        </p:attrNameLst>
                                      </p:cBhvr>
                                      <p:to>
                                        <p:strVal val="visible"/>
                                      </p:to>
                                    </p:set>
                                    <p:anim calcmode="lin" valueType="num">
                                      <p:cBhvr>
                                        <p:cTn id="104" dur="500" fill="hold"/>
                                        <p:tgtEl>
                                          <p:spTgt spid="61451"/>
                                        </p:tgtEl>
                                        <p:attrNameLst>
                                          <p:attrName>ppt_w</p:attrName>
                                        </p:attrNameLst>
                                      </p:cBhvr>
                                      <p:tavLst>
                                        <p:tav tm="0">
                                          <p:val>
                                            <p:fltVal val="0"/>
                                          </p:val>
                                        </p:tav>
                                        <p:tav tm="100000">
                                          <p:val>
                                            <p:strVal val="#ppt_w"/>
                                          </p:val>
                                        </p:tav>
                                      </p:tavLst>
                                    </p:anim>
                                    <p:anim calcmode="lin" valueType="num">
                                      <p:cBhvr>
                                        <p:cTn id="105" dur="500" fill="hold"/>
                                        <p:tgtEl>
                                          <p:spTgt spid="61451"/>
                                        </p:tgtEl>
                                        <p:attrNameLst>
                                          <p:attrName>ppt_h</p:attrName>
                                        </p:attrNameLst>
                                      </p:cBhvr>
                                      <p:tavLst>
                                        <p:tav tm="0">
                                          <p:val>
                                            <p:strVal val="#ppt_h"/>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6" presetClass="entr" presetSubtype="26" fill="hold" nodeType="clickEffect">
                                  <p:stCondLst>
                                    <p:cond delay="0"/>
                                  </p:stCondLst>
                                  <p:childTnLst>
                                    <p:set>
                                      <p:cBhvr>
                                        <p:cTn id="109" dur="1" fill="hold">
                                          <p:stCondLst>
                                            <p:cond delay="0"/>
                                          </p:stCondLst>
                                        </p:cTn>
                                        <p:tgtEl>
                                          <p:spTgt spid="61453"/>
                                        </p:tgtEl>
                                        <p:attrNameLst>
                                          <p:attrName>style.visibility</p:attrName>
                                        </p:attrNameLst>
                                      </p:cBhvr>
                                      <p:to>
                                        <p:strVal val="visible"/>
                                      </p:to>
                                    </p:set>
                                    <p:animEffect transition="in" filter="barn(inHorizontal)">
                                      <p:cBhvr>
                                        <p:cTn id="110" dur="500"/>
                                        <p:tgtEl>
                                          <p:spTgt spid="6145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7" presetClass="entr" presetSubtype="8" fill="hold" nodeType="clickEffect">
                                  <p:stCondLst>
                                    <p:cond delay="0"/>
                                  </p:stCondLst>
                                  <p:childTnLst>
                                    <p:set>
                                      <p:cBhvr>
                                        <p:cTn id="114" dur="1" fill="hold">
                                          <p:stCondLst>
                                            <p:cond delay="0"/>
                                          </p:stCondLst>
                                        </p:cTn>
                                        <p:tgtEl>
                                          <p:spTgt spid="61452"/>
                                        </p:tgtEl>
                                        <p:attrNameLst>
                                          <p:attrName>style.visibility</p:attrName>
                                        </p:attrNameLst>
                                      </p:cBhvr>
                                      <p:to>
                                        <p:strVal val="visible"/>
                                      </p:to>
                                    </p:set>
                                    <p:anim calcmode="lin" valueType="num">
                                      <p:cBhvr>
                                        <p:cTn id="115" dur="500" fill="hold"/>
                                        <p:tgtEl>
                                          <p:spTgt spid="61452"/>
                                        </p:tgtEl>
                                        <p:attrNameLst>
                                          <p:attrName>ppt_x</p:attrName>
                                        </p:attrNameLst>
                                      </p:cBhvr>
                                      <p:tavLst>
                                        <p:tav tm="0">
                                          <p:val>
                                            <p:strVal val="#ppt_x-#ppt_w/2"/>
                                          </p:val>
                                        </p:tav>
                                        <p:tav tm="100000">
                                          <p:val>
                                            <p:strVal val="#ppt_x"/>
                                          </p:val>
                                        </p:tav>
                                      </p:tavLst>
                                    </p:anim>
                                    <p:anim calcmode="lin" valueType="num">
                                      <p:cBhvr>
                                        <p:cTn id="116" dur="500" fill="hold"/>
                                        <p:tgtEl>
                                          <p:spTgt spid="61452"/>
                                        </p:tgtEl>
                                        <p:attrNameLst>
                                          <p:attrName>ppt_y</p:attrName>
                                        </p:attrNameLst>
                                      </p:cBhvr>
                                      <p:tavLst>
                                        <p:tav tm="0">
                                          <p:val>
                                            <p:strVal val="#ppt_y"/>
                                          </p:val>
                                        </p:tav>
                                        <p:tav tm="100000">
                                          <p:val>
                                            <p:strVal val="#ppt_y"/>
                                          </p:val>
                                        </p:tav>
                                      </p:tavLst>
                                    </p:anim>
                                    <p:anim calcmode="lin" valueType="num">
                                      <p:cBhvr>
                                        <p:cTn id="117" dur="500" fill="hold"/>
                                        <p:tgtEl>
                                          <p:spTgt spid="61452"/>
                                        </p:tgtEl>
                                        <p:attrNameLst>
                                          <p:attrName>ppt_w</p:attrName>
                                        </p:attrNameLst>
                                      </p:cBhvr>
                                      <p:tavLst>
                                        <p:tav tm="0">
                                          <p:val>
                                            <p:fltVal val="0"/>
                                          </p:val>
                                        </p:tav>
                                        <p:tav tm="100000">
                                          <p:val>
                                            <p:strVal val="#ppt_w"/>
                                          </p:val>
                                        </p:tav>
                                      </p:tavLst>
                                    </p:anim>
                                    <p:anim calcmode="lin" valueType="num">
                                      <p:cBhvr>
                                        <p:cTn id="118" dur="500" fill="hold"/>
                                        <p:tgtEl>
                                          <p:spTgt spid="61452"/>
                                        </p:tgtEl>
                                        <p:attrNameLst>
                                          <p:attrName>ppt_h</p:attrName>
                                        </p:attrNameLst>
                                      </p:cBhvr>
                                      <p:tavLst>
                                        <p:tav tm="0">
                                          <p:val>
                                            <p:strVal val="#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10" fill="hold" grpId="0" nodeType="clickEffect">
                                  <p:stCondLst>
                                    <p:cond delay="0"/>
                                  </p:stCondLst>
                                  <p:childTnLst>
                                    <p:set>
                                      <p:cBhvr>
                                        <p:cTn id="122" dur="1" fill="hold">
                                          <p:stCondLst>
                                            <p:cond delay="0"/>
                                          </p:stCondLst>
                                        </p:cTn>
                                        <p:tgtEl>
                                          <p:spTgt spid="61454"/>
                                        </p:tgtEl>
                                        <p:attrNameLst>
                                          <p:attrName>style.visibility</p:attrName>
                                        </p:attrNameLst>
                                      </p:cBhvr>
                                      <p:to>
                                        <p:strVal val="visible"/>
                                      </p:to>
                                    </p:set>
                                    <p:anim calcmode="lin" valueType="num">
                                      <p:cBhvr>
                                        <p:cTn id="123" dur="500" fill="hold"/>
                                        <p:tgtEl>
                                          <p:spTgt spid="61454"/>
                                        </p:tgtEl>
                                        <p:attrNameLst>
                                          <p:attrName>ppt_w</p:attrName>
                                        </p:attrNameLst>
                                      </p:cBhvr>
                                      <p:tavLst>
                                        <p:tav tm="0">
                                          <p:val>
                                            <p:fltVal val="0"/>
                                          </p:val>
                                        </p:tav>
                                        <p:tav tm="100000">
                                          <p:val>
                                            <p:strVal val="#ppt_w"/>
                                          </p:val>
                                        </p:tav>
                                      </p:tavLst>
                                    </p:anim>
                                    <p:anim calcmode="lin" valueType="num">
                                      <p:cBhvr>
                                        <p:cTn id="124" dur="500" fill="hold"/>
                                        <p:tgtEl>
                                          <p:spTgt spid="61454"/>
                                        </p:tgtEl>
                                        <p:attrNameLst>
                                          <p:attrName>ppt_h</p:attrName>
                                        </p:attrNameLst>
                                      </p:cBhvr>
                                      <p:tavLst>
                                        <p:tav tm="0">
                                          <p:val>
                                            <p:strVal val="#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8" presetClass="entr" presetSubtype="9" fill="hold" nodeType="clickEffect">
                                  <p:stCondLst>
                                    <p:cond delay="0"/>
                                  </p:stCondLst>
                                  <p:childTnLst>
                                    <p:set>
                                      <p:cBhvr>
                                        <p:cTn id="128" dur="1" fill="hold">
                                          <p:stCondLst>
                                            <p:cond delay="0"/>
                                          </p:stCondLst>
                                        </p:cTn>
                                        <p:tgtEl>
                                          <p:spTgt spid="61706"/>
                                        </p:tgtEl>
                                        <p:attrNameLst>
                                          <p:attrName>style.visibility</p:attrName>
                                        </p:attrNameLst>
                                      </p:cBhvr>
                                      <p:to>
                                        <p:strVal val="visible"/>
                                      </p:to>
                                    </p:set>
                                    <p:animEffect transition="in" filter="strips(upLeft)">
                                      <p:cBhvr>
                                        <p:cTn id="129" dur="500"/>
                                        <p:tgtEl>
                                          <p:spTgt spid="6170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7" presetClass="entr" presetSubtype="8" fill="hold" nodeType="clickEffect">
                                  <p:stCondLst>
                                    <p:cond delay="0"/>
                                  </p:stCondLst>
                                  <p:childTnLst>
                                    <p:set>
                                      <p:cBhvr>
                                        <p:cTn id="133" dur="1" fill="hold">
                                          <p:stCondLst>
                                            <p:cond delay="0"/>
                                          </p:stCondLst>
                                        </p:cTn>
                                        <p:tgtEl>
                                          <p:spTgt spid="61455"/>
                                        </p:tgtEl>
                                        <p:attrNameLst>
                                          <p:attrName>style.visibility</p:attrName>
                                        </p:attrNameLst>
                                      </p:cBhvr>
                                      <p:to>
                                        <p:strVal val="visible"/>
                                      </p:to>
                                    </p:set>
                                    <p:anim calcmode="lin" valueType="num">
                                      <p:cBhvr>
                                        <p:cTn id="134" dur="500" fill="hold"/>
                                        <p:tgtEl>
                                          <p:spTgt spid="61455"/>
                                        </p:tgtEl>
                                        <p:attrNameLst>
                                          <p:attrName>ppt_x</p:attrName>
                                        </p:attrNameLst>
                                      </p:cBhvr>
                                      <p:tavLst>
                                        <p:tav tm="0">
                                          <p:val>
                                            <p:strVal val="#ppt_x-#ppt_w/2"/>
                                          </p:val>
                                        </p:tav>
                                        <p:tav tm="100000">
                                          <p:val>
                                            <p:strVal val="#ppt_x"/>
                                          </p:val>
                                        </p:tav>
                                      </p:tavLst>
                                    </p:anim>
                                    <p:anim calcmode="lin" valueType="num">
                                      <p:cBhvr>
                                        <p:cTn id="135" dur="500" fill="hold"/>
                                        <p:tgtEl>
                                          <p:spTgt spid="61455"/>
                                        </p:tgtEl>
                                        <p:attrNameLst>
                                          <p:attrName>ppt_y</p:attrName>
                                        </p:attrNameLst>
                                      </p:cBhvr>
                                      <p:tavLst>
                                        <p:tav tm="0">
                                          <p:val>
                                            <p:strVal val="#ppt_y"/>
                                          </p:val>
                                        </p:tav>
                                        <p:tav tm="100000">
                                          <p:val>
                                            <p:strVal val="#ppt_y"/>
                                          </p:val>
                                        </p:tav>
                                      </p:tavLst>
                                    </p:anim>
                                    <p:anim calcmode="lin" valueType="num">
                                      <p:cBhvr>
                                        <p:cTn id="136" dur="500" fill="hold"/>
                                        <p:tgtEl>
                                          <p:spTgt spid="61455"/>
                                        </p:tgtEl>
                                        <p:attrNameLst>
                                          <p:attrName>ppt_w</p:attrName>
                                        </p:attrNameLst>
                                      </p:cBhvr>
                                      <p:tavLst>
                                        <p:tav tm="0">
                                          <p:val>
                                            <p:fltVal val="0"/>
                                          </p:val>
                                        </p:tav>
                                        <p:tav tm="100000">
                                          <p:val>
                                            <p:strVal val="#ppt_w"/>
                                          </p:val>
                                        </p:tav>
                                      </p:tavLst>
                                    </p:anim>
                                    <p:anim calcmode="lin" valueType="num">
                                      <p:cBhvr>
                                        <p:cTn id="137" dur="500" fill="hold"/>
                                        <p:tgtEl>
                                          <p:spTgt spid="61455"/>
                                        </p:tgtEl>
                                        <p:attrNameLst>
                                          <p:attrName>ppt_h</p:attrName>
                                        </p:attrNameLst>
                                      </p:cBhvr>
                                      <p:tavLst>
                                        <p:tav tm="0">
                                          <p:val>
                                            <p:strVal val="#ppt_h"/>
                                          </p:val>
                                        </p:tav>
                                        <p:tav tm="100000">
                                          <p:val>
                                            <p:strVal val="#ppt_h"/>
                                          </p:val>
                                        </p:tav>
                                      </p:tavLst>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7" presetClass="entr" presetSubtype="10" fill="hold" nodeType="clickEffect">
                                  <p:stCondLst>
                                    <p:cond delay="0"/>
                                  </p:stCondLst>
                                  <p:childTnLst>
                                    <p:set>
                                      <p:cBhvr>
                                        <p:cTn id="141" dur="1" fill="hold">
                                          <p:stCondLst>
                                            <p:cond delay="0"/>
                                          </p:stCondLst>
                                        </p:cTn>
                                        <p:tgtEl>
                                          <p:spTgt spid="61456"/>
                                        </p:tgtEl>
                                        <p:attrNameLst>
                                          <p:attrName>style.visibility</p:attrName>
                                        </p:attrNameLst>
                                      </p:cBhvr>
                                      <p:to>
                                        <p:strVal val="visible"/>
                                      </p:to>
                                    </p:set>
                                    <p:anim calcmode="lin" valueType="num">
                                      <p:cBhvr>
                                        <p:cTn id="142" dur="500" fill="hold"/>
                                        <p:tgtEl>
                                          <p:spTgt spid="61456"/>
                                        </p:tgtEl>
                                        <p:attrNameLst>
                                          <p:attrName>ppt_w</p:attrName>
                                        </p:attrNameLst>
                                      </p:cBhvr>
                                      <p:tavLst>
                                        <p:tav tm="0">
                                          <p:val>
                                            <p:fltVal val="0"/>
                                          </p:val>
                                        </p:tav>
                                        <p:tav tm="100000">
                                          <p:val>
                                            <p:strVal val="#ppt_w"/>
                                          </p:val>
                                        </p:tav>
                                      </p:tavLst>
                                    </p:anim>
                                    <p:anim calcmode="lin" valueType="num">
                                      <p:cBhvr>
                                        <p:cTn id="143" dur="500" fill="hold"/>
                                        <p:tgtEl>
                                          <p:spTgt spid="61456"/>
                                        </p:tgtEl>
                                        <p:attrNameLst>
                                          <p:attrName>ppt_h</p:attrName>
                                        </p:attrNameLst>
                                      </p:cBhvr>
                                      <p:tavLst>
                                        <p:tav tm="0">
                                          <p:val>
                                            <p:strVal val="#ppt_h"/>
                                          </p:val>
                                        </p:tav>
                                        <p:tav tm="100000">
                                          <p:val>
                                            <p:strVal val="#ppt_h"/>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7" presetClass="entr" presetSubtype="10" fill="hold" nodeType="clickEffect">
                                  <p:stCondLst>
                                    <p:cond delay="0"/>
                                  </p:stCondLst>
                                  <p:childTnLst>
                                    <p:set>
                                      <p:cBhvr>
                                        <p:cTn id="147" dur="1" fill="hold">
                                          <p:stCondLst>
                                            <p:cond delay="0"/>
                                          </p:stCondLst>
                                        </p:cTn>
                                        <p:tgtEl>
                                          <p:spTgt spid="61457"/>
                                        </p:tgtEl>
                                        <p:attrNameLst>
                                          <p:attrName>style.visibility</p:attrName>
                                        </p:attrNameLst>
                                      </p:cBhvr>
                                      <p:to>
                                        <p:strVal val="visible"/>
                                      </p:to>
                                    </p:set>
                                    <p:anim calcmode="lin" valueType="num">
                                      <p:cBhvr>
                                        <p:cTn id="148" dur="500" fill="hold"/>
                                        <p:tgtEl>
                                          <p:spTgt spid="61457"/>
                                        </p:tgtEl>
                                        <p:attrNameLst>
                                          <p:attrName>ppt_w</p:attrName>
                                        </p:attrNameLst>
                                      </p:cBhvr>
                                      <p:tavLst>
                                        <p:tav tm="0">
                                          <p:val>
                                            <p:fltVal val="0"/>
                                          </p:val>
                                        </p:tav>
                                        <p:tav tm="100000">
                                          <p:val>
                                            <p:strVal val="#ppt_w"/>
                                          </p:val>
                                        </p:tav>
                                      </p:tavLst>
                                    </p:anim>
                                    <p:anim calcmode="lin" valueType="num">
                                      <p:cBhvr>
                                        <p:cTn id="149" dur="500" fill="hold"/>
                                        <p:tgtEl>
                                          <p:spTgt spid="61457"/>
                                        </p:tgtEl>
                                        <p:attrNameLst>
                                          <p:attrName>ppt_h</p:attrName>
                                        </p:attrNameLst>
                                      </p:cBhvr>
                                      <p:tavLst>
                                        <p:tav tm="0">
                                          <p:val>
                                            <p:strVal val="#ppt_h"/>
                                          </p:val>
                                        </p:tav>
                                        <p:tav tm="100000">
                                          <p:val>
                                            <p:strVal val="#ppt_h"/>
                                          </p:val>
                                        </p:tav>
                                      </p:tavLst>
                                    </p:anim>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7" presetClass="entr" presetSubtype="8" fill="hold" grpId="0" nodeType="clickEffect">
                                  <p:stCondLst>
                                    <p:cond delay="0"/>
                                  </p:stCondLst>
                                  <p:childTnLst>
                                    <p:set>
                                      <p:cBhvr>
                                        <p:cTn id="153" dur="1" fill="hold">
                                          <p:stCondLst>
                                            <p:cond delay="0"/>
                                          </p:stCondLst>
                                        </p:cTn>
                                        <p:tgtEl>
                                          <p:spTgt spid="61458"/>
                                        </p:tgtEl>
                                        <p:attrNameLst>
                                          <p:attrName>style.visibility</p:attrName>
                                        </p:attrNameLst>
                                      </p:cBhvr>
                                      <p:to>
                                        <p:strVal val="visible"/>
                                      </p:to>
                                    </p:set>
                                    <p:anim calcmode="lin" valueType="num">
                                      <p:cBhvr>
                                        <p:cTn id="154" dur="500" fill="hold"/>
                                        <p:tgtEl>
                                          <p:spTgt spid="61458"/>
                                        </p:tgtEl>
                                        <p:attrNameLst>
                                          <p:attrName>ppt_x</p:attrName>
                                        </p:attrNameLst>
                                      </p:cBhvr>
                                      <p:tavLst>
                                        <p:tav tm="0">
                                          <p:val>
                                            <p:strVal val="#ppt_x-#ppt_w/2"/>
                                          </p:val>
                                        </p:tav>
                                        <p:tav tm="100000">
                                          <p:val>
                                            <p:strVal val="#ppt_x"/>
                                          </p:val>
                                        </p:tav>
                                      </p:tavLst>
                                    </p:anim>
                                    <p:anim calcmode="lin" valueType="num">
                                      <p:cBhvr>
                                        <p:cTn id="155" dur="500" fill="hold"/>
                                        <p:tgtEl>
                                          <p:spTgt spid="61458"/>
                                        </p:tgtEl>
                                        <p:attrNameLst>
                                          <p:attrName>ppt_y</p:attrName>
                                        </p:attrNameLst>
                                      </p:cBhvr>
                                      <p:tavLst>
                                        <p:tav tm="0">
                                          <p:val>
                                            <p:strVal val="#ppt_y"/>
                                          </p:val>
                                        </p:tav>
                                        <p:tav tm="100000">
                                          <p:val>
                                            <p:strVal val="#ppt_y"/>
                                          </p:val>
                                        </p:tav>
                                      </p:tavLst>
                                    </p:anim>
                                    <p:anim calcmode="lin" valueType="num">
                                      <p:cBhvr>
                                        <p:cTn id="156" dur="500" fill="hold"/>
                                        <p:tgtEl>
                                          <p:spTgt spid="61458"/>
                                        </p:tgtEl>
                                        <p:attrNameLst>
                                          <p:attrName>ppt_w</p:attrName>
                                        </p:attrNameLst>
                                      </p:cBhvr>
                                      <p:tavLst>
                                        <p:tav tm="0">
                                          <p:val>
                                            <p:fltVal val="0"/>
                                          </p:val>
                                        </p:tav>
                                        <p:tav tm="100000">
                                          <p:val>
                                            <p:strVal val="#ppt_w"/>
                                          </p:val>
                                        </p:tav>
                                      </p:tavLst>
                                    </p:anim>
                                    <p:anim calcmode="lin" valueType="num">
                                      <p:cBhvr>
                                        <p:cTn id="157" dur="500" fill="hold"/>
                                        <p:tgtEl>
                                          <p:spTgt spid="61458"/>
                                        </p:tgtEl>
                                        <p:attrNameLst>
                                          <p:attrName>ppt_h</p:attrName>
                                        </p:attrNameLst>
                                      </p:cBhvr>
                                      <p:tavLst>
                                        <p:tav tm="0">
                                          <p:val>
                                            <p:strVal val="#ppt_h"/>
                                          </p:val>
                                        </p:tav>
                                        <p:tav tm="100000">
                                          <p:val>
                                            <p:strVal val="#ppt_h"/>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8" presetClass="entr" presetSubtype="6" fill="hold" nodeType="clickEffect">
                                  <p:stCondLst>
                                    <p:cond delay="0"/>
                                  </p:stCondLst>
                                  <p:childTnLst>
                                    <p:set>
                                      <p:cBhvr>
                                        <p:cTn id="161" dur="1" fill="hold">
                                          <p:stCondLst>
                                            <p:cond delay="0"/>
                                          </p:stCondLst>
                                        </p:cTn>
                                        <p:tgtEl>
                                          <p:spTgt spid="61707"/>
                                        </p:tgtEl>
                                        <p:attrNameLst>
                                          <p:attrName>style.visibility</p:attrName>
                                        </p:attrNameLst>
                                      </p:cBhvr>
                                      <p:to>
                                        <p:strVal val="visible"/>
                                      </p:to>
                                    </p:set>
                                    <p:animEffect transition="in" filter="strips(downRight)">
                                      <p:cBhvr>
                                        <p:cTn id="162" dur="500"/>
                                        <p:tgtEl>
                                          <p:spTgt spid="61707"/>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61459"/>
                                        </p:tgtEl>
                                        <p:attrNameLst>
                                          <p:attrName>style.visibility</p:attrName>
                                        </p:attrNameLst>
                                      </p:cBhvr>
                                      <p:to>
                                        <p:strVal val="visible"/>
                                      </p:to>
                                    </p:set>
                                    <p:animEffect transition="in" filter="wipe(left)">
                                      <p:cBhvr>
                                        <p:cTn id="167" dur="500"/>
                                        <p:tgtEl>
                                          <p:spTgt spid="61459"/>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nodeType="clickEffect">
                                  <p:stCondLst>
                                    <p:cond delay="0"/>
                                  </p:stCondLst>
                                  <p:childTnLst>
                                    <p:set>
                                      <p:cBhvr>
                                        <p:cTn id="171" dur="1" fill="hold">
                                          <p:stCondLst>
                                            <p:cond delay="0"/>
                                          </p:stCondLst>
                                        </p:cTn>
                                        <p:tgtEl>
                                          <p:spTgt spid="61460"/>
                                        </p:tgtEl>
                                        <p:attrNameLst>
                                          <p:attrName>style.visibility</p:attrName>
                                        </p:attrNameLst>
                                      </p:cBhvr>
                                      <p:to>
                                        <p:strVal val="visible"/>
                                      </p:to>
                                    </p:set>
                                    <p:animEffect transition="in" filter="wipe(left)">
                                      <p:cBhvr>
                                        <p:cTn id="172" dur="500"/>
                                        <p:tgtEl>
                                          <p:spTgt spid="61460"/>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7" presetClass="entr" presetSubtype="10" fill="hold" nodeType="clickEffect">
                                  <p:stCondLst>
                                    <p:cond delay="0"/>
                                  </p:stCondLst>
                                  <p:childTnLst>
                                    <p:set>
                                      <p:cBhvr>
                                        <p:cTn id="176" dur="1" fill="hold">
                                          <p:stCondLst>
                                            <p:cond delay="0"/>
                                          </p:stCondLst>
                                        </p:cTn>
                                        <p:tgtEl>
                                          <p:spTgt spid="61461"/>
                                        </p:tgtEl>
                                        <p:attrNameLst>
                                          <p:attrName>style.visibility</p:attrName>
                                        </p:attrNameLst>
                                      </p:cBhvr>
                                      <p:to>
                                        <p:strVal val="visible"/>
                                      </p:to>
                                    </p:set>
                                    <p:anim calcmode="lin" valueType="num">
                                      <p:cBhvr>
                                        <p:cTn id="177" dur="500" fill="hold"/>
                                        <p:tgtEl>
                                          <p:spTgt spid="61461"/>
                                        </p:tgtEl>
                                        <p:attrNameLst>
                                          <p:attrName>ppt_w</p:attrName>
                                        </p:attrNameLst>
                                      </p:cBhvr>
                                      <p:tavLst>
                                        <p:tav tm="0">
                                          <p:val>
                                            <p:fltVal val="0"/>
                                          </p:val>
                                        </p:tav>
                                        <p:tav tm="100000">
                                          <p:val>
                                            <p:strVal val="#ppt_w"/>
                                          </p:val>
                                        </p:tav>
                                      </p:tavLst>
                                    </p:anim>
                                    <p:anim calcmode="lin" valueType="num">
                                      <p:cBhvr>
                                        <p:cTn id="178" dur="500" fill="hold"/>
                                        <p:tgtEl>
                                          <p:spTgt spid="61461"/>
                                        </p:tgtEl>
                                        <p:attrNameLst>
                                          <p:attrName>ppt_h</p:attrName>
                                        </p:attrNameLst>
                                      </p:cBhvr>
                                      <p:tavLst>
                                        <p:tav tm="0">
                                          <p:val>
                                            <p:strVal val="#ppt_h"/>
                                          </p:val>
                                        </p:tav>
                                        <p:tav tm="100000">
                                          <p:val>
                                            <p:strVal val="#ppt_h"/>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7" presetClass="entr" presetSubtype="10" fill="hold" nodeType="clickEffect">
                                  <p:stCondLst>
                                    <p:cond delay="0"/>
                                  </p:stCondLst>
                                  <p:childTnLst>
                                    <p:set>
                                      <p:cBhvr>
                                        <p:cTn id="182" dur="1" fill="hold">
                                          <p:stCondLst>
                                            <p:cond delay="0"/>
                                          </p:stCondLst>
                                        </p:cTn>
                                        <p:tgtEl>
                                          <p:spTgt spid="61462"/>
                                        </p:tgtEl>
                                        <p:attrNameLst>
                                          <p:attrName>style.visibility</p:attrName>
                                        </p:attrNameLst>
                                      </p:cBhvr>
                                      <p:to>
                                        <p:strVal val="visible"/>
                                      </p:to>
                                    </p:set>
                                    <p:anim calcmode="lin" valueType="num">
                                      <p:cBhvr>
                                        <p:cTn id="183" dur="500" fill="hold"/>
                                        <p:tgtEl>
                                          <p:spTgt spid="61462"/>
                                        </p:tgtEl>
                                        <p:attrNameLst>
                                          <p:attrName>ppt_w</p:attrName>
                                        </p:attrNameLst>
                                      </p:cBhvr>
                                      <p:tavLst>
                                        <p:tav tm="0">
                                          <p:val>
                                            <p:fltVal val="0"/>
                                          </p:val>
                                        </p:tav>
                                        <p:tav tm="100000">
                                          <p:val>
                                            <p:strVal val="#ppt_w"/>
                                          </p:val>
                                        </p:tav>
                                      </p:tavLst>
                                    </p:anim>
                                    <p:anim calcmode="lin" valueType="num">
                                      <p:cBhvr>
                                        <p:cTn id="184" dur="500" fill="hold"/>
                                        <p:tgtEl>
                                          <p:spTgt spid="61462"/>
                                        </p:tgtEl>
                                        <p:attrNameLst>
                                          <p:attrName>ppt_h</p:attrName>
                                        </p:attrNameLst>
                                      </p:cBhvr>
                                      <p:tavLst>
                                        <p:tav tm="0">
                                          <p:val>
                                            <p:strVal val="#ppt_h"/>
                                          </p:val>
                                        </p:tav>
                                        <p:tav tm="100000">
                                          <p:val>
                                            <p:strVal val="#ppt_h"/>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7" presetClass="entr" presetSubtype="8" fill="hold" grpId="0" nodeType="clickEffect">
                                  <p:stCondLst>
                                    <p:cond delay="0"/>
                                  </p:stCondLst>
                                  <p:childTnLst>
                                    <p:set>
                                      <p:cBhvr>
                                        <p:cTn id="188" dur="1" fill="hold">
                                          <p:stCondLst>
                                            <p:cond delay="0"/>
                                          </p:stCondLst>
                                        </p:cTn>
                                        <p:tgtEl>
                                          <p:spTgt spid="61490"/>
                                        </p:tgtEl>
                                        <p:attrNameLst>
                                          <p:attrName>style.visibility</p:attrName>
                                        </p:attrNameLst>
                                      </p:cBhvr>
                                      <p:to>
                                        <p:strVal val="visible"/>
                                      </p:to>
                                    </p:set>
                                    <p:anim calcmode="lin" valueType="num">
                                      <p:cBhvr>
                                        <p:cTn id="189" dur="500" fill="hold"/>
                                        <p:tgtEl>
                                          <p:spTgt spid="61490"/>
                                        </p:tgtEl>
                                        <p:attrNameLst>
                                          <p:attrName>ppt_x</p:attrName>
                                        </p:attrNameLst>
                                      </p:cBhvr>
                                      <p:tavLst>
                                        <p:tav tm="0">
                                          <p:val>
                                            <p:strVal val="#ppt_x-#ppt_w/2"/>
                                          </p:val>
                                        </p:tav>
                                        <p:tav tm="100000">
                                          <p:val>
                                            <p:strVal val="#ppt_x"/>
                                          </p:val>
                                        </p:tav>
                                      </p:tavLst>
                                    </p:anim>
                                    <p:anim calcmode="lin" valueType="num">
                                      <p:cBhvr>
                                        <p:cTn id="190" dur="500" fill="hold"/>
                                        <p:tgtEl>
                                          <p:spTgt spid="61490"/>
                                        </p:tgtEl>
                                        <p:attrNameLst>
                                          <p:attrName>ppt_y</p:attrName>
                                        </p:attrNameLst>
                                      </p:cBhvr>
                                      <p:tavLst>
                                        <p:tav tm="0">
                                          <p:val>
                                            <p:strVal val="#ppt_y"/>
                                          </p:val>
                                        </p:tav>
                                        <p:tav tm="100000">
                                          <p:val>
                                            <p:strVal val="#ppt_y"/>
                                          </p:val>
                                        </p:tav>
                                      </p:tavLst>
                                    </p:anim>
                                    <p:anim calcmode="lin" valueType="num">
                                      <p:cBhvr>
                                        <p:cTn id="191" dur="500" fill="hold"/>
                                        <p:tgtEl>
                                          <p:spTgt spid="61490"/>
                                        </p:tgtEl>
                                        <p:attrNameLst>
                                          <p:attrName>ppt_w</p:attrName>
                                        </p:attrNameLst>
                                      </p:cBhvr>
                                      <p:tavLst>
                                        <p:tav tm="0">
                                          <p:val>
                                            <p:fltVal val="0"/>
                                          </p:val>
                                        </p:tav>
                                        <p:tav tm="100000">
                                          <p:val>
                                            <p:strVal val="#ppt_w"/>
                                          </p:val>
                                        </p:tav>
                                      </p:tavLst>
                                    </p:anim>
                                    <p:anim calcmode="lin" valueType="num">
                                      <p:cBhvr>
                                        <p:cTn id="192" dur="500" fill="hold"/>
                                        <p:tgtEl>
                                          <p:spTgt spid="61490"/>
                                        </p:tgtEl>
                                        <p:attrNameLst>
                                          <p:attrName>ppt_h</p:attrName>
                                        </p:attrNameLst>
                                      </p:cBhvr>
                                      <p:tavLst>
                                        <p:tav tm="0">
                                          <p:val>
                                            <p:strVal val="#ppt_h"/>
                                          </p:val>
                                        </p:tav>
                                        <p:tav tm="100000">
                                          <p:val>
                                            <p:strVal val="#ppt_h"/>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7" presetClass="entr" presetSubtype="10" fill="hold" grpId="0" nodeType="clickEffect">
                                  <p:stCondLst>
                                    <p:cond delay="0"/>
                                  </p:stCondLst>
                                  <p:childTnLst>
                                    <p:set>
                                      <p:cBhvr>
                                        <p:cTn id="196" dur="1" fill="hold">
                                          <p:stCondLst>
                                            <p:cond delay="0"/>
                                          </p:stCondLst>
                                        </p:cTn>
                                        <p:tgtEl>
                                          <p:spTgt spid="61491"/>
                                        </p:tgtEl>
                                        <p:attrNameLst>
                                          <p:attrName>style.visibility</p:attrName>
                                        </p:attrNameLst>
                                      </p:cBhvr>
                                      <p:to>
                                        <p:strVal val="visible"/>
                                      </p:to>
                                    </p:set>
                                    <p:anim calcmode="lin" valueType="num">
                                      <p:cBhvr>
                                        <p:cTn id="197" dur="500" fill="hold"/>
                                        <p:tgtEl>
                                          <p:spTgt spid="61491"/>
                                        </p:tgtEl>
                                        <p:attrNameLst>
                                          <p:attrName>ppt_w</p:attrName>
                                        </p:attrNameLst>
                                      </p:cBhvr>
                                      <p:tavLst>
                                        <p:tav tm="0">
                                          <p:val>
                                            <p:fltVal val="0"/>
                                          </p:val>
                                        </p:tav>
                                        <p:tav tm="100000">
                                          <p:val>
                                            <p:strVal val="#ppt_w"/>
                                          </p:val>
                                        </p:tav>
                                      </p:tavLst>
                                    </p:anim>
                                    <p:anim calcmode="lin" valueType="num">
                                      <p:cBhvr>
                                        <p:cTn id="198" dur="500" fill="hold"/>
                                        <p:tgtEl>
                                          <p:spTgt spid="61491"/>
                                        </p:tgtEl>
                                        <p:attrNameLst>
                                          <p:attrName>ppt_h</p:attrName>
                                        </p:attrNameLst>
                                      </p:cBhvr>
                                      <p:tavLst>
                                        <p:tav tm="0">
                                          <p:val>
                                            <p:strVal val="#ppt_h"/>
                                          </p:val>
                                        </p:tav>
                                        <p:tav tm="100000">
                                          <p:val>
                                            <p:strVal val="#ppt_h"/>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 presetClass="entr" presetSubtype="4" fill="hold" nodeType="clickEffect">
                                  <p:stCondLst>
                                    <p:cond delay="0"/>
                                  </p:stCondLst>
                                  <p:childTnLst>
                                    <p:set>
                                      <p:cBhvr>
                                        <p:cTn id="202" dur="1" fill="hold">
                                          <p:stCondLst>
                                            <p:cond delay="0"/>
                                          </p:stCondLst>
                                        </p:cTn>
                                        <p:tgtEl>
                                          <p:spTgt spid="61492"/>
                                        </p:tgtEl>
                                        <p:attrNameLst>
                                          <p:attrName>style.visibility</p:attrName>
                                        </p:attrNameLst>
                                      </p:cBhvr>
                                      <p:to>
                                        <p:strVal val="visible"/>
                                      </p:to>
                                    </p:set>
                                    <p:anim calcmode="lin" valueType="num">
                                      <p:cBhvr additive="base">
                                        <p:cTn id="203" dur="500" fill="hold"/>
                                        <p:tgtEl>
                                          <p:spTgt spid="61492"/>
                                        </p:tgtEl>
                                        <p:attrNameLst>
                                          <p:attrName>ppt_x</p:attrName>
                                        </p:attrNameLst>
                                      </p:cBhvr>
                                      <p:tavLst>
                                        <p:tav tm="0">
                                          <p:val>
                                            <p:strVal val="#ppt_x"/>
                                          </p:val>
                                        </p:tav>
                                        <p:tav tm="100000">
                                          <p:val>
                                            <p:strVal val="#ppt_x"/>
                                          </p:val>
                                        </p:tav>
                                      </p:tavLst>
                                    </p:anim>
                                    <p:anim calcmode="lin" valueType="num">
                                      <p:cBhvr additive="base">
                                        <p:cTn id="204" dur="500" fill="hold"/>
                                        <p:tgtEl>
                                          <p:spTgt spid="61492"/>
                                        </p:tgtEl>
                                        <p:attrNameLst>
                                          <p:attrName>ppt_y</p:attrName>
                                        </p:attrNameLst>
                                      </p:cBhvr>
                                      <p:tavLst>
                                        <p:tav tm="0">
                                          <p:val>
                                            <p:strVal val="1+#ppt_h/2"/>
                                          </p:val>
                                        </p:tav>
                                        <p:tav tm="100000">
                                          <p:val>
                                            <p:strVal val="#ppt_y"/>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3" presetClass="entr" presetSubtype="16" fill="hold" nodeType="clickEffect">
                                  <p:stCondLst>
                                    <p:cond delay="0"/>
                                  </p:stCondLst>
                                  <p:childTnLst>
                                    <p:set>
                                      <p:cBhvr>
                                        <p:cTn id="208" dur="1" fill="hold">
                                          <p:stCondLst>
                                            <p:cond delay="0"/>
                                          </p:stCondLst>
                                        </p:cTn>
                                        <p:tgtEl>
                                          <p:spTgt spid="61493"/>
                                        </p:tgtEl>
                                        <p:attrNameLst>
                                          <p:attrName>style.visibility</p:attrName>
                                        </p:attrNameLst>
                                      </p:cBhvr>
                                      <p:to>
                                        <p:strVal val="visible"/>
                                      </p:to>
                                    </p:set>
                                    <p:anim calcmode="lin" valueType="num">
                                      <p:cBhvr>
                                        <p:cTn id="209" dur="500" fill="hold"/>
                                        <p:tgtEl>
                                          <p:spTgt spid="61493"/>
                                        </p:tgtEl>
                                        <p:attrNameLst>
                                          <p:attrName>ppt_w</p:attrName>
                                        </p:attrNameLst>
                                      </p:cBhvr>
                                      <p:tavLst>
                                        <p:tav tm="0">
                                          <p:val>
                                            <p:fltVal val="0"/>
                                          </p:val>
                                        </p:tav>
                                        <p:tav tm="100000">
                                          <p:val>
                                            <p:strVal val="#ppt_w"/>
                                          </p:val>
                                        </p:tav>
                                      </p:tavLst>
                                    </p:anim>
                                    <p:anim calcmode="lin" valueType="num">
                                      <p:cBhvr>
                                        <p:cTn id="210" dur="500" fill="hold"/>
                                        <p:tgtEl>
                                          <p:spTgt spid="614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p:bldP spid="61444" grpId="0"/>
      <p:bldP spid="61445" grpId="0"/>
      <p:bldP spid="61446" grpId="0"/>
      <p:bldP spid="61447" grpId="0"/>
      <p:bldP spid="61454" grpId="0"/>
      <p:bldP spid="61458" grpId="0"/>
      <p:bldP spid="61490" grpId="0"/>
      <p:bldP spid="61491" grpId="0"/>
      <p:bldP spid="61702" grpId="0"/>
      <p:bldP spid="61703" grpId="0"/>
      <p:bldP spid="61705"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文本框 62465">
            <a:extLst>
              <a:ext uri="{FF2B5EF4-FFF2-40B4-BE49-F238E27FC236}">
                <a16:creationId xmlns:a16="http://schemas.microsoft.com/office/drawing/2014/main" id="{ACBE95A8-DD42-4898-A2F4-F2DAF70E391A}"/>
              </a:ext>
            </a:extLst>
          </p:cNvPr>
          <p:cNvSpPr txBox="1">
            <a:spLocks noChangeArrowheads="1"/>
          </p:cNvSpPr>
          <p:nvPr/>
        </p:nvSpPr>
        <p:spPr bwMode="auto">
          <a:xfrm>
            <a:off x="0" y="549275"/>
            <a:ext cx="9640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a:t>
            </a:r>
            <a:r>
              <a:rPr lang="zh-CN" altLang="en-US" sz="2800" b="1">
                <a:latin typeface="Times New Roman" panose="02020603050405020304" pitchFamily="18" charset="0"/>
              </a:rPr>
              <a:t>半径为</a:t>
            </a:r>
            <a:r>
              <a:rPr lang="en-US" altLang="zh-CN" sz="2800" b="1">
                <a:latin typeface="Times New Roman" panose="02020603050405020304" pitchFamily="18" charset="0"/>
              </a:rPr>
              <a:t>R</a:t>
            </a:r>
            <a:r>
              <a:rPr lang="zh-CN" altLang="en-US" sz="2800" b="1">
                <a:latin typeface="Times New Roman" panose="02020603050405020304" pitchFamily="18" charset="0"/>
              </a:rPr>
              <a:t>的无限长圆柱载流直导线，计算任意点</a:t>
            </a:r>
            <a:r>
              <a:rPr lang="en-US" altLang="zh-CN" sz="2800" b="1" i="1">
                <a:latin typeface="Times New Roman" panose="02020603050405020304" pitchFamily="18" charset="0"/>
              </a:rPr>
              <a:t>P</a:t>
            </a:r>
            <a:r>
              <a:rPr lang="zh-CN" altLang="en-US" sz="2800" b="1">
                <a:latin typeface="Times New Roman" panose="02020603050405020304" pitchFamily="18" charset="0"/>
              </a:rPr>
              <a:t>的</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zh-CN" altLang="en-US" sz="2800" b="1">
                <a:latin typeface="Times New Roman" panose="02020603050405020304" pitchFamily="18" charset="0"/>
              </a:rPr>
              <a:t>？</a:t>
            </a:r>
          </a:p>
        </p:txBody>
      </p:sp>
      <p:sp>
        <p:nvSpPr>
          <p:cNvPr id="62467" name="圆柱形 62466">
            <a:extLst>
              <a:ext uri="{FF2B5EF4-FFF2-40B4-BE49-F238E27FC236}">
                <a16:creationId xmlns:a16="http://schemas.microsoft.com/office/drawing/2014/main" id="{5D365916-9901-4FAD-AF41-272E779F19F3}"/>
              </a:ext>
            </a:extLst>
          </p:cNvPr>
          <p:cNvSpPr>
            <a:spLocks noChangeArrowheads="1"/>
          </p:cNvSpPr>
          <p:nvPr/>
        </p:nvSpPr>
        <p:spPr bwMode="auto">
          <a:xfrm>
            <a:off x="914400" y="1905000"/>
            <a:ext cx="762000" cy="1371600"/>
          </a:xfrm>
          <a:prstGeom prst="can">
            <a:avLst>
              <a:gd name="adj" fmla="val 45000"/>
            </a:avLst>
          </a:prstGeom>
          <a:gradFill rotWithShape="0">
            <a:gsLst>
              <a:gs pos="0">
                <a:srgbClr val="3B3B00"/>
              </a:gs>
              <a:gs pos="50000">
                <a:srgbClr val="808000"/>
              </a:gs>
              <a:gs pos="100000">
                <a:srgbClr val="3B3B00"/>
              </a:gs>
            </a:gsLst>
            <a:lin ang="0" scaled="1"/>
          </a:gra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68" name="直接连接符 62467">
            <a:extLst>
              <a:ext uri="{FF2B5EF4-FFF2-40B4-BE49-F238E27FC236}">
                <a16:creationId xmlns:a16="http://schemas.microsoft.com/office/drawing/2014/main" id="{C32A859D-CB68-411D-A513-E8EC9F41663A}"/>
              </a:ext>
            </a:extLst>
          </p:cNvPr>
          <p:cNvSpPr>
            <a:spLocks noChangeShapeType="1"/>
          </p:cNvSpPr>
          <p:nvPr/>
        </p:nvSpPr>
        <p:spPr bwMode="auto">
          <a:xfrm>
            <a:off x="1295400" y="1600200"/>
            <a:ext cx="0" cy="205740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2469" name="对象 62468">
            <a:extLst>
              <a:ext uri="{FF2B5EF4-FFF2-40B4-BE49-F238E27FC236}">
                <a16:creationId xmlns:a16="http://schemas.microsoft.com/office/drawing/2014/main" id="{B1E74902-7958-45B4-99C3-2388E6B75D73}"/>
              </a:ext>
            </a:extLst>
          </p:cNvPr>
          <p:cNvGraphicFramePr>
            <a:graphicFrameLocks noChangeAspect="1"/>
          </p:cNvGraphicFramePr>
          <p:nvPr/>
        </p:nvGraphicFramePr>
        <p:xfrm>
          <a:off x="2540000" y="3657600"/>
          <a:ext cx="469900" cy="330200"/>
        </p:xfrm>
        <a:graphic>
          <a:graphicData uri="http://schemas.openxmlformats.org/presentationml/2006/ole">
            <mc:AlternateContent xmlns:mc="http://schemas.openxmlformats.org/markup-compatibility/2006">
              <mc:Choice xmlns:v="urn:schemas-microsoft-com:vml" Requires="v">
                <p:oleObj spid="_x0000_s49226" r:id="rId3" imgW="470104" imgH="330343" progId="Equation.3">
                  <p:embed/>
                </p:oleObj>
              </mc:Choice>
              <mc:Fallback>
                <p:oleObj r:id="rId3" imgW="470104" imgH="330343" progId="Equation.3">
                  <p:embed/>
                  <p:pic>
                    <p:nvPicPr>
                      <p:cNvPr id="0" name="对象 624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3657600"/>
                        <a:ext cx="4699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0" name="对象 62469">
            <a:extLst>
              <a:ext uri="{FF2B5EF4-FFF2-40B4-BE49-F238E27FC236}">
                <a16:creationId xmlns:a16="http://schemas.microsoft.com/office/drawing/2014/main" id="{6740A87B-05A1-4BFD-8925-F543CC2CD371}"/>
              </a:ext>
            </a:extLst>
          </p:cNvPr>
          <p:cNvGraphicFramePr>
            <a:graphicFrameLocks noChangeAspect="1"/>
          </p:cNvGraphicFramePr>
          <p:nvPr/>
        </p:nvGraphicFramePr>
        <p:xfrm>
          <a:off x="1692275" y="3654425"/>
          <a:ext cx="520700" cy="314325"/>
        </p:xfrm>
        <a:graphic>
          <a:graphicData uri="http://schemas.openxmlformats.org/presentationml/2006/ole">
            <mc:AlternateContent xmlns:mc="http://schemas.openxmlformats.org/markup-compatibility/2006">
              <mc:Choice xmlns:v="urn:schemas-microsoft-com:vml" Requires="v">
                <p:oleObj spid="_x0000_s49227" r:id="rId5" imgW="520700" imgH="330200" progId="Equation.3">
                  <p:embed/>
                </p:oleObj>
              </mc:Choice>
              <mc:Fallback>
                <p:oleObj r:id="rId5" imgW="520700" imgH="330200" progId="Equation.3">
                  <p:embed/>
                  <p:pic>
                    <p:nvPicPr>
                      <p:cNvPr id="0" name="对象 624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654425"/>
                        <a:ext cx="5207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1" name="对象 62470">
            <a:extLst>
              <a:ext uri="{FF2B5EF4-FFF2-40B4-BE49-F238E27FC236}">
                <a16:creationId xmlns:a16="http://schemas.microsoft.com/office/drawing/2014/main" id="{7BE93C8B-2F16-4911-8DD2-2E539DAB4868}"/>
              </a:ext>
            </a:extLst>
          </p:cNvPr>
          <p:cNvGraphicFramePr>
            <a:graphicFrameLocks noChangeAspect="1"/>
          </p:cNvGraphicFramePr>
          <p:nvPr/>
        </p:nvGraphicFramePr>
        <p:xfrm>
          <a:off x="2306638" y="3276600"/>
          <a:ext cx="392112" cy="330200"/>
        </p:xfrm>
        <a:graphic>
          <a:graphicData uri="http://schemas.openxmlformats.org/presentationml/2006/ole">
            <mc:AlternateContent xmlns:mc="http://schemas.openxmlformats.org/markup-compatibility/2006">
              <mc:Choice xmlns:v="urn:schemas-microsoft-com:vml" Requires="v">
                <p:oleObj spid="_x0000_s49228" r:id="rId7" imgW="393871" imgH="330343" progId="Equation.3">
                  <p:embed/>
                </p:oleObj>
              </mc:Choice>
              <mc:Fallback>
                <p:oleObj r:id="rId7" imgW="393871" imgH="330343" progId="Equation.3">
                  <p:embed/>
                  <p:pic>
                    <p:nvPicPr>
                      <p:cNvPr id="0" name="对象 624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6638" y="3276600"/>
                        <a:ext cx="3921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2" name="文本框 62471">
            <a:extLst>
              <a:ext uri="{FF2B5EF4-FFF2-40B4-BE49-F238E27FC236}">
                <a16:creationId xmlns:a16="http://schemas.microsoft.com/office/drawing/2014/main" id="{69044872-F5A7-425A-9305-6B2B74988E5B}"/>
              </a:ext>
            </a:extLst>
          </p:cNvPr>
          <p:cNvSpPr txBox="1">
            <a:spLocks noChangeArrowheads="1"/>
          </p:cNvSpPr>
          <p:nvPr/>
        </p:nvSpPr>
        <p:spPr bwMode="auto">
          <a:xfrm>
            <a:off x="2514600" y="1385888"/>
            <a:ext cx="3590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解：先分析</a:t>
            </a:r>
            <a:r>
              <a:rPr lang="en-US" altLang="zh-CN" sz="2800" b="1">
                <a:latin typeface="Times New Roman" panose="02020603050405020304" pitchFamily="18" charset="0"/>
              </a:rPr>
              <a:t>P</a:t>
            </a:r>
            <a:r>
              <a:rPr lang="zh-CN" altLang="en-US" sz="2800" b="1">
                <a:latin typeface="Times New Roman" panose="02020603050405020304" pitchFamily="18" charset="0"/>
              </a:rPr>
              <a:t>点的方向</a:t>
            </a:r>
          </a:p>
        </p:txBody>
      </p:sp>
      <p:graphicFrame>
        <p:nvGraphicFramePr>
          <p:cNvPr id="62473" name="对象 62472">
            <a:extLst>
              <a:ext uri="{FF2B5EF4-FFF2-40B4-BE49-F238E27FC236}">
                <a16:creationId xmlns:a16="http://schemas.microsoft.com/office/drawing/2014/main" id="{AAD320D2-068F-4EBD-A648-9071F278353F}"/>
              </a:ext>
            </a:extLst>
          </p:cNvPr>
          <p:cNvGraphicFramePr>
            <a:graphicFrameLocks noChangeAspect="1"/>
          </p:cNvGraphicFramePr>
          <p:nvPr/>
        </p:nvGraphicFramePr>
        <p:xfrm>
          <a:off x="6689725" y="1860550"/>
          <a:ext cx="1092200" cy="393700"/>
        </p:xfrm>
        <a:graphic>
          <a:graphicData uri="http://schemas.openxmlformats.org/presentationml/2006/ole">
            <mc:AlternateContent xmlns:mc="http://schemas.openxmlformats.org/markup-compatibility/2006">
              <mc:Choice xmlns:v="urn:schemas-microsoft-com:vml" Requires="v">
                <p:oleObj spid="_x0000_s49229" r:id="rId9" imgW="1092200" imgH="393700" progId="Equation.3">
                  <p:embed/>
                </p:oleObj>
              </mc:Choice>
              <mc:Fallback>
                <p:oleObj r:id="rId9" imgW="1092200" imgH="393700" progId="Equation.3">
                  <p:embed/>
                  <p:pic>
                    <p:nvPicPr>
                      <p:cNvPr id="0" name="对象 624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9725" y="1860550"/>
                        <a:ext cx="1092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4" name="椭圆 62473">
            <a:extLst>
              <a:ext uri="{FF2B5EF4-FFF2-40B4-BE49-F238E27FC236}">
                <a16:creationId xmlns:a16="http://schemas.microsoft.com/office/drawing/2014/main" id="{B3981112-8FD8-4401-A4CA-2BBC92324FDF}"/>
              </a:ext>
            </a:extLst>
          </p:cNvPr>
          <p:cNvSpPr>
            <a:spLocks noChangeArrowheads="1"/>
          </p:cNvSpPr>
          <p:nvPr/>
        </p:nvSpPr>
        <p:spPr bwMode="auto">
          <a:xfrm>
            <a:off x="827088" y="3860800"/>
            <a:ext cx="914400" cy="914400"/>
          </a:xfrm>
          <a:prstGeom prst="ellipse">
            <a:avLst/>
          </a:prstGeom>
          <a:solidFill>
            <a:srgbClr val="CCCC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75" name="椭圆 62474">
            <a:extLst>
              <a:ext uri="{FF2B5EF4-FFF2-40B4-BE49-F238E27FC236}">
                <a16:creationId xmlns:a16="http://schemas.microsoft.com/office/drawing/2014/main" id="{88B0467A-12A3-4FCE-95E4-717C5BFD194C}"/>
              </a:ext>
            </a:extLst>
          </p:cNvPr>
          <p:cNvSpPr>
            <a:spLocks noChangeArrowheads="1"/>
          </p:cNvSpPr>
          <p:nvPr/>
        </p:nvSpPr>
        <p:spPr bwMode="auto">
          <a:xfrm>
            <a:off x="1092200" y="3906838"/>
            <a:ext cx="133350" cy="144462"/>
          </a:xfrm>
          <a:prstGeom prst="ellipse">
            <a:avLst/>
          </a:prstGeom>
          <a:solidFill>
            <a:srgbClr val="FF33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76" name="直接连接符 62475">
            <a:extLst>
              <a:ext uri="{FF2B5EF4-FFF2-40B4-BE49-F238E27FC236}">
                <a16:creationId xmlns:a16="http://schemas.microsoft.com/office/drawing/2014/main" id="{515E5BAC-3197-4B9E-AE70-AD673E66D2DC}"/>
              </a:ext>
            </a:extLst>
          </p:cNvPr>
          <p:cNvSpPr>
            <a:spLocks noChangeShapeType="1"/>
          </p:cNvSpPr>
          <p:nvPr/>
        </p:nvSpPr>
        <p:spPr bwMode="auto">
          <a:xfrm rot="-298894">
            <a:off x="742950" y="4217988"/>
            <a:ext cx="2230438"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直接连接符 62476">
            <a:extLst>
              <a:ext uri="{FF2B5EF4-FFF2-40B4-BE49-F238E27FC236}">
                <a16:creationId xmlns:a16="http://schemas.microsoft.com/office/drawing/2014/main" id="{27E9802C-68A0-4D47-A27B-88BB1BB8BC08}"/>
              </a:ext>
            </a:extLst>
          </p:cNvPr>
          <p:cNvSpPr>
            <a:spLocks noChangeShapeType="1"/>
          </p:cNvSpPr>
          <p:nvPr/>
        </p:nvSpPr>
        <p:spPr bwMode="auto">
          <a:xfrm>
            <a:off x="1225550" y="3989388"/>
            <a:ext cx="1049338" cy="3317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直接连接符 62477">
            <a:extLst>
              <a:ext uri="{FF2B5EF4-FFF2-40B4-BE49-F238E27FC236}">
                <a16:creationId xmlns:a16="http://schemas.microsoft.com/office/drawing/2014/main" id="{2A099980-8A63-41C5-AF2E-DBF24C55476B}"/>
              </a:ext>
            </a:extLst>
          </p:cNvPr>
          <p:cNvSpPr>
            <a:spLocks noChangeShapeType="1"/>
          </p:cNvSpPr>
          <p:nvPr/>
        </p:nvSpPr>
        <p:spPr bwMode="auto">
          <a:xfrm flipV="1">
            <a:off x="1131888" y="4318000"/>
            <a:ext cx="121920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直接连接符 62478">
            <a:extLst>
              <a:ext uri="{FF2B5EF4-FFF2-40B4-BE49-F238E27FC236}">
                <a16:creationId xmlns:a16="http://schemas.microsoft.com/office/drawing/2014/main" id="{79CE7D0F-F3EB-409F-884B-064956ECF29D}"/>
              </a:ext>
            </a:extLst>
          </p:cNvPr>
          <p:cNvSpPr>
            <a:spLocks noChangeShapeType="1"/>
          </p:cNvSpPr>
          <p:nvPr/>
        </p:nvSpPr>
        <p:spPr bwMode="auto">
          <a:xfrm rot="21095609" flipV="1">
            <a:off x="2265363" y="3860800"/>
            <a:ext cx="231775" cy="452438"/>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0" name="直接连接符 62479">
            <a:extLst>
              <a:ext uri="{FF2B5EF4-FFF2-40B4-BE49-F238E27FC236}">
                <a16:creationId xmlns:a16="http://schemas.microsoft.com/office/drawing/2014/main" id="{06B46C8A-05A1-4F04-870A-CD02929CE581}"/>
              </a:ext>
            </a:extLst>
          </p:cNvPr>
          <p:cNvSpPr>
            <a:spLocks noChangeShapeType="1"/>
          </p:cNvSpPr>
          <p:nvPr/>
        </p:nvSpPr>
        <p:spPr bwMode="auto">
          <a:xfrm flipH="1" flipV="1">
            <a:off x="2141538" y="3878263"/>
            <a:ext cx="163512" cy="482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1" name="直接连接符 62480">
            <a:extLst>
              <a:ext uri="{FF2B5EF4-FFF2-40B4-BE49-F238E27FC236}">
                <a16:creationId xmlns:a16="http://schemas.microsoft.com/office/drawing/2014/main" id="{2EA6112A-EDAF-4B90-BC53-49F8D8B70E86}"/>
              </a:ext>
            </a:extLst>
          </p:cNvPr>
          <p:cNvSpPr>
            <a:spLocks noChangeShapeType="1"/>
          </p:cNvSpPr>
          <p:nvPr/>
        </p:nvSpPr>
        <p:spPr bwMode="auto">
          <a:xfrm flipV="1">
            <a:off x="2274888" y="3521075"/>
            <a:ext cx="0" cy="7969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2" name="直接连接符 62481">
            <a:extLst>
              <a:ext uri="{FF2B5EF4-FFF2-40B4-BE49-F238E27FC236}">
                <a16:creationId xmlns:a16="http://schemas.microsoft.com/office/drawing/2014/main" id="{7FC789BE-7439-4A8B-9597-4D4FD5E780BF}"/>
              </a:ext>
            </a:extLst>
          </p:cNvPr>
          <p:cNvSpPr>
            <a:spLocks noChangeShapeType="1"/>
          </p:cNvSpPr>
          <p:nvPr/>
        </p:nvSpPr>
        <p:spPr bwMode="auto">
          <a:xfrm>
            <a:off x="1292225" y="3552825"/>
            <a:ext cx="0" cy="137477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2483" name="对象 62482">
            <a:extLst>
              <a:ext uri="{FF2B5EF4-FFF2-40B4-BE49-F238E27FC236}">
                <a16:creationId xmlns:a16="http://schemas.microsoft.com/office/drawing/2014/main" id="{9EFBC4B2-9BE1-4F87-8974-1EA23B334BB3}"/>
              </a:ext>
            </a:extLst>
          </p:cNvPr>
          <p:cNvGraphicFramePr>
            <a:graphicFrameLocks noChangeAspect="1"/>
          </p:cNvGraphicFramePr>
          <p:nvPr/>
        </p:nvGraphicFramePr>
        <p:xfrm>
          <a:off x="1158875" y="4268788"/>
          <a:ext cx="184150" cy="215900"/>
        </p:xfrm>
        <a:graphic>
          <a:graphicData uri="http://schemas.openxmlformats.org/presentationml/2006/ole">
            <mc:AlternateContent xmlns:mc="http://schemas.openxmlformats.org/markup-compatibility/2006">
              <mc:Choice xmlns:v="urn:schemas-microsoft-com:vml" Requires="v">
                <p:oleObj spid="_x0000_s49230" r:id="rId11" imgW="292100" imgH="317500" progId="Equation.3">
                  <p:embed/>
                </p:oleObj>
              </mc:Choice>
              <mc:Fallback>
                <p:oleObj r:id="rId11" imgW="292100" imgH="317500" progId="Equation.3">
                  <p:embed/>
                  <p:pic>
                    <p:nvPicPr>
                      <p:cNvPr id="0" name="对象 624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8875" y="4268788"/>
                        <a:ext cx="1841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2484" name="组合 62483">
            <a:extLst>
              <a:ext uri="{FF2B5EF4-FFF2-40B4-BE49-F238E27FC236}">
                <a16:creationId xmlns:a16="http://schemas.microsoft.com/office/drawing/2014/main" id="{89D08F1C-1344-4028-B228-066B3380DA41}"/>
              </a:ext>
            </a:extLst>
          </p:cNvPr>
          <p:cNvGrpSpPr>
            <a:grpSpLocks/>
          </p:cNvGrpSpPr>
          <p:nvPr/>
        </p:nvGrpSpPr>
        <p:grpSpPr bwMode="auto">
          <a:xfrm>
            <a:off x="2232025" y="3775075"/>
            <a:ext cx="401638" cy="835025"/>
            <a:chOff x="0" y="0"/>
            <a:chExt cx="291" cy="553"/>
          </a:xfrm>
        </p:grpSpPr>
        <p:sp>
          <p:nvSpPr>
            <p:cNvPr id="49172" name="文本框 62484">
              <a:extLst>
                <a:ext uri="{FF2B5EF4-FFF2-40B4-BE49-F238E27FC236}">
                  <a16:creationId xmlns:a16="http://schemas.microsoft.com/office/drawing/2014/main" id="{C9927AAC-585A-4A51-8CCE-14330FED7FE0}"/>
                </a:ext>
              </a:extLst>
            </p:cNvPr>
            <p:cNvSpPr txBox="1">
              <a:spLocks noChangeArrowheads="1"/>
            </p:cNvSpPr>
            <p:nvPr/>
          </p:nvSpPr>
          <p:spPr bwMode="auto">
            <a:xfrm>
              <a:off x="0" y="209"/>
              <a:ext cx="29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P</a:t>
              </a:r>
            </a:p>
          </p:txBody>
        </p:sp>
        <p:sp>
          <p:nvSpPr>
            <p:cNvPr id="49173" name="文本框 62485">
              <a:extLst>
                <a:ext uri="{FF2B5EF4-FFF2-40B4-BE49-F238E27FC236}">
                  <a16:creationId xmlns:a16="http://schemas.microsoft.com/office/drawing/2014/main" id="{FC5CD13E-3C86-446F-A451-A0E0B7D115DC}"/>
                </a:ext>
              </a:extLst>
            </p:cNvPr>
            <p:cNvSpPr txBox="1">
              <a:spLocks noChangeArrowheads="1"/>
            </p:cNvSpPr>
            <p:nvPr/>
          </p:nvSpPr>
          <p:spPr bwMode="auto">
            <a:xfrm>
              <a:off x="48" y="0"/>
              <a:ext cx="13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800" b="1">
                <a:latin typeface="Times New Roman" panose="02020603050405020304" pitchFamily="18" charset="0"/>
              </a:endParaRPr>
            </a:p>
          </p:txBody>
        </p:sp>
      </p:grpSp>
      <p:sp>
        <p:nvSpPr>
          <p:cNvPr id="62487" name="椭圆 62486">
            <a:extLst>
              <a:ext uri="{FF2B5EF4-FFF2-40B4-BE49-F238E27FC236}">
                <a16:creationId xmlns:a16="http://schemas.microsoft.com/office/drawing/2014/main" id="{390DF05F-3948-46EA-8D41-3F339A3AE450}"/>
              </a:ext>
            </a:extLst>
          </p:cNvPr>
          <p:cNvSpPr>
            <a:spLocks noChangeArrowheads="1"/>
          </p:cNvSpPr>
          <p:nvPr/>
        </p:nvSpPr>
        <p:spPr bwMode="auto">
          <a:xfrm>
            <a:off x="1055688" y="4552950"/>
            <a:ext cx="133350" cy="146050"/>
          </a:xfrm>
          <a:prstGeom prst="ellipse">
            <a:avLst/>
          </a:prstGeom>
          <a:solidFill>
            <a:srgbClr val="FF33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2488" name="对象 62487">
            <a:extLst>
              <a:ext uri="{FF2B5EF4-FFF2-40B4-BE49-F238E27FC236}">
                <a16:creationId xmlns:a16="http://schemas.microsoft.com/office/drawing/2014/main" id="{44CB89E3-4ED5-46CA-A490-26B02074C104}"/>
              </a:ext>
            </a:extLst>
          </p:cNvPr>
          <p:cNvGraphicFramePr>
            <a:graphicFrameLocks noChangeAspect="1"/>
          </p:cNvGraphicFramePr>
          <p:nvPr/>
        </p:nvGraphicFramePr>
        <p:xfrm>
          <a:off x="881063" y="3654425"/>
          <a:ext cx="442912" cy="330200"/>
        </p:xfrm>
        <a:graphic>
          <a:graphicData uri="http://schemas.openxmlformats.org/presentationml/2006/ole">
            <mc:AlternateContent xmlns:mc="http://schemas.openxmlformats.org/markup-compatibility/2006">
              <mc:Choice xmlns:v="urn:schemas-microsoft-com:vml" Requires="v">
                <p:oleObj spid="_x0000_s49231" r:id="rId13" imgW="444693" imgH="330343" progId="Equation.3">
                  <p:embed/>
                </p:oleObj>
              </mc:Choice>
              <mc:Fallback>
                <p:oleObj r:id="rId13" imgW="444693" imgH="330343" progId="Equation.3">
                  <p:embed/>
                  <p:pic>
                    <p:nvPicPr>
                      <p:cNvPr id="0" name="对象 624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1063" y="3654425"/>
                        <a:ext cx="4429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89" name="对象 62488">
            <a:extLst>
              <a:ext uri="{FF2B5EF4-FFF2-40B4-BE49-F238E27FC236}">
                <a16:creationId xmlns:a16="http://schemas.microsoft.com/office/drawing/2014/main" id="{D08CE850-7755-4E54-9DA5-990125ED4DB3}"/>
              </a:ext>
            </a:extLst>
          </p:cNvPr>
          <p:cNvGraphicFramePr>
            <a:graphicFrameLocks noChangeAspect="1"/>
          </p:cNvGraphicFramePr>
          <p:nvPr/>
        </p:nvGraphicFramePr>
        <p:xfrm>
          <a:off x="674688" y="4699000"/>
          <a:ext cx="493712" cy="330200"/>
        </p:xfrm>
        <a:graphic>
          <a:graphicData uri="http://schemas.openxmlformats.org/presentationml/2006/ole">
            <mc:AlternateContent xmlns:mc="http://schemas.openxmlformats.org/markup-compatibility/2006">
              <mc:Choice xmlns:v="urn:schemas-microsoft-com:vml" Requires="v">
                <p:oleObj spid="_x0000_s49232" r:id="rId15" imgW="495300" imgH="330200" progId="Equation.3">
                  <p:embed/>
                </p:oleObj>
              </mc:Choice>
              <mc:Fallback>
                <p:oleObj r:id="rId15" imgW="495300" imgH="330200" progId="Equation.3">
                  <p:embed/>
                  <p:pic>
                    <p:nvPicPr>
                      <p:cNvPr id="0" name="对象 624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4688" y="4699000"/>
                        <a:ext cx="4937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90" name="上箭头 62489">
            <a:extLst>
              <a:ext uri="{FF2B5EF4-FFF2-40B4-BE49-F238E27FC236}">
                <a16:creationId xmlns:a16="http://schemas.microsoft.com/office/drawing/2014/main" id="{3D7B9210-3BDA-4D78-B3DC-9D04864F170E}"/>
              </a:ext>
            </a:extLst>
          </p:cNvPr>
          <p:cNvSpPr>
            <a:spLocks noChangeArrowheads="1"/>
          </p:cNvSpPr>
          <p:nvPr/>
        </p:nvSpPr>
        <p:spPr bwMode="auto">
          <a:xfrm>
            <a:off x="1143000" y="1600200"/>
            <a:ext cx="304800" cy="457200"/>
          </a:xfrm>
          <a:prstGeom prst="upArrow">
            <a:avLst>
              <a:gd name="adj1" fmla="val 50000"/>
              <a:gd name="adj2" fmla="val 37500"/>
            </a:avLst>
          </a:prstGeom>
          <a:solidFill>
            <a:srgbClr val="FF9933"/>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91" name="文本框 62490">
            <a:extLst>
              <a:ext uri="{FF2B5EF4-FFF2-40B4-BE49-F238E27FC236}">
                <a16:creationId xmlns:a16="http://schemas.microsoft.com/office/drawing/2014/main" id="{BD45F224-0560-4AF7-93DF-FB6973272909}"/>
              </a:ext>
            </a:extLst>
          </p:cNvPr>
          <p:cNvSpPr txBox="1">
            <a:spLocks noChangeArrowheads="1"/>
          </p:cNvSpPr>
          <p:nvPr/>
        </p:nvSpPr>
        <p:spPr bwMode="auto">
          <a:xfrm>
            <a:off x="898525" y="1362075"/>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I</a:t>
            </a:r>
          </a:p>
        </p:txBody>
      </p:sp>
      <p:sp>
        <p:nvSpPr>
          <p:cNvPr id="62492" name="椭圆 62491">
            <a:extLst>
              <a:ext uri="{FF2B5EF4-FFF2-40B4-BE49-F238E27FC236}">
                <a16:creationId xmlns:a16="http://schemas.microsoft.com/office/drawing/2014/main" id="{CED813E7-81F1-4124-B2B8-D81E9189FD2F}"/>
              </a:ext>
            </a:extLst>
          </p:cNvPr>
          <p:cNvSpPr>
            <a:spLocks noChangeArrowheads="1"/>
          </p:cNvSpPr>
          <p:nvPr/>
        </p:nvSpPr>
        <p:spPr bwMode="auto">
          <a:xfrm>
            <a:off x="296863" y="3338513"/>
            <a:ext cx="1981200" cy="1905000"/>
          </a:xfrm>
          <a:prstGeom prst="ellipse">
            <a:avLst/>
          </a:prstGeom>
          <a:noFill/>
          <a:ln w="38100">
            <a:solidFill>
              <a:srgbClr val="FF33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93" name="文本框 62492">
            <a:extLst>
              <a:ext uri="{FF2B5EF4-FFF2-40B4-BE49-F238E27FC236}">
                <a16:creationId xmlns:a16="http://schemas.microsoft.com/office/drawing/2014/main" id="{96154EA8-C870-4472-B9BD-4966956C5534}"/>
              </a:ext>
            </a:extLst>
          </p:cNvPr>
          <p:cNvSpPr txBox="1">
            <a:spLocks noChangeArrowheads="1"/>
          </p:cNvSpPr>
          <p:nvPr/>
        </p:nvSpPr>
        <p:spPr bwMode="auto">
          <a:xfrm>
            <a:off x="3159125" y="175260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由电流对称分布可知：</a:t>
            </a:r>
          </a:p>
        </p:txBody>
      </p:sp>
      <p:sp>
        <p:nvSpPr>
          <p:cNvPr id="62494" name="文本框 62493">
            <a:extLst>
              <a:ext uri="{FF2B5EF4-FFF2-40B4-BE49-F238E27FC236}">
                <a16:creationId xmlns:a16="http://schemas.microsoft.com/office/drawing/2014/main" id="{F883C35E-1071-40BB-A3F3-74221D5ECFAD}"/>
              </a:ext>
            </a:extLst>
          </p:cNvPr>
          <p:cNvSpPr txBox="1">
            <a:spLocks noChangeArrowheads="1"/>
          </p:cNvSpPr>
          <p:nvPr/>
        </p:nvSpPr>
        <p:spPr bwMode="auto">
          <a:xfrm>
            <a:off x="3200400" y="2209800"/>
            <a:ext cx="5705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取过</a:t>
            </a:r>
            <a:r>
              <a:rPr lang="en-US" altLang="zh-CN" sz="2800" b="1">
                <a:latin typeface="Times New Roman" panose="02020603050405020304" pitchFamily="18" charset="0"/>
              </a:rPr>
              <a:t>P</a:t>
            </a:r>
            <a:r>
              <a:rPr lang="zh-CN" altLang="en-US" sz="2800" b="1">
                <a:latin typeface="Times New Roman" panose="02020603050405020304" pitchFamily="18" charset="0"/>
              </a:rPr>
              <a:t>点半径为</a:t>
            </a:r>
            <a:r>
              <a:rPr lang="zh-CN" altLang="en-US" sz="2800" b="1" i="1">
                <a:latin typeface="Times New Roman" panose="02020603050405020304" pitchFamily="18" charset="0"/>
              </a:rPr>
              <a:t> </a:t>
            </a:r>
            <a:r>
              <a:rPr lang="en-US" altLang="zh-CN" sz="2800" b="1" i="1">
                <a:latin typeface="Times New Roman" panose="02020603050405020304" pitchFamily="18" charset="0"/>
              </a:rPr>
              <a:t>r </a:t>
            </a:r>
            <a:r>
              <a:rPr lang="en-US" altLang="zh-CN" sz="2800" b="1">
                <a:latin typeface="Times New Roman" panose="02020603050405020304" pitchFamily="18" charset="0"/>
              </a:rPr>
              <a:t>=op </a:t>
            </a:r>
            <a:r>
              <a:rPr lang="zh-CN" altLang="en-US" sz="2800" b="1">
                <a:latin typeface="Times New Roman" panose="02020603050405020304" pitchFamily="18" charset="0"/>
              </a:rPr>
              <a:t>的圆周</a:t>
            </a:r>
            <a:r>
              <a:rPr lang="en-US" altLang="zh-CN" sz="2800" b="1">
                <a:latin typeface="Times New Roman" panose="02020603050405020304" pitchFamily="18" charset="0"/>
              </a:rPr>
              <a:t>L</a:t>
            </a:r>
            <a:r>
              <a:rPr lang="zh-CN" altLang="en-US" sz="2800" b="1">
                <a:latin typeface="Times New Roman" panose="02020603050405020304" pitchFamily="18" charset="0"/>
              </a:rPr>
              <a:t>，</a:t>
            </a:r>
          </a:p>
        </p:txBody>
      </p:sp>
      <p:sp>
        <p:nvSpPr>
          <p:cNvPr id="62495" name="文本框 62494">
            <a:extLst>
              <a:ext uri="{FF2B5EF4-FFF2-40B4-BE49-F238E27FC236}">
                <a16:creationId xmlns:a16="http://schemas.microsoft.com/office/drawing/2014/main" id="{8D26C4B0-A5B7-49DE-9688-F5AE33EFB479}"/>
              </a:ext>
            </a:extLst>
          </p:cNvPr>
          <p:cNvSpPr txBox="1">
            <a:spLocks noChangeArrowheads="1"/>
          </p:cNvSpPr>
          <p:nvPr/>
        </p:nvSpPr>
        <p:spPr bwMode="auto">
          <a:xfrm>
            <a:off x="3133725" y="2605088"/>
            <a:ext cx="528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L</a:t>
            </a:r>
            <a:r>
              <a:rPr lang="zh-CN" altLang="en-US" sz="2800" b="1">
                <a:latin typeface="Times New Roman" panose="02020603050405020304" pitchFamily="18" charset="0"/>
              </a:rPr>
              <a:t>上各点</a:t>
            </a:r>
            <a:r>
              <a:rPr lang="en-US" altLang="zh-CN" sz="2800" b="1">
                <a:latin typeface="Times New Roman" panose="02020603050405020304" pitchFamily="18" charset="0"/>
              </a:rPr>
              <a:t>B</a:t>
            </a:r>
            <a:r>
              <a:rPr lang="zh-CN" altLang="en-US" sz="2800" b="1">
                <a:latin typeface="Times New Roman" panose="02020603050405020304" pitchFamily="18" charset="0"/>
              </a:rPr>
              <a:t>大小相等，方向沿切线</a:t>
            </a:r>
          </a:p>
        </p:txBody>
      </p:sp>
      <p:sp>
        <p:nvSpPr>
          <p:cNvPr id="62496" name="文本框 62495">
            <a:extLst>
              <a:ext uri="{FF2B5EF4-FFF2-40B4-BE49-F238E27FC236}">
                <a16:creationId xmlns:a16="http://schemas.microsoft.com/office/drawing/2014/main" id="{21EBD6DB-11AE-44C9-87A4-108EF19E1183}"/>
              </a:ext>
            </a:extLst>
          </p:cNvPr>
          <p:cNvSpPr txBox="1">
            <a:spLocks noChangeArrowheads="1"/>
          </p:cNvSpPr>
          <p:nvPr/>
        </p:nvSpPr>
        <p:spPr bwMode="auto">
          <a:xfrm>
            <a:off x="3489325" y="3070225"/>
            <a:ext cx="1319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i="1">
                <a:latin typeface="Times New Roman" panose="02020603050405020304" pitchFamily="18" charset="0"/>
              </a:rPr>
              <a:t>r </a:t>
            </a:r>
            <a:r>
              <a:rPr lang="en-US" altLang="zh-CN" sz="2800" b="1">
                <a:latin typeface="Times New Roman" panose="02020603050405020304" pitchFamily="18" charset="0"/>
              </a:rPr>
              <a:t>&gt;R</a:t>
            </a:r>
            <a:r>
              <a:rPr lang="zh-CN" altLang="en-US" sz="2800" b="1">
                <a:latin typeface="Times New Roman" panose="02020603050405020304" pitchFamily="18" charset="0"/>
              </a:rPr>
              <a:t>时 </a:t>
            </a:r>
          </a:p>
        </p:txBody>
      </p:sp>
      <p:sp>
        <p:nvSpPr>
          <p:cNvPr id="62497" name="文本框 62496">
            <a:extLst>
              <a:ext uri="{FF2B5EF4-FFF2-40B4-BE49-F238E27FC236}">
                <a16:creationId xmlns:a16="http://schemas.microsoft.com/office/drawing/2014/main" id="{3FA6C2E8-2803-489F-9F74-D07FE8BAE4B6}"/>
              </a:ext>
            </a:extLst>
          </p:cNvPr>
          <p:cNvSpPr txBox="1">
            <a:spLocks noChangeArrowheads="1"/>
          </p:cNvSpPr>
          <p:nvPr/>
        </p:nvSpPr>
        <p:spPr bwMode="auto">
          <a:xfrm>
            <a:off x="4783138" y="3048000"/>
            <a:ext cx="339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由安培环路定理得：</a:t>
            </a:r>
          </a:p>
        </p:txBody>
      </p:sp>
      <p:grpSp>
        <p:nvGrpSpPr>
          <p:cNvPr id="62498" name="组合 62497">
            <a:extLst>
              <a:ext uri="{FF2B5EF4-FFF2-40B4-BE49-F238E27FC236}">
                <a16:creationId xmlns:a16="http://schemas.microsoft.com/office/drawing/2014/main" id="{C85645FB-A643-4455-AFAA-546E8405BBD6}"/>
              </a:ext>
            </a:extLst>
          </p:cNvPr>
          <p:cNvGrpSpPr>
            <a:grpSpLocks/>
          </p:cNvGrpSpPr>
          <p:nvPr/>
        </p:nvGrpSpPr>
        <p:grpSpPr bwMode="auto">
          <a:xfrm>
            <a:off x="6096000" y="1042988"/>
            <a:ext cx="3048000" cy="685800"/>
            <a:chOff x="0" y="0"/>
            <a:chExt cx="1920" cy="432"/>
          </a:xfrm>
        </p:grpSpPr>
        <p:grpSp>
          <p:nvGrpSpPr>
            <p:cNvPr id="49186" name="组合 62498">
              <a:extLst>
                <a:ext uri="{FF2B5EF4-FFF2-40B4-BE49-F238E27FC236}">
                  <a16:creationId xmlns:a16="http://schemas.microsoft.com/office/drawing/2014/main" id="{87CDD2DE-E380-41E5-983B-620AEE4E03A8}"/>
                </a:ext>
              </a:extLst>
            </p:cNvPr>
            <p:cNvGrpSpPr>
              <a:grpSpLocks/>
            </p:cNvGrpSpPr>
            <p:nvPr/>
          </p:nvGrpSpPr>
          <p:grpSpPr bwMode="auto">
            <a:xfrm>
              <a:off x="432" y="48"/>
              <a:ext cx="1488" cy="336"/>
              <a:chOff x="0" y="0"/>
              <a:chExt cx="1488" cy="336"/>
            </a:xfrm>
          </p:grpSpPr>
          <p:grpSp>
            <p:nvGrpSpPr>
              <p:cNvPr id="49187" name="组合 62499">
                <a:extLst>
                  <a:ext uri="{FF2B5EF4-FFF2-40B4-BE49-F238E27FC236}">
                    <a16:creationId xmlns:a16="http://schemas.microsoft.com/office/drawing/2014/main" id="{54BD7B1D-C29D-45A6-9813-0D8D6F7EAAC5}"/>
                  </a:ext>
                </a:extLst>
              </p:cNvPr>
              <p:cNvGrpSpPr>
                <a:grpSpLocks/>
              </p:cNvGrpSpPr>
              <p:nvPr/>
            </p:nvGrpSpPr>
            <p:grpSpPr bwMode="auto">
              <a:xfrm>
                <a:off x="96" y="0"/>
                <a:ext cx="1344" cy="296"/>
                <a:chOff x="0" y="0"/>
                <a:chExt cx="1344" cy="296"/>
              </a:xfrm>
            </p:grpSpPr>
            <p:graphicFrame>
              <p:nvGraphicFramePr>
                <p:cNvPr id="49188" name="对象 62500">
                  <a:extLst>
                    <a:ext uri="{FF2B5EF4-FFF2-40B4-BE49-F238E27FC236}">
                      <a16:creationId xmlns:a16="http://schemas.microsoft.com/office/drawing/2014/main" id="{F5C08330-F65B-44F5-8B93-5784FD64F562}"/>
                    </a:ext>
                  </a:extLst>
                </p:cNvPr>
                <p:cNvGraphicFramePr>
                  <a:graphicFrameLocks noChangeAspect="1"/>
                </p:cNvGraphicFramePr>
                <p:nvPr/>
              </p:nvGraphicFramePr>
              <p:xfrm>
                <a:off x="32" y="0"/>
                <a:ext cx="1312" cy="296"/>
              </p:xfrm>
              <a:graphic>
                <a:graphicData uri="http://schemas.openxmlformats.org/presentationml/2006/ole">
                  <mc:AlternateContent xmlns:mc="http://schemas.openxmlformats.org/markup-compatibility/2006">
                    <mc:Choice xmlns:v="urn:schemas-microsoft-com:vml" Requires="v">
                      <p:oleObj spid="_x0000_s49233" r:id="rId17" imgW="2082800" imgH="469900" progId="Equation.3">
                        <p:embed/>
                      </p:oleObj>
                    </mc:Choice>
                    <mc:Fallback>
                      <p:oleObj r:id="rId17" imgW="2082800" imgH="469900" progId="Equation.3">
                        <p:embed/>
                        <p:pic>
                          <p:nvPicPr>
                            <p:cNvPr id="0" name="对象 625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 y="0"/>
                              <a:ext cx="131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89" name="椭圆 62501">
                  <a:extLst>
                    <a:ext uri="{FF2B5EF4-FFF2-40B4-BE49-F238E27FC236}">
                      <a16:creationId xmlns:a16="http://schemas.microsoft.com/office/drawing/2014/main" id="{57EF8736-D293-4BCD-9A54-EFCB98C6B182}"/>
                    </a:ext>
                  </a:extLst>
                </p:cNvPr>
                <p:cNvSpPr>
                  <a:spLocks noChangeArrowheads="1"/>
                </p:cNvSpPr>
                <p:nvPr/>
              </p:nvSpPr>
              <p:spPr bwMode="auto">
                <a:xfrm>
                  <a:off x="0" y="100"/>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49190" name="矩形 62502">
                <a:extLst>
                  <a:ext uri="{FF2B5EF4-FFF2-40B4-BE49-F238E27FC236}">
                    <a16:creationId xmlns:a16="http://schemas.microsoft.com/office/drawing/2014/main" id="{72A816C3-CF3E-4E41-B68F-D71B7EF88C3C}"/>
                  </a:ext>
                </a:extLst>
              </p:cNvPr>
              <p:cNvSpPr>
                <a:spLocks noChangeArrowheads="1"/>
              </p:cNvSpPr>
              <p:nvPr/>
            </p:nvSpPr>
            <p:spPr bwMode="auto">
              <a:xfrm>
                <a:off x="0" y="0"/>
                <a:ext cx="1488" cy="336"/>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aphicFrame>
          <p:nvGraphicFramePr>
            <p:cNvPr id="49191" name="对象 62503">
              <a:extLst>
                <a:ext uri="{FF2B5EF4-FFF2-40B4-BE49-F238E27FC236}">
                  <a16:creationId xmlns:a16="http://schemas.microsoft.com/office/drawing/2014/main" id="{847692A1-C094-405B-81A7-2C9F5360EFAA}"/>
                </a:ext>
              </a:extLst>
            </p:cNvPr>
            <p:cNvGraphicFramePr>
              <a:graphicFrameLocks noChangeAspect="1"/>
            </p:cNvGraphicFramePr>
            <p:nvPr/>
          </p:nvGraphicFramePr>
          <p:xfrm>
            <a:off x="0" y="0"/>
            <a:ext cx="432" cy="432"/>
          </p:xfrm>
          <a:graphic>
            <a:graphicData uri="http://schemas.openxmlformats.org/presentationml/2006/ole">
              <mc:AlternateContent xmlns:mc="http://schemas.openxmlformats.org/markup-compatibility/2006">
                <mc:Choice xmlns:v="urn:schemas-microsoft-com:vml" Requires="v">
                  <p:oleObj spid="_x0000_s49234" r:id="rId19" imgW="3286125" imgH="3038475" progId="">
                    <p:embed/>
                  </p:oleObj>
                </mc:Choice>
                <mc:Fallback>
                  <p:oleObj r:id="rId19" imgW="3286125" imgH="3038475" progId="">
                    <p:embed/>
                    <p:pic>
                      <p:nvPicPr>
                        <p:cNvPr id="0" name="对象 625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2505" name="对象 62504">
            <a:extLst>
              <a:ext uri="{FF2B5EF4-FFF2-40B4-BE49-F238E27FC236}">
                <a16:creationId xmlns:a16="http://schemas.microsoft.com/office/drawing/2014/main" id="{B4541C1E-059C-41E5-B3A7-033E62C53CC8}"/>
              </a:ext>
            </a:extLst>
          </p:cNvPr>
          <p:cNvGraphicFramePr>
            <a:graphicFrameLocks noChangeAspect="1"/>
          </p:cNvGraphicFramePr>
          <p:nvPr/>
        </p:nvGraphicFramePr>
        <p:xfrm>
          <a:off x="6654800" y="3638550"/>
          <a:ext cx="990600" cy="392113"/>
        </p:xfrm>
        <a:graphic>
          <a:graphicData uri="http://schemas.openxmlformats.org/presentationml/2006/ole">
            <mc:AlternateContent xmlns:mc="http://schemas.openxmlformats.org/markup-compatibility/2006">
              <mc:Choice xmlns:v="urn:schemas-microsoft-com:vml" Requires="v">
                <p:oleObj spid="_x0000_s49235" r:id="rId21" imgW="990600" imgH="393700" progId="Equation.3">
                  <p:embed/>
                </p:oleObj>
              </mc:Choice>
              <mc:Fallback>
                <p:oleObj r:id="rId21" imgW="990600" imgH="393700" progId="Equation.3">
                  <p:embed/>
                  <p:pic>
                    <p:nvPicPr>
                      <p:cNvPr id="0" name="对象 625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54800" y="3638550"/>
                        <a:ext cx="990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2506" name="组合 62505">
            <a:extLst>
              <a:ext uri="{FF2B5EF4-FFF2-40B4-BE49-F238E27FC236}">
                <a16:creationId xmlns:a16="http://schemas.microsoft.com/office/drawing/2014/main" id="{7458168D-90A6-4A02-B069-351831FFEEA1}"/>
              </a:ext>
            </a:extLst>
          </p:cNvPr>
          <p:cNvGrpSpPr>
            <a:grpSpLocks/>
          </p:cNvGrpSpPr>
          <p:nvPr/>
        </p:nvGrpSpPr>
        <p:grpSpPr bwMode="auto">
          <a:xfrm>
            <a:off x="3505200" y="4089400"/>
            <a:ext cx="2311400" cy="469900"/>
            <a:chOff x="0" y="0"/>
            <a:chExt cx="1456" cy="296"/>
          </a:xfrm>
        </p:grpSpPr>
        <p:graphicFrame>
          <p:nvGraphicFramePr>
            <p:cNvPr id="49194" name="对象 62506">
              <a:extLst>
                <a:ext uri="{FF2B5EF4-FFF2-40B4-BE49-F238E27FC236}">
                  <a16:creationId xmlns:a16="http://schemas.microsoft.com/office/drawing/2014/main" id="{D7BC8AAA-1559-4DA4-9309-EBADD07BE3E3}"/>
                </a:ext>
              </a:extLst>
            </p:cNvPr>
            <p:cNvGraphicFramePr>
              <a:graphicFrameLocks noChangeAspect="1"/>
            </p:cNvGraphicFramePr>
            <p:nvPr/>
          </p:nvGraphicFramePr>
          <p:xfrm>
            <a:off x="0" y="0"/>
            <a:ext cx="1456" cy="296"/>
          </p:xfrm>
          <a:graphic>
            <a:graphicData uri="http://schemas.openxmlformats.org/presentationml/2006/ole">
              <mc:AlternateContent xmlns:mc="http://schemas.openxmlformats.org/markup-compatibility/2006">
                <mc:Choice xmlns:v="urn:schemas-microsoft-com:vml" Requires="v">
                  <p:oleObj spid="_x0000_s49236" r:id="rId23" imgW="2311400" imgH="469900" progId="Equation.3">
                    <p:embed/>
                  </p:oleObj>
                </mc:Choice>
                <mc:Fallback>
                  <p:oleObj r:id="rId23" imgW="2311400" imgH="469900" progId="Equation.3">
                    <p:embed/>
                    <p:pic>
                      <p:nvPicPr>
                        <p:cNvPr id="0" name="对象 6250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5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95" name="椭圆 62507">
              <a:extLst>
                <a:ext uri="{FF2B5EF4-FFF2-40B4-BE49-F238E27FC236}">
                  <a16:creationId xmlns:a16="http://schemas.microsoft.com/office/drawing/2014/main" id="{737C489D-3212-4D5A-96E5-8A561FA9B6A1}"/>
                </a:ext>
              </a:extLst>
            </p:cNvPr>
            <p:cNvSpPr>
              <a:spLocks noChangeArrowheads="1"/>
            </p:cNvSpPr>
            <p:nvPr/>
          </p:nvSpPr>
          <p:spPr bwMode="auto">
            <a:xfrm>
              <a:off x="384" y="9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aphicFrame>
        <p:nvGraphicFramePr>
          <p:cNvPr id="62509" name="对象 62508">
            <a:extLst>
              <a:ext uri="{FF2B5EF4-FFF2-40B4-BE49-F238E27FC236}">
                <a16:creationId xmlns:a16="http://schemas.microsoft.com/office/drawing/2014/main" id="{FB8D6199-9B7B-4129-8895-95A50A6E4D56}"/>
              </a:ext>
            </a:extLst>
          </p:cNvPr>
          <p:cNvGraphicFramePr>
            <a:graphicFrameLocks noChangeAspect="1"/>
          </p:cNvGraphicFramePr>
          <p:nvPr/>
        </p:nvGraphicFramePr>
        <p:xfrm>
          <a:off x="6248400" y="4114800"/>
          <a:ext cx="1473200" cy="850900"/>
        </p:xfrm>
        <a:graphic>
          <a:graphicData uri="http://schemas.openxmlformats.org/presentationml/2006/ole">
            <mc:AlternateContent xmlns:mc="http://schemas.openxmlformats.org/markup-compatibility/2006">
              <mc:Choice xmlns:v="urn:schemas-microsoft-com:vml" Requires="v">
                <p:oleObj spid="_x0000_s49237" r:id="rId25" imgW="1472561" imgH="850531" progId="Equation.3">
                  <p:embed/>
                </p:oleObj>
              </mc:Choice>
              <mc:Fallback>
                <p:oleObj r:id="rId25" imgW="1472561" imgH="850531" progId="Equation.3">
                  <p:embed/>
                  <p:pic>
                    <p:nvPicPr>
                      <p:cNvPr id="0" name="对象 6250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48400" y="4114800"/>
                        <a:ext cx="1473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510" name="直接连接符 62509">
            <a:extLst>
              <a:ext uri="{FF2B5EF4-FFF2-40B4-BE49-F238E27FC236}">
                <a16:creationId xmlns:a16="http://schemas.microsoft.com/office/drawing/2014/main" id="{FDA7C64E-44BE-404C-BA71-6CDBBE3FF8A0}"/>
              </a:ext>
            </a:extLst>
          </p:cNvPr>
          <p:cNvSpPr>
            <a:spLocks noChangeShapeType="1"/>
          </p:cNvSpPr>
          <p:nvPr/>
        </p:nvSpPr>
        <p:spPr bwMode="auto">
          <a:xfrm>
            <a:off x="5791200" y="4343400"/>
            <a:ext cx="609600" cy="76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11" name="直接连接符 62510">
            <a:extLst>
              <a:ext uri="{FF2B5EF4-FFF2-40B4-BE49-F238E27FC236}">
                <a16:creationId xmlns:a16="http://schemas.microsoft.com/office/drawing/2014/main" id="{A7B2E44F-B606-4EFA-A77B-C03E08E53F51}"/>
              </a:ext>
            </a:extLst>
          </p:cNvPr>
          <p:cNvSpPr>
            <a:spLocks noChangeShapeType="1"/>
          </p:cNvSpPr>
          <p:nvPr/>
        </p:nvSpPr>
        <p:spPr bwMode="auto">
          <a:xfrm flipH="1">
            <a:off x="6629400" y="3886200"/>
            <a:ext cx="2286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12" name="文本框 62511">
            <a:extLst>
              <a:ext uri="{FF2B5EF4-FFF2-40B4-BE49-F238E27FC236}">
                <a16:creationId xmlns:a16="http://schemas.microsoft.com/office/drawing/2014/main" id="{662D096B-1284-4250-94BD-F2D42A1A4D2E}"/>
              </a:ext>
            </a:extLst>
          </p:cNvPr>
          <p:cNvSpPr txBox="1">
            <a:spLocks noChangeArrowheads="1"/>
          </p:cNvSpPr>
          <p:nvPr/>
        </p:nvSpPr>
        <p:spPr bwMode="auto">
          <a:xfrm>
            <a:off x="3114675" y="4495800"/>
            <a:ext cx="115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若</a:t>
            </a:r>
            <a:r>
              <a:rPr lang="en-US" altLang="zh-CN" sz="2800" b="1">
                <a:latin typeface="Times New Roman" panose="02020603050405020304" pitchFamily="18" charset="0"/>
              </a:rPr>
              <a:t>r&lt;R</a:t>
            </a:r>
          </a:p>
        </p:txBody>
      </p:sp>
      <p:sp>
        <p:nvSpPr>
          <p:cNvPr id="62513" name="椭圆 62512">
            <a:extLst>
              <a:ext uri="{FF2B5EF4-FFF2-40B4-BE49-F238E27FC236}">
                <a16:creationId xmlns:a16="http://schemas.microsoft.com/office/drawing/2014/main" id="{5940B726-790A-4740-BB88-56420DFBB649}"/>
              </a:ext>
            </a:extLst>
          </p:cNvPr>
          <p:cNvSpPr>
            <a:spLocks noChangeArrowheads="1"/>
          </p:cNvSpPr>
          <p:nvPr/>
        </p:nvSpPr>
        <p:spPr bwMode="auto">
          <a:xfrm>
            <a:off x="1066800" y="4114800"/>
            <a:ext cx="457200" cy="457200"/>
          </a:xfrm>
          <a:prstGeom prst="ellipse">
            <a:avLst/>
          </a:prstGeom>
          <a:noFill/>
          <a:ln w="38100">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62514" name="组合 62513">
            <a:extLst>
              <a:ext uri="{FF2B5EF4-FFF2-40B4-BE49-F238E27FC236}">
                <a16:creationId xmlns:a16="http://schemas.microsoft.com/office/drawing/2014/main" id="{EBB43A2B-610C-4E2D-9676-D719C944AB75}"/>
              </a:ext>
            </a:extLst>
          </p:cNvPr>
          <p:cNvGrpSpPr>
            <a:grpSpLocks/>
          </p:cNvGrpSpPr>
          <p:nvPr/>
        </p:nvGrpSpPr>
        <p:grpSpPr bwMode="auto">
          <a:xfrm>
            <a:off x="4038600" y="5014913"/>
            <a:ext cx="2997200" cy="481012"/>
            <a:chOff x="0" y="0"/>
            <a:chExt cx="1888" cy="303"/>
          </a:xfrm>
        </p:grpSpPr>
        <p:graphicFrame>
          <p:nvGraphicFramePr>
            <p:cNvPr id="49202" name="对象 62514">
              <a:extLst>
                <a:ext uri="{FF2B5EF4-FFF2-40B4-BE49-F238E27FC236}">
                  <a16:creationId xmlns:a16="http://schemas.microsoft.com/office/drawing/2014/main" id="{9BA98F84-9CF1-499F-8C81-BE46727E19C1}"/>
                </a:ext>
              </a:extLst>
            </p:cNvPr>
            <p:cNvGraphicFramePr>
              <a:graphicFrameLocks noChangeAspect="1"/>
            </p:cNvGraphicFramePr>
            <p:nvPr/>
          </p:nvGraphicFramePr>
          <p:xfrm>
            <a:off x="0" y="0"/>
            <a:ext cx="1888" cy="303"/>
          </p:xfrm>
          <a:graphic>
            <a:graphicData uri="http://schemas.openxmlformats.org/presentationml/2006/ole">
              <mc:AlternateContent xmlns:mc="http://schemas.openxmlformats.org/markup-compatibility/2006">
                <mc:Choice xmlns:v="urn:schemas-microsoft-com:vml" Requires="v">
                  <p:oleObj spid="_x0000_s49238" r:id="rId27" imgW="2995900" imgH="482391" progId="Equation.3">
                    <p:embed/>
                  </p:oleObj>
                </mc:Choice>
                <mc:Fallback>
                  <p:oleObj r:id="rId27" imgW="2995900" imgH="482391" progId="Equation.3">
                    <p:embed/>
                    <p:pic>
                      <p:nvPicPr>
                        <p:cNvPr id="0" name="对象 625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0"/>
                          <a:ext cx="188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203" name="椭圆 62515">
              <a:extLst>
                <a:ext uri="{FF2B5EF4-FFF2-40B4-BE49-F238E27FC236}">
                  <a16:creationId xmlns:a16="http://schemas.microsoft.com/office/drawing/2014/main" id="{A4439572-C6D5-41FE-8C69-E2CC84D73B25}"/>
                </a:ext>
              </a:extLst>
            </p:cNvPr>
            <p:cNvSpPr>
              <a:spLocks noChangeArrowheads="1"/>
            </p:cNvSpPr>
            <p:nvPr/>
          </p:nvSpPr>
          <p:spPr bwMode="auto">
            <a:xfrm>
              <a:off x="16" y="99"/>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4" name="椭圆 62516">
              <a:extLst>
                <a:ext uri="{FF2B5EF4-FFF2-40B4-BE49-F238E27FC236}">
                  <a16:creationId xmlns:a16="http://schemas.microsoft.com/office/drawing/2014/main" id="{9DDA69FA-FB36-465F-BA1A-3DD4D9C176DC}"/>
                </a:ext>
              </a:extLst>
            </p:cNvPr>
            <p:cNvSpPr>
              <a:spLocks noChangeArrowheads="1"/>
            </p:cNvSpPr>
            <p:nvPr/>
          </p:nvSpPr>
          <p:spPr bwMode="auto">
            <a:xfrm>
              <a:off x="736" y="99"/>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62518" name="文本框 62517">
            <a:extLst>
              <a:ext uri="{FF2B5EF4-FFF2-40B4-BE49-F238E27FC236}">
                <a16:creationId xmlns:a16="http://schemas.microsoft.com/office/drawing/2014/main" id="{B6DEA2FE-DF8E-49FE-8E13-D6A674E5ED2A}"/>
              </a:ext>
            </a:extLst>
          </p:cNvPr>
          <p:cNvSpPr txBox="1">
            <a:spLocks noChangeArrowheads="1"/>
          </p:cNvSpPr>
          <p:nvPr/>
        </p:nvSpPr>
        <p:spPr bwMode="auto">
          <a:xfrm>
            <a:off x="2862263" y="495935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同理：</a:t>
            </a:r>
          </a:p>
        </p:txBody>
      </p:sp>
      <p:graphicFrame>
        <p:nvGraphicFramePr>
          <p:cNvPr id="62519" name="对象 62518">
            <a:extLst>
              <a:ext uri="{FF2B5EF4-FFF2-40B4-BE49-F238E27FC236}">
                <a16:creationId xmlns:a16="http://schemas.microsoft.com/office/drawing/2014/main" id="{58B74374-4B9D-43AD-A863-C970088E04C2}"/>
              </a:ext>
            </a:extLst>
          </p:cNvPr>
          <p:cNvGraphicFramePr>
            <a:graphicFrameLocks noChangeAspect="1"/>
          </p:cNvGraphicFramePr>
          <p:nvPr/>
        </p:nvGraphicFramePr>
        <p:xfrm>
          <a:off x="7086600" y="5091113"/>
          <a:ext cx="990600" cy="392112"/>
        </p:xfrm>
        <a:graphic>
          <a:graphicData uri="http://schemas.openxmlformats.org/presentationml/2006/ole">
            <mc:AlternateContent xmlns:mc="http://schemas.openxmlformats.org/markup-compatibility/2006">
              <mc:Choice xmlns:v="urn:schemas-microsoft-com:vml" Requires="v">
                <p:oleObj spid="_x0000_s49239" r:id="rId29" imgW="990600" imgH="393700" progId="Equation.3">
                  <p:embed/>
                </p:oleObj>
              </mc:Choice>
              <mc:Fallback>
                <p:oleObj r:id="rId29" imgW="990600" imgH="393700" progId="Equation.3">
                  <p:embed/>
                  <p:pic>
                    <p:nvPicPr>
                      <p:cNvPr id="0" name="对象 6251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086600" y="5091113"/>
                        <a:ext cx="990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2520" name="组合 62519">
            <a:extLst>
              <a:ext uri="{FF2B5EF4-FFF2-40B4-BE49-F238E27FC236}">
                <a16:creationId xmlns:a16="http://schemas.microsoft.com/office/drawing/2014/main" id="{31716E6D-61A7-43A9-9A51-EF9B3CACD75A}"/>
              </a:ext>
            </a:extLst>
          </p:cNvPr>
          <p:cNvGrpSpPr>
            <a:grpSpLocks/>
          </p:cNvGrpSpPr>
          <p:nvPr/>
        </p:nvGrpSpPr>
        <p:grpSpPr bwMode="auto">
          <a:xfrm>
            <a:off x="3492500" y="5543550"/>
            <a:ext cx="2933700" cy="558800"/>
            <a:chOff x="0" y="0"/>
            <a:chExt cx="1848" cy="352"/>
          </a:xfrm>
        </p:grpSpPr>
        <p:graphicFrame>
          <p:nvGraphicFramePr>
            <p:cNvPr id="49208" name="对象 62520">
              <a:extLst>
                <a:ext uri="{FF2B5EF4-FFF2-40B4-BE49-F238E27FC236}">
                  <a16:creationId xmlns:a16="http://schemas.microsoft.com/office/drawing/2014/main" id="{F7F612B5-87A3-4E9A-AB37-9CCF8D2BB957}"/>
                </a:ext>
              </a:extLst>
            </p:cNvPr>
            <p:cNvGraphicFramePr>
              <a:graphicFrameLocks noChangeAspect="1"/>
            </p:cNvGraphicFramePr>
            <p:nvPr/>
          </p:nvGraphicFramePr>
          <p:xfrm>
            <a:off x="0" y="0"/>
            <a:ext cx="1848" cy="296"/>
          </p:xfrm>
          <a:graphic>
            <a:graphicData uri="http://schemas.openxmlformats.org/presentationml/2006/ole">
              <mc:AlternateContent xmlns:mc="http://schemas.openxmlformats.org/markup-compatibility/2006">
                <mc:Choice xmlns:v="urn:schemas-microsoft-com:vml" Requires="v">
                  <p:oleObj spid="_x0000_s49240" r:id="rId31" imgW="2933700" imgH="469900" progId="Equation.3">
                    <p:embed/>
                  </p:oleObj>
                </mc:Choice>
                <mc:Fallback>
                  <p:oleObj r:id="rId31" imgW="2933700" imgH="469900" progId="Equation.3">
                    <p:embed/>
                    <p:pic>
                      <p:nvPicPr>
                        <p:cNvPr id="0" name="对象 6252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0"/>
                          <a:ext cx="18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209" name="椭圆 62521">
              <a:extLst>
                <a:ext uri="{FF2B5EF4-FFF2-40B4-BE49-F238E27FC236}">
                  <a16:creationId xmlns:a16="http://schemas.microsoft.com/office/drawing/2014/main" id="{81B6BCF2-385E-4AA9-8253-1483A00AF801}"/>
                </a:ext>
              </a:extLst>
            </p:cNvPr>
            <p:cNvSpPr>
              <a:spLocks noChangeArrowheads="1"/>
            </p:cNvSpPr>
            <p:nvPr/>
          </p:nvSpPr>
          <p:spPr bwMode="auto">
            <a:xfrm>
              <a:off x="336" y="9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9210" name="对象 62522">
              <a:extLst>
                <a:ext uri="{FF2B5EF4-FFF2-40B4-BE49-F238E27FC236}">
                  <a16:creationId xmlns:a16="http://schemas.microsoft.com/office/drawing/2014/main" id="{BC721457-792B-41C1-A53B-262E9FCA53A7}"/>
                </a:ext>
              </a:extLst>
            </p:cNvPr>
            <p:cNvGraphicFramePr>
              <a:graphicFrameLocks noChangeAspect="1"/>
            </p:cNvGraphicFramePr>
            <p:nvPr/>
          </p:nvGraphicFramePr>
          <p:xfrm>
            <a:off x="1312" y="265"/>
            <a:ext cx="72" cy="87"/>
          </p:xfrm>
          <a:graphic>
            <a:graphicData uri="http://schemas.openxmlformats.org/presentationml/2006/ole">
              <mc:AlternateContent xmlns:mc="http://schemas.openxmlformats.org/markup-compatibility/2006">
                <mc:Choice xmlns:v="urn:schemas-microsoft-com:vml" Requires="v">
                  <p:oleObj spid="_x0000_s49241" r:id="rId33" imgW="114350" imgH="139761" progId="Equation.3">
                    <p:embed/>
                  </p:oleObj>
                </mc:Choice>
                <mc:Fallback>
                  <p:oleObj r:id="rId33" imgW="114350" imgH="139761" progId="Equation.3">
                    <p:embed/>
                    <p:pic>
                      <p:nvPicPr>
                        <p:cNvPr id="0" name="对象 6252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12" y="265"/>
                          <a:ext cx="7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2524" name="对象 62523">
            <a:extLst>
              <a:ext uri="{FF2B5EF4-FFF2-40B4-BE49-F238E27FC236}">
                <a16:creationId xmlns:a16="http://schemas.microsoft.com/office/drawing/2014/main" id="{CE92AC01-38C3-4EDB-9DE4-90262D304757}"/>
              </a:ext>
            </a:extLst>
          </p:cNvPr>
          <p:cNvGraphicFramePr>
            <a:graphicFrameLocks noChangeAspect="1"/>
          </p:cNvGraphicFramePr>
          <p:nvPr/>
        </p:nvGraphicFramePr>
        <p:xfrm>
          <a:off x="6400800" y="5410200"/>
          <a:ext cx="1892300" cy="749300"/>
        </p:xfrm>
        <a:graphic>
          <a:graphicData uri="http://schemas.openxmlformats.org/presentationml/2006/ole">
            <mc:AlternateContent xmlns:mc="http://schemas.openxmlformats.org/markup-compatibility/2006">
              <mc:Choice xmlns:v="urn:schemas-microsoft-com:vml" Requires="v">
                <p:oleObj spid="_x0000_s49242" r:id="rId35" imgW="1892300" imgH="749300" progId="Equation.3">
                  <p:embed/>
                </p:oleObj>
              </mc:Choice>
              <mc:Fallback>
                <p:oleObj r:id="rId35" imgW="1892300" imgH="749300" progId="Equation.3">
                  <p:embed/>
                  <p:pic>
                    <p:nvPicPr>
                      <p:cNvPr id="0" name="对象 6252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00800" y="5410200"/>
                        <a:ext cx="18923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525" name="对象 62524">
            <a:extLst>
              <a:ext uri="{FF2B5EF4-FFF2-40B4-BE49-F238E27FC236}">
                <a16:creationId xmlns:a16="http://schemas.microsoft.com/office/drawing/2014/main" id="{A3012C33-CBCA-41C6-8681-C9F20F4233EB}"/>
              </a:ext>
            </a:extLst>
          </p:cNvPr>
          <p:cNvGraphicFramePr>
            <a:graphicFrameLocks noChangeAspect="1"/>
          </p:cNvGraphicFramePr>
          <p:nvPr/>
        </p:nvGraphicFramePr>
        <p:xfrm>
          <a:off x="3941763" y="6032500"/>
          <a:ext cx="1993900" cy="825500"/>
        </p:xfrm>
        <a:graphic>
          <a:graphicData uri="http://schemas.openxmlformats.org/presentationml/2006/ole">
            <mc:AlternateContent xmlns:mc="http://schemas.openxmlformats.org/markup-compatibility/2006">
              <mc:Choice xmlns:v="urn:schemas-microsoft-com:vml" Requires="v">
                <p:oleObj spid="_x0000_s49243" r:id="rId37" imgW="1841500" imgH="825500" progId="Equation.3">
                  <p:embed/>
                </p:oleObj>
              </mc:Choice>
              <mc:Fallback>
                <p:oleObj r:id="rId37" imgW="1841500" imgH="825500" progId="Equation.3">
                  <p:embed/>
                  <p:pic>
                    <p:nvPicPr>
                      <p:cNvPr id="0" name="对象 6252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41763" y="6032500"/>
                        <a:ext cx="1993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526" name="直接连接符 62525">
            <a:extLst>
              <a:ext uri="{FF2B5EF4-FFF2-40B4-BE49-F238E27FC236}">
                <a16:creationId xmlns:a16="http://schemas.microsoft.com/office/drawing/2014/main" id="{F316ACDB-2A3E-4D92-9294-8729AC88F4B1}"/>
              </a:ext>
            </a:extLst>
          </p:cNvPr>
          <p:cNvSpPr>
            <a:spLocks noChangeShapeType="1"/>
          </p:cNvSpPr>
          <p:nvPr/>
        </p:nvSpPr>
        <p:spPr bwMode="auto">
          <a:xfrm>
            <a:off x="304800" y="6491288"/>
            <a:ext cx="304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27" name="直接连接符 62526">
            <a:extLst>
              <a:ext uri="{FF2B5EF4-FFF2-40B4-BE49-F238E27FC236}">
                <a16:creationId xmlns:a16="http://schemas.microsoft.com/office/drawing/2014/main" id="{C757C8FC-5C60-4754-A228-2DBACD1957F9}"/>
              </a:ext>
            </a:extLst>
          </p:cNvPr>
          <p:cNvSpPr>
            <a:spLocks noChangeShapeType="1"/>
          </p:cNvSpPr>
          <p:nvPr/>
        </p:nvSpPr>
        <p:spPr bwMode="auto">
          <a:xfrm flipV="1">
            <a:off x="1295400" y="5043488"/>
            <a:ext cx="0" cy="1447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28" name="直接连接符 62527">
            <a:extLst>
              <a:ext uri="{FF2B5EF4-FFF2-40B4-BE49-F238E27FC236}">
                <a16:creationId xmlns:a16="http://schemas.microsoft.com/office/drawing/2014/main" id="{2432E171-6FA7-4A30-B97E-6E93E62C76C2}"/>
              </a:ext>
            </a:extLst>
          </p:cNvPr>
          <p:cNvSpPr>
            <a:spLocks noChangeShapeType="1"/>
          </p:cNvSpPr>
          <p:nvPr/>
        </p:nvSpPr>
        <p:spPr bwMode="auto">
          <a:xfrm>
            <a:off x="1752600" y="4343400"/>
            <a:ext cx="0" cy="2286000"/>
          </a:xfrm>
          <a:prstGeom prst="line">
            <a:avLst/>
          </a:prstGeom>
          <a:noFill/>
          <a:ln w="190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9" name="直接连接符 62528">
            <a:extLst>
              <a:ext uri="{FF2B5EF4-FFF2-40B4-BE49-F238E27FC236}">
                <a16:creationId xmlns:a16="http://schemas.microsoft.com/office/drawing/2014/main" id="{A2007D48-7F02-4732-A5D1-F174A8F43D8E}"/>
              </a:ext>
            </a:extLst>
          </p:cNvPr>
          <p:cNvSpPr>
            <a:spLocks noChangeShapeType="1"/>
          </p:cNvSpPr>
          <p:nvPr/>
        </p:nvSpPr>
        <p:spPr bwMode="auto">
          <a:xfrm flipV="1">
            <a:off x="1295400" y="5348288"/>
            <a:ext cx="4572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30" name="任意多边形 62529">
            <a:extLst>
              <a:ext uri="{FF2B5EF4-FFF2-40B4-BE49-F238E27FC236}">
                <a16:creationId xmlns:a16="http://schemas.microsoft.com/office/drawing/2014/main" id="{705E41B9-71D7-4C24-87E8-D5DBA165F096}"/>
              </a:ext>
            </a:extLst>
          </p:cNvPr>
          <p:cNvSpPr>
            <a:spLocks noChangeArrowheads="1"/>
          </p:cNvSpPr>
          <p:nvPr/>
        </p:nvSpPr>
        <p:spPr bwMode="auto">
          <a:xfrm>
            <a:off x="1752600" y="5348288"/>
            <a:ext cx="1371600" cy="990600"/>
          </a:xfrm>
          <a:custGeom>
            <a:avLst/>
            <a:gdLst>
              <a:gd name="T0" fmla="*/ 0 w 864"/>
              <a:gd name="T1" fmla="*/ 0 h 624"/>
              <a:gd name="T2" fmla="*/ 48 w 864"/>
              <a:gd name="T3" fmla="*/ 144 h 624"/>
              <a:gd name="T4" fmla="*/ 288 w 864"/>
              <a:gd name="T5" fmla="*/ 432 h 624"/>
              <a:gd name="T6" fmla="*/ 576 w 864"/>
              <a:gd name="T7" fmla="*/ 576 h 624"/>
              <a:gd name="T8" fmla="*/ 864 w 864"/>
              <a:gd name="T9" fmla="*/ 624 h 624"/>
            </a:gdLst>
            <a:ahLst/>
            <a:cxnLst>
              <a:cxn ang="0">
                <a:pos x="T0" y="T1"/>
              </a:cxn>
              <a:cxn ang="0">
                <a:pos x="T2" y="T3"/>
              </a:cxn>
              <a:cxn ang="0">
                <a:pos x="T4" y="T5"/>
              </a:cxn>
              <a:cxn ang="0">
                <a:pos x="T6" y="T7"/>
              </a:cxn>
              <a:cxn ang="0">
                <a:pos x="T8" y="T9"/>
              </a:cxn>
            </a:cxnLst>
            <a:rect l="0" t="0" r="r" b="b"/>
            <a:pathLst>
              <a:path w="864" h="624">
                <a:moveTo>
                  <a:pt x="0" y="0"/>
                </a:moveTo>
                <a:cubicBezTo>
                  <a:pt x="0" y="36"/>
                  <a:pt x="0" y="72"/>
                  <a:pt x="48" y="144"/>
                </a:cubicBezTo>
                <a:cubicBezTo>
                  <a:pt x="96" y="216"/>
                  <a:pt x="200" y="360"/>
                  <a:pt x="288" y="432"/>
                </a:cubicBezTo>
                <a:cubicBezTo>
                  <a:pt x="376" y="504"/>
                  <a:pt x="480" y="544"/>
                  <a:pt x="576" y="576"/>
                </a:cubicBezTo>
                <a:cubicBezTo>
                  <a:pt x="672" y="608"/>
                  <a:pt x="768" y="616"/>
                  <a:pt x="864" y="62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2531" name="对象 62530">
            <a:extLst>
              <a:ext uri="{FF2B5EF4-FFF2-40B4-BE49-F238E27FC236}">
                <a16:creationId xmlns:a16="http://schemas.microsoft.com/office/drawing/2014/main" id="{D38D5605-68C5-453B-9D6F-A4B99F0D29A8}"/>
              </a:ext>
            </a:extLst>
          </p:cNvPr>
          <p:cNvGraphicFramePr>
            <a:graphicFrameLocks noChangeAspect="1"/>
          </p:cNvGraphicFramePr>
          <p:nvPr/>
        </p:nvGraphicFramePr>
        <p:xfrm>
          <a:off x="3424238" y="6389688"/>
          <a:ext cx="247650" cy="279400"/>
        </p:xfrm>
        <a:graphic>
          <a:graphicData uri="http://schemas.openxmlformats.org/presentationml/2006/ole">
            <mc:AlternateContent xmlns:mc="http://schemas.openxmlformats.org/markup-compatibility/2006">
              <mc:Choice xmlns:v="urn:schemas-microsoft-com:vml" Requires="v">
                <p:oleObj spid="_x0000_s49244" r:id="rId39" imgW="114350" imgH="127055" progId="Equation.3">
                  <p:embed/>
                </p:oleObj>
              </mc:Choice>
              <mc:Fallback>
                <p:oleObj r:id="rId39" imgW="114350" imgH="127055" progId="Equation.3">
                  <p:embed/>
                  <p:pic>
                    <p:nvPicPr>
                      <p:cNvPr id="0" name="对象 6253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424238" y="6389688"/>
                        <a:ext cx="2476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532" name="文本框 62531">
            <a:extLst>
              <a:ext uri="{FF2B5EF4-FFF2-40B4-BE49-F238E27FC236}">
                <a16:creationId xmlns:a16="http://schemas.microsoft.com/office/drawing/2014/main" id="{85546C81-5972-42C3-BAFB-ED2E42693433}"/>
              </a:ext>
            </a:extLst>
          </p:cNvPr>
          <p:cNvSpPr txBox="1">
            <a:spLocks noChangeArrowheads="1"/>
          </p:cNvSpPr>
          <p:nvPr/>
        </p:nvSpPr>
        <p:spPr bwMode="auto">
          <a:xfrm>
            <a:off x="898525" y="4905375"/>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B</a:t>
            </a:r>
          </a:p>
        </p:txBody>
      </p:sp>
      <p:sp>
        <p:nvSpPr>
          <p:cNvPr id="62533" name="文本框 62532">
            <a:extLst>
              <a:ext uri="{FF2B5EF4-FFF2-40B4-BE49-F238E27FC236}">
                <a16:creationId xmlns:a16="http://schemas.microsoft.com/office/drawing/2014/main" id="{20550711-AEA0-42DB-BC0D-585A05217B30}"/>
              </a:ext>
            </a:extLst>
          </p:cNvPr>
          <p:cNvSpPr txBox="1">
            <a:spLocks noChangeArrowheads="1"/>
          </p:cNvSpPr>
          <p:nvPr/>
        </p:nvSpPr>
        <p:spPr bwMode="auto">
          <a:xfrm>
            <a:off x="1600200" y="64150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R</a:t>
            </a:r>
          </a:p>
        </p:txBody>
      </p:sp>
      <p:sp>
        <p:nvSpPr>
          <p:cNvPr id="62534" name="圆角矩形标注 62533">
            <a:extLst>
              <a:ext uri="{FF2B5EF4-FFF2-40B4-BE49-F238E27FC236}">
                <a16:creationId xmlns:a16="http://schemas.microsoft.com/office/drawing/2014/main" id="{4B811803-DB44-4134-8238-419735F8ECF2}"/>
              </a:ext>
            </a:extLst>
          </p:cNvPr>
          <p:cNvSpPr>
            <a:spLocks noChangeArrowheads="1"/>
          </p:cNvSpPr>
          <p:nvPr/>
        </p:nvSpPr>
        <p:spPr bwMode="auto">
          <a:xfrm>
            <a:off x="8077200" y="3124200"/>
            <a:ext cx="1066800" cy="1600200"/>
          </a:xfrm>
          <a:prstGeom prst="wedgeRoundRectCallout">
            <a:avLst>
              <a:gd name="adj1" fmla="val -84972"/>
              <a:gd name="adj2" fmla="val 39384"/>
              <a:gd name="adj3" fmla="val 16667"/>
            </a:avLst>
          </a:prstGeom>
          <a:solidFill>
            <a:srgbClr val="FF3300"/>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chemeClr val="bg1"/>
                </a:solidFill>
                <a:latin typeface="Times New Roman" panose="02020603050405020304" pitchFamily="18" charset="0"/>
              </a:rPr>
              <a:t>与毕萨</a:t>
            </a:r>
          </a:p>
          <a:p>
            <a:pPr algn="ctr"/>
            <a:r>
              <a:rPr lang="zh-CN" altLang="en-US" sz="2800" b="1">
                <a:solidFill>
                  <a:schemeClr val="bg1"/>
                </a:solidFill>
                <a:latin typeface="Times New Roman" panose="02020603050405020304" pitchFamily="18" charset="0"/>
              </a:rPr>
              <a:t>定律结</a:t>
            </a:r>
          </a:p>
          <a:p>
            <a:pPr algn="ctr"/>
            <a:r>
              <a:rPr lang="zh-CN" altLang="en-US" sz="2800" b="1">
                <a:solidFill>
                  <a:schemeClr val="bg1"/>
                </a:solidFill>
                <a:latin typeface="Times New Roman" panose="02020603050405020304" pitchFamily="18" charset="0"/>
              </a:rPr>
              <a:t>果一致</a:t>
            </a:r>
          </a:p>
        </p:txBody>
      </p:sp>
      <p:sp>
        <p:nvSpPr>
          <p:cNvPr id="62535" name="直接连接符 62534">
            <a:extLst>
              <a:ext uri="{FF2B5EF4-FFF2-40B4-BE49-F238E27FC236}">
                <a16:creationId xmlns:a16="http://schemas.microsoft.com/office/drawing/2014/main" id="{86107DBA-DB3C-4F3E-9767-6D1AA2923ADF}"/>
              </a:ext>
            </a:extLst>
          </p:cNvPr>
          <p:cNvSpPr>
            <a:spLocks noChangeShapeType="1"/>
          </p:cNvSpPr>
          <p:nvPr/>
        </p:nvSpPr>
        <p:spPr bwMode="auto">
          <a:xfrm flipH="1">
            <a:off x="457200" y="3505200"/>
            <a:ext cx="2286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36" name="文本框 62535">
            <a:extLst>
              <a:ext uri="{FF2B5EF4-FFF2-40B4-BE49-F238E27FC236}">
                <a16:creationId xmlns:a16="http://schemas.microsoft.com/office/drawing/2014/main" id="{86F7A65A-8E2F-4593-A66A-BA5C77214C8E}"/>
              </a:ext>
            </a:extLst>
          </p:cNvPr>
          <p:cNvSpPr txBox="1">
            <a:spLocks noChangeArrowheads="1"/>
          </p:cNvSpPr>
          <p:nvPr/>
        </p:nvSpPr>
        <p:spPr bwMode="auto">
          <a:xfrm>
            <a:off x="212725" y="3138488"/>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L</a:t>
            </a:r>
          </a:p>
        </p:txBody>
      </p:sp>
      <p:sp>
        <p:nvSpPr>
          <p:cNvPr id="62537" name="文本框 62536">
            <a:extLst>
              <a:ext uri="{FF2B5EF4-FFF2-40B4-BE49-F238E27FC236}">
                <a16:creationId xmlns:a16="http://schemas.microsoft.com/office/drawing/2014/main" id="{B829CE29-3349-4445-84B7-14C293BF1810}"/>
              </a:ext>
            </a:extLst>
          </p:cNvPr>
          <p:cNvSpPr txBox="1"/>
          <p:nvPr/>
        </p:nvSpPr>
        <p:spPr>
          <a:xfrm>
            <a:off x="0" y="74613"/>
            <a:ext cx="7162800" cy="519112"/>
          </a:xfrm>
          <a:prstGeom prst="rect">
            <a:avLst/>
          </a:prstGeom>
          <a:noFill/>
          <a:ln w="9525">
            <a:noFill/>
          </a:ln>
        </p:spPr>
        <p:txBody>
          <a:bodyPr>
            <a:spAutoFit/>
          </a:bodyPr>
          <a:lstStyle/>
          <a:p>
            <a:pPr>
              <a:spcBef>
                <a:spcPct val="50000"/>
              </a:spcBef>
              <a:buClr>
                <a:srgbClr val="000000"/>
              </a:buClr>
            </a:pPr>
            <a:r>
              <a:rPr lang="en-US" altLang="zh-CN" sz="2800" b="1" noProof="1">
                <a:solidFill>
                  <a:srgbClr val="FFFF00"/>
                </a:solidFill>
                <a:effectLst>
                  <a:outerShdw blurRad="38100" dist="38100" dir="2700000">
                    <a:srgbClr val="000000"/>
                  </a:outerShdw>
                </a:effectLst>
                <a:latin typeface="Times New Roman" panose="02020603050405020304" pitchFamily="2" charset="0"/>
                <a:cs typeface="+mn-ea"/>
              </a:rPr>
              <a:t>3.</a:t>
            </a:r>
            <a:r>
              <a:rPr lang="en-US" altLang="zh-CN" sz="2800" b="1" noProof="1">
                <a:solidFill>
                  <a:srgbClr val="FFFF00"/>
                </a:solidFill>
                <a:effectLst>
                  <a:outerShdw blurRad="38100" dist="38100" dir="2700000">
                    <a:srgbClr val="000000"/>
                  </a:outerShdw>
                </a:effectLst>
                <a:latin typeface="宋体" panose="02010600030101010101" pitchFamily="2" charset="-122"/>
                <a:cs typeface="+mn-ea"/>
              </a:rPr>
              <a:t> </a:t>
            </a:r>
            <a:r>
              <a:rPr lang="zh-CN" altLang="en-US" sz="2800" b="1" noProof="1">
                <a:solidFill>
                  <a:srgbClr val="FFFF00"/>
                </a:solidFill>
                <a:effectLst>
                  <a:outerShdw blurRad="38100" dist="38100" dir="2700000">
                    <a:srgbClr val="000000"/>
                  </a:outerShdw>
                </a:effectLst>
                <a:latin typeface="宋体" panose="02010600030101010101" pitchFamily="2" charset="-122"/>
                <a:cs typeface="+mn-ea"/>
              </a:rPr>
              <a:t>无限长载流圆柱形导体的磁场分布</a:t>
            </a:r>
            <a:endParaRPr lang="zh-CN" altLang="en-US" sz="2800" b="1" noProof="1">
              <a:solidFill>
                <a:srgbClr val="FFFF00"/>
              </a:solidFill>
              <a:effectLst>
                <a:outerShdw blurRad="38100" dist="38100" dir="2700000">
                  <a:srgbClr val="000000"/>
                </a:outerShdw>
              </a:effectLst>
              <a:latin typeface="宋体" panose="02010600030101010101" pitchFamily="2" charset="-122"/>
            </a:endParaRPr>
          </a:p>
        </p:txBody>
      </p:sp>
      <p:graphicFrame>
        <p:nvGraphicFramePr>
          <p:cNvPr id="62538" name="对象 62537">
            <a:extLst>
              <a:ext uri="{FF2B5EF4-FFF2-40B4-BE49-F238E27FC236}">
                <a16:creationId xmlns:a16="http://schemas.microsoft.com/office/drawing/2014/main" id="{EDC36459-714E-4A5B-85C7-A16BBE64C7CD}"/>
              </a:ext>
            </a:extLst>
          </p:cNvPr>
          <p:cNvGraphicFramePr>
            <a:graphicFrameLocks noChangeAspect="1"/>
          </p:cNvGraphicFramePr>
          <p:nvPr/>
        </p:nvGraphicFramePr>
        <p:xfrm>
          <a:off x="4183063" y="3473450"/>
          <a:ext cx="2476500" cy="677863"/>
        </p:xfrm>
        <a:graphic>
          <a:graphicData uri="http://schemas.openxmlformats.org/presentationml/2006/ole">
            <mc:AlternateContent xmlns:mc="http://schemas.openxmlformats.org/markup-compatibility/2006">
              <mc:Choice xmlns:v="urn:schemas-microsoft-com:vml" Requires="v">
                <p:oleObj spid="_x0000_s49245" r:id="rId41" imgW="1016441" imgH="279521" progId="Equation.3">
                  <p:embed/>
                </p:oleObj>
              </mc:Choice>
              <mc:Fallback>
                <p:oleObj r:id="rId41" imgW="1016441" imgH="279521" progId="Equation.3">
                  <p:embed/>
                  <p:pic>
                    <p:nvPicPr>
                      <p:cNvPr id="0" name="对象 62537"/>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183063" y="3473450"/>
                        <a:ext cx="24765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537"/>
                                        </p:tgtEl>
                                        <p:attrNameLst>
                                          <p:attrName>style.visibility</p:attrName>
                                        </p:attrNameLst>
                                      </p:cBhvr>
                                      <p:to>
                                        <p:strVal val="visible"/>
                                      </p:to>
                                    </p:set>
                                    <p:anim calcmode="lin" valueType="num">
                                      <p:cBhvr additive="base">
                                        <p:cTn id="7" dur="500" fill="hold"/>
                                        <p:tgtEl>
                                          <p:spTgt spid="62537"/>
                                        </p:tgtEl>
                                        <p:attrNameLst>
                                          <p:attrName>ppt_x</p:attrName>
                                        </p:attrNameLst>
                                      </p:cBhvr>
                                      <p:tavLst>
                                        <p:tav tm="0">
                                          <p:val>
                                            <p:strVal val="0-#ppt_w/2"/>
                                          </p:val>
                                        </p:tav>
                                        <p:tav tm="100000">
                                          <p:val>
                                            <p:strVal val="#ppt_x"/>
                                          </p:val>
                                        </p:tav>
                                      </p:tavLst>
                                    </p:anim>
                                    <p:anim calcmode="lin" valueType="num">
                                      <p:cBhvr additive="base">
                                        <p:cTn id="8" dur="500" fill="hold"/>
                                        <p:tgtEl>
                                          <p:spTgt spid="62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2498"/>
                                        </p:tgtEl>
                                        <p:attrNameLst>
                                          <p:attrName>style.visibility</p:attrName>
                                        </p:attrNameLst>
                                      </p:cBhvr>
                                      <p:to>
                                        <p:strVal val="visible"/>
                                      </p:to>
                                    </p:set>
                                    <p:anim calcmode="lin" valueType="num">
                                      <p:cBhvr additive="base">
                                        <p:cTn id="13" dur="500" fill="hold"/>
                                        <p:tgtEl>
                                          <p:spTgt spid="62498"/>
                                        </p:tgtEl>
                                        <p:attrNameLst>
                                          <p:attrName>ppt_x</p:attrName>
                                        </p:attrNameLst>
                                      </p:cBhvr>
                                      <p:tavLst>
                                        <p:tav tm="0">
                                          <p:val>
                                            <p:strVal val="0-#ppt_w/2"/>
                                          </p:val>
                                        </p:tav>
                                        <p:tav tm="100000">
                                          <p:val>
                                            <p:strVal val="#ppt_x"/>
                                          </p:val>
                                        </p:tav>
                                      </p:tavLst>
                                    </p:anim>
                                    <p:anim calcmode="lin" valueType="num">
                                      <p:cBhvr additive="base">
                                        <p:cTn id="14" dur="500" fill="hold"/>
                                        <p:tgtEl>
                                          <p:spTgt spid="624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2466"/>
                                        </p:tgtEl>
                                        <p:attrNameLst>
                                          <p:attrName>style.visibility</p:attrName>
                                        </p:attrNameLst>
                                      </p:cBhvr>
                                      <p:to>
                                        <p:strVal val="visible"/>
                                      </p:to>
                                    </p:set>
                                    <p:animEffect transition="in" filter="blinds(horizontal)">
                                      <p:cBhvr>
                                        <p:cTn id="19" dur="500"/>
                                        <p:tgtEl>
                                          <p:spTgt spid="6246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62467"/>
                                        </p:tgtEl>
                                        <p:attrNameLst>
                                          <p:attrName>style.visibility</p:attrName>
                                        </p:attrNameLst>
                                      </p:cBhvr>
                                      <p:to>
                                        <p:strVal val="visible"/>
                                      </p:to>
                                    </p:set>
                                    <p:animEffect transition="in" filter="slide(fromBottom)">
                                      <p:cBhvr>
                                        <p:cTn id="24" dur="500"/>
                                        <p:tgtEl>
                                          <p:spTgt spid="62467"/>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62468"/>
                                        </p:tgtEl>
                                        <p:attrNameLst>
                                          <p:attrName>style.visibility</p:attrName>
                                        </p:attrNameLst>
                                      </p:cBhvr>
                                      <p:to>
                                        <p:strVal val="visible"/>
                                      </p:to>
                                    </p:set>
                                  </p:childTnLst>
                                </p:cTn>
                              </p:par>
                            </p:childTnLst>
                          </p:cTn>
                        </p:par>
                        <p:par>
                          <p:cTn id="28" fill="hold" nodeType="afterGroup">
                            <p:stCondLst>
                              <p:cond delay="1000"/>
                            </p:stCondLst>
                            <p:childTnLst>
                              <p:par>
                                <p:cTn id="29" presetID="17" presetClass="entr" presetSubtype="4" fill="hold" nodeType="afterEffect">
                                  <p:stCondLst>
                                    <p:cond delay="0"/>
                                  </p:stCondLst>
                                  <p:childTnLst>
                                    <p:set>
                                      <p:cBhvr>
                                        <p:cTn id="30" dur="1" fill="hold">
                                          <p:stCondLst>
                                            <p:cond delay="0"/>
                                          </p:stCondLst>
                                        </p:cTn>
                                        <p:tgtEl>
                                          <p:spTgt spid="62490"/>
                                        </p:tgtEl>
                                        <p:attrNameLst>
                                          <p:attrName>style.visibility</p:attrName>
                                        </p:attrNameLst>
                                      </p:cBhvr>
                                      <p:to>
                                        <p:strVal val="visible"/>
                                      </p:to>
                                    </p:set>
                                    <p:anim calcmode="lin" valueType="num">
                                      <p:cBhvr>
                                        <p:cTn id="31" dur="500" fill="hold"/>
                                        <p:tgtEl>
                                          <p:spTgt spid="62490"/>
                                        </p:tgtEl>
                                        <p:attrNameLst>
                                          <p:attrName>ppt_x</p:attrName>
                                        </p:attrNameLst>
                                      </p:cBhvr>
                                      <p:tavLst>
                                        <p:tav tm="0">
                                          <p:val>
                                            <p:strVal val="#ppt_x"/>
                                          </p:val>
                                        </p:tav>
                                        <p:tav tm="100000">
                                          <p:val>
                                            <p:strVal val="#ppt_x"/>
                                          </p:val>
                                        </p:tav>
                                      </p:tavLst>
                                    </p:anim>
                                    <p:anim calcmode="lin" valueType="num">
                                      <p:cBhvr>
                                        <p:cTn id="32" dur="500" fill="hold"/>
                                        <p:tgtEl>
                                          <p:spTgt spid="62490"/>
                                        </p:tgtEl>
                                        <p:attrNameLst>
                                          <p:attrName>ppt_y</p:attrName>
                                        </p:attrNameLst>
                                      </p:cBhvr>
                                      <p:tavLst>
                                        <p:tav tm="0">
                                          <p:val>
                                            <p:strVal val="#ppt_y+#ppt_h/2"/>
                                          </p:val>
                                        </p:tav>
                                        <p:tav tm="100000">
                                          <p:val>
                                            <p:strVal val="#ppt_y"/>
                                          </p:val>
                                        </p:tav>
                                      </p:tavLst>
                                    </p:anim>
                                    <p:anim calcmode="lin" valueType="num">
                                      <p:cBhvr>
                                        <p:cTn id="33" dur="500" fill="hold"/>
                                        <p:tgtEl>
                                          <p:spTgt spid="62490"/>
                                        </p:tgtEl>
                                        <p:attrNameLst>
                                          <p:attrName>ppt_w</p:attrName>
                                        </p:attrNameLst>
                                      </p:cBhvr>
                                      <p:tavLst>
                                        <p:tav tm="0">
                                          <p:val>
                                            <p:strVal val="#ppt_w"/>
                                          </p:val>
                                        </p:tav>
                                        <p:tav tm="100000">
                                          <p:val>
                                            <p:strVal val="#ppt_w"/>
                                          </p:val>
                                        </p:tav>
                                      </p:tavLst>
                                    </p:anim>
                                    <p:anim calcmode="lin" valueType="num">
                                      <p:cBhvr>
                                        <p:cTn id="34" dur="500" fill="hold"/>
                                        <p:tgtEl>
                                          <p:spTgt spid="62490"/>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6249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iterate type="lt">
                                    <p:tmPct val="100000"/>
                                  </p:iterate>
                                  <p:childTnLst>
                                    <p:set>
                                      <p:cBhvr>
                                        <p:cTn id="41" dur="1" fill="hold">
                                          <p:stCondLst>
                                            <p:cond delay="0"/>
                                          </p:stCondLst>
                                        </p:cTn>
                                        <p:tgtEl>
                                          <p:spTgt spid="62472"/>
                                        </p:tgtEl>
                                        <p:attrNameLst>
                                          <p:attrName>style.visibility</p:attrName>
                                        </p:attrNameLst>
                                      </p:cBhvr>
                                      <p:to>
                                        <p:strVal val="visible"/>
                                      </p:to>
                                    </p:set>
                                    <p:animEffect transition="in" filter="slide(fromLeft)">
                                      <p:cBhvr>
                                        <p:cTn id="42" dur="75"/>
                                        <p:tgtEl>
                                          <p:spTgt spid="624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1" fill="hold" nodeType="clickEffect">
                                  <p:stCondLst>
                                    <p:cond delay="0"/>
                                  </p:stCondLst>
                                  <p:childTnLst>
                                    <p:set>
                                      <p:cBhvr>
                                        <p:cTn id="46" dur="1" fill="hold">
                                          <p:stCondLst>
                                            <p:cond delay="0"/>
                                          </p:stCondLst>
                                        </p:cTn>
                                        <p:tgtEl>
                                          <p:spTgt spid="62474"/>
                                        </p:tgtEl>
                                        <p:attrNameLst>
                                          <p:attrName>style.visibility</p:attrName>
                                        </p:attrNameLst>
                                      </p:cBhvr>
                                      <p:to>
                                        <p:strVal val="visible"/>
                                      </p:to>
                                    </p:set>
                                    <p:animEffect transition="in" filter="slide(fromTop)">
                                      <p:cBhvr>
                                        <p:cTn id="47" dur="500"/>
                                        <p:tgtEl>
                                          <p:spTgt spid="62474"/>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62476"/>
                                        </p:tgtEl>
                                        <p:attrNameLst>
                                          <p:attrName>style.visibility</p:attrName>
                                        </p:attrNameLst>
                                      </p:cBhvr>
                                      <p:to>
                                        <p:strVal val="visible"/>
                                      </p:to>
                                    </p:set>
                                    <p:animEffect transition="in" filter="wipe(left)">
                                      <p:cBhvr>
                                        <p:cTn id="51" dur="500"/>
                                        <p:tgtEl>
                                          <p:spTgt spid="62476"/>
                                        </p:tgtEl>
                                      </p:cBhvr>
                                    </p:animEffect>
                                  </p:childTnLst>
                                </p:cTn>
                              </p:par>
                            </p:childTnLst>
                          </p:cTn>
                        </p:par>
                        <p:par>
                          <p:cTn id="52" fill="hold" nodeType="afterGroup">
                            <p:stCondLst>
                              <p:cond delay="1000"/>
                            </p:stCondLst>
                            <p:childTnLst>
                              <p:par>
                                <p:cTn id="53" presetID="1" presetClass="entr" presetSubtype="0" fill="hold" nodeType="afterEffect">
                                  <p:stCondLst>
                                    <p:cond delay="0"/>
                                  </p:stCondLst>
                                  <p:childTnLst>
                                    <p:set>
                                      <p:cBhvr>
                                        <p:cTn id="54" dur="1" fill="hold">
                                          <p:stCondLst>
                                            <p:cond delay="499"/>
                                          </p:stCondLst>
                                        </p:cTn>
                                        <p:tgtEl>
                                          <p:spTgt spid="62483"/>
                                        </p:tgtEl>
                                        <p:attrNameLst>
                                          <p:attrName>style.visibility</p:attrName>
                                        </p:attrNameLst>
                                      </p:cBhvr>
                                      <p:to>
                                        <p:strVal val="visible"/>
                                      </p:to>
                                    </p:set>
                                  </p:childTnLst>
                                </p:cTn>
                              </p:par>
                            </p:childTnLst>
                          </p:cTn>
                        </p:par>
                        <p:par>
                          <p:cTn id="55" fill="hold" nodeType="afterGroup">
                            <p:stCondLst>
                              <p:cond delay="1500"/>
                            </p:stCondLst>
                            <p:childTnLst>
                              <p:par>
                                <p:cTn id="56" presetID="22" presetClass="entr" presetSubtype="1" fill="hold" nodeType="afterEffect">
                                  <p:stCondLst>
                                    <p:cond delay="0"/>
                                  </p:stCondLst>
                                  <p:childTnLst>
                                    <p:set>
                                      <p:cBhvr>
                                        <p:cTn id="57" dur="1" fill="hold">
                                          <p:stCondLst>
                                            <p:cond delay="0"/>
                                          </p:stCondLst>
                                        </p:cTn>
                                        <p:tgtEl>
                                          <p:spTgt spid="62482"/>
                                        </p:tgtEl>
                                        <p:attrNameLst>
                                          <p:attrName>style.visibility</p:attrName>
                                        </p:attrNameLst>
                                      </p:cBhvr>
                                      <p:to>
                                        <p:strVal val="visible"/>
                                      </p:to>
                                    </p:set>
                                    <p:animEffect transition="in" filter="wipe(up)">
                                      <p:cBhvr>
                                        <p:cTn id="58" dur="500"/>
                                        <p:tgtEl>
                                          <p:spTgt spid="62482"/>
                                        </p:tgtEl>
                                      </p:cBhvr>
                                    </p:animEffect>
                                  </p:childTnLst>
                                </p:cTn>
                              </p:par>
                            </p:childTnLst>
                          </p:cTn>
                        </p:par>
                        <p:par>
                          <p:cTn id="59" fill="hold" nodeType="afterGroup">
                            <p:stCondLst>
                              <p:cond delay="2000"/>
                            </p:stCondLst>
                            <p:childTnLst>
                              <p:par>
                                <p:cTn id="60" presetID="1" presetClass="entr" presetSubtype="0" fill="hold" nodeType="afterEffect">
                                  <p:stCondLst>
                                    <p:cond delay="0"/>
                                  </p:stCondLst>
                                  <p:childTnLst>
                                    <p:set>
                                      <p:cBhvr>
                                        <p:cTn id="61" dur="1" fill="hold">
                                          <p:stCondLst>
                                            <p:cond delay="499"/>
                                          </p:stCondLst>
                                        </p:cTn>
                                        <p:tgtEl>
                                          <p:spTgt spid="6248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62475"/>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499"/>
                                          </p:stCondLst>
                                        </p:cTn>
                                        <p:tgtEl>
                                          <p:spTgt spid="62488"/>
                                        </p:tgtEl>
                                        <p:attrNameLst>
                                          <p:attrName>style.visibility</p:attrName>
                                        </p:attrNameLst>
                                      </p:cBhvr>
                                      <p:to>
                                        <p:strVal val="visible"/>
                                      </p:to>
                                    </p:set>
                                  </p:childTnLst>
                                </p:cTn>
                              </p:par>
                            </p:childTnLst>
                          </p:cTn>
                        </p:par>
                        <p:par>
                          <p:cTn id="69" fill="hold" nodeType="afterGroup">
                            <p:stCondLst>
                              <p:cond delay="1000"/>
                            </p:stCondLst>
                            <p:childTnLst>
                              <p:par>
                                <p:cTn id="70" presetID="22" presetClass="entr" presetSubtype="8" fill="hold" nodeType="afterEffect">
                                  <p:stCondLst>
                                    <p:cond delay="0"/>
                                  </p:stCondLst>
                                  <p:childTnLst>
                                    <p:set>
                                      <p:cBhvr>
                                        <p:cTn id="71" dur="1" fill="hold">
                                          <p:stCondLst>
                                            <p:cond delay="0"/>
                                          </p:stCondLst>
                                        </p:cTn>
                                        <p:tgtEl>
                                          <p:spTgt spid="62477"/>
                                        </p:tgtEl>
                                        <p:attrNameLst>
                                          <p:attrName>style.visibility</p:attrName>
                                        </p:attrNameLst>
                                      </p:cBhvr>
                                      <p:to>
                                        <p:strVal val="visible"/>
                                      </p:to>
                                    </p:set>
                                    <p:animEffect transition="in" filter="wipe(left)">
                                      <p:cBhvr>
                                        <p:cTn id="72" dur="500"/>
                                        <p:tgtEl>
                                          <p:spTgt spid="6247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62479"/>
                                        </p:tgtEl>
                                        <p:attrNameLst>
                                          <p:attrName>style.visibility</p:attrName>
                                        </p:attrNameLst>
                                      </p:cBhvr>
                                      <p:to>
                                        <p:strVal val="visible"/>
                                      </p:to>
                                    </p:set>
                                    <p:animEffect transition="in" filter="wipe(down)">
                                      <p:cBhvr>
                                        <p:cTn id="77" dur="500"/>
                                        <p:tgtEl>
                                          <p:spTgt spid="62479"/>
                                        </p:tgtEl>
                                      </p:cBhvr>
                                    </p:animEffect>
                                  </p:childTnLst>
                                </p:cTn>
                              </p:par>
                            </p:childTnLst>
                          </p:cTn>
                        </p:par>
                        <p:par>
                          <p:cTn id="78" fill="hold" nodeType="afterGroup">
                            <p:stCondLst>
                              <p:cond delay="500"/>
                            </p:stCondLst>
                            <p:childTnLst>
                              <p:par>
                                <p:cTn id="79" presetID="1" presetClass="entr" presetSubtype="0" fill="hold" nodeType="afterEffect">
                                  <p:stCondLst>
                                    <p:cond delay="0"/>
                                  </p:stCondLst>
                                  <p:childTnLst>
                                    <p:set>
                                      <p:cBhvr>
                                        <p:cTn id="80" dur="1" fill="hold">
                                          <p:stCondLst>
                                            <p:cond delay="499"/>
                                          </p:stCondLst>
                                        </p:cTn>
                                        <p:tgtEl>
                                          <p:spTgt spid="6246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62487"/>
                                        </p:tgtEl>
                                        <p:attrNameLst>
                                          <p:attrName>style.visibility</p:attrName>
                                        </p:attrNameLst>
                                      </p:cBhvr>
                                      <p:to>
                                        <p:strVal val="visible"/>
                                      </p:to>
                                    </p:set>
                                  </p:childTnLst>
                                </p:cTn>
                              </p:par>
                            </p:childTnLst>
                          </p:cTn>
                        </p:par>
                        <p:par>
                          <p:cTn id="85" fill="hold" nodeType="afterGroup">
                            <p:stCondLst>
                              <p:cond delay="500"/>
                            </p:stCondLst>
                            <p:childTnLst>
                              <p:par>
                                <p:cTn id="86" presetID="1" presetClass="entr" presetSubtype="0" fill="hold" nodeType="afterEffect">
                                  <p:stCondLst>
                                    <p:cond delay="0"/>
                                  </p:stCondLst>
                                  <p:childTnLst>
                                    <p:set>
                                      <p:cBhvr>
                                        <p:cTn id="87" dur="1" fill="hold">
                                          <p:stCondLst>
                                            <p:cond delay="499"/>
                                          </p:stCondLst>
                                        </p:cTn>
                                        <p:tgtEl>
                                          <p:spTgt spid="62489"/>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62478"/>
                                        </p:tgtEl>
                                        <p:attrNameLst>
                                          <p:attrName>style.visibility</p:attrName>
                                        </p:attrNameLst>
                                      </p:cBhvr>
                                      <p:to>
                                        <p:strVal val="visible"/>
                                      </p:to>
                                    </p:set>
                                    <p:animEffect transition="in" filter="wipe(left)">
                                      <p:cBhvr>
                                        <p:cTn id="92" dur="500"/>
                                        <p:tgtEl>
                                          <p:spTgt spid="62478"/>
                                        </p:tgtEl>
                                      </p:cBhvr>
                                    </p:animEffect>
                                  </p:childTnLst>
                                </p:cTn>
                              </p:par>
                            </p:childTnLst>
                          </p:cTn>
                        </p:par>
                        <p:par>
                          <p:cTn id="93" fill="hold" nodeType="afterGroup">
                            <p:stCondLst>
                              <p:cond delay="500"/>
                            </p:stCondLst>
                            <p:childTnLst>
                              <p:par>
                                <p:cTn id="94" presetID="22" presetClass="entr" presetSubtype="4" fill="hold" nodeType="afterEffect">
                                  <p:stCondLst>
                                    <p:cond delay="0"/>
                                  </p:stCondLst>
                                  <p:childTnLst>
                                    <p:set>
                                      <p:cBhvr>
                                        <p:cTn id="95" dur="1" fill="hold">
                                          <p:stCondLst>
                                            <p:cond delay="0"/>
                                          </p:stCondLst>
                                        </p:cTn>
                                        <p:tgtEl>
                                          <p:spTgt spid="62480"/>
                                        </p:tgtEl>
                                        <p:attrNameLst>
                                          <p:attrName>style.visibility</p:attrName>
                                        </p:attrNameLst>
                                      </p:cBhvr>
                                      <p:to>
                                        <p:strVal val="visible"/>
                                      </p:to>
                                    </p:set>
                                    <p:animEffect transition="in" filter="wipe(down)">
                                      <p:cBhvr>
                                        <p:cTn id="96" dur="500"/>
                                        <p:tgtEl>
                                          <p:spTgt spid="62480"/>
                                        </p:tgtEl>
                                      </p:cBhvr>
                                    </p:animEffect>
                                  </p:childTnLst>
                                </p:cTn>
                              </p:par>
                            </p:childTnLst>
                          </p:cTn>
                        </p:par>
                        <p:par>
                          <p:cTn id="97" fill="hold" nodeType="afterGroup">
                            <p:stCondLst>
                              <p:cond delay="1000"/>
                            </p:stCondLst>
                            <p:childTnLst>
                              <p:par>
                                <p:cTn id="98" presetID="1" presetClass="entr" presetSubtype="0" fill="hold" nodeType="afterEffect">
                                  <p:stCondLst>
                                    <p:cond delay="0"/>
                                  </p:stCondLst>
                                  <p:childTnLst>
                                    <p:set>
                                      <p:cBhvr>
                                        <p:cTn id="99" dur="1" fill="hold">
                                          <p:stCondLst>
                                            <p:cond delay="499"/>
                                          </p:stCondLst>
                                        </p:cTn>
                                        <p:tgtEl>
                                          <p:spTgt spid="62470"/>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nodeType="clickEffect">
                                  <p:stCondLst>
                                    <p:cond delay="0"/>
                                  </p:stCondLst>
                                  <p:childTnLst>
                                    <p:set>
                                      <p:cBhvr>
                                        <p:cTn id="103" dur="1" fill="hold">
                                          <p:stCondLst>
                                            <p:cond delay="0"/>
                                          </p:stCondLst>
                                        </p:cTn>
                                        <p:tgtEl>
                                          <p:spTgt spid="62481"/>
                                        </p:tgtEl>
                                        <p:attrNameLst>
                                          <p:attrName>style.visibility</p:attrName>
                                        </p:attrNameLst>
                                      </p:cBhvr>
                                      <p:to>
                                        <p:strVal val="visible"/>
                                      </p:to>
                                    </p:set>
                                    <p:animEffect transition="in" filter="wipe(down)">
                                      <p:cBhvr>
                                        <p:cTn id="104" dur="500"/>
                                        <p:tgtEl>
                                          <p:spTgt spid="62481"/>
                                        </p:tgtEl>
                                      </p:cBhvr>
                                    </p:animEffect>
                                  </p:childTnLst>
                                </p:cTn>
                              </p:par>
                            </p:childTnLst>
                          </p:cTn>
                        </p:par>
                        <p:par>
                          <p:cTn id="105" fill="hold" nodeType="afterGroup">
                            <p:stCondLst>
                              <p:cond delay="500"/>
                            </p:stCondLst>
                            <p:childTnLst>
                              <p:par>
                                <p:cTn id="106" presetID="1" presetClass="entr" presetSubtype="0" fill="hold" nodeType="afterEffect">
                                  <p:stCondLst>
                                    <p:cond delay="0"/>
                                  </p:stCondLst>
                                  <p:childTnLst>
                                    <p:set>
                                      <p:cBhvr>
                                        <p:cTn id="107" dur="1" fill="hold">
                                          <p:stCondLst>
                                            <p:cond delay="499"/>
                                          </p:stCondLst>
                                        </p:cTn>
                                        <p:tgtEl>
                                          <p:spTgt spid="62471"/>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10" fill="hold" grpId="0" nodeType="clickEffect">
                                  <p:stCondLst>
                                    <p:cond delay="0"/>
                                  </p:stCondLst>
                                  <p:iterate type="lt">
                                    <p:tmPct val="100000"/>
                                  </p:iterate>
                                  <p:childTnLst>
                                    <p:set>
                                      <p:cBhvr>
                                        <p:cTn id="111" dur="1" fill="hold">
                                          <p:stCondLst>
                                            <p:cond delay="0"/>
                                          </p:stCondLst>
                                        </p:cTn>
                                        <p:tgtEl>
                                          <p:spTgt spid="62493"/>
                                        </p:tgtEl>
                                        <p:attrNameLst>
                                          <p:attrName>style.visibility</p:attrName>
                                        </p:attrNameLst>
                                      </p:cBhvr>
                                      <p:to>
                                        <p:strVal val="visible"/>
                                      </p:to>
                                    </p:set>
                                    <p:anim calcmode="lin" valueType="num">
                                      <p:cBhvr>
                                        <p:cTn id="112" dur="75" fill="hold"/>
                                        <p:tgtEl>
                                          <p:spTgt spid="62493"/>
                                        </p:tgtEl>
                                        <p:attrNameLst>
                                          <p:attrName>ppt_w</p:attrName>
                                        </p:attrNameLst>
                                      </p:cBhvr>
                                      <p:tavLst>
                                        <p:tav tm="0">
                                          <p:val>
                                            <p:fltVal val="0"/>
                                          </p:val>
                                        </p:tav>
                                        <p:tav tm="100000">
                                          <p:val>
                                            <p:strVal val="#ppt_w"/>
                                          </p:val>
                                        </p:tav>
                                      </p:tavLst>
                                    </p:anim>
                                    <p:anim calcmode="lin" valueType="num">
                                      <p:cBhvr>
                                        <p:cTn id="113" dur="75" fill="hold"/>
                                        <p:tgtEl>
                                          <p:spTgt spid="62493"/>
                                        </p:tgtEl>
                                        <p:attrNameLst>
                                          <p:attrName>ppt_h</p:attrName>
                                        </p:attrNameLst>
                                      </p:cBhvr>
                                      <p:tavLst>
                                        <p:tav tm="0">
                                          <p:val>
                                            <p:strVal val="#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10" fill="hold" nodeType="clickEffect">
                                  <p:stCondLst>
                                    <p:cond delay="0"/>
                                  </p:stCondLst>
                                  <p:childTnLst>
                                    <p:set>
                                      <p:cBhvr>
                                        <p:cTn id="117" dur="1" fill="hold">
                                          <p:stCondLst>
                                            <p:cond delay="0"/>
                                          </p:stCondLst>
                                        </p:cTn>
                                        <p:tgtEl>
                                          <p:spTgt spid="62473"/>
                                        </p:tgtEl>
                                        <p:attrNameLst>
                                          <p:attrName>style.visibility</p:attrName>
                                        </p:attrNameLst>
                                      </p:cBhvr>
                                      <p:to>
                                        <p:strVal val="visible"/>
                                      </p:to>
                                    </p:set>
                                    <p:anim calcmode="lin" valueType="num">
                                      <p:cBhvr>
                                        <p:cTn id="118" dur="500" fill="hold"/>
                                        <p:tgtEl>
                                          <p:spTgt spid="62473"/>
                                        </p:tgtEl>
                                        <p:attrNameLst>
                                          <p:attrName>ppt_w</p:attrName>
                                        </p:attrNameLst>
                                      </p:cBhvr>
                                      <p:tavLst>
                                        <p:tav tm="0">
                                          <p:val>
                                            <p:fltVal val="0"/>
                                          </p:val>
                                        </p:tav>
                                        <p:tav tm="100000">
                                          <p:val>
                                            <p:strVal val="#ppt_w"/>
                                          </p:val>
                                        </p:tav>
                                      </p:tavLst>
                                    </p:anim>
                                    <p:anim calcmode="lin" valueType="num">
                                      <p:cBhvr>
                                        <p:cTn id="119" dur="500" fill="hold"/>
                                        <p:tgtEl>
                                          <p:spTgt spid="62473"/>
                                        </p:tgtEl>
                                        <p:attrNameLst>
                                          <p:attrName>ppt_h</p:attrName>
                                        </p:attrNameLst>
                                      </p:cBhvr>
                                      <p:tavLst>
                                        <p:tav tm="0">
                                          <p:val>
                                            <p:strVal val="#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62494"/>
                                        </p:tgtEl>
                                        <p:attrNameLst>
                                          <p:attrName>style.visibility</p:attrName>
                                        </p:attrNameLst>
                                      </p:cBhvr>
                                      <p:to>
                                        <p:strVal val="visible"/>
                                      </p:to>
                                    </p:set>
                                    <p:animEffect transition="in" filter="wipe(down)">
                                      <p:cBhvr>
                                        <p:cTn id="124" dur="500"/>
                                        <p:tgtEl>
                                          <p:spTgt spid="62494"/>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8" presetClass="entr" presetSubtype="6" fill="hold" nodeType="clickEffect">
                                  <p:stCondLst>
                                    <p:cond delay="0"/>
                                  </p:stCondLst>
                                  <p:childTnLst>
                                    <p:set>
                                      <p:cBhvr>
                                        <p:cTn id="128" dur="1" fill="hold">
                                          <p:stCondLst>
                                            <p:cond delay="0"/>
                                          </p:stCondLst>
                                        </p:cTn>
                                        <p:tgtEl>
                                          <p:spTgt spid="62492"/>
                                        </p:tgtEl>
                                        <p:attrNameLst>
                                          <p:attrName>style.visibility</p:attrName>
                                        </p:attrNameLst>
                                      </p:cBhvr>
                                      <p:to>
                                        <p:strVal val="visible"/>
                                      </p:to>
                                    </p:set>
                                    <p:animEffect transition="in" filter="strips(downRight)">
                                      <p:cBhvr>
                                        <p:cTn id="129" dur="500"/>
                                        <p:tgtEl>
                                          <p:spTgt spid="62492"/>
                                        </p:tgtEl>
                                      </p:cBhvr>
                                    </p:animEffect>
                                  </p:childTnLst>
                                </p:cTn>
                              </p:par>
                            </p:childTnLst>
                          </p:cTn>
                        </p:par>
                        <p:par>
                          <p:cTn id="130" fill="hold" nodeType="afterGroup">
                            <p:stCondLst>
                              <p:cond delay="500"/>
                            </p:stCondLst>
                            <p:childTnLst>
                              <p:par>
                                <p:cTn id="131" presetID="12" presetClass="entr" presetSubtype="4" fill="hold" grpId="0" nodeType="afterEffect">
                                  <p:stCondLst>
                                    <p:cond delay="0"/>
                                  </p:stCondLst>
                                  <p:childTnLst>
                                    <p:set>
                                      <p:cBhvr>
                                        <p:cTn id="132" dur="1" fill="hold">
                                          <p:stCondLst>
                                            <p:cond delay="0"/>
                                          </p:stCondLst>
                                        </p:cTn>
                                        <p:tgtEl>
                                          <p:spTgt spid="62536"/>
                                        </p:tgtEl>
                                        <p:attrNameLst>
                                          <p:attrName>style.visibility</p:attrName>
                                        </p:attrNameLst>
                                      </p:cBhvr>
                                      <p:to>
                                        <p:strVal val="visible"/>
                                      </p:to>
                                    </p:set>
                                    <p:animEffect transition="in" filter="slide(fromBottom)">
                                      <p:cBhvr>
                                        <p:cTn id="133" dur="500"/>
                                        <p:tgtEl>
                                          <p:spTgt spid="6253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ntr" presetSubtype="5" fill="hold" grpId="0" nodeType="clickEffect">
                                  <p:stCondLst>
                                    <p:cond delay="0"/>
                                  </p:stCondLst>
                                  <p:childTnLst>
                                    <p:set>
                                      <p:cBhvr>
                                        <p:cTn id="137" dur="1" fill="hold">
                                          <p:stCondLst>
                                            <p:cond delay="0"/>
                                          </p:stCondLst>
                                        </p:cTn>
                                        <p:tgtEl>
                                          <p:spTgt spid="62495"/>
                                        </p:tgtEl>
                                        <p:attrNameLst>
                                          <p:attrName>style.visibility</p:attrName>
                                        </p:attrNameLst>
                                      </p:cBhvr>
                                      <p:to>
                                        <p:strVal val="visible"/>
                                      </p:to>
                                    </p:set>
                                    <p:animEffect transition="in" filter="blinds(vertical)">
                                      <p:cBhvr>
                                        <p:cTn id="138" dur="500"/>
                                        <p:tgtEl>
                                          <p:spTgt spid="62495"/>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10" fill="hold" grpId="0" nodeType="clickEffect">
                                  <p:stCondLst>
                                    <p:cond delay="0"/>
                                  </p:stCondLst>
                                  <p:childTnLst>
                                    <p:set>
                                      <p:cBhvr>
                                        <p:cTn id="142" dur="1" fill="hold">
                                          <p:stCondLst>
                                            <p:cond delay="0"/>
                                          </p:stCondLst>
                                        </p:cTn>
                                        <p:tgtEl>
                                          <p:spTgt spid="62496"/>
                                        </p:tgtEl>
                                        <p:attrNameLst>
                                          <p:attrName>style.visibility</p:attrName>
                                        </p:attrNameLst>
                                      </p:cBhvr>
                                      <p:to>
                                        <p:strVal val="visible"/>
                                      </p:to>
                                    </p:set>
                                    <p:anim calcmode="lin" valueType="num">
                                      <p:cBhvr>
                                        <p:cTn id="143" dur="500" fill="hold"/>
                                        <p:tgtEl>
                                          <p:spTgt spid="62496"/>
                                        </p:tgtEl>
                                        <p:attrNameLst>
                                          <p:attrName>ppt_w</p:attrName>
                                        </p:attrNameLst>
                                      </p:cBhvr>
                                      <p:tavLst>
                                        <p:tav tm="0">
                                          <p:val>
                                            <p:fltVal val="0"/>
                                          </p:val>
                                        </p:tav>
                                        <p:tav tm="100000">
                                          <p:val>
                                            <p:strVal val="#ppt_w"/>
                                          </p:val>
                                        </p:tav>
                                      </p:tavLst>
                                    </p:anim>
                                    <p:anim calcmode="lin" valueType="num">
                                      <p:cBhvr>
                                        <p:cTn id="144" dur="500" fill="hold"/>
                                        <p:tgtEl>
                                          <p:spTgt spid="62496"/>
                                        </p:tgtEl>
                                        <p:attrNameLst>
                                          <p:attrName>ppt_h</p:attrName>
                                        </p:attrNameLst>
                                      </p:cBhvr>
                                      <p:tavLst>
                                        <p:tav tm="0">
                                          <p:val>
                                            <p:strVal val="#ppt_h"/>
                                          </p:val>
                                        </p:tav>
                                        <p:tav tm="100000">
                                          <p:val>
                                            <p:strVal val="#ppt_h"/>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2" presetClass="entr" presetSubtype="8" fill="hold" grpId="0" nodeType="clickEffect">
                                  <p:stCondLst>
                                    <p:cond delay="0"/>
                                  </p:stCondLst>
                                  <p:iterate type="lt">
                                    <p:tmPct val="100000"/>
                                  </p:iterate>
                                  <p:childTnLst>
                                    <p:set>
                                      <p:cBhvr>
                                        <p:cTn id="148" dur="1" fill="hold">
                                          <p:stCondLst>
                                            <p:cond delay="0"/>
                                          </p:stCondLst>
                                        </p:cTn>
                                        <p:tgtEl>
                                          <p:spTgt spid="62497"/>
                                        </p:tgtEl>
                                        <p:attrNameLst>
                                          <p:attrName>style.visibility</p:attrName>
                                        </p:attrNameLst>
                                      </p:cBhvr>
                                      <p:to>
                                        <p:strVal val="visible"/>
                                      </p:to>
                                    </p:set>
                                    <p:animEffect transition="in" filter="slide(fromLeft)">
                                      <p:cBhvr>
                                        <p:cTn id="149" dur="75"/>
                                        <p:tgtEl>
                                          <p:spTgt spid="62497"/>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nodeType="clickEffect">
                                  <p:stCondLst>
                                    <p:cond delay="0"/>
                                  </p:stCondLst>
                                  <p:childTnLst>
                                    <p:set>
                                      <p:cBhvr>
                                        <p:cTn id="153" dur="1" fill="hold">
                                          <p:stCondLst>
                                            <p:cond delay="499"/>
                                          </p:stCondLst>
                                        </p:cTn>
                                        <p:tgtEl>
                                          <p:spTgt spid="62535"/>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2" presetClass="entr" presetSubtype="2" fill="hold" nodeType="clickEffect">
                                  <p:stCondLst>
                                    <p:cond delay="0"/>
                                  </p:stCondLst>
                                  <p:childTnLst>
                                    <p:set>
                                      <p:cBhvr>
                                        <p:cTn id="157" dur="1" fill="hold">
                                          <p:stCondLst>
                                            <p:cond delay="0"/>
                                          </p:stCondLst>
                                        </p:cTn>
                                        <p:tgtEl>
                                          <p:spTgt spid="62538"/>
                                        </p:tgtEl>
                                        <p:attrNameLst>
                                          <p:attrName>style.visibility</p:attrName>
                                        </p:attrNameLst>
                                      </p:cBhvr>
                                      <p:to>
                                        <p:strVal val="visible"/>
                                      </p:to>
                                    </p:set>
                                    <p:animEffect transition="in" filter="slide(fromRight)">
                                      <p:cBhvr>
                                        <p:cTn id="158" dur="500"/>
                                        <p:tgtEl>
                                          <p:spTgt spid="62538"/>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2" presetClass="entr" presetSubtype="2" fill="hold" nodeType="clickEffect">
                                  <p:stCondLst>
                                    <p:cond delay="0"/>
                                  </p:stCondLst>
                                  <p:childTnLst>
                                    <p:set>
                                      <p:cBhvr>
                                        <p:cTn id="162" dur="1" fill="hold">
                                          <p:stCondLst>
                                            <p:cond delay="0"/>
                                          </p:stCondLst>
                                        </p:cTn>
                                        <p:tgtEl>
                                          <p:spTgt spid="62505"/>
                                        </p:tgtEl>
                                        <p:attrNameLst>
                                          <p:attrName>style.visibility</p:attrName>
                                        </p:attrNameLst>
                                      </p:cBhvr>
                                      <p:to>
                                        <p:strVal val="visible"/>
                                      </p:to>
                                    </p:set>
                                    <p:animEffect transition="in" filter="slide(fromRight)">
                                      <p:cBhvr>
                                        <p:cTn id="163" dur="500"/>
                                        <p:tgtEl>
                                          <p:spTgt spid="62505"/>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2" presetClass="entr" presetSubtype="4" fill="hold" nodeType="clickEffect">
                                  <p:stCondLst>
                                    <p:cond delay="0"/>
                                  </p:stCondLst>
                                  <p:childTnLst>
                                    <p:set>
                                      <p:cBhvr>
                                        <p:cTn id="167" dur="1" fill="hold">
                                          <p:stCondLst>
                                            <p:cond delay="0"/>
                                          </p:stCondLst>
                                        </p:cTn>
                                        <p:tgtEl>
                                          <p:spTgt spid="62506"/>
                                        </p:tgtEl>
                                        <p:attrNameLst>
                                          <p:attrName>style.visibility</p:attrName>
                                        </p:attrNameLst>
                                      </p:cBhvr>
                                      <p:to>
                                        <p:strVal val="visible"/>
                                      </p:to>
                                    </p:set>
                                    <p:animEffect transition="in" filter="slide(fromBottom)">
                                      <p:cBhvr>
                                        <p:cTn id="168" dur="500"/>
                                        <p:tgtEl>
                                          <p:spTgt spid="62506"/>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nodeType="clickEffect">
                                  <p:stCondLst>
                                    <p:cond delay="0"/>
                                  </p:stCondLst>
                                  <p:childTnLst>
                                    <p:set>
                                      <p:cBhvr>
                                        <p:cTn id="172" dur="1" fill="hold">
                                          <p:stCondLst>
                                            <p:cond delay="0"/>
                                          </p:stCondLst>
                                        </p:cTn>
                                        <p:tgtEl>
                                          <p:spTgt spid="62510"/>
                                        </p:tgtEl>
                                        <p:attrNameLst>
                                          <p:attrName>style.visibility</p:attrName>
                                        </p:attrNameLst>
                                      </p:cBhvr>
                                      <p:to>
                                        <p:strVal val="visible"/>
                                      </p:to>
                                    </p:set>
                                    <p:animEffect transition="in" filter="wipe(left)">
                                      <p:cBhvr>
                                        <p:cTn id="173" dur="500"/>
                                        <p:tgtEl>
                                          <p:spTgt spid="62510"/>
                                        </p:tgtEl>
                                      </p:cBhvr>
                                    </p:animEffect>
                                  </p:childTnLst>
                                </p:cTn>
                              </p:par>
                            </p:childTnLst>
                          </p:cTn>
                        </p:par>
                        <p:par>
                          <p:cTn id="174" fill="hold" nodeType="afterGroup">
                            <p:stCondLst>
                              <p:cond delay="500"/>
                            </p:stCondLst>
                            <p:childTnLst>
                              <p:par>
                                <p:cTn id="175" presetID="22" presetClass="entr" presetSubtype="1" fill="hold" nodeType="afterEffect">
                                  <p:stCondLst>
                                    <p:cond delay="0"/>
                                  </p:stCondLst>
                                  <p:childTnLst>
                                    <p:set>
                                      <p:cBhvr>
                                        <p:cTn id="176" dur="1" fill="hold">
                                          <p:stCondLst>
                                            <p:cond delay="0"/>
                                          </p:stCondLst>
                                        </p:cTn>
                                        <p:tgtEl>
                                          <p:spTgt spid="62511"/>
                                        </p:tgtEl>
                                        <p:attrNameLst>
                                          <p:attrName>style.visibility</p:attrName>
                                        </p:attrNameLst>
                                      </p:cBhvr>
                                      <p:to>
                                        <p:strVal val="visible"/>
                                      </p:to>
                                    </p:set>
                                    <p:animEffect transition="in" filter="wipe(up)">
                                      <p:cBhvr>
                                        <p:cTn id="177" dur="500"/>
                                        <p:tgtEl>
                                          <p:spTgt spid="62511"/>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2" presetClass="entr" presetSubtype="1" fill="hold" nodeType="clickEffect">
                                  <p:stCondLst>
                                    <p:cond delay="0"/>
                                  </p:stCondLst>
                                  <p:childTnLst>
                                    <p:set>
                                      <p:cBhvr>
                                        <p:cTn id="181" dur="1" fill="hold">
                                          <p:stCondLst>
                                            <p:cond delay="0"/>
                                          </p:stCondLst>
                                        </p:cTn>
                                        <p:tgtEl>
                                          <p:spTgt spid="62509"/>
                                        </p:tgtEl>
                                        <p:attrNameLst>
                                          <p:attrName>style.visibility</p:attrName>
                                        </p:attrNameLst>
                                      </p:cBhvr>
                                      <p:to>
                                        <p:strVal val="visible"/>
                                      </p:to>
                                    </p:set>
                                    <p:animEffect transition="in" filter="slide(fromTop)">
                                      <p:cBhvr>
                                        <p:cTn id="182" dur="500"/>
                                        <p:tgtEl>
                                          <p:spTgt spid="62509"/>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8" presetClass="entr" presetSubtype="3" fill="hold" grpId="0" nodeType="clickEffect">
                                  <p:stCondLst>
                                    <p:cond delay="0"/>
                                  </p:stCondLst>
                                  <p:childTnLst>
                                    <p:set>
                                      <p:cBhvr>
                                        <p:cTn id="186" dur="1" fill="hold">
                                          <p:stCondLst>
                                            <p:cond delay="0"/>
                                          </p:stCondLst>
                                        </p:cTn>
                                        <p:tgtEl>
                                          <p:spTgt spid="62534"/>
                                        </p:tgtEl>
                                        <p:attrNameLst>
                                          <p:attrName>style.visibility</p:attrName>
                                        </p:attrNameLst>
                                      </p:cBhvr>
                                      <p:to>
                                        <p:strVal val="visible"/>
                                      </p:to>
                                    </p:set>
                                    <p:animEffect transition="in" filter="strips(upRight)">
                                      <p:cBhvr>
                                        <p:cTn id="187" dur="500"/>
                                        <p:tgtEl>
                                          <p:spTgt spid="62534"/>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7" presetClass="entr" presetSubtype="10" fill="hold" grpId="0" nodeType="clickEffect">
                                  <p:stCondLst>
                                    <p:cond delay="0"/>
                                  </p:stCondLst>
                                  <p:childTnLst>
                                    <p:set>
                                      <p:cBhvr>
                                        <p:cTn id="191" dur="1" fill="hold">
                                          <p:stCondLst>
                                            <p:cond delay="0"/>
                                          </p:stCondLst>
                                        </p:cTn>
                                        <p:tgtEl>
                                          <p:spTgt spid="62512"/>
                                        </p:tgtEl>
                                        <p:attrNameLst>
                                          <p:attrName>style.visibility</p:attrName>
                                        </p:attrNameLst>
                                      </p:cBhvr>
                                      <p:to>
                                        <p:strVal val="visible"/>
                                      </p:to>
                                    </p:set>
                                    <p:anim calcmode="lin" valueType="num">
                                      <p:cBhvr>
                                        <p:cTn id="192" dur="500" fill="hold"/>
                                        <p:tgtEl>
                                          <p:spTgt spid="62512"/>
                                        </p:tgtEl>
                                        <p:attrNameLst>
                                          <p:attrName>ppt_w</p:attrName>
                                        </p:attrNameLst>
                                      </p:cBhvr>
                                      <p:tavLst>
                                        <p:tav tm="0">
                                          <p:val>
                                            <p:fltVal val="0"/>
                                          </p:val>
                                        </p:tav>
                                        <p:tav tm="100000">
                                          <p:val>
                                            <p:strVal val="#ppt_w"/>
                                          </p:val>
                                        </p:tav>
                                      </p:tavLst>
                                    </p:anim>
                                    <p:anim calcmode="lin" valueType="num">
                                      <p:cBhvr>
                                        <p:cTn id="193" dur="500" fill="hold"/>
                                        <p:tgtEl>
                                          <p:spTgt spid="62512"/>
                                        </p:tgtEl>
                                        <p:attrNameLst>
                                          <p:attrName>ppt_h</p:attrName>
                                        </p:attrNameLst>
                                      </p:cBhvr>
                                      <p:tavLst>
                                        <p:tav tm="0">
                                          <p:val>
                                            <p:strVal val="#ppt_h"/>
                                          </p:val>
                                        </p:tav>
                                        <p:tav tm="100000">
                                          <p:val>
                                            <p:strVal val="#ppt_h"/>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8" presetClass="entr" presetSubtype="9" fill="hold" nodeType="clickEffect">
                                  <p:stCondLst>
                                    <p:cond delay="0"/>
                                  </p:stCondLst>
                                  <p:childTnLst>
                                    <p:set>
                                      <p:cBhvr>
                                        <p:cTn id="197" dur="1" fill="hold">
                                          <p:stCondLst>
                                            <p:cond delay="0"/>
                                          </p:stCondLst>
                                        </p:cTn>
                                        <p:tgtEl>
                                          <p:spTgt spid="62513"/>
                                        </p:tgtEl>
                                        <p:attrNameLst>
                                          <p:attrName>style.visibility</p:attrName>
                                        </p:attrNameLst>
                                      </p:cBhvr>
                                      <p:to>
                                        <p:strVal val="visible"/>
                                      </p:to>
                                    </p:set>
                                    <p:animEffect transition="in" filter="strips(upLeft)">
                                      <p:cBhvr>
                                        <p:cTn id="198" dur="500"/>
                                        <p:tgtEl>
                                          <p:spTgt spid="62513"/>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7" presetClass="entr" presetSubtype="10" fill="hold" grpId="0" nodeType="clickEffect">
                                  <p:stCondLst>
                                    <p:cond delay="0"/>
                                  </p:stCondLst>
                                  <p:childTnLst>
                                    <p:set>
                                      <p:cBhvr>
                                        <p:cTn id="202" dur="1" fill="hold">
                                          <p:stCondLst>
                                            <p:cond delay="0"/>
                                          </p:stCondLst>
                                        </p:cTn>
                                        <p:tgtEl>
                                          <p:spTgt spid="62518"/>
                                        </p:tgtEl>
                                        <p:attrNameLst>
                                          <p:attrName>style.visibility</p:attrName>
                                        </p:attrNameLst>
                                      </p:cBhvr>
                                      <p:to>
                                        <p:strVal val="visible"/>
                                      </p:to>
                                    </p:set>
                                    <p:anim calcmode="lin" valueType="num">
                                      <p:cBhvr>
                                        <p:cTn id="203" dur="500" fill="hold"/>
                                        <p:tgtEl>
                                          <p:spTgt spid="62518"/>
                                        </p:tgtEl>
                                        <p:attrNameLst>
                                          <p:attrName>ppt_w</p:attrName>
                                        </p:attrNameLst>
                                      </p:cBhvr>
                                      <p:tavLst>
                                        <p:tav tm="0">
                                          <p:val>
                                            <p:fltVal val="0"/>
                                          </p:val>
                                        </p:tav>
                                        <p:tav tm="100000">
                                          <p:val>
                                            <p:strVal val="#ppt_w"/>
                                          </p:val>
                                        </p:tav>
                                      </p:tavLst>
                                    </p:anim>
                                    <p:anim calcmode="lin" valueType="num">
                                      <p:cBhvr>
                                        <p:cTn id="204" dur="500" fill="hold"/>
                                        <p:tgtEl>
                                          <p:spTgt spid="62518"/>
                                        </p:tgtEl>
                                        <p:attrNameLst>
                                          <p:attrName>ppt_h</p:attrName>
                                        </p:attrNameLst>
                                      </p:cBhvr>
                                      <p:tavLst>
                                        <p:tav tm="0">
                                          <p:val>
                                            <p:strVal val="#ppt_h"/>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8" fill="hold" nodeType="clickEffect">
                                  <p:stCondLst>
                                    <p:cond delay="0"/>
                                  </p:stCondLst>
                                  <p:childTnLst>
                                    <p:set>
                                      <p:cBhvr>
                                        <p:cTn id="208" dur="1" fill="hold">
                                          <p:stCondLst>
                                            <p:cond delay="0"/>
                                          </p:stCondLst>
                                        </p:cTn>
                                        <p:tgtEl>
                                          <p:spTgt spid="62514"/>
                                        </p:tgtEl>
                                        <p:attrNameLst>
                                          <p:attrName>style.visibility</p:attrName>
                                        </p:attrNameLst>
                                      </p:cBhvr>
                                      <p:to>
                                        <p:strVal val="visible"/>
                                      </p:to>
                                    </p:set>
                                    <p:animEffect transition="in" filter="wipe(left)">
                                      <p:cBhvr>
                                        <p:cTn id="209" dur="500"/>
                                        <p:tgtEl>
                                          <p:spTgt spid="6251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2" presetClass="entr" presetSubtype="2" fill="hold" nodeType="clickEffect">
                                  <p:stCondLst>
                                    <p:cond delay="0"/>
                                  </p:stCondLst>
                                  <p:childTnLst>
                                    <p:set>
                                      <p:cBhvr>
                                        <p:cTn id="213" dur="1" fill="hold">
                                          <p:stCondLst>
                                            <p:cond delay="0"/>
                                          </p:stCondLst>
                                        </p:cTn>
                                        <p:tgtEl>
                                          <p:spTgt spid="62519"/>
                                        </p:tgtEl>
                                        <p:attrNameLst>
                                          <p:attrName>style.visibility</p:attrName>
                                        </p:attrNameLst>
                                      </p:cBhvr>
                                      <p:to>
                                        <p:strVal val="visible"/>
                                      </p:to>
                                    </p:set>
                                    <p:animEffect transition="in" filter="slide(fromRight)">
                                      <p:cBhvr>
                                        <p:cTn id="214" dur="500"/>
                                        <p:tgtEl>
                                          <p:spTgt spid="62519"/>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7" presetClass="entr" presetSubtype="8" fill="hold" nodeType="clickEffect">
                                  <p:stCondLst>
                                    <p:cond delay="0"/>
                                  </p:stCondLst>
                                  <p:childTnLst>
                                    <p:set>
                                      <p:cBhvr>
                                        <p:cTn id="218" dur="1" fill="hold">
                                          <p:stCondLst>
                                            <p:cond delay="0"/>
                                          </p:stCondLst>
                                        </p:cTn>
                                        <p:tgtEl>
                                          <p:spTgt spid="62520"/>
                                        </p:tgtEl>
                                        <p:attrNameLst>
                                          <p:attrName>style.visibility</p:attrName>
                                        </p:attrNameLst>
                                      </p:cBhvr>
                                      <p:to>
                                        <p:strVal val="visible"/>
                                      </p:to>
                                    </p:set>
                                    <p:anim calcmode="lin" valueType="num">
                                      <p:cBhvr>
                                        <p:cTn id="219" dur="500" fill="hold"/>
                                        <p:tgtEl>
                                          <p:spTgt spid="62520"/>
                                        </p:tgtEl>
                                        <p:attrNameLst>
                                          <p:attrName>ppt_x</p:attrName>
                                        </p:attrNameLst>
                                      </p:cBhvr>
                                      <p:tavLst>
                                        <p:tav tm="0">
                                          <p:val>
                                            <p:strVal val="#ppt_x-#ppt_w/2"/>
                                          </p:val>
                                        </p:tav>
                                        <p:tav tm="100000">
                                          <p:val>
                                            <p:strVal val="#ppt_x"/>
                                          </p:val>
                                        </p:tav>
                                      </p:tavLst>
                                    </p:anim>
                                    <p:anim calcmode="lin" valueType="num">
                                      <p:cBhvr>
                                        <p:cTn id="220" dur="500" fill="hold"/>
                                        <p:tgtEl>
                                          <p:spTgt spid="62520"/>
                                        </p:tgtEl>
                                        <p:attrNameLst>
                                          <p:attrName>ppt_y</p:attrName>
                                        </p:attrNameLst>
                                      </p:cBhvr>
                                      <p:tavLst>
                                        <p:tav tm="0">
                                          <p:val>
                                            <p:strVal val="#ppt_y"/>
                                          </p:val>
                                        </p:tav>
                                        <p:tav tm="100000">
                                          <p:val>
                                            <p:strVal val="#ppt_y"/>
                                          </p:val>
                                        </p:tav>
                                      </p:tavLst>
                                    </p:anim>
                                    <p:anim calcmode="lin" valueType="num">
                                      <p:cBhvr>
                                        <p:cTn id="221" dur="500" fill="hold"/>
                                        <p:tgtEl>
                                          <p:spTgt spid="62520"/>
                                        </p:tgtEl>
                                        <p:attrNameLst>
                                          <p:attrName>ppt_w</p:attrName>
                                        </p:attrNameLst>
                                      </p:cBhvr>
                                      <p:tavLst>
                                        <p:tav tm="0">
                                          <p:val>
                                            <p:fltVal val="0"/>
                                          </p:val>
                                        </p:tav>
                                        <p:tav tm="100000">
                                          <p:val>
                                            <p:strVal val="#ppt_w"/>
                                          </p:val>
                                        </p:tav>
                                      </p:tavLst>
                                    </p:anim>
                                    <p:anim calcmode="lin" valueType="num">
                                      <p:cBhvr>
                                        <p:cTn id="222" dur="500" fill="hold"/>
                                        <p:tgtEl>
                                          <p:spTgt spid="62520"/>
                                        </p:tgtEl>
                                        <p:attrNameLst>
                                          <p:attrName>ppt_h</p:attrName>
                                        </p:attrNameLst>
                                      </p:cBhvr>
                                      <p:tavLst>
                                        <p:tav tm="0">
                                          <p:val>
                                            <p:strVal val="#ppt_h"/>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6" presetClass="entr" presetSubtype="42" fill="hold" nodeType="clickEffect">
                                  <p:stCondLst>
                                    <p:cond delay="0"/>
                                  </p:stCondLst>
                                  <p:childTnLst>
                                    <p:set>
                                      <p:cBhvr>
                                        <p:cTn id="226" dur="1" fill="hold">
                                          <p:stCondLst>
                                            <p:cond delay="0"/>
                                          </p:stCondLst>
                                        </p:cTn>
                                        <p:tgtEl>
                                          <p:spTgt spid="62524"/>
                                        </p:tgtEl>
                                        <p:attrNameLst>
                                          <p:attrName>style.visibility</p:attrName>
                                        </p:attrNameLst>
                                      </p:cBhvr>
                                      <p:to>
                                        <p:strVal val="visible"/>
                                      </p:to>
                                    </p:set>
                                    <p:animEffect transition="in" filter="barn(outHorizontal)">
                                      <p:cBhvr>
                                        <p:cTn id="227" dur="500"/>
                                        <p:tgtEl>
                                          <p:spTgt spid="62524"/>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2" presetClass="entr" presetSubtype="4" fill="hold" nodeType="clickEffect">
                                  <p:stCondLst>
                                    <p:cond delay="0"/>
                                  </p:stCondLst>
                                  <p:childTnLst>
                                    <p:set>
                                      <p:cBhvr>
                                        <p:cTn id="231" dur="1" fill="hold">
                                          <p:stCondLst>
                                            <p:cond delay="0"/>
                                          </p:stCondLst>
                                        </p:cTn>
                                        <p:tgtEl>
                                          <p:spTgt spid="62525"/>
                                        </p:tgtEl>
                                        <p:attrNameLst>
                                          <p:attrName>style.visibility</p:attrName>
                                        </p:attrNameLst>
                                      </p:cBhvr>
                                      <p:to>
                                        <p:strVal val="visible"/>
                                      </p:to>
                                    </p:set>
                                    <p:anim calcmode="lin" valueType="num">
                                      <p:cBhvr additive="base">
                                        <p:cTn id="232" dur="500" fill="hold"/>
                                        <p:tgtEl>
                                          <p:spTgt spid="62525"/>
                                        </p:tgtEl>
                                        <p:attrNameLst>
                                          <p:attrName>ppt_x</p:attrName>
                                        </p:attrNameLst>
                                      </p:cBhvr>
                                      <p:tavLst>
                                        <p:tav tm="0">
                                          <p:val>
                                            <p:strVal val="#ppt_x"/>
                                          </p:val>
                                        </p:tav>
                                        <p:tav tm="100000">
                                          <p:val>
                                            <p:strVal val="#ppt_x"/>
                                          </p:val>
                                        </p:tav>
                                      </p:tavLst>
                                    </p:anim>
                                    <p:anim calcmode="lin" valueType="num">
                                      <p:cBhvr additive="base">
                                        <p:cTn id="233" dur="500" fill="hold"/>
                                        <p:tgtEl>
                                          <p:spTgt spid="62525"/>
                                        </p:tgtEl>
                                        <p:attrNameLst>
                                          <p:attrName>ppt_y</p:attrName>
                                        </p:attrNameLst>
                                      </p:cBhvr>
                                      <p:tavLst>
                                        <p:tav tm="0">
                                          <p:val>
                                            <p:strVal val="1+#ppt_h/2"/>
                                          </p:val>
                                        </p:tav>
                                        <p:tav tm="100000">
                                          <p:val>
                                            <p:strVal val="#ppt_y"/>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8" fill="hold" nodeType="clickEffect">
                                  <p:stCondLst>
                                    <p:cond delay="0"/>
                                  </p:stCondLst>
                                  <p:childTnLst>
                                    <p:set>
                                      <p:cBhvr>
                                        <p:cTn id="237" dur="1" fill="hold">
                                          <p:stCondLst>
                                            <p:cond delay="0"/>
                                          </p:stCondLst>
                                        </p:cTn>
                                        <p:tgtEl>
                                          <p:spTgt spid="62526"/>
                                        </p:tgtEl>
                                        <p:attrNameLst>
                                          <p:attrName>style.visibility</p:attrName>
                                        </p:attrNameLst>
                                      </p:cBhvr>
                                      <p:to>
                                        <p:strVal val="visible"/>
                                      </p:to>
                                    </p:set>
                                    <p:animEffect transition="in" filter="wipe(left)">
                                      <p:cBhvr>
                                        <p:cTn id="238" dur="500"/>
                                        <p:tgtEl>
                                          <p:spTgt spid="62526"/>
                                        </p:tgtEl>
                                      </p:cBhvr>
                                    </p:animEffect>
                                  </p:childTnLst>
                                </p:cTn>
                              </p:par>
                            </p:childTnLst>
                          </p:cTn>
                        </p:par>
                        <p:par>
                          <p:cTn id="239" fill="hold" nodeType="afterGroup">
                            <p:stCondLst>
                              <p:cond delay="500"/>
                            </p:stCondLst>
                            <p:childTnLst>
                              <p:par>
                                <p:cTn id="240" presetID="1" presetClass="entr" presetSubtype="0" fill="hold" nodeType="afterEffect">
                                  <p:stCondLst>
                                    <p:cond delay="0"/>
                                  </p:stCondLst>
                                  <p:childTnLst>
                                    <p:set>
                                      <p:cBhvr>
                                        <p:cTn id="241" dur="1" fill="hold">
                                          <p:stCondLst>
                                            <p:cond delay="499"/>
                                          </p:stCondLst>
                                        </p:cTn>
                                        <p:tgtEl>
                                          <p:spTgt spid="62531"/>
                                        </p:tgtEl>
                                        <p:attrNameLst>
                                          <p:attrName>style.visibility</p:attrName>
                                        </p:attrNameLst>
                                      </p:cBhvr>
                                      <p:to>
                                        <p:strVal val="visible"/>
                                      </p:to>
                                    </p:set>
                                  </p:childTnLst>
                                </p:cTn>
                              </p:par>
                            </p:childTnLst>
                          </p:cTn>
                        </p:par>
                        <p:par>
                          <p:cTn id="242" fill="hold" nodeType="afterGroup">
                            <p:stCondLst>
                              <p:cond delay="1000"/>
                            </p:stCondLst>
                            <p:childTnLst>
                              <p:par>
                                <p:cTn id="243" presetID="22" presetClass="entr" presetSubtype="4" fill="hold" nodeType="afterEffect">
                                  <p:stCondLst>
                                    <p:cond delay="0"/>
                                  </p:stCondLst>
                                  <p:childTnLst>
                                    <p:set>
                                      <p:cBhvr>
                                        <p:cTn id="244" dur="1" fill="hold">
                                          <p:stCondLst>
                                            <p:cond delay="0"/>
                                          </p:stCondLst>
                                        </p:cTn>
                                        <p:tgtEl>
                                          <p:spTgt spid="62527"/>
                                        </p:tgtEl>
                                        <p:attrNameLst>
                                          <p:attrName>style.visibility</p:attrName>
                                        </p:attrNameLst>
                                      </p:cBhvr>
                                      <p:to>
                                        <p:strVal val="visible"/>
                                      </p:to>
                                    </p:set>
                                    <p:animEffect transition="in" filter="wipe(down)">
                                      <p:cBhvr>
                                        <p:cTn id="245" dur="500"/>
                                        <p:tgtEl>
                                          <p:spTgt spid="62527"/>
                                        </p:tgtEl>
                                      </p:cBhvr>
                                    </p:animEffect>
                                  </p:childTnLst>
                                </p:cTn>
                              </p:par>
                            </p:childTnLst>
                          </p:cTn>
                        </p:par>
                        <p:par>
                          <p:cTn id="246" fill="hold" nodeType="afterGroup">
                            <p:stCondLst>
                              <p:cond delay="1500"/>
                            </p:stCondLst>
                            <p:childTnLst>
                              <p:par>
                                <p:cTn id="247" presetID="1" presetClass="entr" presetSubtype="0" fill="hold" grpId="0" nodeType="afterEffect">
                                  <p:stCondLst>
                                    <p:cond delay="0"/>
                                  </p:stCondLst>
                                  <p:childTnLst>
                                    <p:set>
                                      <p:cBhvr>
                                        <p:cTn id="248" dur="1" fill="hold">
                                          <p:stCondLst>
                                            <p:cond delay="499"/>
                                          </p:stCondLst>
                                        </p:cTn>
                                        <p:tgtEl>
                                          <p:spTgt spid="62532"/>
                                        </p:tgtEl>
                                        <p:attrNameLst>
                                          <p:attrName>style.visibility</p:attrName>
                                        </p:attrNameLst>
                                      </p:cBhvr>
                                      <p:to>
                                        <p:strVal val="visible"/>
                                      </p:to>
                                    </p:set>
                                  </p:childTnLst>
                                </p:cTn>
                              </p:par>
                            </p:childTnLst>
                          </p:cTn>
                        </p:par>
                        <p:par>
                          <p:cTn id="249" fill="hold" nodeType="afterGroup">
                            <p:stCondLst>
                              <p:cond delay="2000"/>
                            </p:stCondLst>
                            <p:childTnLst>
                              <p:par>
                                <p:cTn id="250" presetID="22" presetClass="entr" presetSubtype="1" fill="hold" nodeType="afterEffect">
                                  <p:stCondLst>
                                    <p:cond delay="0"/>
                                  </p:stCondLst>
                                  <p:childTnLst>
                                    <p:set>
                                      <p:cBhvr>
                                        <p:cTn id="251" dur="1" fill="hold">
                                          <p:stCondLst>
                                            <p:cond delay="0"/>
                                          </p:stCondLst>
                                        </p:cTn>
                                        <p:tgtEl>
                                          <p:spTgt spid="62528"/>
                                        </p:tgtEl>
                                        <p:attrNameLst>
                                          <p:attrName>style.visibility</p:attrName>
                                        </p:attrNameLst>
                                      </p:cBhvr>
                                      <p:to>
                                        <p:strVal val="visible"/>
                                      </p:to>
                                    </p:set>
                                    <p:animEffect transition="in" filter="wipe(up)">
                                      <p:cBhvr>
                                        <p:cTn id="252" dur="500"/>
                                        <p:tgtEl>
                                          <p:spTgt spid="62528"/>
                                        </p:tgtEl>
                                      </p:cBhvr>
                                    </p:animEffect>
                                  </p:childTnLst>
                                </p:cTn>
                              </p:par>
                            </p:childTnLst>
                          </p:cTn>
                        </p:par>
                        <p:par>
                          <p:cTn id="253" fill="hold" nodeType="afterGroup">
                            <p:stCondLst>
                              <p:cond delay="2500"/>
                            </p:stCondLst>
                            <p:childTnLst>
                              <p:par>
                                <p:cTn id="254" presetID="1" presetClass="entr" presetSubtype="0" fill="hold" grpId="0" nodeType="afterEffect">
                                  <p:stCondLst>
                                    <p:cond delay="0"/>
                                  </p:stCondLst>
                                  <p:childTnLst>
                                    <p:set>
                                      <p:cBhvr>
                                        <p:cTn id="255" dur="1" fill="hold">
                                          <p:stCondLst>
                                            <p:cond delay="499"/>
                                          </p:stCondLst>
                                        </p:cTn>
                                        <p:tgtEl>
                                          <p:spTgt spid="62533"/>
                                        </p:tgtEl>
                                        <p:attrNameLst>
                                          <p:attrName>style.visibility</p:attrName>
                                        </p:attrNameLst>
                                      </p:cBhvr>
                                      <p:to>
                                        <p:strVal val="visible"/>
                                      </p:to>
                                    </p:se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ntr" presetSubtype="4" fill="hold" nodeType="clickEffect">
                                  <p:stCondLst>
                                    <p:cond delay="0"/>
                                  </p:stCondLst>
                                  <p:childTnLst>
                                    <p:set>
                                      <p:cBhvr>
                                        <p:cTn id="259" dur="1" fill="hold">
                                          <p:stCondLst>
                                            <p:cond delay="0"/>
                                          </p:stCondLst>
                                        </p:cTn>
                                        <p:tgtEl>
                                          <p:spTgt spid="62529"/>
                                        </p:tgtEl>
                                        <p:attrNameLst>
                                          <p:attrName>style.visibility</p:attrName>
                                        </p:attrNameLst>
                                      </p:cBhvr>
                                      <p:to>
                                        <p:strVal val="visible"/>
                                      </p:to>
                                    </p:set>
                                    <p:animEffect transition="in" filter="wipe(down)">
                                      <p:cBhvr>
                                        <p:cTn id="260" dur="500"/>
                                        <p:tgtEl>
                                          <p:spTgt spid="62529"/>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8" fill="hold" nodeType="clickEffect">
                                  <p:stCondLst>
                                    <p:cond delay="0"/>
                                  </p:stCondLst>
                                  <p:childTnLst>
                                    <p:set>
                                      <p:cBhvr>
                                        <p:cTn id="264" dur="1" fill="hold">
                                          <p:stCondLst>
                                            <p:cond delay="0"/>
                                          </p:stCondLst>
                                        </p:cTn>
                                        <p:tgtEl>
                                          <p:spTgt spid="62530"/>
                                        </p:tgtEl>
                                        <p:attrNameLst>
                                          <p:attrName>style.visibility</p:attrName>
                                        </p:attrNameLst>
                                      </p:cBhvr>
                                      <p:to>
                                        <p:strVal val="visible"/>
                                      </p:to>
                                    </p:set>
                                    <p:animEffect transition="in" filter="wipe(left)">
                                      <p:cBhvr>
                                        <p:cTn id="265" dur="500"/>
                                        <p:tgtEl>
                                          <p:spTgt spid="6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72" grpId="0"/>
      <p:bldP spid="62491" grpId="0"/>
      <p:bldP spid="62493" grpId="0"/>
      <p:bldP spid="62494" grpId="0"/>
      <p:bldP spid="62495" grpId="0"/>
      <p:bldP spid="62496" grpId="0"/>
      <p:bldP spid="62497" grpId="0"/>
      <p:bldP spid="62512" grpId="0"/>
      <p:bldP spid="62518" grpId="0"/>
      <p:bldP spid="62532" grpId="0"/>
      <p:bldP spid="62533" grpId="0"/>
      <p:bldP spid="62534" grpId="0" animBg="1"/>
      <p:bldP spid="62536" grpId="0"/>
      <p:bldP spid="62537"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文本框 63489">
            <a:extLst>
              <a:ext uri="{FF2B5EF4-FFF2-40B4-BE49-F238E27FC236}">
                <a16:creationId xmlns:a16="http://schemas.microsoft.com/office/drawing/2014/main" id="{A896C68D-2635-4D80-8B97-640E4605085E}"/>
              </a:ext>
            </a:extLst>
          </p:cNvPr>
          <p:cNvSpPr txBox="1">
            <a:spLocks noChangeArrowheads="1"/>
          </p:cNvSpPr>
          <p:nvPr/>
        </p:nvSpPr>
        <p:spPr bwMode="auto">
          <a:xfrm>
            <a:off x="136525" y="66675"/>
            <a:ext cx="9007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4.</a:t>
            </a:r>
            <a:r>
              <a:rPr lang="zh-CN" altLang="en-US" sz="2800" b="1">
                <a:latin typeface="Times New Roman" panose="02020603050405020304" pitchFamily="18" charset="0"/>
              </a:rPr>
              <a:t>一</a:t>
            </a:r>
            <a:r>
              <a:rPr lang="zh-CN" altLang="en-US" sz="2800" b="1">
                <a:solidFill>
                  <a:srgbClr val="FFFF00"/>
                </a:solidFill>
                <a:latin typeface="Times New Roman" panose="02020603050405020304" pitchFamily="18" charset="0"/>
              </a:rPr>
              <a:t>无限大平面</a:t>
            </a:r>
            <a:r>
              <a:rPr lang="zh-CN" altLang="en-US" sz="2800" b="1">
                <a:latin typeface="Times New Roman" panose="02020603050405020304" pitchFamily="18" charset="0"/>
              </a:rPr>
              <a:t>，有均匀分布的面电流，其横截线的</a:t>
            </a:r>
          </a:p>
          <a:p>
            <a:r>
              <a:rPr lang="zh-CN" altLang="en-US" sz="2800" b="1">
                <a:latin typeface="Times New Roman" panose="02020603050405020304" pitchFamily="18" charset="0"/>
              </a:rPr>
              <a:t>       电流线密度为 </a:t>
            </a:r>
            <a:r>
              <a:rPr lang="en-US" altLang="zh-CN" sz="2800" b="1">
                <a:latin typeface="Times New Roman" panose="02020603050405020304" pitchFamily="18" charset="0"/>
              </a:rPr>
              <a:t>i</a:t>
            </a:r>
            <a:r>
              <a:rPr lang="zh-CN" altLang="en-US" sz="2800" b="1">
                <a:latin typeface="Times New Roman" panose="02020603050405020304" pitchFamily="18" charset="0"/>
              </a:rPr>
              <a:t>，求平面外一点 </a:t>
            </a:r>
            <a:r>
              <a:rPr lang="en-US" altLang="zh-CN" sz="2800" b="1">
                <a:latin typeface="Times New Roman" panose="02020603050405020304" pitchFamily="18" charset="0"/>
              </a:rPr>
              <a:t>B=</a:t>
            </a:r>
            <a:r>
              <a:rPr lang="zh-CN" altLang="en-US" sz="2800" b="1">
                <a:latin typeface="Times New Roman" panose="02020603050405020304" pitchFamily="18" charset="0"/>
              </a:rPr>
              <a:t>？</a:t>
            </a:r>
          </a:p>
        </p:txBody>
      </p:sp>
      <p:sp>
        <p:nvSpPr>
          <p:cNvPr id="63491" name="平行四边形 63490">
            <a:extLst>
              <a:ext uri="{FF2B5EF4-FFF2-40B4-BE49-F238E27FC236}">
                <a16:creationId xmlns:a16="http://schemas.microsoft.com/office/drawing/2014/main" id="{058E9D09-43B4-48B5-9D73-88980040633F}"/>
              </a:ext>
            </a:extLst>
          </p:cNvPr>
          <p:cNvSpPr>
            <a:spLocks noChangeArrowheads="1"/>
          </p:cNvSpPr>
          <p:nvPr/>
        </p:nvSpPr>
        <p:spPr bwMode="auto">
          <a:xfrm rot="16200000" flipH="1">
            <a:off x="-190500" y="1866900"/>
            <a:ext cx="3048000" cy="1447800"/>
          </a:xfrm>
          <a:prstGeom prst="parallelogram">
            <a:avLst>
              <a:gd name="adj" fmla="val 74444"/>
            </a:avLst>
          </a:prstGeom>
          <a:solidFill>
            <a:srgbClr val="FF5050"/>
          </a:solidFill>
          <a:ln w="9525">
            <a:solidFill>
              <a:srgbClr val="000000"/>
            </a:solidFill>
            <a:miter lim="800000"/>
            <a:headEnd/>
            <a:tailEnd/>
          </a:ln>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sz="2800" b="1">
              <a:latin typeface="Times New Roman" panose="02020603050405020304" pitchFamily="18" charset="0"/>
            </a:endParaRPr>
          </a:p>
        </p:txBody>
      </p:sp>
      <p:sp>
        <p:nvSpPr>
          <p:cNvPr id="63492" name="直接连接符 63491">
            <a:extLst>
              <a:ext uri="{FF2B5EF4-FFF2-40B4-BE49-F238E27FC236}">
                <a16:creationId xmlns:a16="http://schemas.microsoft.com/office/drawing/2014/main" id="{1B425DF0-5F58-41C3-AF85-16F64F5EB7A0}"/>
              </a:ext>
            </a:extLst>
          </p:cNvPr>
          <p:cNvSpPr>
            <a:spLocks noChangeShapeType="1"/>
          </p:cNvSpPr>
          <p:nvPr/>
        </p:nvSpPr>
        <p:spPr bwMode="auto">
          <a:xfrm flipV="1">
            <a:off x="1143000" y="1981200"/>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493" name="文本框 63492">
            <a:extLst>
              <a:ext uri="{FF2B5EF4-FFF2-40B4-BE49-F238E27FC236}">
                <a16:creationId xmlns:a16="http://schemas.microsoft.com/office/drawing/2014/main" id="{78D1F711-1D3F-4342-9115-36CB1A19E4A2}"/>
              </a:ext>
            </a:extLst>
          </p:cNvPr>
          <p:cNvSpPr txBox="1">
            <a:spLocks noChangeArrowheads="1"/>
          </p:cNvSpPr>
          <p:nvPr/>
        </p:nvSpPr>
        <p:spPr bwMode="auto">
          <a:xfrm>
            <a:off x="838200" y="1981200"/>
            <a:ext cx="28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i</a:t>
            </a:r>
          </a:p>
        </p:txBody>
      </p:sp>
      <p:grpSp>
        <p:nvGrpSpPr>
          <p:cNvPr id="63494" name="组合 63493">
            <a:extLst>
              <a:ext uri="{FF2B5EF4-FFF2-40B4-BE49-F238E27FC236}">
                <a16:creationId xmlns:a16="http://schemas.microsoft.com/office/drawing/2014/main" id="{BA1CCE22-0108-4F3B-BE62-B450A70D91A2}"/>
              </a:ext>
            </a:extLst>
          </p:cNvPr>
          <p:cNvGrpSpPr>
            <a:grpSpLocks/>
          </p:cNvGrpSpPr>
          <p:nvPr/>
        </p:nvGrpSpPr>
        <p:grpSpPr bwMode="auto">
          <a:xfrm>
            <a:off x="0" y="5334000"/>
            <a:ext cx="3581400" cy="528638"/>
            <a:chOff x="0" y="0"/>
            <a:chExt cx="1632" cy="333"/>
          </a:xfrm>
        </p:grpSpPr>
        <p:grpSp>
          <p:nvGrpSpPr>
            <p:cNvPr id="50182" name="组合 63494">
              <a:extLst>
                <a:ext uri="{FF2B5EF4-FFF2-40B4-BE49-F238E27FC236}">
                  <a16:creationId xmlns:a16="http://schemas.microsoft.com/office/drawing/2014/main" id="{DCFFF7C3-F9E4-45CD-BAC7-11F9592368D2}"/>
                </a:ext>
              </a:extLst>
            </p:cNvPr>
            <p:cNvGrpSpPr>
              <a:grpSpLocks/>
            </p:cNvGrpSpPr>
            <p:nvPr/>
          </p:nvGrpSpPr>
          <p:grpSpPr bwMode="auto">
            <a:xfrm>
              <a:off x="0" y="150"/>
              <a:ext cx="1632" cy="144"/>
              <a:chOff x="0" y="0"/>
              <a:chExt cx="1632" cy="144"/>
            </a:xfrm>
          </p:grpSpPr>
          <p:sp>
            <p:nvSpPr>
              <p:cNvPr id="50183" name="矩形 63495">
                <a:extLst>
                  <a:ext uri="{FF2B5EF4-FFF2-40B4-BE49-F238E27FC236}">
                    <a16:creationId xmlns:a16="http://schemas.microsoft.com/office/drawing/2014/main" id="{E2A17CA6-E29A-4442-A3D0-9DC920CE55CE}"/>
                  </a:ext>
                </a:extLst>
              </p:cNvPr>
              <p:cNvSpPr>
                <a:spLocks noChangeArrowheads="1"/>
              </p:cNvSpPr>
              <p:nvPr/>
            </p:nvSpPr>
            <p:spPr bwMode="auto">
              <a:xfrm>
                <a:off x="48" y="48"/>
                <a:ext cx="1488" cy="48"/>
              </a:xfrm>
              <a:prstGeom prst="rect">
                <a:avLst/>
              </a:prstGeom>
              <a:solidFill>
                <a:srgbClr val="FF505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184" name="矩形 63496">
                <a:extLst>
                  <a:ext uri="{FF2B5EF4-FFF2-40B4-BE49-F238E27FC236}">
                    <a16:creationId xmlns:a16="http://schemas.microsoft.com/office/drawing/2014/main" id="{306BD744-8113-4384-90E7-38B6855A86A9}"/>
                  </a:ext>
                </a:extLst>
              </p:cNvPr>
              <p:cNvSpPr>
                <a:spLocks noChangeArrowheads="1"/>
              </p:cNvSpPr>
              <p:nvPr/>
            </p:nvSpPr>
            <p:spPr bwMode="auto">
              <a:xfrm>
                <a:off x="0" y="0"/>
                <a:ext cx="96"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185" name="矩形 63497">
                <a:extLst>
                  <a:ext uri="{FF2B5EF4-FFF2-40B4-BE49-F238E27FC236}">
                    <a16:creationId xmlns:a16="http://schemas.microsoft.com/office/drawing/2014/main" id="{07235FDB-C165-4872-9E79-DE87BF321FA3}"/>
                  </a:ext>
                </a:extLst>
              </p:cNvPr>
              <p:cNvSpPr>
                <a:spLocks noChangeArrowheads="1"/>
              </p:cNvSpPr>
              <p:nvPr/>
            </p:nvSpPr>
            <p:spPr bwMode="auto">
              <a:xfrm>
                <a:off x="1536" y="0"/>
                <a:ext cx="96"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50186" name="文本框 63498">
              <a:extLst>
                <a:ext uri="{FF2B5EF4-FFF2-40B4-BE49-F238E27FC236}">
                  <a16:creationId xmlns:a16="http://schemas.microsoft.com/office/drawing/2014/main" id="{EB57DCD4-D587-4EC2-A9B6-50946BF8B224}"/>
                </a:ext>
              </a:extLst>
            </p:cNvPr>
            <p:cNvSpPr txBox="1">
              <a:spLocks noChangeArrowheads="1"/>
            </p:cNvSpPr>
            <p:nvPr/>
          </p:nvSpPr>
          <p:spPr bwMode="auto">
            <a:xfrm>
              <a:off x="96" y="0"/>
              <a:ext cx="1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50187" name="文本框 63499">
              <a:extLst>
                <a:ext uri="{FF2B5EF4-FFF2-40B4-BE49-F238E27FC236}">
                  <a16:creationId xmlns:a16="http://schemas.microsoft.com/office/drawing/2014/main" id="{733548A1-FFB0-40AA-B917-98A0C9D43FAD}"/>
                </a:ext>
              </a:extLst>
            </p:cNvPr>
            <p:cNvSpPr txBox="1">
              <a:spLocks noChangeArrowheads="1"/>
            </p:cNvSpPr>
            <p:nvPr/>
          </p:nvSpPr>
          <p:spPr bwMode="auto">
            <a:xfrm>
              <a:off x="222" y="6"/>
              <a:ext cx="1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50188" name="文本框 63500">
              <a:extLst>
                <a:ext uri="{FF2B5EF4-FFF2-40B4-BE49-F238E27FC236}">
                  <a16:creationId xmlns:a16="http://schemas.microsoft.com/office/drawing/2014/main" id="{D92314DC-C684-4100-9A23-68151792FBEB}"/>
                </a:ext>
              </a:extLst>
            </p:cNvPr>
            <p:cNvSpPr txBox="1">
              <a:spLocks noChangeArrowheads="1"/>
            </p:cNvSpPr>
            <p:nvPr/>
          </p:nvSpPr>
          <p:spPr bwMode="auto">
            <a:xfrm>
              <a:off x="346" y="6"/>
              <a:ext cx="1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50189" name="文本框 63501">
              <a:extLst>
                <a:ext uri="{FF2B5EF4-FFF2-40B4-BE49-F238E27FC236}">
                  <a16:creationId xmlns:a16="http://schemas.microsoft.com/office/drawing/2014/main" id="{7AF97B0C-18E9-4EA9-A641-D76EB3EAB775}"/>
                </a:ext>
              </a:extLst>
            </p:cNvPr>
            <p:cNvSpPr txBox="1">
              <a:spLocks noChangeArrowheads="1"/>
            </p:cNvSpPr>
            <p:nvPr/>
          </p:nvSpPr>
          <p:spPr bwMode="auto">
            <a:xfrm>
              <a:off x="490" y="6"/>
              <a:ext cx="1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50190" name="文本框 63502">
              <a:extLst>
                <a:ext uri="{FF2B5EF4-FFF2-40B4-BE49-F238E27FC236}">
                  <a16:creationId xmlns:a16="http://schemas.microsoft.com/office/drawing/2014/main" id="{203ED643-E433-4BE8-8922-3A25C7E8E268}"/>
                </a:ext>
              </a:extLst>
            </p:cNvPr>
            <p:cNvSpPr txBox="1">
              <a:spLocks noChangeArrowheads="1"/>
            </p:cNvSpPr>
            <p:nvPr/>
          </p:nvSpPr>
          <p:spPr bwMode="auto">
            <a:xfrm>
              <a:off x="634" y="6"/>
              <a:ext cx="1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50191" name="文本框 63503">
              <a:extLst>
                <a:ext uri="{FF2B5EF4-FFF2-40B4-BE49-F238E27FC236}">
                  <a16:creationId xmlns:a16="http://schemas.microsoft.com/office/drawing/2014/main" id="{7E99D141-A201-4850-864B-A6DBAABD6E6E}"/>
                </a:ext>
              </a:extLst>
            </p:cNvPr>
            <p:cNvSpPr txBox="1">
              <a:spLocks noChangeArrowheads="1"/>
            </p:cNvSpPr>
            <p:nvPr/>
          </p:nvSpPr>
          <p:spPr bwMode="auto">
            <a:xfrm>
              <a:off x="778" y="6"/>
              <a:ext cx="1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50192" name="文本框 63504">
              <a:extLst>
                <a:ext uri="{FF2B5EF4-FFF2-40B4-BE49-F238E27FC236}">
                  <a16:creationId xmlns:a16="http://schemas.microsoft.com/office/drawing/2014/main" id="{46EC2A73-A31C-44FB-9BDF-3BB8199C28BA}"/>
                </a:ext>
              </a:extLst>
            </p:cNvPr>
            <p:cNvSpPr txBox="1">
              <a:spLocks noChangeArrowheads="1"/>
            </p:cNvSpPr>
            <p:nvPr/>
          </p:nvSpPr>
          <p:spPr bwMode="auto">
            <a:xfrm>
              <a:off x="932" y="6"/>
              <a:ext cx="1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50193" name="文本框 63505">
              <a:extLst>
                <a:ext uri="{FF2B5EF4-FFF2-40B4-BE49-F238E27FC236}">
                  <a16:creationId xmlns:a16="http://schemas.microsoft.com/office/drawing/2014/main" id="{B6F539D5-DA84-4851-BA3A-6554868FC26D}"/>
                </a:ext>
              </a:extLst>
            </p:cNvPr>
            <p:cNvSpPr txBox="1">
              <a:spLocks noChangeArrowheads="1"/>
            </p:cNvSpPr>
            <p:nvPr/>
          </p:nvSpPr>
          <p:spPr bwMode="auto">
            <a:xfrm>
              <a:off x="1076" y="6"/>
              <a:ext cx="1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50194" name="文本框 63506">
              <a:extLst>
                <a:ext uri="{FF2B5EF4-FFF2-40B4-BE49-F238E27FC236}">
                  <a16:creationId xmlns:a16="http://schemas.microsoft.com/office/drawing/2014/main" id="{F9DDA432-18E1-4D07-A4E3-393E6E4E9697}"/>
                </a:ext>
              </a:extLst>
            </p:cNvPr>
            <p:cNvSpPr txBox="1">
              <a:spLocks noChangeArrowheads="1"/>
            </p:cNvSpPr>
            <p:nvPr/>
          </p:nvSpPr>
          <p:spPr bwMode="auto">
            <a:xfrm>
              <a:off x="1248" y="6"/>
              <a:ext cx="1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sp>
          <p:nvSpPr>
            <p:cNvPr id="50195" name="文本框 63507">
              <a:extLst>
                <a:ext uri="{FF2B5EF4-FFF2-40B4-BE49-F238E27FC236}">
                  <a16:creationId xmlns:a16="http://schemas.microsoft.com/office/drawing/2014/main" id="{C6AA37D8-42B3-4E73-B78C-0B3AE0FE2AFC}"/>
                </a:ext>
              </a:extLst>
            </p:cNvPr>
            <p:cNvSpPr txBox="1">
              <a:spLocks noChangeArrowheads="1"/>
            </p:cNvSpPr>
            <p:nvPr/>
          </p:nvSpPr>
          <p:spPr bwMode="auto">
            <a:xfrm>
              <a:off x="1412" y="6"/>
              <a:ext cx="1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t>
              </a:r>
            </a:p>
          </p:txBody>
        </p:sp>
      </p:grpSp>
      <p:sp>
        <p:nvSpPr>
          <p:cNvPr id="63509" name="矩形 63508">
            <a:extLst>
              <a:ext uri="{FF2B5EF4-FFF2-40B4-BE49-F238E27FC236}">
                <a16:creationId xmlns:a16="http://schemas.microsoft.com/office/drawing/2014/main" id="{0536200C-48DE-414C-83A2-93A7F05ACCB1}"/>
              </a:ext>
            </a:extLst>
          </p:cNvPr>
          <p:cNvSpPr>
            <a:spLocks noChangeArrowheads="1"/>
          </p:cNvSpPr>
          <p:nvPr/>
        </p:nvSpPr>
        <p:spPr bwMode="auto">
          <a:xfrm>
            <a:off x="914400" y="5638800"/>
            <a:ext cx="228600" cy="76200"/>
          </a:xfrm>
          <a:prstGeom prst="rect">
            <a:avLst/>
          </a:prstGeom>
          <a:solidFill>
            <a:srgbClr val="66FFCC"/>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3510" name="矩形 63509">
            <a:extLst>
              <a:ext uri="{FF2B5EF4-FFF2-40B4-BE49-F238E27FC236}">
                <a16:creationId xmlns:a16="http://schemas.microsoft.com/office/drawing/2014/main" id="{E63BAEC9-6CEB-4A90-8EE7-859D6D5BBFAB}"/>
              </a:ext>
            </a:extLst>
          </p:cNvPr>
          <p:cNvSpPr>
            <a:spLocks noChangeArrowheads="1"/>
          </p:cNvSpPr>
          <p:nvPr/>
        </p:nvSpPr>
        <p:spPr bwMode="auto">
          <a:xfrm>
            <a:off x="1905000" y="5638800"/>
            <a:ext cx="228600" cy="76200"/>
          </a:xfrm>
          <a:prstGeom prst="rect">
            <a:avLst/>
          </a:prstGeom>
          <a:solidFill>
            <a:srgbClr val="66FFCC"/>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3511" name="直接连接符 63510">
            <a:extLst>
              <a:ext uri="{FF2B5EF4-FFF2-40B4-BE49-F238E27FC236}">
                <a16:creationId xmlns:a16="http://schemas.microsoft.com/office/drawing/2014/main" id="{87F76437-7CE6-4F67-BF34-CADD5017D35A}"/>
              </a:ext>
            </a:extLst>
          </p:cNvPr>
          <p:cNvSpPr>
            <a:spLocks noChangeShapeType="1"/>
          </p:cNvSpPr>
          <p:nvPr/>
        </p:nvSpPr>
        <p:spPr bwMode="auto">
          <a:xfrm flipV="1">
            <a:off x="1066800" y="4724400"/>
            <a:ext cx="457200" cy="91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直接连接符 63511">
            <a:extLst>
              <a:ext uri="{FF2B5EF4-FFF2-40B4-BE49-F238E27FC236}">
                <a16:creationId xmlns:a16="http://schemas.microsoft.com/office/drawing/2014/main" id="{D6EC47EF-007B-484B-8FB6-EAB8BFAB46D6}"/>
              </a:ext>
            </a:extLst>
          </p:cNvPr>
          <p:cNvSpPr>
            <a:spLocks noChangeShapeType="1"/>
          </p:cNvSpPr>
          <p:nvPr/>
        </p:nvSpPr>
        <p:spPr bwMode="auto">
          <a:xfrm flipV="1">
            <a:off x="1524000" y="4648200"/>
            <a:ext cx="0" cy="1066800"/>
          </a:xfrm>
          <a:prstGeom prst="line">
            <a:avLst/>
          </a:prstGeom>
          <a:noFill/>
          <a:ln w="190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3" name="直接连接符 63512">
            <a:extLst>
              <a:ext uri="{FF2B5EF4-FFF2-40B4-BE49-F238E27FC236}">
                <a16:creationId xmlns:a16="http://schemas.microsoft.com/office/drawing/2014/main" id="{28583A25-984E-4F1B-9677-DB72F8039136}"/>
              </a:ext>
            </a:extLst>
          </p:cNvPr>
          <p:cNvSpPr>
            <a:spLocks noChangeShapeType="1"/>
          </p:cNvSpPr>
          <p:nvPr/>
        </p:nvSpPr>
        <p:spPr bwMode="auto">
          <a:xfrm>
            <a:off x="1524000" y="4724400"/>
            <a:ext cx="533400" cy="990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4" name="直接连接符 63513">
            <a:extLst>
              <a:ext uri="{FF2B5EF4-FFF2-40B4-BE49-F238E27FC236}">
                <a16:creationId xmlns:a16="http://schemas.microsoft.com/office/drawing/2014/main" id="{CCBC9711-B7AA-434B-A53B-6F292CC7A90B}"/>
              </a:ext>
            </a:extLst>
          </p:cNvPr>
          <p:cNvSpPr>
            <a:spLocks noChangeShapeType="1"/>
          </p:cNvSpPr>
          <p:nvPr/>
        </p:nvSpPr>
        <p:spPr bwMode="auto">
          <a:xfrm flipH="1" flipV="1">
            <a:off x="1066800" y="4419600"/>
            <a:ext cx="457200" cy="30480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5" name="直接连接符 63514">
            <a:extLst>
              <a:ext uri="{FF2B5EF4-FFF2-40B4-BE49-F238E27FC236}">
                <a16:creationId xmlns:a16="http://schemas.microsoft.com/office/drawing/2014/main" id="{9782B0A5-30FE-4D9A-9676-D0C1E6F8FCC8}"/>
              </a:ext>
            </a:extLst>
          </p:cNvPr>
          <p:cNvSpPr>
            <a:spLocks noChangeShapeType="1"/>
          </p:cNvSpPr>
          <p:nvPr/>
        </p:nvSpPr>
        <p:spPr bwMode="auto">
          <a:xfrm flipH="1">
            <a:off x="1066800" y="4724400"/>
            <a:ext cx="4572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516" name="对象 63515">
            <a:extLst>
              <a:ext uri="{FF2B5EF4-FFF2-40B4-BE49-F238E27FC236}">
                <a16:creationId xmlns:a16="http://schemas.microsoft.com/office/drawing/2014/main" id="{B4E0D15E-5DD6-4A80-B6E8-50DF81F936EB}"/>
              </a:ext>
            </a:extLst>
          </p:cNvPr>
          <p:cNvGraphicFramePr>
            <a:graphicFrameLocks noChangeAspect="1"/>
          </p:cNvGraphicFramePr>
          <p:nvPr/>
        </p:nvGraphicFramePr>
        <p:xfrm>
          <a:off x="762000" y="5791200"/>
          <a:ext cx="368300" cy="290513"/>
        </p:xfrm>
        <a:graphic>
          <a:graphicData uri="http://schemas.openxmlformats.org/presentationml/2006/ole">
            <mc:AlternateContent xmlns:mc="http://schemas.openxmlformats.org/markup-compatibility/2006">
              <mc:Choice xmlns:v="urn:schemas-microsoft-com:vml" Requires="v">
                <p:oleObj spid="_x0000_s50266" r:id="rId3" imgW="368460" imgH="292227" progId="Equation.3">
                  <p:embed/>
                </p:oleObj>
              </mc:Choice>
              <mc:Fallback>
                <p:oleObj r:id="rId3" imgW="368460" imgH="292227" progId="Equation.3">
                  <p:embed/>
                  <p:pic>
                    <p:nvPicPr>
                      <p:cNvPr id="0" name="对象 635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791200"/>
                        <a:ext cx="3683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17" name="对象 63516">
            <a:extLst>
              <a:ext uri="{FF2B5EF4-FFF2-40B4-BE49-F238E27FC236}">
                <a16:creationId xmlns:a16="http://schemas.microsoft.com/office/drawing/2014/main" id="{B37BC8EB-C663-4569-A754-E1E6980363D9}"/>
              </a:ext>
            </a:extLst>
          </p:cNvPr>
          <p:cNvGraphicFramePr>
            <a:graphicFrameLocks noChangeAspect="1"/>
          </p:cNvGraphicFramePr>
          <p:nvPr/>
        </p:nvGraphicFramePr>
        <p:xfrm>
          <a:off x="1900238" y="5784850"/>
          <a:ext cx="390525" cy="290513"/>
        </p:xfrm>
        <a:graphic>
          <a:graphicData uri="http://schemas.openxmlformats.org/presentationml/2006/ole">
            <mc:AlternateContent xmlns:mc="http://schemas.openxmlformats.org/markup-compatibility/2006">
              <mc:Choice xmlns:v="urn:schemas-microsoft-com:vml" Requires="v">
                <p:oleObj spid="_x0000_s50267" r:id="rId5" imgW="431800" imgH="304800" progId="Equation.3">
                  <p:embed/>
                </p:oleObj>
              </mc:Choice>
              <mc:Fallback>
                <p:oleObj r:id="rId5" imgW="431800" imgH="304800" progId="Equation.3">
                  <p:embed/>
                  <p:pic>
                    <p:nvPicPr>
                      <p:cNvPr id="0" name="对象 635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238" y="5784850"/>
                        <a:ext cx="3905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18" name="直接连接符 63517">
            <a:extLst>
              <a:ext uri="{FF2B5EF4-FFF2-40B4-BE49-F238E27FC236}">
                <a16:creationId xmlns:a16="http://schemas.microsoft.com/office/drawing/2014/main" id="{F14DF05C-3FA5-4D2D-88EA-147769C415AE}"/>
              </a:ext>
            </a:extLst>
          </p:cNvPr>
          <p:cNvSpPr>
            <a:spLocks noChangeShapeType="1"/>
          </p:cNvSpPr>
          <p:nvPr/>
        </p:nvSpPr>
        <p:spPr bwMode="auto">
          <a:xfrm flipH="1">
            <a:off x="685800" y="47244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519" name="对象 63518">
            <a:extLst>
              <a:ext uri="{FF2B5EF4-FFF2-40B4-BE49-F238E27FC236}">
                <a16:creationId xmlns:a16="http://schemas.microsoft.com/office/drawing/2014/main" id="{4D3A6871-406C-48E0-BAB1-2C6F95548780}"/>
              </a:ext>
            </a:extLst>
          </p:cNvPr>
          <p:cNvGraphicFramePr>
            <a:graphicFrameLocks noChangeAspect="1"/>
          </p:cNvGraphicFramePr>
          <p:nvPr/>
        </p:nvGraphicFramePr>
        <p:xfrm>
          <a:off x="1111250" y="3940175"/>
          <a:ext cx="490538" cy="415925"/>
        </p:xfrm>
        <a:graphic>
          <a:graphicData uri="http://schemas.openxmlformats.org/presentationml/2006/ole">
            <mc:AlternateContent xmlns:mc="http://schemas.openxmlformats.org/markup-compatibility/2006">
              <mc:Choice xmlns:v="urn:schemas-microsoft-com:vml" Requires="v">
                <p:oleObj spid="_x0000_s50268" r:id="rId7" imgW="254000" imgH="215900" progId="Equation.3">
                  <p:embed/>
                </p:oleObj>
              </mc:Choice>
              <mc:Fallback>
                <p:oleObj r:id="rId7" imgW="254000" imgH="215900" progId="Equation.3">
                  <p:embed/>
                  <p:pic>
                    <p:nvPicPr>
                      <p:cNvPr id="0" name="对象 635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250" y="3940175"/>
                        <a:ext cx="4905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20" name="对象 63519">
            <a:extLst>
              <a:ext uri="{FF2B5EF4-FFF2-40B4-BE49-F238E27FC236}">
                <a16:creationId xmlns:a16="http://schemas.microsoft.com/office/drawing/2014/main" id="{2DA5EE2B-E81F-4D03-A3F2-8D1EED30065A}"/>
              </a:ext>
            </a:extLst>
          </p:cNvPr>
          <p:cNvGraphicFramePr>
            <a:graphicFrameLocks noChangeAspect="1"/>
          </p:cNvGraphicFramePr>
          <p:nvPr/>
        </p:nvGraphicFramePr>
        <p:xfrm>
          <a:off x="609600" y="5029200"/>
          <a:ext cx="544513" cy="341313"/>
        </p:xfrm>
        <a:graphic>
          <a:graphicData uri="http://schemas.openxmlformats.org/presentationml/2006/ole">
            <mc:AlternateContent xmlns:mc="http://schemas.openxmlformats.org/markup-compatibility/2006">
              <mc:Choice xmlns:v="urn:schemas-microsoft-com:vml" Requires="v">
                <p:oleObj spid="_x0000_s50269" r:id="rId9" imgW="546100" imgH="342900" progId="Equation.3">
                  <p:embed/>
                </p:oleObj>
              </mc:Choice>
              <mc:Fallback>
                <p:oleObj r:id="rId9" imgW="546100" imgH="342900" progId="Equation.3">
                  <p:embed/>
                  <p:pic>
                    <p:nvPicPr>
                      <p:cNvPr id="0" name="对象 635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5029200"/>
                        <a:ext cx="5445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21" name="对象 63520">
            <a:extLst>
              <a:ext uri="{FF2B5EF4-FFF2-40B4-BE49-F238E27FC236}">
                <a16:creationId xmlns:a16="http://schemas.microsoft.com/office/drawing/2014/main" id="{EC1A5DC1-37D4-4DAA-A7F4-F61061F93477}"/>
              </a:ext>
            </a:extLst>
          </p:cNvPr>
          <p:cNvGraphicFramePr>
            <a:graphicFrameLocks noChangeAspect="1"/>
          </p:cNvGraphicFramePr>
          <p:nvPr/>
        </p:nvGraphicFramePr>
        <p:xfrm>
          <a:off x="571500" y="4343400"/>
          <a:ext cx="419100" cy="341313"/>
        </p:xfrm>
        <a:graphic>
          <a:graphicData uri="http://schemas.openxmlformats.org/presentationml/2006/ole">
            <mc:AlternateContent xmlns:mc="http://schemas.openxmlformats.org/markup-compatibility/2006">
              <mc:Choice xmlns:v="urn:schemas-microsoft-com:vml" Requires="v">
                <p:oleObj spid="_x0000_s50270" r:id="rId11" imgW="419282" imgH="343049" progId="Equation.3">
                  <p:embed/>
                </p:oleObj>
              </mc:Choice>
              <mc:Fallback>
                <p:oleObj r:id="rId11" imgW="419282" imgH="343049" progId="Equation.3">
                  <p:embed/>
                  <p:pic>
                    <p:nvPicPr>
                      <p:cNvPr id="0" name="对象 635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 y="4343400"/>
                        <a:ext cx="419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22" name="文本框 63521">
            <a:extLst>
              <a:ext uri="{FF2B5EF4-FFF2-40B4-BE49-F238E27FC236}">
                <a16:creationId xmlns:a16="http://schemas.microsoft.com/office/drawing/2014/main" id="{49A482E1-3180-444D-88E3-01D2D424EB05}"/>
              </a:ext>
            </a:extLst>
          </p:cNvPr>
          <p:cNvSpPr txBox="1">
            <a:spLocks noChangeArrowheads="1"/>
          </p:cNvSpPr>
          <p:nvPr/>
        </p:nvSpPr>
        <p:spPr bwMode="auto">
          <a:xfrm>
            <a:off x="212725" y="62388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a</a:t>
            </a:r>
          </a:p>
        </p:txBody>
      </p:sp>
      <p:sp>
        <p:nvSpPr>
          <p:cNvPr id="63523" name="文本框 63522">
            <a:extLst>
              <a:ext uri="{FF2B5EF4-FFF2-40B4-BE49-F238E27FC236}">
                <a16:creationId xmlns:a16="http://schemas.microsoft.com/office/drawing/2014/main" id="{FC2F5465-A09A-49CD-9452-C1B753B8D672}"/>
              </a:ext>
            </a:extLst>
          </p:cNvPr>
          <p:cNvSpPr txBox="1">
            <a:spLocks noChangeArrowheads="1"/>
          </p:cNvSpPr>
          <p:nvPr/>
        </p:nvSpPr>
        <p:spPr bwMode="auto">
          <a:xfrm>
            <a:off x="2574925" y="62388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b</a:t>
            </a:r>
          </a:p>
        </p:txBody>
      </p:sp>
      <p:sp>
        <p:nvSpPr>
          <p:cNvPr id="63524" name="文本框 63523">
            <a:extLst>
              <a:ext uri="{FF2B5EF4-FFF2-40B4-BE49-F238E27FC236}">
                <a16:creationId xmlns:a16="http://schemas.microsoft.com/office/drawing/2014/main" id="{249B2328-BB4E-4364-A106-86A23677A9AA}"/>
              </a:ext>
            </a:extLst>
          </p:cNvPr>
          <p:cNvSpPr txBox="1">
            <a:spLocks noChangeArrowheads="1"/>
          </p:cNvSpPr>
          <p:nvPr/>
        </p:nvSpPr>
        <p:spPr bwMode="auto">
          <a:xfrm>
            <a:off x="2530475" y="437197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latin typeface="Times New Roman" panose="02020603050405020304" pitchFamily="18" charset="0"/>
              </a:rPr>
              <a:t>c</a:t>
            </a:r>
          </a:p>
        </p:txBody>
      </p:sp>
      <p:sp>
        <p:nvSpPr>
          <p:cNvPr id="63525" name="文本框 63524">
            <a:extLst>
              <a:ext uri="{FF2B5EF4-FFF2-40B4-BE49-F238E27FC236}">
                <a16:creationId xmlns:a16="http://schemas.microsoft.com/office/drawing/2014/main" id="{F0F61367-EC82-404A-B377-4486175C6109}"/>
              </a:ext>
            </a:extLst>
          </p:cNvPr>
          <p:cNvSpPr txBox="1">
            <a:spLocks noChangeArrowheads="1"/>
          </p:cNvSpPr>
          <p:nvPr/>
        </p:nvSpPr>
        <p:spPr bwMode="auto">
          <a:xfrm>
            <a:off x="227013" y="4486275"/>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d</a:t>
            </a:r>
          </a:p>
        </p:txBody>
      </p:sp>
      <p:sp>
        <p:nvSpPr>
          <p:cNvPr id="63526" name="文本框 63525">
            <a:extLst>
              <a:ext uri="{FF2B5EF4-FFF2-40B4-BE49-F238E27FC236}">
                <a16:creationId xmlns:a16="http://schemas.microsoft.com/office/drawing/2014/main" id="{11ABF211-F7DE-4599-8253-C95B78BD8390}"/>
              </a:ext>
            </a:extLst>
          </p:cNvPr>
          <p:cNvSpPr txBox="1">
            <a:spLocks noChangeArrowheads="1"/>
          </p:cNvSpPr>
          <p:nvPr/>
        </p:nvSpPr>
        <p:spPr bwMode="auto">
          <a:xfrm>
            <a:off x="2667000" y="852488"/>
            <a:ext cx="893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解：</a:t>
            </a:r>
          </a:p>
        </p:txBody>
      </p:sp>
      <p:sp>
        <p:nvSpPr>
          <p:cNvPr id="63527" name="文本框 63526">
            <a:extLst>
              <a:ext uri="{FF2B5EF4-FFF2-40B4-BE49-F238E27FC236}">
                <a16:creationId xmlns:a16="http://schemas.microsoft.com/office/drawing/2014/main" id="{817FDCF5-DC84-483C-AF00-456A1D5F8DB7}"/>
              </a:ext>
            </a:extLst>
          </p:cNvPr>
          <p:cNvSpPr txBox="1">
            <a:spLocks noChangeArrowheads="1"/>
          </p:cNvSpPr>
          <p:nvPr/>
        </p:nvSpPr>
        <p:spPr bwMode="auto">
          <a:xfrm>
            <a:off x="3429000" y="85248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由对称可知</a:t>
            </a:r>
          </a:p>
        </p:txBody>
      </p:sp>
      <p:graphicFrame>
        <p:nvGraphicFramePr>
          <p:cNvPr id="63528" name="对象 63527">
            <a:extLst>
              <a:ext uri="{FF2B5EF4-FFF2-40B4-BE49-F238E27FC236}">
                <a16:creationId xmlns:a16="http://schemas.microsoft.com/office/drawing/2014/main" id="{8547A9C3-A33B-4FC1-8004-21F0FC0F1632}"/>
              </a:ext>
            </a:extLst>
          </p:cNvPr>
          <p:cNvGraphicFramePr>
            <a:graphicFrameLocks noChangeAspect="1"/>
          </p:cNvGraphicFramePr>
          <p:nvPr/>
        </p:nvGraphicFramePr>
        <p:xfrm>
          <a:off x="5516563" y="863600"/>
          <a:ext cx="582612" cy="449263"/>
        </p:xfrm>
        <a:graphic>
          <a:graphicData uri="http://schemas.openxmlformats.org/presentationml/2006/ole">
            <mc:AlternateContent xmlns:mc="http://schemas.openxmlformats.org/markup-compatibility/2006">
              <mc:Choice xmlns:v="urn:schemas-microsoft-com:vml" Requires="v">
                <p:oleObj spid="_x0000_s50271" r:id="rId13" imgW="393529" imgH="215806" progId="Equation.3">
                  <p:embed/>
                </p:oleObj>
              </mc:Choice>
              <mc:Fallback>
                <p:oleObj r:id="rId13" imgW="393529" imgH="215806" progId="Equation.3">
                  <p:embed/>
                  <p:pic>
                    <p:nvPicPr>
                      <p:cNvPr id="0" name="对象 635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16563" y="863600"/>
                        <a:ext cx="582612"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29" name="直接连接符 63528">
            <a:extLst>
              <a:ext uri="{FF2B5EF4-FFF2-40B4-BE49-F238E27FC236}">
                <a16:creationId xmlns:a16="http://schemas.microsoft.com/office/drawing/2014/main" id="{C28B5FC1-A446-4EC1-BD20-DA65C29F194C}"/>
              </a:ext>
            </a:extLst>
          </p:cNvPr>
          <p:cNvSpPr>
            <a:spLocks noChangeShapeType="1"/>
          </p:cNvSpPr>
          <p:nvPr/>
        </p:nvSpPr>
        <p:spPr bwMode="auto">
          <a:xfrm flipH="1">
            <a:off x="1905000" y="4724400"/>
            <a:ext cx="381000"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0" name="文本框 63529">
            <a:extLst>
              <a:ext uri="{FF2B5EF4-FFF2-40B4-BE49-F238E27FC236}">
                <a16:creationId xmlns:a16="http://schemas.microsoft.com/office/drawing/2014/main" id="{76A4D43F-B297-4E16-891C-95A8F2AC36E7}"/>
              </a:ext>
            </a:extLst>
          </p:cNvPr>
          <p:cNvSpPr txBox="1">
            <a:spLocks noChangeArrowheads="1"/>
          </p:cNvSpPr>
          <p:nvPr/>
        </p:nvSpPr>
        <p:spPr bwMode="auto">
          <a:xfrm>
            <a:off x="3489325" y="1295400"/>
            <a:ext cx="5654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并且离板等距离处的</a:t>
            </a:r>
            <a:r>
              <a:rPr lang="en-US" altLang="zh-CN" sz="2800" b="1">
                <a:latin typeface="Times New Roman" panose="02020603050405020304" pitchFamily="18" charset="0"/>
              </a:rPr>
              <a:t>B</a:t>
            </a:r>
            <a:r>
              <a:rPr lang="zh-CN" altLang="en-US" sz="2800" b="1">
                <a:latin typeface="Times New Roman" panose="02020603050405020304" pitchFamily="18" charset="0"/>
              </a:rPr>
              <a:t>大小相等。</a:t>
            </a:r>
          </a:p>
        </p:txBody>
      </p:sp>
      <p:sp>
        <p:nvSpPr>
          <p:cNvPr id="63531" name="文本框 63530">
            <a:extLst>
              <a:ext uri="{FF2B5EF4-FFF2-40B4-BE49-F238E27FC236}">
                <a16:creationId xmlns:a16="http://schemas.microsoft.com/office/drawing/2014/main" id="{D50AF3BD-425A-4247-8FAF-0AD75334E1A4}"/>
              </a:ext>
            </a:extLst>
          </p:cNvPr>
          <p:cNvSpPr txBox="1">
            <a:spLocks noChangeArrowheads="1"/>
          </p:cNvSpPr>
          <p:nvPr/>
        </p:nvSpPr>
        <p:spPr bwMode="auto">
          <a:xfrm>
            <a:off x="2514600" y="1752600"/>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过</a:t>
            </a:r>
            <a:r>
              <a:rPr lang="en-US" altLang="zh-CN" sz="2800" b="1">
                <a:latin typeface="Times New Roman" panose="02020603050405020304" pitchFamily="18" charset="0"/>
              </a:rPr>
              <a:t>P</a:t>
            </a:r>
            <a:r>
              <a:rPr lang="zh-CN" altLang="en-US" sz="2800" b="1">
                <a:latin typeface="Times New Roman" panose="02020603050405020304" pitchFamily="18" charset="0"/>
              </a:rPr>
              <a:t>点取矩形回路</a:t>
            </a:r>
            <a:r>
              <a:rPr lang="en-US" altLang="zh-CN" sz="2800" b="1">
                <a:latin typeface="Times New Roman" panose="02020603050405020304" pitchFamily="18" charset="0"/>
              </a:rPr>
              <a:t>abcd</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L</a:t>
            </a:r>
          </a:p>
        </p:txBody>
      </p:sp>
      <p:sp>
        <p:nvSpPr>
          <p:cNvPr id="63532" name="文本框 63531">
            <a:extLst>
              <a:ext uri="{FF2B5EF4-FFF2-40B4-BE49-F238E27FC236}">
                <a16:creationId xmlns:a16="http://schemas.microsoft.com/office/drawing/2014/main" id="{BDA5CEC6-EE27-44DD-A2F7-D6AFEC68C9FA}"/>
              </a:ext>
            </a:extLst>
          </p:cNvPr>
          <p:cNvSpPr txBox="1">
            <a:spLocks noChangeArrowheads="1"/>
          </p:cNvSpPr>
          <p:nvPr/>
        </p:nvSpPr>
        <p:spPr bwMode="auto">
          <a:xfrm>
            <a:off x="4419600" y="2209800"/>
            <a:ext cx="4754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其中</a:t>
            </a:r>
            <a:r>
              <a:rPr lang="en-US" altLang="zh-CN" sz="2800" b="1">
                <a:latin typeface="Times New Roman" panose="02020603050405020304" pitchFamily="18" charset="0"/>
              </a:rPr>
              <a:t>ab</a:t>
            </a:r>
            <a:r>
              <a:rPr lang="zh-CN" altLang="en-US" sz="2800" b="1">
                <a:latin typeface="Times New Roman" panose="02020603050405020304" pitchFamily="18" charset="0"/>
              </a:rPr>
              <a:t>、</a:t>
            </a:r>
            <a:r>
              <a:rPr lang="en-US" altLang="zh-CN" sz="2800" b="1">
                <a:latin typeface="Times New Roman" panose="02020603050405020304" pitchFamily="18" charset="0"/>
              </a:rPr>
              <a:t>cd</a:t>
            </a:r>
            <a:r>
              <a:rPr lang="zh-CN" altLang="en-US" sz="2800" b="1">
                <a:latin typeface="Times New Roman" panose="02020603050405020304" pitchFamily="18" charset="0"/>
              </a:rPr>
              <a:t>与板面等距离。</a:t>
            </a:r>
          </a:p>
        </p:txBody>
      </p:sp>
      <p:grpSp>
        <p:nvGrpSpPr>
          <p:cNvPr id="63533" name="组合 63532">
            <a:extLst>
              <a:ext uri="{FF2B5EF4-FFF2-40B4-BE49-F238E27FC236}">
                <a16:creationId xmlns:a16="http://schemas.microsoft.com/office/drawing/2014/main" id="{70AFBE7E-168A-42A2-970C-25CE150CAC5E}"/>
              </a:ext>
            </a:extLst>
          </p:cNvPr>
          <p:cNvGrpSpPr>
            <a:grpSpLocks/>
          </p:cNvGrpSpPr>
          <p:nvPr/>
        </p:nvGrpSpPr>
        <p:grpSpPr bwMode="auto">
          <a:xfrm>
            <a:off x="2514600" y="2781300"/>
            <a:ext cx="6415088" cy="508000"/>
            <a:chOff x="0" y="0"/>
            <a:chExt cx="4041" cy="320"/>
          </a:xfrm>
        </p:grpSpPr>
        <p:graphicFrame>
          <p:nvGraphicFramePr>
            <p:cNvPr id="50221" name="对象 63533">
              <a:extLst>
                <a:ext uri="{FF2B5EF4-FFF2-40B4-BE49-F238E27FC236}">
                  <a16:creationId xmlns:a16="http://schemas.microsoft.com/office/drawing/2014/main" id="{1D1D4ABF-D544-4730-B774-F0B198C2041B}"/>
                </a:ext>
              </a:extLst>
            </p:cNvPr>
            <p:cNvGraphicFramePr>
              <a:graphicFrameLocks noChangeAspect="1"/>
            </p:cNvGraphicFramePr>
            <p:nvPr/>
          </p:nvGraphicFramePr>
          <p:xfrm>
            <a:off x="0" y="0"/>
            <a:ext cx="4041" cy="320"/>
          </p:xfrm>
          <a:graphic>
            <a:graphicData uri="http://schemas.openxmlformats.org/presentationml/2006/ole">
              <mc:AlternateContent xmlns:mc="http://schemas.openxmlformats.org/markup-compatibility/2006">
                <mc:Choice xmlns:v="urn:schemas-microsoft-com:vml" Requires="v">
                  <p:oleObj spid="_x0000_s50272" r:id="rId15" imgW="6413500" imgH="508000" progId="Equation.3">
                    <p:embed/>
                  </p:oleObj>
                </mc:Choice>
                <mc:Fallback>
                  <p:oleObj r:id="rId15" imgW="6413500" imgH="508000" progId="Equation.3">
                    <p:embed/>
                    <p:pic>
                      <p:nvPicPr>
                        <p:cNvPr id="0" name="对象 635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404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222" name="椭圆 63534">
              <a:extLst>
                <a:ext uri="{FF2B5EF4-FFF2-40B4-BE49-F238E27FC236}">
                  <a16:creationId xmlns:a16="http://schemas.microsoft.com/office/drawing/2014/main" id="{659D957E-BC35-4133-A71B-A8C2CB54C14D}"/>
                </a:ext>
              </a:extLst>
            </p:cNvPr>
            <p:cNvSpPr>
              <a:spLocks noChangeArrowheads="1"/>
            </p:cNvSpPr>
            <p:nvPr/>
          </p:nvSpPr>
          <p:spPr bwMode="auto">
            <a:xfrm>
              <a:off x="0" y="9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63536" name="直接连接符 63535">
            <a:extLst>
              <a:ext uri="{FF2B5EF4-FFF2-40B4-BE49-F238E27FC236}">
                <a16:creationId xmlns:a16="http://schemas.microsoft.com/office/drawing/2014/main" id="{1D437BCA-7FEC-4A93-A67F-2D671AB1BE94}"/>
              </a:ext>
            </a:extLst>
          </p:cNvPr>
          <p:cNvSpPr>
            <a:spLocks noChangeShapeType="1"/>
          </p:cNvSpPr>
          <p:nvPr/>
        </p:nvSpPr>
        <p:spPr bwMode="auto">
          <a:xfrm flipV="1">
            <a:off x="5257800" y="2781300"/>
            <a:ext cx="762000" cy="533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7" name="文本框 63536">
            <a:extLst>
              <a:ext uri="{FF2B5EF4-FFF2-40B4-BE49-F238E27FC236}">
                <a16:creationId xmlns:a16="http://schemas.microsoft.com/office/drawing/2014/main" id="{5C874B30-DB1F-4BE4-9D91-AC9108F96425}"/>
              </a:ext>
            </a:extLst>
          </p:cNvPr>
          <p:cNvSpPr txBox="1">
            <a:spLocks noChangeArrowheads="1"/>
          </p:cNvSpPr>
          <p:nvPr/>
        </p:nvSpPr>
        <p:spPr bwMode="auto">
          <a:xfrm>
            <a:off x="5927725" y="23907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0</a:t>
            </a:r>
          </a:p>
        </p:txBody>
      </p:sp>
      <p:sp>
        <p:nvSpPr>
          <p:cNvPr id="63538" name="直接连接符 63537">
            <a:extLst>
              <a:ext uri="{FF2B5EF4-FFF2-40B4-BE49-F238E27FC236}">
                <a16:creationId xmlns:a16="http://schemas.microsoft.com/office/drawing/2014/main" id="{FB605387-3B25-452D-B3F5-7A86197A4FBC}"/>
              </a:ext>
            </a:extLst>
          </p:cNvPr>
          <p:cNvSpPr>
            <a:spLocks noChangeShapeType="1"/>
          </p:cNvSpPr>
          <p:nvPr/>
        </p:nvSpPr>
        <p:spPr bwMode="auto">
          <a:xfrm flipV="1">
            <a:off x="7772400" y="2705100"/>
            <a:ext cx="76200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9" name="文本框 63538">
            <a:extLst>
              <a:ext uri="{FF2B5EF4-FFF2-40B4-BE49-F238E27FC236}">
                <a16:creationId xmlns:a16="http://schemas.microsoft.com/office/drawing/2014/main" id="{67BC9959-2B0F-4F78-B733-5AD928B6AE9F}"/>
              </a:ext>
            </a:extLst>
          </p:cNvPr>
          <p:cNvSpPr txBox="1">
            <a:spLocks noChangeArrowheads="1"/>
          </p:cNvSpPr>
          <p:nvPr/>
        </p:nvSpPr>
        <p:spPr bwMode="auto">
          <a:xfrm>
            <a:off x="8477250" y="24145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0</a:t>
            </a:r>
          </a:p>
        </p:txBody>
      </p:sp>
      <p:graphicFrame>
        <p:nvGraphicFramePr>
          <p:cNvPr id="63540" name="对象 63539">
            <a:extLst>
              <a:ext uri="{FF2B5EF4-FFF2-40B4-BE49-F238E27FC236}">
                <a16:creationId xmlns:a16="http://schemas.microsoft.com/office/drawing/2014/main" id="{B576CBB5-D580-4177-8721-C087C919083D}"/>
              </a:ext>
            </a:extLst>
          </p:cNvPr>
          <p:cNvGraphicFramePr>
            <a:graphicFrameLocks noChangeAspect="1"/>
          </p:cNvGraphicFramePr>
          <p:nvPr/>
        </p:nvGraphicFramePr>
        <p:xfrm>
          <a:off x="3429000" y="3390900"/>
          <a:ext cx="2032000" cy="315913"/>
        </p:xfrm>
        <a:graphic>
          <a:graphicData uri="http://schemas.openxmlformats.org/presentationml/2006/ole">
            <mc:AlternateContent xmlns:mc="http://schemas.openxmlformats.org/markup-compatibility/2006">
              <mc:Choice xmlns:v="urn:schemas-microsoft-com:vml" Requires="v">
                <p:oleObj spid="_x0000_s50273" r:id="rId17" imgW="2030238" imgH="317225" progId="Equation.3">
                  <p:embed/>
                </p:oleObj>
              </mc:Choice>
              <mc:Fallback>
                <p:oleObj r:id="rId17" imgW="2030238" imgH="317225" progId="Equation.3">
                  <p:embed/>
                  <p:pic>
                    <p:nvPicPr>
                      <p:cNvPr id="0" name="对象 635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3390900"/>
                        <a:ext cx="20320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41" name="对象 63540">
            <a:extLst>
              <a:ext uri="{FF2B5EF4-FFF2-40B4-BE49-F238E27FC236}">
                <a16:creationId xmlns:a16="http://schemas.microsoft.com/office/drawing/2014/main" id="{59749E29-42C1-4607-B2BE-F0E9250FA107}"/>
              </a:ext>
            </a:extLst>
          </p:cNvPr>
          <p:cNvGraphicFramePr>
            <a:graphicFrameLocks noChangeAspect="1"/>
          </p:cNvGraphicFramePr>
          <p:nvPr/>
        </p:nvGraphicFramePr>
        <p:xfrm>
          <a:off x="5638800" y="3402013"/>
          <a:ext cx="1193800" cy="315912"/>
        </p:xfrm>
        <a:graphic>
          <a:graphicData uri="http://schemas.openxmlformats.org/presentationml/2006/ole">
            <mc:AlternateContent xmlns:mc="http://schemas.openxmlformats.org/markup-compatibility/2006">
              <mc:Choice xmlns:v="urn:schemas-microsoft-com:vml" Requires="v">
                <p:oleObj spid="_x0000_s50274" r:id="rId19" imgW="1193282" imgH="317362" progId="Equation.3">
                  <p:embed/>
                </p:oleObj>
              </mc:Choice>
              <mc:Fallback>
                <p:oleObj r:id="rId19" imgW="1193282" imgH="317362" progId="Equation.3">
                  <p:embed/>
                  <p:pic>
                    <p:nvPicPr>
                      <p:cNvPr id="0" name="对象 635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38800" y="3402013"/>
                        <a:ext cx="1193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42" name="对象 63541">
            <a:extLst>
              <a:ext uri="{FF2B5EF4-FFF2-40B4-BE49-F238E27FC236}">
                <a16:creationId xmlns:a16="http://schemas.microsoft.com/office/drawing/2014/main" id="{8ADEE0E7-CDF8-4268-A090-757AE5F3DB19}"/>
              </a:ext>
            </a:extLst>
          </p:cNvPr>
          <p:cNvGraphicFramePr>
            <a:graphicFrameLocks noChangeAspect="1"/>
          </p:cNvGraphicFramePr>
          <p:nvPr/>
        </p:nvGraphicFramePr>
        <p:xfrm>
          <a:off x="3503613" y="3814763"/>
          <a:ext cx="1706562" cy="420687"/>
        </p:xfrm>
        <a:graphic>
          <a:graphicData uri="http://schemas.openxmlformats.org/presentationml/2006/ole">
            <mc:AlternateContent xmlns:mc="http://schemas.openxmlformats.org/markup-compatibility/2006">
              <mc:Choice xmlns:v="urn:schemas-microsoft-com:vml" Requires="v">
                <p:oleObj spid="_x0000_s50275" r:id="rId21" imgW="1751840" imgH="431613" progId="Equation.3">
                  <p:embed/>
                </p:oleObj>
              </mc:Choice>
              <mc:Fallback>
                <p:oleObj r:id="rId21" imgW="1751840" imgH="431613" progId="Equation.3">
                  <p:embed/>
                  <p:pic>
                    <p:nvPicPr>
                      <p:cNvPr id="0" name="对象 635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3613" y="3814763"/>
                        <a:ext cx="1706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43" name="对象 63542">
            <a:extLst>
              <a:ext uri="{FF2B5EF4-FFF2-40B4-BE49-F238E27FC236}">
                <a16:creationId xmlns:a16="http://schemas.microsoft.com/office/drawing/2014/main" id="{C2517CD3-3A50-4EEE-8B70-DE2CB2698DB9}"/>
              </a:ext>
            </a:extLst>
          </p:cNvPr>
          <p:cNvGraphicFramePr>
            <a:graphicFrameLocks noChangeAspect="1"/>
          </p:cNvGraphicFramePr>
          <p:nvPr/>
        </p:nvGraphicFramePr>
        <p:xfrm>
          <a:off x="5181600" y="3803650"/>
          <a:ext cx="1065213" cy="431800"/>
        </p:xfrm>
        <a:graphic>
          <a:graphicData uri="http://schemas.openxmlformats.org/presentationml/2006/ole">
            <mc:AlternateContent xmlns:mc="http://schemas.openxmlformats.org/markup-compatibility/2006">
              <mc:Choice xmlns:v="urn:schemas-microsoft-com:vml" Requires="v">
                <p:oleObj spid="_x0000_s50276" r:id="rId23" imgW="1066800" imgH="431800" progId="Equation.3">
                  <p:embed/>
                </p:oleObj>
              </mc:Choice>
              <mc:Fallback>
                <p:oleObj r:id="rId23" imgW="1066800" imgH="431800" progId="Equation.3">
                  <p:embed/>
                  <p:pic>
                    <p:nvPicPr>
                      <p:cNvPr id="0" name="对象 6354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81600" y="3803650"/>
                        <a:ext cx="10652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44" name="右大括号 63543">
            <a:extLst>
              <a:ext uri="{FF2B5EF4-FFF2-40B4-BE49-F238E27FC236}">
                <a16:creationId xmlns:a16="http://schemas.microsoft.com/office/drawing/2014/main" id="{763232F9-02D3-4C42-95C3-31C2A41DC18C}"/>
              </a:ext>
            </a:extLst>
          </p:cNvPr>
          <p:cNvSpPr>
            <a:spLocks/>
          </p:cNvSpPr>
          <p:nvPr/>
        </p:nvSpPr>
        <p:spPr bwMode="auto">
          <a:xfrm>
            <a:off x="6858000" y="3543300"/>
            <a:ext cx="152400" cy="533400"/>
          </a:xfrm>
          <a:prstGeom prst="rightBrace">
            <a:avLst>
              <a:gd name="adj1" fmla="val 29134"/>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3545" name="对象 63544">
            <a:extLst>
              <a:ext uri="{FF2B5EF4-FFF2-40B4-BE49-F238E27FC236}">
                <a16:creationId xmlns:a16="http://schemas.microsoft.com/office/drawing/2014/main" id="{D8F89427-87F0-4E08-99C4-1B0B2745FD4F}"/>
              </a:ext>
            </a:extLst>
          </p:cNvPr>
          <p:cNvGraphicFramePr>
            <a:graphicFrameLocks noChangeAspect="1"/>
          </p:cNvGraphicFramePr>
          <p:nvPr/>
        </p:nvGraphicFramePr>
        <p:xfrm>
          <a:off x="7092950" y="3435350"/>
          <a:ext cx="1365250" cy="671513"/>
        </p:xfrm>
        <a:graphic>
          <a:graphicData uri="http://schemas.openxmlformats.org/presentationml/2006/ole">
            <mc:AlternateContent xmlns:mc="http://schemas.openxmlformats.org/markup-compatibility/2006">
              <mc:Choice xmlns:v="urn:schemas-microsoft-com:vml" Requires="v">
                <p:oleObj spid="_x0000_s50277" r:id="rId25" imgW="1397607" imgH="686098" progId="Equation.3">
                  <p:embed/>
                </p:oleObj>
              </mc:Choice>
              <mc:Fallback>
                <p:oleObj r:id="rId25" imgW="1397607" imgH="686098" progId="Equation.3">
                  <p:embed/>
                  <p:pic>
                    <p:nvPicPr>
                      <p:cNvPr id="0" name="对象 635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92950" y="3435350"/>
                        <a:ext cx="13652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3546" name="组合 63545">
            <a:extLst>
              <a:ext uri="{FF2B5EF4-FFF2-40B4-BE49-F238E27FC236}">
                <a16:creationId xmlns:a16="http://schemas.microsoft.com/office/drawing/2014/main" id="{C86C292C-3700-49BE-B777-170FB6D61EC4}"/>
              </a:ext>
            </a:extLst>
          </p:cNvPr>
          <p:cNvGrpSpPr>
            <a:grpSpLocks/>
          </p:cNvGrpSpPr>
          <p:nvPr/>
        </p:nvGrpSpPr>
        <p:grpSpPr bwMode="auto">
          <a:xfrm>
            <a:off x="1371600" y="4267200"/>
            <a:ext cx="401638" cy="671513"/>
            <a:chOff x="0" y="0"/>
            <a:chExt cx="253" cy="423"/>
          </a:xfrm>
        </p:grpSpPr>
        <p:sp>
          <p:nvSpPr>
            <p:cNvPr id="50234" name="文本框 63546">
              <a:extLst>
                <a:ext uri="{FF2B5EF4-FFF2-40B4-BE49-F238E27FC236}">
                  <a16:creationId xmlns:a16="http://schemas.microsoft.com/office/drawing/2014/main" id="{9D5774C6-3C74-4326-AE51-8227E5245D2D}"/>
                </a:ext>
              </a:extLst>
            </p:cNvPr>
            <p:cNvSpPr txBox="1">
              <a:spLocks noChangeArrowheads="1"/>
            </p:cNvSpPr>
            <p:nvPr/>
          </p:nvSpPr>
          <p:spPr bwMode="auto">
            <a:xfrm>
              <a:off x="3" y="19"/>
              <a:ext cx="1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b="1">
                  <a:solidFill>
                    <a:srgbClr val="FF0000"/>
                  </a:solidFill>
                  <a:latin typeface="Times New Roman" panose="02020603050405020304" pitchFamily="18" charset="0"/>
                </a:rPr>
                <a:t>.</a:t>
              </a:r>
              <a:endParaRPr lang="en-US" altLang="zh-CN" sz="2800" b="1">
                <a:latin typeface="Times New Roman" panose="02020603050405020304" pitchFamily="18" charset="0"/>
              </a:endParaRPr>
            </a:p>
          </p:txBody>
        </p:sp>
        <p:sp>
          <p:nvSpPr>
            <p:cNvPr id="50235" name="文本框 63547">
              <a:extLst>
                <a:ext uri="{FF2B5EF4-FFF2-40B4-BE49-F238E27FC236}">
                  <a16:creationId xmlns:a16="http://schemas.microsoft.com/office/drawing/2014/main" id="{FE70ACAD-8CC1-4AA5-B4E3-6DCAAB88E198}"/>
                </a:ext>
              </a:extLst>
            </p:cNvPr>
            <p:cNvSpPr txBox="1">
              <a:spLocks noChangeArrowheads="1"/>
            </p:cNvSpPr>
            <p:nvPr/>
          </p:nvSpPr>
          <p:spPr bwMode="auto">
            <a:xfrm>
              <a:off x="0" y="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P</a:t>
              </a:r>
            </a:p>
          </p:txBody>
        </p:sp>
      </p:grpSp>
      <p:sp>
        <p:nvSpPr>
          <p:cNvPr id="63549" name="文本框 63548">
            <a:extLst>
              <a:ext uri="{FF2B5EF4-FFF2-40B4-BE49-F238E27FC236}">
                <a16:creationId xmlns:a16="http://schemas.microsoft.com/office/drawing/2014/main" id="{C22ED880-56B9-4DD8-BC0D-C2B16A78E90F}"/>
              </a:ext>
            </a:extLst>
          </p:cNvPr>
          <p:cNvSpPr txBox="1">
            <a:spLocks noChangeArrowheads="1"/>
          </p:cNvSpPr>
          <p:nvPr/>
        </p:nvSpPr>
        <p:spPr bwMode="auto">
          <a:xfrm>
            <a:off x="3886200" y="4205288"/>
            <a:ext cx="487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与</a:t>
            </a:r>
            <a:r>
              <a:rPr lang="en-US" altLang="zh-CN" sz="2800" b="1">
                <a:latin typeface="Times New Roman" panose="02020603050405020304" pitchFamily="18" charset="0"/>
              </a:rPr>
              <a:t>P</a:t>
            </a:r>
            <a:r>
              <a:rPr lang="zh-CN" altLang="en-US" sz="2800" b="1">
                <a:latin typeface="Times New Roman" panose="02020603050405020304" pitchFamily="18" charset="0"/>
              </a:rPr>
              <a:t>点到平板的距离无关。</a:t>
            </a:r>
          </a:p>
        </p:txBody>
      </p:sp>
      <p:grpSp>
        <p:nvGrpSpPr>
          <p:cNvPr id="63550" name="组合 63549">
            <a:extLst>
              <a:ext uri="{FF2B5EF4-FFF2-40B4-BE49-F238E27FC236}">
                <a16:creationId xmlns:a16="http://schemas.microsoft.com/office/drawing/2014/main" id="{185D74D9-C8E1-43B2-83C2-9C2EF970D7F1}"/>
              </a:ext>
            </a:extLst>
          </p:cNvPr>
          <p:cNvGrpSpPr>
            <a:grpSpLocks/>
          </p:cNvGrpSpPr>
          <p:nvPr/>
        </p:nvGrpSpPr>
        <p:grpSpPr bwMode="auto">
          <a:xfrm>
            <a:off x="4276725" y="4562475"/>
            <a:ext cx="1158875" cy="2219325"/>
            <a:chOff x="0" y="0"/>
            <a:chExt cx="730" cy="1398"/>
          </a:xfrm>
        </p:grpSpPr>
        <p:sp>
          <p:nvSpPr>
            <p:cNvPr id="50238" name="直接连接符 63550">
              <a:extLst>
                <a:ext uri="{FF2B5EF4-FFF2-40B4-BE49-F238E27FC236}">
                  <a16:creationId xmlns:a16="http://schemas.microsoft.com/office/drawing/2014/main" id="{B552EC06-319D-43BC-98D9-F4D52749A4C0}"/>
                </a:ext>
              </a:extLst>
            </p:cNvPr>
            <p:cNvSpPr>
              <a:spLocks noChangeShapeType="1"/>
            </p:cNvSpPr>
            <p:nvPr/>
          </p:nvSpPr>
          <p:spPr bwMode="auto">
            <a:xfrm>
              <a:off x="202" y="294"/>
              <a:ext cx="0" cy="110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9" name="直接连接符 63551">
              <a:extLst>
                <a:ext uri="{FF2B5EF4-FFF2-40B4-BE49-F238E27FC236}">
                  <a16:creationId xmlns:a16="http://schemas.microsoft.com/office/drawing/2014/main" id="{E961C5AD-A899-4E51-B2EF-1DE798860650}"/>
                </a:ext>
              </a:extLst>
            </p:cNvPr>
            <p:cNvSpPr>
              <a:spLocks noChangeShapeType="1"/>
            </p:cNvSpPr>
            <p:nvPr/>
          </p:nvSpPr>
          <p:spPr bwMode="auto">
            <a:xfrm>
              <a:off x="730" y="294"/>
              <a:ext cx="0" cy="110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0" name="直接连接符 63552">
              <a:extLst>
                <a:ext uri="{FF2B5EF4-FFF2-40B4-BE49-F238E27FC236}">
                  <a16:creationId xmlns:a16="http://schemas.microsoft.com/office/drawing/2014/main" id="{957E574F-FE92-4D6E-9947-9DE714AC2FCB}"/>
                </a:ext>
              </a:extLst>
            </p:cNvPr>
            <p:cNvSpPr>
              <a:spLocks noChangeShapeType="1"/>
            </p:cNvSpPr>
            <p:nvPr/>
          </p:nvSpPr>
          <p:spPr bwMode="auto">
            <a:xfrm flipV="1">
              <a:off x="202" y="150"/>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1" name="直接连接符 63553">
              <a:extLst>
                <a:ext uri="{FF2B5EF4-FFF2-40B4-BE49-F238E27FC236}">
                  <a16:creationId xmlns:a16="http://schemas.microsoft.com/office/drawing/2014/main" id="{FCD28D1E-413B-48D8-80C0-87CACAC8290B}"/>
                </a:ext>
              </a:extLst>
            </p:cNvPr>
            <p:cNvSpPr>
              <a:spLocks noChangeShapeType="1"/>
            </p:cNvSpPr>
            <p:nvPr/>
          </p:nvSpPr>
          <p:spPr bwMode="auto">
            <a:xfrm flipV="1">
              <a:off x="730" y="150"/>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2" name="文本框 63554">
              <a:extLst>
                <a:ext uri="{FF2B5EF4-FFF2-40B4-BE49-F238E27FC236}">
                  <a16:creationId xmlns:a16="http://schemas.microsoft.com/office/drawing/2014/main" id="{B3213473-80FB-4AE7-9115-D507DD751BE1}"/>
                </a:ext>
              </a:extLst>
            </p:cNvPr>
            <p:cNvSpPr txBox="1">
              <a:spLocks noChangeArrowheads="1"/>
            </p:cNvSpPr>
            <p:nvPr/>
          </p:nvSpPr>
          <p:spPr bwMode="auto">
            <a:xfrm>
              <a:off x="0" y="0"/>
              <a:ext cx="184"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i</a:t>
              </a:r>
            </a:p>
          </p:txBody>
        </p:sp>
      </p:grpSp>
      <p:graphicFrame>
        <p:nvGraphicFramePr>
          <p:cNvPr id="63556" name="对象 63555">
            <a:extLst>
              <a:ext uri="{FF2B5EF4-FFF2-40B4-BE49-F238E27FC236}">
                <a16:creationId xmlns:a16="http://schemas.microsoft.com/office/drawing/2014/main" id="{27AA7DE5-54DE-4A77-90E1-6E252FCC34C3}"/>
              </a:ext>
            </a:extLst>
          </p:cNvPr>
          <p:cNvGraphicFramePr>
            <a:graphicFrameLocks noChangeAspect="1"/>
          </p:cNvGraphicFramePr>
          <p:nvPr/>
        </p:nvGraphicFramePr>
        <p:xfrm>
          <a:off x="3429000" y="5348288"/>
          <a:ext cx="1066800" cy="474662"/>
        </p:xfrm>
        <a:graphic>
          <a:graphicData uri="http://schemas.openxmlformats.org/presentationml/2006/ole">
            <mc:AlternateContent xmlns:mc="http://schemas.openxmlformats.org/markup-compatibility/2006">
              <mc:Choice xmlns:v="urn:schemas-microsoft-com:vml" Requires="v">
                <p:oleObj spid="_x0000_s50278" r:id="rId27" imgW="1155700" imgH="431800" progId="Equation.3">
                  <p:embed/>
                </p:oleObj>
              </mc:Choice>
              <mc:Fallback>
                <p:oleObj r:id="rId27" imgW="1155700" imgH="431800" progId="Equation.3">
                  <p:embed/>
                  <p:pic>
                    <p:nvPicPr>
                      <p:cNvPr id="0" name="对象 6355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29000" y="5348288"/>
                        <a:ext cx="10668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57" name="椭圆 63556">
            <a:extLst>
              <a:ext uri="{FF2B5EF4-FFF2-40B4-BE49-F238E27FC236}">
                <a16:creationId xmlns:a16="http://schemas.microsoft.com/office/drawing/2014/main" id="{81A69DF3-8C05-4DFB-9473-E34735531DA6}"/>
              </a:ext>
            </a:extLst>
          </p:cNvPr>
          <p:cNvSpPr>
            <a:spLocks noChangeArrowheads="1"/>
          </p:cNvSpPr>
          <p:nvPr/>
        </p:nvSpPr>
        <p:spPr bwMode="auto">
          <a:xfrm>
            <a:off x="3987800" y="5867400"/>
            <a:ext cx="304800" cy="304800"/>
          </a:xfrm>
          <a:prstGeom prst="ellipse">
            <a:avLst/>
          </a:prstGeom>
          <a:solidFill>
            <a:srgbClr val="FFFF00"/>
          </a:solidFill>
          <a:ln w="1905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chemeClr val="bg2"/>
                </a:solidFill>
                <a:latin typeface="Times New Roman" panose="02020603050405020304" pitchFamily="18" charset="0"/>
              </a:rPr>
              <a:t>•</a:t>
            </a:r>
          </a:p>
        </p:txBody>
      </p:sp>
      <p:graphicFrame>
        <p:nvGraphicFramePr>
          <p:cNvPr id="63558" name="对象 63557">
            <a:extLst>
              <a:ext uri="{FF2B5EF4-FFF2-40B4-BE49-F238E27FC236}">
                <a16:creationId xmlns:a16="http://schemas.microsoft.com/office/drawing/2014/main" id="{7DF5FC14-2CB2-458E-A73F-1A7DD472980F}"/>
              </a:ext>
            </a:extLst>
          </p:cNvPr>
          <p:cNvGraphicFramePr>
            <a:graphicFrameLocks noChangeAspect="1"/>
          </p:cNvGraphicFramePr>
          <p:nvPr/>
        </p:nvGraphicFramePr>
        <p:xfrm>
          <a:off x="4648200" y="5562600"/>
          <a:ext cx="722313" cy="315913"/>
        </p:xfrm>
        <a:graphic>
          <a:graphicData uri="http://schemas.openxmlformats.org/presentationml/2006/ole">
            <mc:AlternateContent xmlns:mc="http://schemas.openxmlformats.org/markup-compatibility/2006">
              <mc:Choice xmlns:v="urn:schemas-microsoft-com:vml" Requires="v">
                <p:oleObj spid="_x0000_s50279" r:id="rId29" imgW="723586" imgH="317362" progId="Equation.3">
                  <p:embed/>
                </p:oleObj>
              </mc:Choice>
              <mc:Fallback>
                <p:oleObj r:id="rId29" imgW="723586" imgH="317362" progId="Equation.3">
                  <p:embed/>
                  <p:pic>
                    <p:nvPicPr>
                      <p:cNvPr id="0" name="对象 6355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48200" y="5562600"/>
                        <a:ext cx="72231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59" name="对象 63558">
            <a:extLst>
              <a:ext uri="{FF2B5EF4-FFF2-40B4-BE49-F238E27FC236}">
                <a16:creationId xmlns:a16="http://schemas.microsoft.com/office/drawing/2014/main" id="{18996FDB-05FF-4362-9C29-625D18D4905A}"/>
              </a:ext>
            </a:extLst>
          </p:cNvPr>
          <p:cNvGraphicFramePr>
            <a:graphicFrameLocks noChangeAspect="1"/>
          </p:cNvGraphicFramePr>
          <p:nvPr/>
        </p:nvGraphicFramePr>
        <p:xfrm>
          <a:off x="5511800" y="5410200"/>
          <a:ext cx="1041400" cy="419100"/>
        </p:xfrm>
        <a:graphic>
          <a:graphicData uri="http://schemas.openxmlformats.org/presentationml/2006/ole">
            <mc:AlternateContent xmlns:mc="http://schemas.openxmlformats.org/markup-compatibility/2006">
              <mc:Choice xmlns:v="urn:schemas-microsoft-com:vml" Requires="v">
                <p:oleObj spid="_x0000_s50280" r:id="rId31" imgW="1041400" imgH="419100" progId="Equation.3">
                  <p:embed/>
                </p:oleObj>
              </mc:Choice>
              <mc:Fallback>
                <p:oleObj r:id="rId31" imgW="1041400" imgH="419100" progId="Equation.3">
                  <p:embed/>
                  <p:pic>
                    <p:nvPicPr>
                      <p:cNvPr id="0" name="对象 6355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511800" y="5410200"/>
                        <a:ext cx="104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60" name="椭圆 63559">
            <a:extLst>
              <a:ext uri="{FF2B5EF4-FFF2-40B4-BE49-F238E27FC236}">
                <a16:creationId xmlns:a16="http://schemas.microsoft.com/office/drawing/2014/main" id="{3201C6C7-0623-4C56-9DB1-258414CA14B4}"/>
              </a:ext>
            </a:extLst>
          </p:cNvPr>
          <p:cNvSpPr>
            <a:spLocks noChangeArrowheads="1"/>
          </p:cNvSpPr>
          <p:nvPr/>
        </p:nvSpPr>
        <p:spPr bwMode="auto">
          <a:xfrm>
            <a:off x="5740400" y="5867400"/>
            <a:ext cx="304800" cy="304800"/>
          </a:xfrm>
          <a:prstGeom prst="ellipse">
            <a:avLst/>
          </a:prstGeom>
          <a:solidFill>
            <a:srgbClr val="FFFF00"/>
          </a:solidFill>
          <a:ln w="1905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chemeClr val="bg2"/>
                </a:solidFill>
                <a:latin typeface="Times New Roman" panose="02020603050405020304" pitchFamily="18" charset="0"/>
              </a:rPr>
              <a:t>×</a:t>
            </a:r>
          </a:p>
        </p:txBody>
      </p:sp>
      <p:grpSp>
        <p:nvGrpSpPr>
          <p:cNvPr id="63561" name="组合 63560">
            <a:extLst>
              <a:ext uri="{FF2B5EF4-FFF2-40B4-BE49-F238E27FC236}">
                <a16:creationId xmlns:a16="http://schemas.microsoft.com/office/drawing/2014/main" id="{3DAE2D5F-1094-400E-B8DF-926AE3D50DED}"/>
              </a:ext>
            </a:extLst>
          </p:cNvPr>
          <p:cNvGrpSpPr>
            <a:grpSpLocks/>
          </p:cNvGrpSpPr>
          <p:nvPr/>
        </p:nvGrpSpPr>
        <p:grpSpPr bwMode="auto">
          <a:xfrm>
            <a:off x="8280400" y="4800600"/>
            <a:ext cx="0" cy="1981200"/>
            <a:chOff x="0" y="0"/>
            <a:chExt cx="0" cy="1248"/>
          </a:xfrm>
        </p:grpSpPr>
        <p:sp>
          <p:nvSpPr>
            <p:cNvPr id="50249" name="直接连接符 63561">
              <a:extLst>
                <a:ext uri="{FF2B5EF4-FFF2-40B4-BE49-F238E27FC236}">
                  <a16:creationId xmlns:a16="http://schemas.microsoft.com/office/drawing/2014/main" id="{57D83B14-00DC-464F-8C5A-BFF35A408766}"/>
                </a:ext>
              </a:extLst>
            </p:cNvPr>
            <p:cNvSpPr>
              <a:spLocks noChangeShapeType="1"/>
            </p:cNvSpPr>
            <p:nvPr/>
          </p:nvSpPr>
          <p:spPr bwMode="auto">
            <a:xfrm>
              <a:off x="0" y="144"/>
              <a:ext cx="0" cy="110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50" name="直接连接符 63562">
              <a:extLst>
                <a:ext uri="{FF2B5EF4-FFF2-40B4-BE49-F238E27FC236}">
                  <a16:creationId xmlns:a16="http://schemas.microsoft.com/office/drawing/2014/main" id="{BFE4B70F-5BE1-4184-9725-1F25A65F0E47}"/>
                </a:ext>
              </a:extLst>
            </p:cNvPr>
            <p:cNvSpPr>
              <a:spLocks noChangeShapeType="1"/>
            </p:cNvSpPr>
            <p:nvPr/>
          </p:nvSpPr>
          <p:spPr bwMode="auto">
            <a:xfrm flipV="1">
              <a:off x="0" y="0"/>
              <a:ext cx="0" cy="19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64" name="组合 63563">
            <a:extLst>
              <a:ext uri="{FF2B5EF4-FFF2-40B4-BE49-F238E27FC236}">
                <a16:creationId xmlns:a16="http://schemas.microsoft.com/office/drawing/2014/main" id="{D7AF1131-CCD4-46D2-BBBE-7B1EDA262FE8}"/>
              </a:ext>
            </a:extLst>
          </p:cNvPr>
          <p:cNvGrpSpPr>
            <a:grpSpLocks/>
          </p:cNvGrpSpPr>
          <p:nvPr/>
        </p:nvGrpSpPr>
        <p:grpSpPr bwMode="auto">
          <a:xfrm>
            <a:off x="7121525" y="4562475"/>
            <a:ext cx="320675" cy="2219325"/>
            <a:chOff x="0" y="0"/>
            <a:chExt cx="202" cy="1398"/>
          </a:xfrm>
        </p:grpSpPr>
        <p:sp>
          <p:nvSpPr>
            <p:cNvPr id="50252" name="直接连接符 63564">
              <a:extLst>
                <a:ext uri="{FF2B5EF4-FFF2-40B4-BE49-F238E27FC236}">
                  <a16:creationId xmlns:a16="http://schemas.microsoft.com/office/drawing/2014/main" id="{F41199FE-9526-4197-9C99-2FF80F2B8CF1}"/>
                </a:ext>
              </a:extLst>
            </p:cNvPr>
            <p:cNvSpPr>
              <a:spLocks noChangeShapeType="1"/>
            </p:cNvSpPr>
            <p:nvPr/>
          </p:nvSpPr>
          <p:spPr bwMode="auto">
            <a:xfrm>
              <a:off x="202" y="294"/>
              <a:ext cx="0" cy="110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53" name="直接连接符 63565">
              <a:extLst>
                <a:ext uri="{FF2B5EF4-FFF2-40B4-BE49-F238E27FC236}">
                  <a16:creationId xmlns:a16="http://schemas.microsoft.com/office/drawing/2014/main" id="{3F4F2D0F-10F0-41E8-9483-61A0E73BB166}"/>
                </a:ext>
              </a:extLst>
            </p:cNvPr>
            <p:cNvSpPr>
              <a:spLocks noChangeShapeType="1"/>
            </p:cNvSpPr>
            <p:nvPr/>
          </p:nvSpPr>
          <p:spPr bwMode="auto">
            <a:xfrm flipV="1">
              <a:off x="202" y="150"/>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4" name="文本框 63566">
              <a:extLst>
                <a:ext uri="{FF2B5EF4-FFF2-40B4-BE49-F238E27FC236}">
                  <a16:creationId xmlns:a16="http://schemas.microsoft.com/office/drawing/2014/main" id="{6E4FC1F5-3FA4-4C60-A79E-092650D79302}"/>
                </a:ext>
              </a:extLst>
            </p:cNvPr>
            <p:cNvSpPr txBox="1">
              <a:spLocks noChangeArrowheads="1"/>
            </p:cNvSpPr>
            <p:nvPr/>
          </p:nvSpPr>
          <p:spPr bwMode="auto">
            <a:xfrm>
              <a:off x="0" y="0"/>
              <a:ext cx="184"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i</a:t>
              </a:r>
            </a:p>
          </p:txBody>
        </p:sp>
      </p:grpSp>
      <p:graphicFrame>
        <p:nvGraphicFramePr>
          <p:cNvPr id="63568" name="对象 63567">
            <a:extLst>
              <a:ext uri="{FF2B5EF4-FFF2-40B4-BE49-F238E27FC236}">
                <a16:creationId xmlns:a16="http://schemas.microsoft.com/office/drawing/2014/main" id="{DF4FDF56-F47A-4B7A-848B-F5606B1B46FD}"/>
              </a:ext>
            </a:extLst>
          </p:cNvPr>
          <p:cNvGraphicFramePr>
            <a:graphicFrameLocks noChangeAspect="1"/>
          </p:cNvGraphicFramePr>
          <p:nvPr/>
        </p:nvGraphicFramePr>
        <p:xfrm>
          <a:off x="7654925" y="5476875"/>
          <a:ext cx="520700" cy="419100"/>
        </p:xfrm>
        <a:graphic>
          <a:graphicData uri="http://schemas.openxmlformats.org/presentationml/2006/ole">
            <mc:AlternateContent xmlns:mc="http://schemas.openxmlformats.org/markup-compatibility/2006">
              <mc:Choice xmlns:v="urn:schemas-microsoft-com:vml" Requires="v">
                <p:oleObj spid="_x0000_s50281" r:id="rId33" imgW="520700" imgH="419100" progId="Equation.3">
                  <p:embed/>
                </p:oleObj>
              </mc:Choice>
              <mc:Fallback>
                <p:oleObj r:id="rId33" imgW="520700" imgH="419100" progId="Equation.3">
                  <p:embed/>
                  <p:pic>
                    <p:nvPicPr>
                      <p:cNvPr id="0" name="对象 6356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654925" y="5476875"/>
                        <a:ext cx="520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69" name="椭圆 63568">
            <a:extLst>
              <a:ext uri="{FF2B5EF4-FFF2-40B4-BE49-F238E27FC236}">
                <a16:creationId xmlns:a16="http://schemas.microsoft.com/office/drawing/2014/main" id="{288F9AD2-21BB-4D41-9A33-49359060188E}"/>
              </a:ext>
            </a:extLst>
          </p:cNvPr>
          <p:cNvSpPr>
            <a:spLocks noChangeArrowheads="1"/>
          </p:cNvSpPr>
          <p:nvPr/>
        </p:nvSpPr>
        <p:spPr bwMode="auto">
          <a:xfrm>
            <a:off x="7696200" y="5867400"/>
            <a:ext cx="304800" cy="304800"/>
          </a:xfrm>
          <a:prstGeom prst="ellipse">
            <a:avLst/>
          </a:prstGeom>
          <a:solidFill>
            <a:srgbClr val="FFFF00"/>
          </a:solidFill>
          <a:ln w="1905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chemeClr val="bg2"/>
                </a:solidFill>
                <a:latin typeface="Times New Roman" panose="02020603050405020304" pitchFamily="18" charset="0"/>
              </a:rPr>
              <a:t>×</a:t>
            </a:r>
          </a:p>
        </p:txBody>
      </p:sp>
      <p:sp>
        <p:nvSpPr>
          <p:cNvPr id="63570" name="文本框 63569">
            <a:extLst>
              <a:ext uri="{FF2B5EF4-FFF2-40B4-BE49-F238E27FC236}">
                <a16:creationId xmlns:a16="http://schemas.microsoft.com/office/drawing/2014/main" id="{71841633-EFAF-42C8-822D-DDB794F4A9A9}"/>
              </a:ext>
            </a:extLst>
          </p:cNvPr>
          <p:cNvSpPr txBox="1">
            <a:spLocks noChangeArrowheads="1"/>
          </p:cNvSpPr>
          <p:nvPr/>
        </p:nvSpPr>
        <p:spPr bwMode="auto">
          <a:xfrm>
            <a:off x="7045325" y="54768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0</a:t>
            </a:r>
          </a:p>
        </p:txBody>
      </p:sp>
      <p:sp>
        <p:nvSpPr>
          <p:cNvPr id="63571" name="文本框 63570">
            <a:extLst>
              <a:ext uri="{FF2B5EF4-FFF2-40B4-BE49-F238E27FC236}">
                <a16:creationId xmlns:a16="http://schemas.microsoft.com/office/drawing/2014/main" id="{ED537E60-ED21-45D3-99A1-8228574D8094}"/>
              </a:ext>
            </a:extLst>
          </p:cNvPr>
          <p:cNvSpPr txBox="1">
            <a:spLocks noChangeArrowheads="1"/>
          </p:cNvSpPr>
          <p:nvPr/>
        </p:nvSpPr>
        <p:spPr bwMode="auto">
          <a:xfrm>
            <a:off x="8324850" y="54768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0</a:t>
            </a:r>
          </a:p>
        </p:txBody>
      </p:sp>
      <p:sp>
        <p:nvSpPr>
          <p:cNvPr id="63572" name="直接连接符 63571">
            <a:extLst>
              <a:ext uri="{FF2B5EF4-FFF2-40B4-BE49-F238E27FC236}">
                <a16:creationId xmlns:a16="http://schemas.microsoft.com/office/drawing/2014/main" id="{A7E7BEAC-AC1A-4B9F-ADC8-3633F50F34FC}"/>
              </a:ext>
            </a:extLst>
          </p:cNvPr>
          <p:cNvSpPr>
            <a:spLocks noChangeShapeType="1"/>
          </p:cNvSpPr>
          <p:nvPr/>
        </p:nvSpPr>
        <p:spPr bwMode="auto">
          <a:xfrm>
            <a:off x="566738" y="4733925"/>
            <a:ext cx="2057400" cy="0"/>
          </a:xfrm>
          <a:prstGeom prst="line">
            <a:avLst/>
          </a:prstGeom>
          <a:noFill/>
          <a:ln w="38100">
            <a:solidFill>
              <a:srgbClr val="0066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3" name="直接连接符 63572">
            <a:extLst>
              <a:ext uri="{FF2B5EF4-FFF2-40B4-BE49-F238E27FC236}">
                <a16:creationId xmlns:a16="http://schemas.microsoft.com/office/drawing/2014/main" id="{98F42436-2596-4D8F-9BC7-8C5F0A9F557D}"/>
              </a:ext>
            </a:extLst>
          </p:cNvPr>
          <p:cNvSpPr>
            <a:spLocks noChangeShapeType="1"/>
          </p:cNvSpPr>
          <p:nvPr/>
        </p:nvSpPr>
        <p:spPr bwMode="auto">
          <a:xfrm>
            <a:off x="533400" y="6553200"/>
            <a:ext cx="2057400" cy="0"/>
          </a:xfrm>
          <a:prstGeom prst="line">
            <a:avLst/>
          </a:prstGeom>
          <a:noFill/>
          <a:ln w="38100">
            <a:solidFill>
              <a:srgbClr val="0066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4" name="直接连接符 63573">
            <a:extLst>
              <a:ext uri="{FF2B5EF4-FFF2-40B4-BE49-F238E27FC236}">
                <a16:creationId xmlns:a16="http://schemas.microsoft.com/office/drawing/2014/main" id="{B0BD0844-3A05-474C-B022-9DC7F9E290FC}"/>
              </a:ext>
            </a:extLst>
          </p:cNvPr>
          <p:cNvSpPr>
            <a:spLocks noChangeShapeType="1"/>
          </p:cNvSpPr>
          <p:nvPr/>
        </p:nvSpPr>
        <p:spPr bwMode="auto">
          <a:xfrm>
            <a:off x="533400" y="4724400"/>
            <a:ext cx="0" cy="1828800"/>
          </a:xfrm>
          <a:prstGeom prst="line">
            <a:avLst/>
          </a:prstGeom>
          <a:noFill/>
          <a:ln w="38100">
            <a:solidFill>
              <a:srgbClr val="0066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5" name="直接连接符 63574">
            <a:extLst>
              <a:ext uri="{FF2B5EF4-FFF2-40B4-BE49-F238E27FC236}">
                <a16:creationId xmlns:a16="http://schemas.microsoft.com/office/drawing/2014/main" id="{A177DE3D-FDB1-4711-89B8-616C6B0960F9}"/>
              </a:ext>
            </a:extLst>
          </p:cNvPr>
          <p:cNvSpPr>
            <a:spLocks noChangeShapeType="1"/>
          </p:cNvSpPr>
          <p:nvPr/>
        </p:nvSpPr>
        <p:spPr bwMode="auto">
          <a:xfrm>
            <a:off x="2590800" y="4724400"/>
            <a:ext cx="0" cy="1828800"/>
          </a:xfrm>
          <a:prstGeom prst="line">
            <a:avLst/>
          </a:prstGeom>
          <a:noFill/>
          <a:ln w="38100">
            <a:solidFill>
              <a:srgbClr val="0066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6" name="直接连接符 63575">
            <a:extLst>
              <a:ext uri="{FF2B5EF4-FFF2-40B4-BE49-F238E27FC236}">
                <a16:creationId xmlns:a16="http://schemas.microsoft.com/office/drawing/2014/main" id="{80D79816-2BB2-4FC7-B726-51545C1F3F0E}"/>
              </a:ext>
            </a:extLst>
          </p:cNvPr>
          <p:cNvSpPr>
            <a:spLocks noChangeShapeType="1"/>
          </p:cNvSpPr>
          <p:nvPr/>
        </p:nvSpPr>
        <p:spPr bwMode="auto">
          <a:xfrm>
            <a:off x="1371600" y="65532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577" name="对象 63576">
            <a:extLst>
              <a:ext uri="{FF2B5EF4-FFF2-40B4-BE49-F238E27FC236}">
                <a16:creationId xmlns:a16="http://schemas.microsoft.com/office/drawing/2014/main" id="{255E209F-6C8A-4B78-89F0-79ABA8460B5E}"/>
              </a:ext>
            </a:extLst>
          </p:cNvPr>
          <p:cNvGraphicFramePr>
            <a:graphicFrameLocks noChangeAspect="1"/>
          </p:cNvGraphicFramePr>
          <p:nvPr/>
        </p:nvGraphicFramePr>
        <p:xfrm>
          <a:off x="1447800" y="6096000"/>
          <a:ext cx="317500" cy="381000"/>
        </p:xfrm>
        <a:graphic>
          <a:graphicData uri="http://schemas.openxmlformats.org/presentationml/2006/ole">
            <mc:AlternateContent xmlns:mc="http://schemas.openxmlformats.org/markup-compatibility/2006">
              <mc:Choice xmlns:v="urn:schemas-microsoft-com:vml" Requires="v">
                <p:oleObj spid="_x0000_s50282" r:id="rId35" imgW="317500" imgH="381000" progId="Equation.3">
                  <p:embed/>
                </p:oleObj>
              </mc:Choice>
              <mc:Fallback>
                <p:oleObj r:id="rId35" imgW="317500" imgH="381000" progId="Equation.3">
                  <p:embed/>
                  <p:pic>
                    <p:nvPicPr>
                      <p:cNvPr id="0" name="对象 6357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447800" y="6096000"/>
                        <a:ext cx="31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78" name="矩形 63577">
            <a:extLst>
              <a:ext uri="{FF2B5EF4-FFF2-40B4-BE49-F238E27FC236}">
                <a16:creationId xmlns:a16="http://schemas.microsoft.com/office/drawing/2014/main" id="{9AF0C015-3061-4D1A-B202-157A6FC7A907}"/>
              </a:ext>
            </a:extLst>
          </p:cNvPr>
          <p:cNvSpPr>
            <a:spLocks noChangeArrowheads="1"/>
          </p:cNvSpPr>
          <p:nvPr/>
        </p:nvSpPr>
        <p:spPr bwMode="auto">
          <a:xfrm>
            <a:off x="522288" y="4733925"/>
            <a:ext cx="2057400" cy="1828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linds(vertical)">
                                      <p:cBhvr>
                                        <p:cTn id="7" dur="500"/>
                                        <p:tgtEl>
                                          <p:spTgt spid="63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wipe(down)">
                                      <p:cBhvr>
                                        <p:cTn id="12" dur="500"/>
                                        <p:tgtEl>
                                          <p:spTgt spid="63491"/>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63492"/>
                                        </p:tgtEl>
                                        <p:attrNameLst>
                                          <p:attrName>style.visibility</p:attrName>
                                        </p:attrNameLst>
                                      </p:cBhvr>
                                      <p:to>
                                        <p:strVal val="visible"/>
                                      </p:to>
                                    </p:set>
                                    <p:animEffect transition="in" filter="slide(fromBottom)">
                                      <p:cBhvr>
                                        <p:cTn id="16" dur="500"/>
                                        <p:tgtEl>
                                          <p:spTgt spid="63492"/>
                                        </p:tgtEl>
                                      </p:cBhvr>
                                    </p:animEffec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6349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63526"/>
                                        </p:tgtEl>
                                        <p:attrNameLst>
                                          <p:attrName>style.visibility</p:attrName>
                                        </p:attrNameLst>
                                      </p:cBhvr>
                                      <p:to>
                                        <p:strVal val="visible"/>
                                      </p:to>
                                    </p:set>
                                    <p:animEffect transition="in" filter="slide(fromLeft)">
                                      <p:cBhvr>
                                        <p:cTn id="24" dur="500"/>
                                        <p:tgtEl>
                                          <p:spTgt spid="6352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nodeType="clickEffect">
                                  <p:stCondLst>
                                    <p:cond delay="0"/>
                                  </p:stCondLst>
                                  <p:childTnLst>
                                    <p:set>
                                      <p:cBhvr>
                                        <p:cTn id="28" dur="1" fill="hold">
                                          <p:stCondLst>
                                            <p:cond delay="0"/>
                                          </p:stCondLst>
                                        </p:cTn>
                                        <p:tgtEl>
                                          <p:spTgt spid="63494"/>
                                        </p:tgtEl>
                                        <p:attrNameLst>
                                          <p:attrName>style.visibility</p:attrName>
                                        </p:attrNameLst>
                                      </p:cBhvr>
                                      <p:to>
                                        <p:strVal val="visible"/>
                                      </p:to>
                                    </p:set>
                                    <p:animEffect transition="in" filter="slide(fromTop)">
                                      <p:cBhvr>
                                        <p:cTn id="29" dur="500"/>
                                        <p:tgtEl>
                                          <p:spTgt spid="63494"/>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6354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6350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63511"/>
                                        </p:tgtEl>
                                        <p:attrNameLst>
                                          <p:attrName>style.visibility</p:attrName>
                                        </p:attrNameLst>
                                      </p:cBhvr>
                                      <p:to>
                                        <p:strVal val="visible"/>
                                      </p:to>
                                    </p:set>
                                    <p:animEffect transition="in" filter="wipe(down)">
                                      <p:cBhvr>
                                        <p:cTn id="41" dur="500"/>
                                        <p:tgtEl>
                                          <p:spTgt spid="63511"/>
                                        </p:tgtEl>
                                      </p:cBhvr>
                                    </p:animEffec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6351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63514"/>
                                        </p:tgtEl>
                                        <p:attrNameLst>
                                          <p:attrName>style.visibility</p:attrName>
                                        </p:attrNameLst>
                                      </p:cBhvr>
                                      <p:to>
                                        <p:strVal val="visible"/>
                                      </p:to>
                                    </p:set>
                                    <p:animEffect transition="in" filter="wipe(down)">
                                      <p:cBhvr>
                                        <p:cTn id="49" dur="500"/>
                                        <p:tgtEl>
                                          <p:spTgt spid="63514"/>
                                        </p:tgtEl>
                                      </p:cBhvr>
                                    </p:animEffec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6351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63512"/>
                                        </p:tgtEl>
                                        <p:attrNameLst>
                                          <p:attrName>style.visibility</p:attrName>
                                        </p:attrNameLst>
                                      </p:cBhvr>
                                      <p:to>
                                        <p:strVal val="visible"/>
                                      </p:to>
                                    </p:set>
                                    <p:animEffect transition="in" filter="wipe(up)">
                                      <p:cBhvr>
                                        <p:cTn id="57" dur="500"/>
                                        <p:tgtEl>
                                          <p:spTgt spid="635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63510"/>
                                        </p:tgtEl>
                                        <p:attrNameLst>
                                          <p:attrName>style.visibility</p:attrName>
                                        </p:attrNameLst>
                                      </p:cBhvr>
                                      <p:to>
                                        <p:strVal val="visible"/>
                                      </p:to>
                                    </p:set>
                                  </p:childTnLst>
                                </p:cTn>
                              </p:par>
                            </p:childTnLst>
                          </p:cTn>
                        </p:par>
                        <p:par>
                          <p:cTn id="62" fill="hold" nodeType="afterGroup">
                            <p:stCondLst>
                              <p:cond delay="500"/>
                            </p:stCondLst>
                            <p:childTnLst>
                              <p:par>
                                <p:cTn id="63" presetID="1" presetClass="entr" presetSubtype="0" fill="hold" nodeType="afterEffect">
                                  <p:stCondLst>
                                    <p:cond delay="0"/>
                                  </p:stCondLst>
                                  <p:childTnLst>
                                    <p:set>
                                      <p:cBhvr>
                                        <p:cTn id="64" dur="1" fill="hold">
                                          <p:stCondLst>
                                            <p:cond delay="499"/>
                                          </p:stCondLst>
                                        </p:cTn>
                                        <p:tgtEl>
                                          <p:spTgt spid="6351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63513"/>
                                        </p:tgtEl>
                                        <p:attrNameLst>
                                          <p:attrName>style.visibility</p:attrName>
                                        </p:attrNameLst>
                                      </p:cBhvr>
                                      <p:to>
                                        <p:strVal val="visible"/>
                                      </p:to>
                                    </p:set>
                                    <p:animEffect transition="in" filter="wipe(down)">
                                      <p:cBhvr>
                                        <p:cTn id="69" dur="500"/>
                                        <p:tgtEl>
                                          <p:spTgt spid="63513"/>
                                        </p:tgtEl>
                                      </p:cBhvr>
                                    </p:animEffect>
                                  </p:childTnLst>
                                </p:cTn>
                              </p:par>
                            </p:childTnLst>
                          </p:cTn>
                        </p:par>
                        <p:par>
                          <p:cTn id="70" fill="hold" nodeType="afterGroup">
                            <p:stCondLst>
                              <p:cond delay="500"/>
                            </p:stCondLst>
                            <p:childTnLst>
                              <p:par>
                                <p:cTn id="71" presetID="22" presetClass="entr" presetSubtype="1" fill="hold" nodeType="afterEffect">
                                  <p:stCondLst>
                                    <p:cond delay="0"/>
                                  </p:stCondLst>
                                  <p:childTnLst>
                                    <p:set>
                                      <p:cBhvr>
                                        <p:cTn id="72" dur="1" fill="hold">
                                          <p:stCondLst>
                                            <p:cond delay="0"/>
                                          </p:stCondLst>
                                        </p:cTn>
                                        <p:tgtEl>
                                          <p:spTgt spid="63515"/>
                                        </p:tgtEl>
                                        <p:attrNameLst>
                                          <p:attrName>style.visibility</p:attrName>
                                        </p:attrNameLst>
                                      </p:cBhvr>
                                      <p:to>
                                        <p:strVal val="visible"/>
                                      </p:to>
                                    </p:set>
                                    <p:animEffect transition="in" filter="wipe(up)">
                                      <p:cBhvr>
                                        <p:cTn id="73" dur="500"/>
                                        <p:tgtEl>
                                          <p:spTgt spid="63515"/>
                                        </p:tgtEl>
                                      </p:cBhvr>
                                    </p:animEffect>
                                  </p:childTnLst>
                                </p:cTn>
                              </p:par>
                            </p:childTnLst>
                          </p:cTn>
                        </p:par>
                        <p:par>
                          <p:cTn id="74" fill="hold" nodeType="afterGroup">
                            <p:stCondLst>
                              <p:cond delay="1000"/>
                            </p:stCondLst>
                            <p:childTnLst>
                              <p:par>
                                <p:cTn id="75" presetID="1" presetClass="entr" presetSubtype="0" fill="hold" nodeType="afterEffect">
                                  <p:stCondLst>
                                    <p:cond delay="0"/>
                                  </p:stCondLst>
                                  <p:childTnLst>
                                    <p:set>
                                      <p:cBhvr>
                                        <p:cTn id="76" dur="1" fill="hold">
                                          <p:stCondLst>
                                            <p:cond delay="499"/>
                                          </p:stCondLst>
                                        </p:cTn>
                                        <p:tgtEl>
                                          <p:spTgt spid="6352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nodeType="clickEffect">
                                  <p:stCondLst>
                                    <p:cond delay="0"/>
                                  </p:stCondLst>
                                  <p:childTnLst>
                                    <p:set>
                                      <p:cBhvr>
                                        <p:cTn id="80" dur="1" fill="hold">
                                          <p:stCondLst>
                                            <p:cond delay="0"/>
                                          </p:stCondLst>
                                        </p:cTn>
                                        <p:tgtEl>
                                          <p:spTgt spid="63518"/>
                                        </p:tgtEl>
                                        <p:attrNameLst>
                                          <p:attrName>style.visibility</p:attrName>
                                        </p:attrNameLst>
                                      </p:cBhvr>
                                      <p:to>
                                        <p:strVal val="visible"/>
                                      </p:to>
                                    </p:set>
                                    <p:animEffect transition="in" filter="wipe(right)">
                                      <p:cBhvr>
                                        <p:cTn id="81" dur="500"/>
                                        <p:tgtEl>
                                          <p:spTgt spid="63518"/>
                                        </p:tgtEl>
                                      </p:cBhvr>
                                    </p:animEffect>
                                  </p:childTnLst>
                                </p:cTn>
                              </p:par>
                            </p:childTnLst>
                          </p:cTn>
                        </p:par>
                        <p:par>
                          <p:cTn id="82" fill="hold" nodeType="afterGroup">
                            <p:stCondLst>
                              <p:cond delay="500"/>
                            </p:stCondLst>
                            <p:childTnLst>
                              <p:par>
                                <p:cTn id="83" presetID="1" presetClass="entr" presetSubtype="0" fill="hold" nodeType="afterEffect">
                                  <p:stCondLst>
                                    <p:cond delay="0"/>
                                  </p:stCondLst>
                                  <p:childTnLst>
                                    <p:set>
                                      <p:cBhvr>
                                        <p:cTn id="84" dur="1" fill="hold">
                                          <p:stCondLst>
                                            <p:cond delay="499"/>
                                          </p:stCondLst>
                                        </p:cTn>
                                        <p:tgtEl>
                                          <p:spTgt spid="6352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iterate type="lt">
                                    <p:tmPct val="100000"/>
                                  </p:iterate>
                                  <p:childTnLst>
                                    <p:set>
                                      <p:cBhvr>
                                        <p:cTn id="88" dur="1" fill="hold">
                                          <p:stCondLst>
                                            <p:cond delay="0"/>
                                          </p:stCondLst>
                                        </p:cTn>
                                        <p:tgtEl>
                                          <p:spTgt spid="63527"/>
                                        </p:tgtEl>
                                        <p:attrNameLst>
                                          <p:attrName>style.visibility</p:attrName>
                                        </p:attrNameLst>
                                      </p:cBhvr>
                                      <p:to>
                                        <p:strVal val="visible"/>
                                      </p:to>
                                    </p:set>
                                    <p:animEffect transition="in" filter="dissolve">
                                      <p:cBhvr>
                                        <p:cTn id="89" dur="75"/>
                                        <p:tgtEl>
                                          <p:spTgt spid="6352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2" fill="hold" nodeType="clickEffect">
                                  <p:stCondLst>
                                    <p:cond delay="0"/>
                                  </p:stCondLst>
                                  <p:childTnLst>
                                    <p:set>
                                      <p:cBhvr>
                                        <p:cTn id="93" dur="1" fill="hold">
                                          <p:stCondLst>
                                            <p:cond delay="0"/>
                                          </p:stCondLst>
                                        </p:cTn>
                                        <p:tgtEl>
                                          <p:spTgt spid="63528"/>
                                        </p:tgtEl>
                                        <p:attrNameLst>
                                          <p:attrName>style.visibility</p:attrName>
                                        </p:attrNameLst>
                                      </p:cBhvr>
                                      <p:to>
                                        <p:strVal val="visible"/>
                                      </p:to>
                                    </p:set>
                                    <p:animEffect transition="in" filter="slide(fromRight)">
                                      <p:cBhvr>
                                        <p:cTn id="94" dur="500"/>
                                        <p:tgtEl>
                                          <p:spTgt spid="6352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8" fill="hold" grpId="0" nodeType="clickEffect">
                                  <p:stCondLst>
                                    <p:cond delay="0"/>
                                  </p:stCondLst>
                                  <p:iterate type="lt">
                                    <p:tmPct val="100000"/>
                                  </p:iterate>
                                  <p:childTnLst>
                                    <p:set>
                                      <p:cBhvr>
                                        <p:cTn id="98" dur="1" fill="hold">
                                          <p:stCondLst>
                                            <p:cond delay="0"/>
                                          </p:stCondLst>
                                        </p:cTn>
                                        <p:tgtEl>
                                          <p:spTgt spid="63530"/>
                                        </p:tgtEl>
                                        <p:attrNameLst>
                                          <p:attrName>style.visibility</p:attrName>
                                        </p:attrNameLst>
                                      </p:cBhvr>
                                      <p:to>
                                        <p:strVal val="visible"/>
                                      </p:to>
                                    </p:set>
                                    <p:animEffect transition="in" filter="slide(fromLeft)">
                                      <p:cBhvr>
                                        <p:cTn id="99" dur="75"/>
                                        <p:tgtEl>
                                          <p:spTgt spid="6353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2" fill="hold" nodeType="clickEffect">
                                  <p:stCondLst>
                                    <p:cond delay="0"/>
                                  </p:stCondLst>
                                  <p:childTnLst>
                                    <p:set>
                                      <p:cBhvr>
                                        <p:cTn id="103" dur="1" fill="hold">
                                          <p:stCondLst>
                                            <p:cond delay="0"/>
                                          </p:stCondLst>
                                        </p:cTn>
                                        <p:tgtEl>
                                          <p:spTgt spid="63572"/>
                                        </p:tgtEl>
                                        <p:attrNameLst>
                                          <p:attrName>style.visibility</p:attrName>
                                        </p:attrNameLst>
                                      </p:cBhvr>
                                      <p:to>
                                        <p:strVal val="visible"/>
                                      </p:to>
                                    </p:set>
                                    <p:animEffect transition="in" filter="wipe(right)">
                                      <p:cBhvr>
                                        <p:cTn id="104" dur="500"/>
                                        <p:tgtEl>
                                          <p:spTgt spid="6357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6" presetClass="entr" presetSubtype="42" fill="hold" nodeType="clickEffect">
                                  <p:stCondLst>
                                    <p:cond delay="0"/>
                                  </p:stCondLst>
                                  <p:childTnLst>
                                    <p:set>
                                      <p:cBhvr>
                                        <p:cTn id="108" dur="1" fill="hold">
                                          <p:stCondLst>
                                            <p:cond delay="0"/>
                                          </p:stCondLst>
                                        </p:cTn>
                                        <p:tgtEl>
                                          <p:spTgt spid="63573"/>
                                        </p:tgtEl>
                                        <p:attrNameLst>
                                          <p:attrName>style.visibility</p:attrName>
                                        </p:attrNameLst>
                                      </p:cBhvr>
                                      <p:to>
                                        <p:strVal val="visible"/>
                                      </p:to>
                                    </p:set>
                                    <p:animEffect transition="in" filter="barn(outHorizontal)">
                                      <p:cBhvr>
                                        <p:cTn id="109" dur="500"/>
                                        <p:tgtEl>
                                          <p:spTgt spid="6357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63576"/>
                                        </p:tgtEl>
                                        <p:attrNameLst>
                                          <p:attrName>style.visibility</p:attrName>
                                        </p:attrNameLst>
                                      </p:cBhvr>
                                      <p:to>
                                        <p:strVal val="visible"/>
                                      </p:to>
                                    </p:set>
                                    <p:animEffect transition="in" filter="wipe(left)">
                                      <p:cBhvr>
                                        <p:cTn id="114" dur="500"/>
                                        <p:tgtEl>
                                          <p:spTgt spid="63576"/>
                                        </p:tgtEl>
                                      </p:cBhvr>
                                    </p:animEffect>
                                  </p:childTnLst>
                                </p:cTn>
                              </p:par>
                            </p:childTnLst>
                          </p:cTn>
                        </p:par>
                        <p:par>
                          <p:cTn id="115" fill="hold" nodeType="afterGroup">
                            <p:stCondLst>
                              <p:cond delay="500"/>
                            </p:stCondLst>
                            <p:childTnLst>
                              <p:par>
                                <p:cTn id="116" presetID="12" presetClass="entr" presetSubtype="4" fill="hold" nodeType="afterEffect">
                                  <p:stCondLst>
                                    <p:cond delay="0"/>
                                  </p:stCondLst>
                                  <p:childTnLst>
                                    <p:set>
                                      <p:cBhvr>
                                        <p:cTn id="117" dur="1" fill="hold">
                                          <p:stCondLst>
                                            <p:cond delay="0"/>
                                          </p:stCondLst>
                                        </p:cTn>
                                        <p:tgtEl>
                                          <p:spTgt spid="63577"/>
                                        </p:tgtEl>
                                        <p:attrNameLst>
                                          <p:attrName>style.visibility</p:attrName>
                                        </p:attrNameLst>
                                      </p:cBhvr>
                                      <p:to>
                                        <p:strVal val="visible"/>
                                      </p:to>
                                    </p:set>
                                    <p:animEffect transition="in" filter="slide(fromBottom)">
                                      <p:cBhvr>
                                        <p:cTn id="118" dur="500"/>
                                        <p:tgtEl>
                                          <p:spTgt spid="6357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nodeType="clickEffect">
                                  <p:stCondLst>
                                    <p:cond delay="0"/>
                                  </p:stCondLst>
                                  <p:childTnLst>
                                    <p:set>
                                      <p:cBhvr>
                                        <p:cTn id="122" dur="1" fill="hold">
                                          <p:stCondLst>
                                            <p:cond delay="0"/>
                                          </p:stCondLst>
                                        </p:cTn>
                                        <p:tgtEl>
                                          <p:spTgt spid="63574"/>
                                        </p:tgtEl>
                                        <p:attrNameLst>
                                          <p:attrName>style.visibility</p:attrName>
                                        </p:attrNameLst>
                                      </p:cBhvr>
                                      <p:to>
                                        <p:strVal val="visible"/>
                                      </p:to>
                                    </p:set>
                                    <p:animEffect transition="in" filter="wipe(up)">
                                      <p:cBhvr>
                                        <p:cTn id="123" dur="500"/>
                                        <p:tgtEl>
                                          <p:spTgt spid="63574"/>
                                        </p:tgtEl>
                                      </p:cBhvr>
                                    </p:animEffect>
                                  </p:childTnLst>
                                </p:cTn>
                              </p:par>
                            </p:childTnLst>
                          </p:cTn>
                        </p:par>
                        <p:par>
                          <p:cTn id="124" fill="hold" nodeType="afterGroup">
                            <p:stCondLst>
                              <p:cond delay="500"/>
                            </p:stCondLst>
                            <p:childTnLst>
                              <p:par>
                                <p:cTn id="125" presetID="22" presetClass="entr" presetSubtype="1" fill="hold" nodeType="afterEffect">
                                  <p:stCondLst>
                                    <p:cond delay="0"/>
                                  </p:stCondLst>
                                  <p:childTnLst>
                                    <p:set>
                                      <p:cBhvr>
                                        <p:cTn id="126" dur="1" fill="hold">
                                          <p:stCondLst>
                                            <p:cond delay="0"/>
                                          </p:stCondLst>
                                        </p:cTn>
                                        <p:tgtEl>
                                          <p:spTgt spid="63575"/>
                                        </p:tgtEl>
                                        <p:attrNameLst>
                                          <p:attrName>style.visibility</p:attrName>
                                        </p:attrNameLst>
                                      </p:cBhvr>
                                      <p:to>
                                        <p:strVal val="visible"/>
                                      </p:to>
                                    </p:set>
                                    <p:animEffect transition="in" filter="wipe(up)">
                                      <p:cBhvr>
                                        <p:cTn id="127" dur="500"/>
                                        <p:tgtEl>
                                          <p:spTgt spid="6357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iterate type="lt">
                                    <p:tmPct val="100000"/>
                                  </p:iterate>
                                  <p:childTnLst>
                                    <p:set>
                                      <p:cBhvr>
                                        <p:cTn id="131" dur="1" fill="hold">
                                          <p:stCondLst>
                                            <p:cond delay="0"/>
                                          </p:stCondLst>
                                        </p:cTn>
                                        <p:tgtEl>
                                          <p:spTgt spid="63531"/>
                                        </p:tgtEl>
                                        <p:attrNameLst>
                                          <p:attrName>style.visibility</p:attrName>
                                        </p:attrNameLst>
                                      </p:cBhvr>
                                      <p:to>
                                        <p:strVal val="visible"/>
                                      </p:to>
                                    </p:set>
                                    <p:animEffect transition="in" filter="blinds(horizontal)">
                                      <p:cBhvr>
                                        <p:cTn id="132" dur="75"/>
                                        <p:tgtEl>
                                          <p:spTgt spid="63531"/>
                                        </p:tgtEl>
                                      </p:cBhvr>
                                    </p:animEffect>
                                  </p:childTnLst>
                                </p:cTn>
                              </p:par>
                            </p:childTnLst>
                          </p:cTn>
                        </p:par>
                        <p:par>
                          <p:cTn id="133" fill="hold" nodeType="afterGroup">
                            <p:stCondLst>
                              <p:cond delay="1050"/>
                            </p:stCondLst>
                            <p:childTnLst>
                              <p:par>
                                <p:cTn id="134" presetID="18" presetClass="entr" presetSubtype="9" fill="hold" nodeType="afterEffect">
                                  <p:stCondLst>
                                    <p:cond delay="0"/>
                                  </p:stCondLst>
                                  <p:childTnLst>
                                    <p:set>
                                      <p:cBhvr>
                                        <p:cTn id="135" dur="1" fill="hold">
                                          <p:stCondLst>
                                            <p:cond delay="0"/>
                                          </p:stCondLst>
                                        </p:cTn>
                                        <p:tgtEl>
                                          <p:spTgt spid="63578"/>
                                        </p:tgtEl>
                                        <p:attrNameLst>
                                          <p:attrName>style.visibility</p:attrName>
                                        </p:attrNameLst>
                                      </p:cBhvr>
                                      <p:to>
                                        <p:strVal val="visible"/>
                                      </p:to>
                                    </p:set>
                                    <p:animEffect transition="in" filter="strips(upLeft)">
                                      <p:cBhvr>
                                        <p:cTn id="136" dur="500"/>
                                        <p:tgtEl>
                                          <p:spTgt spid="63578"/>
                                        </p:tgtEl>
                                      </p:cBhvr>
                                    </p:animEffect>
                                  </p:childTnLst>
                                </p:cTn>
                              </p:par>
                            </p:childTnLst>
                          </p:cTn>
                        </p:par>
                        <p:par>
                          <p:cTn id="137" fill="hold" nodeType="afterGroup">
                            <p:stCondLst>
                              <p:cond delay="1550"/>
                            </p:stCondLst>
                            <p:childTnLst>
                              <p:par>
                                <p:cTn id="138" presetID="1" presetClass="entr" presetSubtype="0" fill="hold" grpId="0" nodeType="afterEffect">
                                  <p:stCondLst>
                                    <p:cond delay="0"/>
                                  </p:stCondLst>
                                  <p:childTnLst>
                                    <p:set>
                                      <p:cBhvr>
                                        <p:cTn id="139" dur="1" fill="hold">
                                          <p:stCondLst>
                                            <p:cond delay="499"/>
                                          </p:stCondLst>
                                        </p:cTn>
                                        <p:tgtEl>
                                          <p:spTgt spid="63522"/>
                                        </p:tgtEl>
                                        <p:attrNameLst>
                                          <p:attrName>style.visibility</p:attrName>
                                        </p:attrNameLst>
                                      </p:cBhvr>
                                      <p:to>
                                        <p:strVal val="visible"/>
                                      </p:to>
                                    </p:set>
                                  </p:childTnLst>
                                </p:cTn>
                              </p:par>
                            </p:childTnLst>
                          </p:cTn>
                        </p:par>
                        <p:par>
                          <p:cTn id="140" fill="hold" nodeType="afterGroup">
                            <p:stCondLst>
                              <p:cond delay="2050"/>
                            </p:stCondLst>
                            <p:childTnLst>
                              <p:par>
                                <p:cTn id="141" presetID="1" presetClass="entr" presetSubtype="0" fill="hold" grpId="0" nodeType="afterEffect">
                                  <p:stCondLst>
                                    <p:cond delay="0"/>
                                  </p:stCondLst>
                                  <p:childTnLst>
                                    <p:set>
                                      <p:cBhvr>
                                        <p:cTn id="142" dur="1" fill="hold">
                                          <p:stCondLst>
                                            <p:cond delay="499"/>
                                          </p:stCondLst>
                                        </p:cTn>
                                        <p:tgtEl>
                                          <p:spTgt spid="63523"/>
                                        </p:tgtEl>
                                        <p:attrNameLst>
                                          <p:attrName>style.visibility</p:attrName>
                                        </p:attrNameLst>
                                      </p:cBhvr>
                                      <p:to>
                                        <p:strVal val="visible"/>
                                      </p:to>
                                    </p:set>
                                  </p:childTnLst>
                                </p:cTn>
                              </p:par>
                            </p:childTnLst>
                          </p:cTn>
                        </p:par>
                        <p:par>
                          <p:cTn id="143" fill="hold" nodeType="afterGroup">
                            <p:stCondLst>
                              <p:cond delay="2550"/>
                            </p:stCondLst>
                            <p:childTnLst>
                              <p:par>
                                <p:cTn id="144" presetID="1" presetClass="entr" presetSubtype="0" fill="hold" grpId="0" nodeType="afterEffect">
                                  <p:stCondLst>
                                    <p:cond delay="0"/>
                                  </p:stCondLst>
                                  <p:childTnLst>
                                    <p:set>
                                      <p:cBhvr>
                                        <p:cTn id="145" dur="1" fill="hold">
                                          <p:stCondLst>
                                            <p:cond delay="499"/>
                                          </p:stCondLst>
                                        </p:cTn>
                                        <p:tgtEl>
                                          <p:spTgt spid="63524"/>
                                        </p:tgtEl>
                                        <p:attrNameLst>
                                          <p:attrName>style.visibility</p:attrName>
                                        </p:attrNameLst>
                                      </p:cBhvr>
                                      <p:to>
                                        <p:strVal val="visible"/>
                                      </p:to>
                                    </p:set>
                                  </p:childTnLst>
                                </p:cTn>
                              </p:par>
                            </p:childTnLst>
                          </p:cTn>
                        </p:par>
                        <p:par>
                          <p:cTn id="146" fill="hold" nodeType="afterGroup">
                            <p:stCondLst>
                              <p:cond delay="3050"/>
                            </p:stCondLst>
                            <p:childTnLst>
                              <p:par>
                                <p:cTn id="147" presetID="1" presetClass="entr" presetSubtype="0" fill="hold" grpId="0" nodeType="afterEffect">
                                  <p:stCondLst>
                                    <p:cond delay="0"/>
                                  </p:stCondLst>
                                  <p:childTnLst>
                                    <p:set>
                                      <p:cBhvr>
                                        <p:cTn id="148" dur="1" fill="hold">
                                          <p:stCondLst>
                                            <p:cond delay="499"/>
                                          </p:stCondLst>
                                        </p:cTn>
                                        <p:tgtEl>
                                          <p:spTgt spid="63525"/>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7" presetClass="entr" presetSubtype="8" fill="hold" grpId="0" nodeType="clickEffect">
                                  <p:stCondLst>
                                    <p:cond delay="0"/>
                                  </p:stCondLst>
                                  <p:iterate type="lt">
                                    <p:tmPct val="100000"/>
                                  </p:iterate>
                                  <p:childTnLst>
                                    <p:set>
                                      <p:cBhvr>
                                        <p:cTn id="152" dur="1" fill="hold">
                                          <p:stCondLst>
                                            <p:cond delay="0"/>
                                          </p:stCondLst>
                                        </p:cTn>
                                        <p:tgtEl>
                                          <p:spTgt spid="63532"/>
                                        </p:tgtEl>
                                        <p:attrNameLst>
                                          <p:attrName>style.visibility</p:attrName>
                                        </p:attrNameLst>
                                      </p:cBhvr>
                                      <p:to>
                                        <p:strVal val="visible"/>
                                      </p:to>
                                    </p:set>
                                    <p:anim calcmode="lin" valueType="num">
                                      <p:cBhvr>
                                        <p:cTn id="153" dur="75" fill="hold"/>
                                        <p:tgtEl>
                                          <p:spTgt spid="63532"/>
                                        </p:tgtEl>
                                        <p:attrNameLst>
                                          <p:attrName>ppt_x</p:attrName>
                                        </p:attrNameLst>
                                      </p:cBhvr>
                                      <p:tavLst>
                                        <p:tav tm="0">
                                          <p:val>
                                            <p:strVal val="#ppt_x-#ppt_w/2"/>
                                          </p:val>
                                        </p:tav>
                                        <p:tav tm="100000">
                                          <p:val>
                                            <p:strVal val="#ppt_x"/>
                                          </p:val>
                                        </p:tav>
                                      </p:tavLst>
                                    </p:anim>
                                    <p:anim calcmode="lin" valueType="num">
                                      <p:cBhvr>
                                        <p:cTn id="154" dur="75" fill="hold"/>
                                        <p:tgtEl>
                                          <p:spTgt spid="63532"/>
                                        </p:tgtEl>
                                        <p:attrNameLst>
                                          <p:attrName>ppt_y</p:attrName>
                                        </p:attrNameLst>
                                      </p:cBhvr>
                                      <p:tavLst>
                                        <p:tav tm="0">
                                          <p:val>
                                            <p:strVal val="#ppt_y"/>
                                          </p:val>
                                        </p:tav>
                                        <p:tav tm="100000">
                                          <p:val>
                                            <p:strVal val="#ppt_y"/>
                                          </p:val>
                                        </p:tav>
                                      </p:tavLst>
                                    </p:anim>
                                    <p:anim calcmode="lin" valueType="num">
                                      <p:cBhvr>
                                        <p:cTn id="155" dur="75" fill="hold"/>
                                        <p:tgtEl>
                                          <p:spTgt spid="63532"/>
                                        </p:tgtEl>
                                        <p:attrNameLst>
                                          <p:attrName>ppt_w</p:attrName>
                                        </p:attrNameLst>
                                      </p:cBhvr>
                                      <p:tavLst>
                                        <p:tav tm="0">
                                          <p:val>
                                            <p:fltVal val="0"/>
                                          </p:val>
                                        </p:tav>
                                        <p:tav tm="100000">
                                          <p:val>
                                            <p:strVal val="#ppt_w"/>
                                          </p:val>
                                        </p:tav>
                                      </p:tavLst>
                                    </p:anim>
                                    <p:anim calcmode="lin" valueType="num">
                                      <p:cBhvr>
                                        <p:cTn id="156" dur="75" fill="hold"/>
                                        <p:tgtEl>
                                          <p:spTgt spid="63532"/>
                                        </p:tgtEl>
                                        <p:attrNameLst>
                                          <p:attrName>ppt_h</p:attrName>
                                        </p:attrNameLst>
                                      </p:cBhvr>
                                      <p:tavLst>
                                        <p:tav tm="0">
                                          <p:val>
                                            <p:strVal val="#ppt_h"/>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nodeType="clickEffect">
                                  <p:stCondLst>
                                    <p:cond delay="0"/>
                                  </p:stCondLst>
                                  <p:childTnLst>
                                    <p:set>
                                      <p:cBhvr>
                                        <p:cTn id="160" dur="1" fill="hold">
                                          <p:stCondLst>
                                            <p:cond delay="499"/>
                                          </p:stCondLst>
                                        </p:cTn>
                                        <p:tgtEl>
                                          <p:spTgt spid="63529"/>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2" presetClass="entr" presetSubtype="4" fill="hold" nodeType="clickEffect">
                                  <p:stCondLst>
                                    <p:cond delay="0"/>
                                  </p:stCondLst>
                                  <p:childTnLst>
                                    <p:set>
                                      <p:cBhvr>
                                        <p:cTn id="164" dur="1" fill="hold">
                                          <p:stCondLst>
                                            <p:cond delay="0"/>
                                          </p:stCondLst>
                                        </p:cTn>
                                        <p:tgtEl>
                                          <p:spTgt spid="63533"/>
                                        </p:tgtEl>
                                        <p:attrNameLst>
                                          <p:attrName>style.visibility</p:attrName>
                                        </p:attrNameLst>
                                      </p:cBhvr>
                                      <p:to>
                                        <p:strVal val="visible"/>
                                      </p:to>
                                    </p:set>
                                    <p:animEffect transition="in" filter="slide(fromBottom)">
                                      <p:cBhvr>
                                        <p:cTn id="165" dur="500"/>
                                        <p:tgtEl>
                                          <p:spTgt spid="63533"/>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nodeType="clickEffect">
                                  <p:stCondLst>
                                    <p:cond delay="0"/>
                                  </p:stCondLst>
                                  <p:childTnLst>
                                    <p:set>
                                      <p:cBhvr>
                                        <p:cTn id="169" dur="1" fill="hold">
                                          <p:stCondLst>
                                            <p:cond delay="0"/>
                                          </p:stCondLst>
                                        </p:cTn>
                                        <p:tgtEl>
                                          <p:spTgt spid="63536"/>
                                        </p:tgtEl>
                                        <p:attrNameLst>
                                          <p:attrName>style.visibility</p:attrName>
                                        </p:attrNameLst>
                                      </p:cBhvr>
                                      <p:to>
                                        <p:strVal val="visible"/>
                                      </p:to>
                                    </p:set>
                                    <p:animEffect transition="in" filter="wipe(left)">
                                      <p:cBhvr>
                                        <p:cTn id="170" dur="500"/>
                                        <p:tgtEl>
                                          <p:spTgt spid="63536"/>
                                        </p:tgtEl>
                                      </p:cBhvr>
                                    </p:animEffect>
                                  </p:childTnLst>
                                </p:cTn>
                              </p:par>
                            </p:childTnLst>
                          </p:cTn>
                        </p:par>
                        <p:par>
                          <p:cTn id="171" fill="hold" nodeType="afterGroup">
                            <p:stCondLst>
                              <p:cond delay="500"/>
                            </p:stCondLst>
                            <p:childTnLst>
                              <p:par>
                                <p:cTn id="172" presetID="1" presetClass="entr" presetSubtype="0" fill="hold" grpId="0" nodeType="afterEffect">
                                  <p:stCondLst>
                                    <p:cond delay="0"/>
                                  </p:stCondLst>
                                  <p:childTnLst>
                                    <p:set>
                                      <p:cBhvr>
                                        <p:cTn id="173" dur="1" fill="hold">
                                          <p:stCondLst>
                                            <p:cond delay="499"/>
                                          </p:stCondLst>
                                        </p:cTn>
                                        <p:tgtEl>
                                          <p:spTgt spid="63537"/>
                                        </p:tgtEl>
                                        <p:attrNameLst>
                                          <p:attrName>style.visibility</p:attrName>
                                        </p:attrNameLst>
                                      </p:cBhvr>
                                      <p:to>
                                        <p:strVal val="visible"/>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4" fill="hold" nodeType="clickEffect">
                                  <p:stCondLst>
                                    <p:cond delay="0"/>
                                  </p:stCondLst>
                                  <p:childTnLst>
                                    <p:set>
                                      <p:cBhvr>
                                        <p:cTn id="177" dur="1" fill="hold">
                                          <p:stCondLst>
                                            <p:cond delay="0"/>
                                          </p:stCondLst>
                                        </p:cTn>
                                        <p:tgtEl>
                                          <p:spTgt spid="63538"/>
                                        </p:tgtEl>
                                        <p:attrNameLst>
                                          <p:attrName>style.visibility</p:attrName>
                                        </p:attrNameLst>
                                      </p:cBhvr>
                                      <p:to>
                                        <p:strVal val="visible"/>
                                      </p:to>
                                    </p:set>
                                    <p:animEffect transition="in" filter="wipe(down)">
                                      <p:cBhvr>
                                        <p:cTn id="178" dur="500"/>
                                        <p:tgtEl>
                                          <p:spTgt spid="63538"/>
                                        </p:tgtEl>
                                      </p:cBhvr>
                                    </p:animEffect>
                                  </p:childTnLst>
                                </p:cTn>
                              </p:par>
                            </p:childTnLst>
                          </p:cTn>
                        </p:par>
                        <p:par>
                          <p:cTn id="179" fill="hold" nodeType="afterGroup">
                            <p:stCondLst>
                              <p:cond delay="500"/>
                            </p:stCondLst>
                            <p:childTnLst>
                              <p:par>
                                <p:cTn id="180" presetID="1" presetClass="entr" presetSubtype="0" fill="hold" grpId="0" nodeType="afterEffect">
                                  <p:stCondLst>
                                    <p:cond delay="0"/>
                                  </p:stCondLst>
                                  <p:childTnLst>
                                    <p:set>
                                      <p:cBhvr>
                                        <p:cTn id="181" dur="1" fill="hold">
                                          <p:stCondLst>
                                            <p:cond delay="499"/>
                                          </p:stCondLst>
                                        </p:cTn>
                                        <p:tgtEl>
                                          <p:spTgt spid="63539"/>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2" presetClass="entr" presetSubtype="4" fill="hold" nodeType="clickEffect">
                                  <p:stCondLst>
                                    <p:cond delay="0"/>
                                  </p:stCondLst>
                                  <p:childTnLst>
                                    <p:set>
                                      <p:cBhvr>
                                        <p:cTn id="185" dur="1" fill="hold">
                                          <p:stCondLst>
                                            <p:cond delay="0"/>
                                          </p:stCondLst>
                                        </p:cTn>
                                        <p:tgtEl>
                                          <p:spTgt spid="63540"/>
                                        </p:tgtEl>
                                        <p:attrNameLst>
                                          <p:attrName>style.visibility</p:attrName>
                                        </p:attrNameLst>
                                      </p:cBhvr>
                                      <p:to>
                                        <p:strVal val="visible"/>
                                      </p:to>
                                    </p:set>
                                    <p:animEffect transition="in" filter="slide(fromBottom)">
                                      <p:cBhvr>
                                        <p:cTn id="186" dur="500"/>
                                        <p:tgtEl>
                                          <p:spTgt spid="63540"/>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2" presetClass="entr" presetSubtype="8" fill="hold" nodeType="clickEffect">
                                  <p:stCondLst>
                                    <p:cond delay="0"/>
                                  </p:stCondLst>
                                  <p:childTnLst>
                                    <p:set>
                                      <p:cBhvr>
                                        <p:cTn id="190" dur="1" fill="hold">
                                          <p:stCondLst>
                                            <p:cond delay="0"/>
                                          </p:stCondLst>
                                        </p:cTn>
                                        <p:tgtEl>
                                          <p:spTgt spid="63541"/>
                                        </p:tgtEl>
                                        <p:attrNameLst>
                                          <p:attrName>style.visibility</p:attrName>
                                        </p:attrNameLst>
                                      </p:cBhvr>
                                      <p:to>
                                        <p:strVal val="visible"/>
                                      </p:to>
                                    </p:set>
                                    <p:animEffect transition="in" filter="slide(fromLeft)">
                                      <p:cBhvr>
                                        <p:cTn id="191" dur="500"/>
                                        <p:tgtEl>
                                          <p:spTgt spid="63541"/>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2" presetClass="entr" presetSubtype="4" fill="hold" nodeType="clickEffect">
                                  <p:stCondLst>
                                    <p:cond delay="0"/>
                                  </p:stCondLst>
                                  <p:childTnLst>
                                    <p:set>
                                      <p:cBhvr>
                                        <p:cTn id="195" dur="1" fill="hold">
                                          <p:stCondLst>
                                            <p:cond delay="0"/>
                                          </p:stCondLst>
                                        </p:cTn>
                                        <p:tgtEl>
                                          <p:spTgt spid="63542"/>
                                        </p:tgtEl>
                                        <p:attrNameLst>
                                          <p:attrName>style.visibility</p:attrName>
                                        </p:attrNameLst>
                                      </p:cBhvr>
                                      <p:to>
                                        <p:strVal val="visible"/>
                                      </p:to>
                                    </p:set>
                                    <p:animEffect transition="in" filter="slide(fromBottom)">
                                      <p:cBhvr>
                                        <p:cTn id="196" dur="500"/>
                                        <p:tgtEl>
                                          <p:spTgt spid="63542"/>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2" presetClass="entr" presetSubtype="2" fill="hold" nodeType="clickEffect">
                                  <p:stCondLst>
                                    <p:cond delay="0"/>
                                  </p:stCondLst>
                                  <p:childTnLst>
                                    <p:set>
                                      <p:cBhvr>
                                        <p:cTn id="200" dur="1" fill="hold">
                                          <p:stCondLst>
                                            <p:cond delay="0"/>
                                          </p:stCondLst>
                                        </p:cTn>
                                        <p:tgtEl>
                                          <p:spTgt spid="63543"/>
                                        </p:tgtEl>
                                        <p:attrNameLst>
                                          <p:attrName>style.visibility</p:attrName>
                                        </p:attrNameLst>
                                      </p:cBhvr>
                                      <p:to>
                                        <p:strVal val="visible"/>
                                      </p:to>
                                    </p:set>
                                    <p:animEffect transition="in" filter="slide(fromRight)">
                                      <p:cBhvr>
                                        <p:cTn id="201" dur="500"/>
                                        <p:tgtEl>
                                          <p:spTgt spid="63543"/>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6" presetClass="entr" presetSubtype="26" fill="hold" nodeType="clickEffect">
                                  <p:stCondLst>
                                    <p:cond delay="0"/>
                                  </p:stCondLst>
                                  <p:childTnLst>
                                    <p:set>
                                      <p:cBhvr>
                                        <p:cTn id="205" dur="1" fill="hold">
                                          <p:stCondLst>
                                            <p:cond delay="0"/>
                                          </p:stCondLst>
                                        </p:cTn>
                                        <p:tgtEl>
                                          <p:spTgt spid="63544"/>
                                        </p:tgtEl>
                                        <p:attrNameLst>
                                          <p:attrName>style.visibility</p:attrName>
                                        </p:attrNameLst>
                                      </p:cBhvr>
                                      <p:to>
                                        <p:strVal val="visible"/>
                                      </p:to>
                                    </p:set>
                                    <p:animEffect transition="in" filter="barn(inHorizontal)">
                                      <p:cBhvr>
                                        <p:cTn id="206" dur="500"/>
                                        <p:tgtEl>
                                          <p:spTgt spid="63544"/>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7" presetClass="entr" presetSubtype="8" fill="hold" nodeType="clickEffect">
                                  <p:stCondLst>
                                    <p:cond delay="0"/>
                                  </p:stCondLst>
                                  <p:childTnLst>
                                    <p:set>
                                      <p:cBhvr>
                                        <p:cTn id="210" dur="1" fill="hold">
                                          <p:stCondLst>
                                            <p:cond delay="0"/>
                                          </p:stCondLst>
                                        </p:cTn>
                                        <p:tgtEl>
                                          <p:spTgt spid="63545"/>
                                        </p:tgtEl>
                                        <p:attrNameLst>
                                          <p:attrName>style.visibility</p:attrName>
                                        </p:attrNameLst>
                                      </p:cBhvr>
                                      <p:to>
                                        <p:strVal val="visible"/>
                                      </p:to>
                                    </p:set>
                                    <p:anim calcmode="lin" valueType="num">
                                      <p:cBhvr>
                                        <p:cTn id="211" dur="500" fill="hold"/>
                                        <p:tgtEl>
                                          <p:spTgt spid="63545"/>
                                        </p:tgtEl>
                                        <p:attrNameLst>
                                          <p:attrName>ppt_x</p:attrName>
                                        </p:attrNameLst>
                                      </p:cBhvr>
                                      <p:tavLst>
                                        <p:tav tm="0">
                                          <p:val>
                                            <p:strVal val="#ppt_x-#ppt_w/2"/>
                                          </p:val>
                                        </p:tav>
                                        <p:tav tm="100000">
                                          <p:val>
                                            <p:strVal val="#ppt_x"/>
                                          </p:val>
                                        </p:tav>
                                      </p:tavLst>
                                    </p:anim>
                                    <p:anim calcmode="lin" valueType="num">
                                      <p:cBhvr>
                                        <p:cTn id="212" dur="500" fill="hold"/>
                                        <p:tgtEl>
                                          <p:spTgt spid="63545"/>
                                        </p:tgtEl>
                                        <p:attrNameLst>
                                          <p:attrName>ppt_y</p:attrName>
                                        </p:attrNameLst>
                                      </p:cBhvr>
                                      <p:tavLst>
                                        <p:tav tm="0">
                                          <p:val>
                                            <p:strVal val="#ppt_y"/>
                                          </p:val>
                                        </p:tav>
                                        <p:tav tm="100000">
                                          <p:val>
                                            <p:strVal val="#ppt_y"/>
                                          </p:val>
                                        </p:tav>
                                      </p:tavLst>
                                    </p:anim>
                                    <p:anim calcmode="lin" valueType="num">
                                      <p:cBhvr>
                                        <p:cTn id="213" dur="500" fill="hold"/>
                                        <p:tgtEl>
                                          <p:spTgt spid="63545"/>
                                        </p:tgtEl>
                                        <p:attrNameLst>
                                          <p:attrName>ppt_w</p:attrName>
                                        </p:attrNameLst>
                                      </p:cBhvr>
                                      <p:tavLst>
                                        <p:tav tm="0">
                                          <p:val>
                                            <p:fltVal val="0"/>
                                          </p:val>
                                        </p:tav>
                                        <p:tav tm="100000">
                                          <p:val>
                                            <p:strVal val="#ppt_w"/>
                                          </p:val>
                                        </p:tav>
                                      </p:tavLst>
                                    </p:anim>
                                    <p:anim calcmode="lin" valueType="num">
                                      <p:cBhvr>
                                        <p:cTn id="214" dur="500" fill="hold"/>
                                        <p:tgtEl>
                                          <p:spTgt spid="63545"/>
                                        </p:tgtEl>
                                        <p:attrNameLst>
                                          <p:attrName>ppt_h</p:attrName>
                                        </p:attrNameLst>
                                      </p:cBhvr>
                                      <p:tavLst>
                                        <p:tav tm="0">
                                          <p:val>
                                            <p:strVal val="#ppt_h"/>
                                          </p:val>
                                        </p:tav>
                                        <p:tav tm="100000">
                                          <p:val>
                                            <p:strVal val="#ppt_h"/>
                                          </p:val>
                                        </p:tav>
                                      </p:tavLst>
                                    </p:anim>
                                  </p:childTnLst>
                                </p:cTn>
                              </p:par>
                            </p:childTnLst>
                          </p:cTn>
                        </p:par>
                      </p:childTnLst>
                    </p:cTn>
                  </p:par>
                  <p:par>
                    <p:cTn id="215" fill="hold" nodeType="clickPar">
                      <p:stCondLst>
                        <p:cond delay="indefinite"/>
                      </p:stCondLst>
                      <p:childTnLst>
                        <p:par>
                          <p:cTn id="216" fill="hold" nodeType="withGroup">
                            <p:stCondLst>
                              <p:cond delay="0"/>
                            </p:stCondLst>
                            <p:childTnLst>
                              <p:par>
                                <p:cTn id="217" presetID="5" presetClass="entr" presetSubtype="10" fill="hold" grpId="0" nodeType="clickEffect">
                                  <p:stCondLst>
                                    <p:cond delay="0"/>
                                  </p:stCondLst>
                                  <p:childTnLst>
                                    <p:set>
                                      <p:cBhvr>
                                        <p:cTn id="218" dur="1" fill="hold">
                                          <p:stCondLst>
                                            <p:cond delay="0"/>
                                          </p:stCondLst>
                                        </p:cTn>
                                        <p:tgtEl>
                                          <p:spTgt spid="63549"/>
                                        </p:tgtEl>
                                        <p:attrNameLst>
                                          <p:attrName>style.visibility</p:attrName>
                                        </p:attrNameLst>
                                      </p:cBhvr>
                                      <p:to>
                                        <p:strVal val="visible"/>
                                      </p:to>
                                    </p:set>
                                    <p:animEffect transition="in" filter="checkerboard(across)">
                                      <p:cBhvr>
                                        <p:cTn id="219" dur="500"/>
                                        <p:tgtEl>
                                          <p:spTgt spid="63549"/>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4" fill="hold" nodeType="clickEffect">
                                  <p:stCondLst>
                                    <p:cond delay="0"/>
                                  </p:stCondLst>
                                  <p:childTnLst>
                                    <p:set>
                                      <p:cBhvr>
                                        <p:cTn id="223" dur="1" fill="hold">
                                          <p:stCondLst>
                                            <p:cond delay="0"/>
                                          </p:stCondLst>
                                        </p:cTn>
                                        <p:tgtEl>
                                          <p:spTgt spid="63550"/>
                                        </p:tgtEl>
                                        <p:attrNameLst>
                                          <p:attrName>style.visibility</p:attrName>
                                        </p:attrNameLst>
                                      </p:cBhvr>
                                      <p:to>
                                        <p:strVal val="visible"/>
                                      </p:to>
                                    </p:set>
                                    <p:animEffect transition="in" filter="wipe(down)">
                                      <p:cBhvr>
                                        <p:cTn id="224" dur="500"/>
                                        <p:tgtEl>
                                          <p:spTgt spid="63550"/>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7" presetClass="entr" presetSubtype="10" fill="hold" nodeType="clickEffect">
                                  <p:stCondLst>
                                    <p:cond delay="0"/>
                                  </p:stCondLst>
                                  <p:childTnLst>
                                    <p:set>
                                      <p:cBhvr>
                                        <p:cTn id="228" dur="1" fill="hold">
                                          <p:stCondLst>
                                            <p:cond delay="0"/>
                                          </p:stCondLst>
                                        </p:cTn>
                                        <p:tgtEl>
                                          <p:spTgt spid="63558"/>
                                        </p:tgtEl>
                                        <p:attrNameLst>
                                          <p:attrName>style.visibility</p:attrName>
                                        </p:attrNameLst>
                                      </p:cBhvr>
                                      <p:to>
                                        <p:strVal val="visible"/>
                                      </p:to>
                                    </p:set>
                                    <p:anim calcmode="lin" valueType="num">
                                      <p:cBhvr>
                                        <p:cTn id="229" dur="500" fill="hold"/>
                                        <p:tgtEl>
                                          <p:spTgt spid="63558"/>
                                        </p:tgtEl>
                                        <p:attrNameLst>
                                          <p:attrName>ppt_w</p:attrName>
                                        </p:attrNameLst>
                                      </p:cBhvr>
                                      <p:tavLst>
                                        <p:tav tm="0">
                                          <p:val>
                                            <p:fltVal val="0"/>
                                          </p:val>
                                        </p:tav>
                                        <p:tav tm="100000">
                                          <p:val>
                                            <p:strVal val="#ppt_w"/>
                                          </p:val>
                                        </p:tav>
                                      </p:tavLst>
                                    </p:anim>
                                    <p:anim calcmode="lin" valueType="num">
                                      <p:cBhvr>
                                        <p:cTn id="230" dur="500" fill="hold"/>
                                        <p:tgtEl>
                                          <p:spTgt spid="63558"/>
                                        </p:tgtEl>
                                        <p:attrNameLst>
                                          <p:attrName>ppt_h</p:attrName>
                                        </p:attrNameLst>
                                      </p:cBhvr>
                                      <p:tavLst>
                                        <p:tav tm="0">
                                          <p:val>
                                            <p:strVal val="#ppt_h"/>
                                          </p:val>
                                        </p:tav>
                                        <p:tav tm="100000">
                                          <p:val>
                                            <p:strVal val="#ppt_h"/>
                                          </p:val>
                                        </p:tav>
                                      </p:tavLst>
                                    </p:anim>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7" presetClass="entr" presetSubtype="2" fill="hold" nodeType="clickEffect">
                                  <p:stCondLst>
                                    <p:cond delay="0"/>
                                  </p:stCondLst>
                                  <p:childTnLst>
                                    <p:set>
                                      <p:cBhvr>
                                        <p:cTn id="234" dur="1" fill="hold">
                                          <p:stCondLst>
                                            <p:cond delay="0"/>
                                          </p:stCondLst>
                                        </p:cTn>
                                        <p:tgtEl>
                                          <p:spTgt spid="63556"/>
                                        </p:tgtEl>
                                        <p:attrNameLst>
                                          <p:attrName>style.visibility</p:attrName>
                                        </p:attrNameLst>
                                      </p:cBhvr>
                                      <p:to>
                                        <p:strVal val="visible"/>
                                      </p:to>
                                    </p:set>
                                    <p:anim calcmode="lin" valueType="num">
                                      <p:cBhvr>
                                        <p:cTn id="235" dur="500" fill="hold"/>
                                        <p:tgtEl>
                                          <p:spTgt spid="63556"/>
                                        </p:tgtEl>
                                        <p:attrNameLst>
                                          <p:attrName>ppt_x</p:attrName>
                                        </p:attrNameLst>
                                      </p:cBhvr>
                                      <p:tavLst>
                                        <p:tav tm="0">
                                          <p:val>
                                            <p:strVal val="#ppt_x+#ppt_w/2"/>
                                          </p:val>
                                        </p:tav>
                                        <p:tav tm="100000">
                                          <p:val>
                                            <p:strVal val="#ppt_x"/>
                                          </p:val>
                                        </p:tav>
                                      </p:tavLst>
                                    </p:anim>
                                    <p:anim calcmode="lin" valueType="num">
                                      <p:cBhvr>
                                        <p:cTn id="236" dur="500" fill="hold"/>
                                        <p:tgtEl>
                                          <p:spTgt spid="63556"/>
                                        </p:tgtEl>
                                        <p:attrNameLst>
                                          <p:attrName>ppt_y</p:attrName>
                                        </p:attrNameLst>
                                      </p:cBhvr>
                                      <p:tavLst>
                                        <p:tav tm="0">
                                          <p:val>
                                            <p:strVal val="#ppt_y"/>
                                          </p:val>
                                        </p:tav>
                                        <p:tav tm="100000">
                                          <p:val>
                                            <p:strVal val="#ppt_y"/>
                                          </p:val>
                                        </p:tav>
                                      </p:tavLst>
                                    </p:anim>
                                    <p:anim calcmode="lin" valueType="num">
                                      <p:cBhvr>
                                        <p:cTn id="237" dur="500" fill="hold"/>
                                        <p:tgtEl>
                                          <p:spTgt spid="63556"/>
                                        </p:tgtEl>
                                        <p:attrNameLst>
                                          <p:attrName>ppt_w</p:attrName>
                                        </p:attrNameLst>
                                      </p:cBhvr>
                                      <p:tavLst>
                                        <p:tav tm="0">
                                          <p:val>
                                            <p:fltVal val="0"/>
                                          </p:val>
                                        </p:tav>
                                        <p:tav tm="100000">
                                          <p:val>
                                            <p:strVal val="#ppt_w"/>
                                          </p:val>
                                        </p:tav>
                                      </p:tavLst>
                                    </p:anim>
                                    <p:anim calcmode="lin" valueType="num">
                                      <p:cBhvr>
                                        <p:cTn id="238" dur="500" fill="hold"/>
                                        <p:tgtEl>
                                          <p:spTgt spid="63556"/>
                                        </p:tgtEl>
                                        <p:attrNameLst>
                                          <p:attrName>ppt_h</p:attrName>
                                        </p:attrNameLst>
                                      </p:cBhvr>
                                      <p:tavLst>
                                        <p:tav tm="0">
                                          <p:val>
                                            <p:strVal val="#ppt_h"/>
                                          </p:val>
                                        </p:tav>
                                        <p:tav tm="100000">
                                          <p:val>
                                            <p:strVal val="#ppt_h"/>
                                          </p:val>
                                        </p:tav>
                                      </p:tavLst>
                                    </p:anim>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3" presetClass="entr" presetSubtype="16" fill="hold" grpId="0" nodeType="clickEffect">
                                  <p:stCondLst>
                                    <p:cond delay="0"/>
                                  </p:stCondLst>
                                  <p:childTnLst>
                                    <p:set>
                                      <p:cBhvr>
                                        <p:cTn id="242" dur="1" fill="hold">
                                          <p:stCondLst>
                                            <p:cond delay="0"/>
                                          </p:stCondLst>
                                        </p:cTn>
                                        <p:tgtEl>
                                          <p:spTgt spid="63557"/>
                                        </p:tgtEl>
                                        <p:attrNameLst>
                                          <p:attrName>style.visibility</p:attrName>
                                        </p:attrNameLst>
                                      </p:cBhvr>
                                      <p:to>
                                        <p:strVal val="visible"/>
                                      </p:to>
                                    </p:set>
                                    <p:anim calcmode="lin" valueType="num">
                                      <p:cBhvr>
                                        <p:cTn id="243" dur="500" fill="hold"/>
                                        <p:tgtEl>
                                          <p:spTgt spid="63557"/>
                                        </p:tgtEl>
                                        <p:attrNameLst>
                                          <p:attrName>ppt_w</p:attrName>
                                        </p:attrNameLst>
                                      </p:cBhvr>
                                      <p:tavLst>
                                        <p:tav tm="0">
                                          <p:val>
                                            <p:fltVal val="0"/>
                                          </p:val>
                                        </p:tav>
                                        <p:tav tm="100000">
                                          <p:val>
                                            <p:strVal val="#ppt_w"/>
                                          </p:val>
                                        </p:tav>
                                      </p:tavLst>
                                    </p:anim>
                                    <p:anim calcmode="lin" valueType="num">
                                      <p:cBhvr>
                                        <p:cTn id="244" dur="500" fill="hold"/>
                                        <p:tgtEl>
                                          <p:spTgt spid="63557"/>
                                        </p:tgtEl>
                                        <p:attrNameLst>
                                          <p:attrName>ppt_h</p:attrName>
                                        </p:attrNameLst>
                                      </p:cBhvr>
                                      <p:tavLst>
                                        <p:tav tm="0">
                                          <p:val>
                                            <p:fltVal val="0"/>
                                          </p:val>
                                        </p:tav>
                                        <p:tav tm="100000">
                                          <p:val>
                                            <p:strVal val="#ppt_h"/>
                                          </p:val>
                                        </p:tav>
                                      </p:tavLst>
                                    </p:anim>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7" presetClass="entr" presetSubtype="8" fill="hold" nodeType="clickEffect">
                                  <p:stCondLst>
                                    <p:cond delay="0"/>
                                  </p:stCondLst>
                                  <p:childTnLst>
                                    <p:set>
                                      <p:cBhvr>
                                        <p:cTn id="248" dur="1" fill="hold">
                                          <p:stCondLst>
                                            <p:cond delay="0"/>
                                          </p:stCondLst>
                                        </p:cTn>
                                        <p:tgtEl>
                                          <p:spTgt spid="63559"/>
                                        </p:tgtEl>
                                        <p:attrNameLst>
                                          <p:attrName>style.visibility</p:attrName>
                                        </p:attrNameLst>
                                      </p:cBhvr>
                                      <p:to>
                                        <p:strVal val="visible"/>
                                      </p:to>
                                    </p:set>
                                    <p:anim calcmode="lin" valueType="num">
                                      <p:cBhvr>
                                        <p:cTn id="249" dur="500" fill="hold"/>
                                        <p:tgtEl>
                                          <p:spTgt spid="63559"/>
                                        </p:tgtEl>
                                        <p:attrNameLst>
                                          <p:attrName>ppt_x</p:attrName>
                                        </p:attrNameLst>
                                      </p:cBhvr>
                                      <p:tavLst>
                                        <p:tav tm="0">
                                          <p:val>
                                            <p:strVal val="#ppt_x-#ppt_w/2"/>
                                          </p:val>
                                        </p:tav>
                                        <p:tav tm="100000">
                                          <p:val>
                                            <p:strVal val="#ppt_x"/>
                                          </p:val>
                                        </p:tav>
                                      </p:tavLst>
                                    </p:anim>
                                    <p:anim calcmode="lin" valueType="num">
                                      <p:cBhvr>
                                        <p:cTn id="250" dur="500" fill="hold"/>
                                        <p:tgtEl>
                                          <p:spTgt spid="63559"/>
                                        </p:tgtEl>
                                        <p:attrNameLst>
                                          <p:attrName>ppt_y</p:attrName>
                                        </p:attrNameLst>
                                      </p:cBhvr>
                                      <p:tavLst>
                                        <p:tav tm="0">
                                          <p:val>
                                            <p:strVal val="#ppt_y"/>
                                          </p:val>
                                        </p:tav>
                                        <p:tav tm="100000">
                                          <p:val>
                                            <p:strVal val="#ppt_y"/>
                                          </p:val>
                                        </p:tav>
                                      </p:tavLst>
                                    </p:anim>
                                    <p:anim calcmode="lin" valueType="num">
                                      <p:cBhvr>
                                        <p:cTn id="251" dur="500" fill="hold"/>
                                        <p:tgtEl>
                                          <p:spTgt spid="63559"/>
                                        </p:tgtEl>
                                        <p:attrNameLst>
                                          <p:attrName>ppt_w</p:attrName>
                                        </p:attrNameLst>
                                      </p:cBhvr>
                                      <p:tavLst>
                                        <p:tav tm="0">
                                          <p:val>
                                            <p:fltVal val="0"/>
                                          </p:val>
                                        </p:tav>
                                        <p:tav tm="100000">
                                          <p:val>
                                            <p:strVal val="#ppt_w"/>
                                          </p:val>
                                        </p:tav>
                                      </p:tavLst>
                                    </p:anim>
                                    <p:anim calcmode="lin" valueType="num">
                                      <p:cBhvr>
                                        <p:cTn id="252" dur="500" fill="hold"/>
                                        <p:tgtEl>
                                          <p:spTgt spid="63559"/>
                                        </p:tgtEl>
                                        <p:attrNameLst>
                                          <p:attrName>ppt_h</p:attrName>
                                        </p:attrNameLst>
                                      </p:cBhvr>
                                      <p:tavLst>
                                        <p:tav tm="0">
                                          <p:val>
                                            <p:strVal val="#ppt_h"/>
                                          </p:val>
                                        </p:tav>
                                        <p:tav tm="100000">
                                          <p:val>
                                            <p:strVal val="#ppt_h"/>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3" presetClass="entr" presetSubtype="32" fill="hold" grpId="0" nodeType="clickEffect">
                                  <p:stCondLst>
                                    <p:cond delay="0"/>
                                  </p:stCondLst>
                                  <p:childTnLst>
                                    <p:set>
                                      <p:cBhvr>
                                        <p:cTn id="256" dur="1" fill="hold">
                                          <p:stCondLst>
                                            <p:cond delay="0"/>
                                          </p:stCondLst>
                                        </p:cTn>
                                        <p:tgtEl>
                                          <p:spTgt spid="63560"/>
                                        </p:tgtEl>
                                        <p:attrNameLst>
                                          <p:attrName>style.visibility</p:attrName>
                                        </p:attrNameLst>
                                      </p:cBhvr>
                                      <p:to>
                                        <p:strVal val="visible"/>
                                      </p:to>
                                    </p:set>
                                    <p:anim calcmode="lin" valueType="num">
                                      <p:cBhvr>
                                        <p:cTn id="257" dur="500" fill="hold"/>
                                        <p:tgtEl>
                                          <p:spTgt spid="63560"/>
                                        </p:tgtEl>
                                        <p:attrNameLst>
                                          <p:attrName>ppt_w</p:attrName>
                                        </p:attrNameLst>
                                      </p:cBhvr>
                                      <p:tavLst>
                                        <p:tav tm="0">
                                          <p:val>
                                            <p:strVal val="4*#ppt_w"/>
                                          </p:val>
                                        </p:tav>
                                        <p:tav tm="100000">
                                          <p:val>
                                            <p:strVal val="#ppt_w"/>
                                          </p:val>
                                        </p:tav>
                                      </p:tavLst>
                                    </p:anim>
                                    <p:anim calcmode="lin" valueType="num">
                                      <p:cBhvr>
                                        <p:cTn id="258" dur="500" fill="hold"/>
                                        <p:tgtEl>
                                          <p:spTgt spid="63560"/>
                                        </p:tgtEl>
                                        <p:attrNameLst>
                                          <p:attrName>ppt_h</p:attrName>
                                        </p:attrNameLst>
                                      </p:cBhvr>
                                      <p:tavLst>
                                        <p:tav tm="0">
                                          <p:val>
                                            <p:strVal val="4*#ppt_h"/>
                                          </p:val>
                                        </p:tav>
                                        <p:tav tm="100000">
                                          <p:val>
                                            <p:strVal val="#ppt_h"/>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2" presetClass="entr" presetSubtype="4" fill="hold" nodeType="clickEffect">
                                  <p:stCondLst>
                                    <p:cond delay="0"/>
                                  </p:stCondLst>
                                  <p:childTnLst>
                                    <p:set>
                                      <p:cBhvr>
                                        <p:cTn id="262" dur="1" fill="hold">
                                          <p:stCondLst>
                                            <p:cond delay="0"/>
                                          </p:stCondLst>
                                        </p:cTn>
                                        <p:tgtEl>
                                          <p:spTgt spid="63564"/>
                                        </p:tgtEl>
                                        <p:attrNameLst>
                                          <p:attrName>style.visibility</p:attrName>
                                        </p:attrNameLst>
                                      </p:cBhvr>
                                      <p:to>
                                        <p:strVal val="visible"/>
                                      </p:to>
                                    </p:set>
                                    <p:animEffect transition="in" filter="wipe(down)">
                                      <p:cBhvr>
                                        <p:cTn id="263" dur="500"/>
                                        <p:tgtEl>
                                          <p:spTgt spid="63564"/>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1" fill="hold" nodeType="clickEffect">
                                  <p:stCondLst>
                                    <p:cond delay="0"/>
                                  </p:stCondLst>
                                  <p:childTnLst>
                                    <p:set>
                                      <p:cBhvr>
                                        <p:cTn id="267" dur="1" fill="hold">
                                          <p:stCondLst>
                                            <p:cond delay="0"/>
                                          </p:stCondLst>
                                        </p:cTn>
                                        <p:tgtEl>
                                          <p:spTgt spid="63561"/>
                                        </p:tgtEl>
                                        <p:attrNameLst>
                                          <p:attrName>style.visibility</p:attrName>
                                        </p:attrNameLst>
                                      </p:cBhvr>
                                      <p:to>
                                        <p:strVal val="visible"/>
                                      </p:to>
                                    </p:set>
                                    <p:animEffect transition="in" filter="wipe(up)">
                                      <p:cBhvr>
                                        <p:cTn id="268" dur="500"/>
                                        <p:tgtEl>
                                          <p:spTgt spid="63561"/>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7" presetClass="entr" presetSubtype="10" fill="hold" nodeType="clickEffect">
                                  <p:stCondLst>
                                    <p:cond delay="0"/>
                                  </p:stCondLst>
                                  <p:childTnLst>
                                    <p:set>
                                      <p:cBhvr>
                                        <p:cTn id="272" dur="1" fill="hold">
                                          <p:stCondLst>
                                            <p:cond delay="0"/>
                                          </p:stCondLst>
                                        </p:cTn>
                                        <p:tgtEl>
                                          <p:spTgt spid="63568"/>
                                        </p:tgtEl>
                                        <p:attrNameLst>
                                          <p:attrName>style.visibility</p:attrName>
                                        </p:attrNameLst>
                                      </p:cBhvr>
                                      <p:to>
                                        <p:strVal val="visible"/>
                                      </p:to>
                                    </p:set>
                                    <p:anim calcmode="lin" valueType="num">
                                      <p:cBhvr>
                                        <p:cTn id="273" dur="500" fill="hold"/>
                                        <p:tgtEl>
                                          <p:spTgt spid="63568"/>
                                        </p:tgtEl>
                                        <p:attrNameLst>
                                          <p:attrName>ppt_w</p:attrName>
                                        </p:attrNameLst>
                                      </p:cBhvr>
                                      <p:tavLst>
                                        <p:tav tm="0">
                                          <p:val>
                                            <p:fltVal val="0"/>
                                          </p:val>
                                        </p:tav>
                                        <p:tav tm="100000">
                                          <p:val>
                                            <p:strVal val="#ppt_w"/>
                                          </p:val>
                                        </p:tav>
                                      </p:tavLst>
                                    </p:anim>
                                    <p:anim calcmode="lin" valueType="num">
                                      <p:cBhvr>
                                        <p:cTn id="274" dur="500" fill="hold"/>
                                        <p:tgtEl>
                                          <p:spTgt spid="63568"/>
                                        </p:tgtEl>
                                        <p:attrNameLst>
                                          <p:attrName>ppt_h</p:attrName>
                                        </p:attrNameLst>
                                      </p:cBhvr>
                                      <p:tavLst>
                                        <p:tav tm="0">
                                          <p:val>
                                            <p:strVal val="#ppt_h"/>
                                          </p:val>
                                        </p:tav>
                                        <p:tav tm="100000">
                                          <p:val>
                                            <p:strVal val="#ppt_h"/>
                                          </p:val>
                                        </p:tav>
                                      </p:tavLst>
                                    </p:anim>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3" presetClass="entr" presetSubtype="288" fill="hold" grpId="0" nodeType="clickEffect">
                                  <p:stCondLst>
                                    <p:cond delay="0"/>
                                  </p:stCondLst>
                                  <p:childTnLst>
                                    <p:set>
                                      <p:cBhvr>
                                        <p:cTn id="278" dur="1" fill="hold">
                                          <p:stCondLst>
                                            <p:cond delay="0"/>
                                          </p:stCondLst>
                                        </p:cTn>
                                        <p:tgtEl>
                                          <p:spTgt spid="63569"/>
                                        </p:tgtEl>
                                        <p:attrNameLst>
                                          <p:attrName>style.visibility</p:attrName>
                                        </p:attrNameLst>
                                      </p:cBhvr>
                                      <p:to>
                                        <p:strVal val="visible"/>
                                      </p:to>
                                    </p:set>
                                    <p:anim calcmode="lin" valueType="num">
                                      <p:cBhvr>
                                        <p:cTn id="279" dur="500" fill="hold"/>
                                        <p:tgtEl>
                                          <p:spTgt spid="63569"/>
                                        </p:tgtEl>
                                        <p:attrNameLst>
                                          <p:attrName>ppt_w</p:attrName>
                                        </p:attrNameLst>
                                      </p:cBhvr>
                                      <p:tavLst>
                                        <p:tav tm="0">
                                          <p:val>
                                            <p:strVal val="4/3*#ppt_w"/>
                                          </p:val>
                                        </p:tav>
                                        <p:tav tm="100000">
                                          <p:val>
                                            <p:strVal val="#ppt_w"/>
                                          </p:val>
                                        </p:tav>
                                      </p:tavLst>
                                    </p:anim>
                                    <p:anim calcmode="lin" valueType="num">
                                      <p:cBhvr>
                                        <p:cTn id="280" dur="500" fill="hold"/>
                                        <p:tgtEl>
                                          <p:spTgt spid="63569"/>
                                        </p:tgtEl>
                                        <p:attrNameLst>
                                          <p:attrName>ppt_h</p:attrName>
                                        </p:attrNameLst>
                                      </p:cBhvr>
                                      <p:tavLst>
                                        <p:tav tm="0">
                                          <p:val>
                                            <p:strVal val="4/3*#ppt_h"/>
                                          </p:val>
                                        </p:tav>
                                        <p:tav tm="100000">
                                          <p:val>
                                            <p:strVal val="#ppt_h"/>
                                          </p:val>
                                        </p:tav>
                                      </p:tavLst>
                                    </p:anim>
                                  </p:childTnLst>
                                </p:cTn>
                              </p:par>
                            </p:childTnLst>
                          </p:cTn>
                        </p:par>
                      </p:childTnLst>
                    </p:cTn>
                  </p:par>
                  <p:par>
                    <p:cTn id="281" fill="hold" nodeType="clickPar">
                      <p:stCondLst>
                        <p:cond delay="indefinite"/>
                      </p:stCondLst>
                      <p:childTnLst>
                        <p:par>
                          <p:cTn id="282" fill="hold" nodeType="withGroup">
                            <p:stCondLst>
                              <p:cond delay="0"/>
                            </p:stCondLst>
                            <p:childTnLst>
                              <p:par>
                                <p:cTn id="283" presetID="1" presetClass="entr" presetSubtype="0" fill="hold" grpId="0" nodeType="clickEffect">
                                  <p:stCondLst>
                                    <p:cond delay="0"/>
                                  </p:stCondLst>
                                  <p:childTnLst>
                                    <p:set>
                                      <p:cBhvr>
                                        <p:cTn id="284" dur="1" fill="hold">
                                          <p:stCondLst>
                                            <p:cond delay="499"/>
                                          </p:stCondLst>
                                        </p:cTn>
                                        <p:tgtEl>
                                          <p:spTgt spid="63570"/>
                                        </p:tgtEl>
                                        <p:attrNameLst>
                                          <p:attrName>style.visibility</p:attrName>
                                        </p:attrNameLst>
                                      </p:cBhvr>
                                      <p:to>
                                        <p:strVal val="visible"/>
                                      </p:to>
                                    </p:se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 presetClass="entr" presetSubtype="0" fill="hold" grpId="0" nodeType="clickEffect">
                                  <p:stCondLst>
                                    <p:cond delay="0"/>
                                  </p:stCondLst>
                                  <p:childTnLst>
                                    <p:set>
                                      <p:cBhvr>
                                        <p:cTn id="288" dur="1" fill="hold">
                                          <p:stCondLst>
                                            <p:cond delay="499"/>
                                          </p:stCondLst>
                                        </p:cTn>
                                        <p:tgtEl>
                                          <p:spTgt spid="63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animBg="1"/>
      <p:bldP spid="63493" grpId="0"/>
      <p:bldP spid="63522" grpId="0"/>
      <p:bldP spid="63523" grpId="0"/>
      <p:bldP spid="63524" grpId="0"/>
      <p:bldP spid="63525" grpId="0"/>
      <p:bldP spid="63526" grpId="0"/>
      <p:bldP spid="63527" grpId="0"/>
      <p:bldP spid="63530" grpId="0"/>
      <p:bldP spid="63531" grpId="0"/>
      <p:bldP spid="63532" grpId="0"/>
      <p:bldP spid="63537" grpId="0"/>
      <p:bldP spid="63539" grpId="0"/>
      <p:bldP spid="63549" grpId="0"/>
      <p:bldP spid="63557" grpId="0" animBg="1"/>
      <p:bldP spid="63560" grpId="0" animBg="1"/>
      <p:bldP spid="63569" grpId="0" animBg="1"/>
      <p:bldP spid="63570" grpId="0"/>
      <p:bldP spid="6357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标题 21505">
            <a:extLst>
              <a:ext uri="{FF2B5EF4-FFF2-40B4-BE49-F238E27FC236}">
                <a16:creationId xmlns:a16="http://schemas.microsoft.com/office/drawing/2014/main" id="{FC3A3AA3-C2C2-43D6-868F-6F33171A4952}"/>
              </a:ext>
            </a:extLst>
          </p:cNvPr>
          <p:cNvSpPr>
            <a:spLocks noGrp="1"/>
          </p:cNvSpPr>
          <p:nvPr>
            <p:ph type="title"/>
          </p:nvPr>
        </p:nvSpPr>
        <p:spPr>
          <a:xfrm>
            <a:off x="1376363" y="357188"/>
            <a:ext cx="6696075" cy="641350"/>
          </a:xfrm>
        </p:spPr>
        <p:txBody>
          <a:bodyPr vert="horz" wrap="square" anchor="t">
            <a:spAutoFit/>
          </a:bodyPr>
          <a:lstStyle/>
          <a:p>
            <a:pPr algn="l">
              <a:spcBef>
                <a:spcPct val="50000"/>
              </a:spcBef>
            </a:pPr>
            <a:r>
              <a:rPr lang="en-US" altLang="zh-CN" sz="3600" noProof="1">
                <a:solidFill>
                  <a:schemeClr val="tx1"/>
                </a:solidFill>
                <a:latin typeface="黑体" panose="02010609060101010101" pitchFamily="1" charset="-122"/>
                <a:ea typeface="黑体" panose="02010609060101010101" pitchFamily="1" charset="-122"/>
              </a:rPr>
              <a:t>7-2-2  </a:t>
            </a:r>
            <a:r>
              <a:rPr lang="zh-CN" altLang="en-US" sz="3600" noProof="1">
                <a:solidFill>
                  <a:schemeClr val="tx1"/>
                </a:solidFill>
                <a:latin typeface="黑体" panose="02010609060101010101" pitchFamily="1" charset="-122"/>
                <a:ea typeface="黑体" panose="02010609060101010101" pitchFamily="1" charset="-122"/>
              </a:rPr>
              <a:t>磁场和磁感应强度 </a:t>
            </a:r>
          </a:p>
        </p:txBody>
      </p:sp>
      <p:sp>
        <p:nvSpPr>
          <p:cNvPr id="21507" name="文本框 21506">
            <a:extLst>
              <a:ext uri="{FF2B5EF4-FFF2-40B4-BE49-F238E27FC236}">
                <a16:creationId xmlns:a16="http://schemas.microsoft.com/office/drawing/2014/main" id="{4150657E-DEF9-4740-99F3-F6C8AE541C4B}"/>
              </a:ext>
            </a:extLst>
          </p:cNvPr>
          <p:cNvSpPr txBox="1">
            <a:spLocks noChangeArrowheads="1"/>
          </p:cNvSpPr>
          <p:nvPr/>
        </p:nvSpPr>
        <p:spPr bwMode="auto">
          <a:xfrm>
            <a:off x="468313" y="1141413"/>
            <a:ext cx="80645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800" b="1">
                <a:solidFill>
                  <a:srgbClr val="FFFF00"/>
                </a:solidFill>
                <a:ea typeface="黑体" panose="02010609060101010101" pitchFamily="49" charset="-122"/>
              </a:rPr>
              <a:t>稳定磁场：</a:t>
            </a:r>
            <a:r>
              <a:rPr lang="zh-CN" altLang="en-US" sz="2800" b="1"/>
              <a:t>磁场分布不会随时间发生变化，一般可由恒定电流激发而在电流周围空间产生。</a:t>
            </a:r>
          </a:p>
        </p:txBody>
      </p:sp>
      <p:grpSp>
        <p:nvGrpSpPr>
          <p:cNvPr id="21508" name="组合 21507">
            <a:extLst>
              <a:ext uri="{FF2B5EF4-FFF2-40B4-BE49-F238E27FC236}">
                <a16:creationId xmlns:a16="http://schemas.microsoft.com/office/drawing/2014/main" id="{5FA54C0E-7123-4145-A258-C59D8C2A47F9}"/>
              </a:ext>
            </a:extLst>
          </p:cNvPr>
          <p:cNvGrpSpPr>
            <a:grpSpLocks/>
          </p:cNvGrpSpPr>
          <p:nvPr/>
        </p:nvGrpSpPr>
        <p:grpSpPr bwMode="auto">
          <a:xfrm>
            <a:off x="468313" y="2670175"/>
            <a:ext cx="8064500" cy="547688"/>
            <a:chOff x="0" y="0"/>
            <a:chExt cx="5080" cy="345"/>
          </a:xfrm>
        </p:grpSpPr>
        <p:sp>
          <p:nvSpPr>
            <p:cNvPr id="8196" name="矩形 21508">
              <a:extLst>
                <a:ext uri="{FF2B5EF4-FFF2-40B4-BE49-F238E27FC236}">
                  <a16:creationId xmlns:a16="http://schemas.microsoft.com/office/drawing/2014/main" id="{9E4FE839-2221-459D-BC3D-DA93D2FC187A}"/>
                </a:ext>
              </a:extLst>
            </p:cNvPr>
            <p:cNvSpPr>
              <a:spLocks noChangeArrowheads="1"/>
            </p:cNvSpPr>
            <p:nvPr/>
          </p:nvSpPr>
          <p:spPr bwMode="auto">
            <a:xfrm>
              <a:off x="0" y="0"/>
              <a:ext cx="50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FF00"/>
                  </a:solidFill>
                  <a:ea typeface="黑体" panose="02010609060101010101" pitchFamily="49" charset="-122"/>
                </a:rPr>
                <a:t>反映磁场性质的物理量：</a:t>
              </a:r>
              <a:r>
                <a:rPr lang="zh-CN" altLang="en-US" sz="2800" b="1"/>
                <a:t>磁感应强度</a:t>
              </a:r>
              <a:endParaRPr lang="zh-CN" altLang="en-US" sz="2800" b="1">
                <a:solidFill>
                  <a:schemeClr val="hlink"/>
                </a:solidFill>
              </a:endParaRPr>
            </a:p>
          </p:txBody>
        </p:sp>
        <p:graphicFrame>
          <p:nvGraphicFramePr>
            <p:cNvPr id="8197" name="对象 21509">
              <a:extLst>
                <a:ext uri="{FF2B5EF4-FFF2-40B4-BE49-F238E27FC236}">
                  <a16:creationId xmlns:a16="http://schemas.microsoft.com/office/drawing/2014/main" id="{A9D747B8-28FB-44E5-9572-BA8DA0FA52DA}"/>
                </a:ext>
              </a:extLst>
            </p:cNvPr>
            <p:cNvGraphicFramePr>
              <a:graphicFrameLocks noChangeAspect="1"/>
            </p:cNvGraphicFramePr>
            <p:nvPr/>
          </p:nvGraphicFramePr>
          <p:xfrm>
            <a:off x="4173" y="0"/>
            <a:ext cx="304" cy="345"/>
          </p:xfrm>
          <a:graphic>
            <a:graphicData uri="http://schemas.openxmlformats.org/presentationml/2006/ole">
              <mc:AlternateContent xmlns:mc="http://schemas.openxmlformats.org/markup-compatibility/2006">
                <mc:Choice xmlns:v="urn:schemas-microsoft-com:vml" Requires="v">
                  <p:oleObj spid="_x0000_s8202" r:id="rId3" imgW="152532" imgH="190666" progId="Equation.3">
                    <p:embed/>
                  </p:oleObj>
                </mc:Choice>
                <mc:Fallback>
                  <p:oleObj r:id="rId3" imgW="152532" imgH="190666" progId="Equation.3">
                    <p:embed/>
                    <p:pic>
                      <p:nvPicPr>
                        <p:cNvPr id="0" name="对象 215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3" y="0"/>
                          <a:ext cx="30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1511" name="组合 21510">
            <a:extLst>
              <a:ext uri="{FF2B5EF4-FFF2-40B4-BE49-F238E27FC236}">
                <a16:creationId xmlns:a16="http://schemas.microsoft.com/office/drawing/2014/main" id="{F7F651AB-8078-41A1-BF13-6DFE259FAE7A}"/>
              </a:ext>
            </a:extLst>
          </p:cNvPr>
          <p:cNvGrpSpPr>
            <a:grpSpLocks/>
          </p:cNvGrpSpPr>
          <p:nvPr/>
        </p:nvGrpSpPr>
        <p:grpSpPr bwMode="auto">
          <a:xfrm>
            <a:off x="522288" y="3540125"/>
            <a:ext cx="4606925" cy="519113"/>
            <a:chOff x="0" y="0"/>
            <a:chExt cx="2902" cy="327"/>
          </a:xfrm>
        </p:grpSpPr>
        <p:sp>
          <p:nvSpPr>
            <p:cNvPr id="8199" name="文本框 21511">
              <a:extLst>
                <a:ext uri="{FF2B5EF4-FFF2-40B4-BE49-F238E27FC236}">
                  <a16:creationId xmlns:a16="http://schemas.microsoft.com/office/drawing/2014/main" id="{E5B941EE-F876-4E83-BF5F-4AFB99C32BE9}"/>
                </a:ext>
              </a:extLst>
            </p:cNvPr>
            <p:cNvSpPr txBox="1">
              <a:spLocks noChangeArrowheads="1"/>
            </p:cNvSpPr>
            <p:nvPr/>
          </p:nvSpPr>
          <p:spPr bwMode="auto">
            <a:xfrm>
              <a:off x="0" y="0"/>
              <a:ext cx="29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FFFF00"/>
                  </a:solidFill>
                  <a:ea typeface="黑体" panose="02010609060101010101" pitchFamily="49" charset="-122"/>
                </a:rPr>
                <a:t>磁感应强度    的方向：</a:t>
              </a:r>
            </a:p>
          </p:txBody>
        </p:sp>
        <p:graphicFrame>
          <p:nvGraphicFramePr>
            <p:cNvPr id="8200" name="对象 21512">
              <a:extLst>
                <a:ext uri="{FF2B5EF4-FFF2-40B4-BE49-F238E27FC236}">
                  <a16:creationId xmlns:a16="http://schemas.microsoft.com/office/drawing/2014/main" id="{2DB941EC-E31B-4EB7-ADF3-4BA4308E63EE}"/>
                </a:ext>
              </a:extLst>
            </p:cNvPr>
            <p:cNvGraphicFramePr>
              <a:graphicFrameLocks noChangeAspect="1"/>
            </p:cNvGraphicFramePr>
            <p:nvPr/>
          </p:nvGraphicFramePr>
          <p:xfrm>
            <a:off x="1188" y="27"/>
            <a:ext cx="263" cy="272"/>
          </p:xfrm>
          <a:graphic>
            <a:graphicData uri="http://schemas.openxmlformats.org/presentationml/2006/ole">
              <mc:AlternateContent xmlns:mc="http://schemas.openxmlformats.org/markup-compatibility/2006">
                <mc:Choice xmlns:v="urn:schemas-microsoft-com:vml" Requires="v">
                  <p:oleObj spid="_x0000_s8203" r:id="rId5" imgW="152532" imgH="190666" progId="Equation.3">
                    <p:embed/>
                  </p:oleObj>
                </mc:Choice>
                <mc:Fallback>
                  <p:oleObj r:id="rId5" imgW="152532" imgH="190666" progId="Equation.3">
                    <p:embed/>
                    <p:pic>
                      <p:nvPicPr>
                        <p:cNvPr id="0" name="对象 215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 y="27"/>
                          <a:ext cx="2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1514" name="文本框 21513">
            <a:extLst>
              <a:ext uri="{FF2B5EF4-FFF2-40B4-BE49-F238E27FC236}">
                <a16:creationId xmlns:a16="http://schemas.microsoft.com/office/drawing/2014/main" id="{E553EA73-867C-426B-8769-829FC243B7D1}"/>
              </a:ext>
            </a:extLst>
          </p:cNvPr>
          <p:cNvSpPr txBox="1">
            <a:spLocks noChangeArrowheads="1"/>
          </p:cNvSpPr>
          <p:nvPr/>
        </p:nvSpPr>
        <p:spPr bwMode="auto">
          <a:xfrm>
            <a:off x="566738" y="4259263"/>
            <a:ext cx="6696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rPr>
              <a:t>小磁针在场点处时其</a:t>
            </a:r>
            <a:r>
              <a:rPr lang="en-US" altLang="zh-CN" sz="2800" b="1" i="1">
                <a:latin typeface="Times New Roman" panose="02020603050405020304" pitchFamily="18" charset="0"/>
              </a:rPr>
              <a:t>N </a:t>
            </a:r>
            <a:r>
              <a:rPr lang="zh-CN" altLang="en-US" sz="2800" b="1">
                <a:latin typeface="Times New Roman" panose="02020603050405020304" pitchFamily="18" charset="0"/>
              </a:rPr>
              <a:t>极的指向。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wipe(left)">
                                      <p:cBhvr>
                                        <p:cTn id="12" dur="500"/>
                                        <p:tgtEl>
                                          <p:spTgt spid="21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wipe(left)">
                                      <p:cBhvr>
                                        <p:cTn id="17" dur="500"/>
                                        <p:tgtEl>
                                          <p:spTgt spid="21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14"/>
                                        </p:tgtEl>
                                        <p:attrNameLst>
                                          <p:attrName>style.visibility</p:attrName>
                                        </p:attrNameLst>
                                      </p:cBhvr>
                                      <p:to>
                                        <p:strVal val="visible"/>
                                      </p:to>
                                    </p:set>
                                    <p:animEffect transition="in" filter="wipe(left)">
                                      <p:cBhvr>
                                        <p:cTn id="22" dur="500"/>
                                        <p:tgtEl>
                                          <p:spTgt spid="21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1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矩形 22529">
            <a:extLst>
              <a:ext uri="{FF2B5EF4-FFF2-40B4-BE49-F238E27FC236}">
                <a16:creationId xmlns:a16="http://schemas.microsoft.com/office/drawing/2014/main" id="{C728B59E-416E-41B7-A1B3-4CD6C5AA55AD}"/>
              </a:ext>
            </a:extLst>
          </p:cNvPr>
          <p:cNvSpPr>
            <a:spLocks noChangeArrowheads="1"/>
          </p:cNvSpPr>
          <p:nvPr/>
        </p:nvSpPr>
        <p:spPr bwMode="auto">
          <a:xfrm>
            <a:off x="242888" y="414338"/>
            <a:ext cx="1898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FF00"/>
                </a:solidFill>
                <a:latin typeface="黑体" panose="02010609060101010101" pitchFamily="49" charset="-122"/>
                <a:ea typeface="黑体" panose="02010609060101010101" pitchFamily="49" charset="-122"/>
              </a:rPr>
              <a:t>实验：</a:t>
            </a:r>
          </a:p>
        </p:txBody>
      </p:sp>
      <p:sp>
        <p:nvSpPr>
          <p:cNvPr id="22531" name="文本框 22530">
            <a:extLst>
              <a:ext uri="{FF2B5EF4-FFF2-40B4-BE49-F238E27FC236}">
                <a16:creationId xmlns:a16="http://schemas.microsoft.com/office/drawing/2014/main" id="{1011CAD7-7B43-468F-B580-D999D5E749AA}"/>
              </a:ext>
            </a:extLst>
          </p:cNvPr>
          <p:cNvSpPr txBox="1">
            <a:spLocks noChangeArrowheads="1"/>
          </p:cNvSpPr>
          <p:nvPr/>
        </p:nvSpPr>
        <p:spPr bwMode="auto">
          <a:xfrm>
            <a:off x="250825" y="1125538"/>
            <a:ext cx="4127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a:t>
            </a:r>
            <a:r>
              <a:rPr lang="en-US" altLang="zh-CN" sz="2800" b="1">
                <a:latin typeface="Times New Roman" panose="02020603050405020304" pitchFamily="18" charset="0"/>
              </a:rPr>
              <a:t>1</a:t>
            </a:r>
            <a:r>
              <a:rPr lang="zh-CN" altLang="en-US" sz="2800" b="1">
                <a:latin typeface="Times New Roman" panose="02020603050405020304" pitchFamily="18" charset="0"/>
              </a:rPr>
              <a:t>）点电荷</a:t>
            </a:r>
            <a:r>
              <a:rPr lang="en-US" altLang="zh-CN" sz="2800" b="1" i="1">
                <a:latin typeface="Times New Roman" panose="02020603050405020304" pitchFamily="18" charset="0"/>
              </a:rPr>
              <a:t>q</a:t>
            </a:r>
            <a:r>
              <a:rPr lang="en-US" altLang="zh-CN" sz="2800" b="1" baseline="-25000">
                <a:latin typeface="Times New Roman" panose="02020603050405020304" pitchFamily="18" charset="0"/>
              </a:rPr>
              <a:t>0</a:t>
            </a:r>
            <a:r>
              <a:rPr lang="zh-CN" altLang="en-US" sz="2800" b="1">
                <a:latin typeface="Times New Roman" panose="02020603050405020304" pitchFamily="18" charset="0"/>
              </a:rPr>
              <a:t>以同一速率</a:t>
            </a:r>
            <a:r>
              <a:rPr lang="en-US" altLang="zh-CN" sz="2800" b="1" i="1">
                <a:latin typeface="Book Antiqua" panose="02040602050305030304" pitchFamily="18" charset="0"/>
              </a:rPr>
              <a:t>v</a:t>
            </a:r>
            <a:r>
              <a:rPr lang="zh-CN" altLang="en-US" sz="2800" b="1">
                <a:latin typeface="Times New Roman" panose="02020603050405020304" pitchFamily="18" charset="0"/>
              </a:rPr>
              <a:t>沿不同方向运动。</a:t>
            </a:r>
          </a:p>
        </p:txBody>
      </p:sp>
      <p:sp>
        <p:nvSpPr>
          <p:cNvPr id="22532" name="矩形 22531">
            <a:extLst>
              <a:ext uri="{FF2B5EF4-FFF2-40B4-BE49-F238E27FC236}">
                <a16:creationId xmlns:a16="http://schemas.microsoft.com/office/drawing/2014/main" id="{135511B3-7E2A-4FCF-8122-FD489A6C2AD3}"/>
              </a:ext>
            </a:extLst>
          </p:cNvPr>
          <p:cNvSpPr>
            <a:spLocks noChangeArrowheads="1"/>
          </p:cNvSpPr>
          <p:nvPr/>
        </p:nvSpPr>
        <p:spPr bwMode="auto">
          <a:xfrm>
            <a:off x="468313" y="2392363"/>
            <a:ext cx="25733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FF00"/>
                </a:solidFill>
                <a:latin typeface="黑体" panose="02010609060101010101" pitchFamily="49" charset="-122"/>
                <a:ea typeface="黑体" panose="02010609060101010101" pitchFamily="49" charset="-122"/>
              </a:rPr>
              <a:t>实验结果：</a:t>
            </a:r>
          </a:p>
        </p:txBody>
      </p:sp>
      <p:graphicFrame>
        <p:nvGraphicFramePr>
          <p:cNvPr id="22533" name="对象 22532">
            <a:extLst>
              <a:ext uri="{FF2B5EF4-FFF2-40B4-BE49-F238E27FC236}">
                <a16:creationId xmlns:a16="http://schemas.microsoft.com/office/drawing/2014/main" id="{C49781A8-0D0A-43B2-BDA5-7375CAEE9FA3}"/>
              </a:ext>
            </a:extLst>
          </p:cNvPr>
          <p:cNvGraphicFramePr>
            <a:graphicFrameLocks noChangeAspect="1"/>
          </p:cNvGraphicFramePr>
          <p:nvPr/>
        </p:nvGraphicFramePr>
        <p:xfrm>
          <a:off x="539750" y="3040063"/>
          <a:ext cx="1800225" cy="635000"/>
        </p:xfrm>
        <a:graphic>
          <a:graphicData uri="http://schemas.openxmlformats.org/presentationml/2006/ole">
            <mc:AlternateContent xmlns:mc="http://schemas.openxmlformats.org/markup-compatibility/2006">
              <mc:Choice xmlns:v="urn:schemas-microsoft-com:vml" Requires="v">
                <p:oleObj spid="_x0000_s9243" r:id="rId3" imgW="647981" imgH="228699" progId="Equation.3">
                  <p:embed/>
                </p:oleObj>
              </mc:Choice>
              <mc:Fallback>
                <p:oleObj r:id="rId3" imgW="647981" imgH="228699" progId="Equation.3">
                  <p:embed/>
                  <p:pic>
                    <p:nvPicPr>
                      <p:cNvPr id="0" name="对象 225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040063"/>
                        <a:ext cx="18002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4" name="对象 22533">
            <a:extLst>
              <a:ext uri="{FF2B5EF4-FFF2-40B4-BE49-F238E27FC236}">
                <a16:creationId xmlns:a16="http://schemas.microsoft.com/office/drawing/2014/main" id="{EA263C2D-C554-4856-8374-0B12C7A7963D}"/>
              </a:ext>
            </a:extLst>
          </p:cNvPr>
          <p:cNvGraphicFramePr>
            <a:graphicFrameLocks noChangeAspect="1"/>
          </p:cNvGraphicFramePr>
          <p:nvPr/>
        </p:nvGraphicFramePr>
        <p:xfrm>
          <a:off x="509588" y="3738563"/>
          <a:ext cx="4100512" cy="590550"/>
        </p:xfrm>
        <a:graphic>
          <a:graphicData uri="http://schemas.openxmlformats.org/presentationml/2006/ole">
            <mc:AlternateContent xmlns:mc="http://schemas.openxmlformats.org/markup-compatibility/2006">
              <mc:Choice xmlns:v="urn:schemas-microsoft-com:vml" Requires="v">
                <p:oleObj spid="_x0000_s9244" r:id="rId5" imgW="1587500" imgH="228600" progId="Equation.3">
                  <p:embed/>
                </p:oleObj>
              </mc:Choice>
              <mc:Fallback>
                <p:oleObj r:id="rId5" imgW="1587500" imgH="228600" progId="Equation.3">
                  <p:embed/>
                  <p:pic>
                    <p:nvPicPr>
                      <p:cNvPr id="0" name="对象 225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88" y="3738563"/>
                        <a:ext cx="410051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2535" name="组合 22534">
            <a:extLst>
              <a:ext uri="{FF2B5EF4-FFF2-40B4-BE49-F238E27FC236}">
                <a16:creationId xmlns:a16="http://schemas.microsoft.com/office/drawing/2014/main" id="{A2FEC065-5522-407E-A68F-34EAB85629E1}"/>
              </a:ext>
            </a:extLst>
          </p:cNvPr>
          <p:cNvGrpSpPr>
            <a:grpSpLocks/>
          </p:cNvGrpSpPr>
          <p:nvPr/>
        </p:nvGrpSpPr>
        <p:grpSpPr bwMode="auto">
          <a:xfrm>
            <a:off x="468313" y="5145088"/>
            <a:ext cx="7199312" cy="660400"/>
            <a:chOff x="0" y="0"/>
            <a:chExt cx="4535" cy="416"/>
          </a:xfrm>
        </p:grpSpPr>
        <p:sp>
          <p:nvSpPr>
            <p:cNvPr id="9223" name="文本框 22535">
              <a:extLst>
                <a:ext uri="{FF2B5EF4-FFF2-40B4-BE49-F238E27FC236}">
                  <a16:creationId xmlns:a16="http://schemas.microsoft.com/office/drawing/2014/main" id="{217D2405-D6B1-4AEB-9B5F-4B2F7EE09CEF}"/>
                </a:ext>
              </a:extLst>
            </p:cNvPr>
            <p:cNvSpPr txBox="1">
              <a:spLocks noChangeArrowheads="1"/>
            </p:cNvSpPr>
            <p:nvPr/>
          </p:nvSpPr>
          <p:spPr bwMode="auto">
            <a:xfrm>
              <a:off x="0" y="5"/>
              <a:ext cx="37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latin typeface="Times New Roman" panose="02020603050405020304" pitchFamily="18" charset="0"/>
                </a:rPr>
                <a:t>4.  </a:t>
              </a:r>
              <a:r>
                <a:rPr lang="zh-CN" altLang="en-US" sz="3200" b="1">
                  <a:latin typeface="Times New Roman" panose="02020603050405020304" pitchFamily="18" charset="0"/>
                </a:rPr>
                <a:t>电荷</a:t>
              </a:r>
              <a:r>
                <a:rPr lang="en-US" altLang="zh-CN" sz="3200" b="1" i="1">
                  <a:latin typeface="Times New Roman" panose="02020603050405020304" pitchFamily="18" charset="0"/>
                </a:rPr>
                <a:t>q</a:t>
              </a:r>
              <a:r>
                <a:rPr lang="en-US" altLang="zh-CN" sz="3200" b="1" baseline="-25000">
                  <a:latin typeface="Times New Roman" panose="02020603050405020304" pitchFamily="18" charset="0"/>
                </a:rPr>
                <a:t>0</a:t>
              </a:r>
              <a:r>
                <a:rPr lang="zh-CN" altLang="en-US" sz="3200" b="1">
                  <a:latin typeface="Times New Roman" panose="02020603050405020304" pitchFamily="18" charset="0"/>
                </a:rPr>
                <a:t>垂直磁场方向运动时，</a:t>
              </a:r>
            </a:p>
          </p:txBody>
        </p:sp>
        <p:graphicFrame>
          <p:nvGraphicFramePr>
            <p:cNvPr id="9224" name="对象 22536">
              <a:extLst>
                <a:ext uri="{FF2B5EF4-FFF2-40B4-BE49-F238E27FC236}">
                  <a16:creationId xmlns:a16="http://schemas.microsoft.com/office/drawing/2014/main" id="{B68E312C-E8C8-4AB6-B6C6-DD5DE81D6411}"/>
                </a:ext>
              </a:extLst>
            </p:cNvPr>
            <p:cNvGraphicFramePr>
              <a:graphicFrameLocks noChangeAspect="1"/>
            </p:cNvGraphicFramePr>
            <p:nvPr/>
          </p:nvGraphicFramePr>
          <p:xfrm>
            <a:off x="3570" y="0"/>
            <a:ext cx="965" cy="416"/>
          </p:xfrm>
          <a:graphic>
            <a:graphicData uri="http://schemas.openxmlformats.org/presentationml/2006/ole">
              <mc:AlternateContent xmlns:mc="http://schemas.openxmlformats.org/markup-compatibility/2006">
                <mc:Choice xmlns:v="urn:schemas-microsoft-com:vml" Requires="v">
                  <p:oleObj spid="_x0000_s9245" r:id="rId7" imgW="558800" imgH="241300" progId="Equation.3">
                    <p:embed/>
                  </p:oleObj>
                </mc:Choice>
                <mc:Fallback>
                  <p:oleObj r:id="rId7" imgW="558800" imgH="241300" progId="Equation.3">
                    <p:embed/>
                    <p:pic>
                      <p:nvPicPr>
                        <p:cNvPr id="0" name="对象 225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0" y="0"/>
                          <a:ext cx="96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2538" name="组合 22537">
            <a:extLst>
              <a:ext uri="{FF2B5EF4-FFF2-40B4-BE49-F238E27FC236}">
                <a16:creationId xmlns:a16="http://schemas.microsoft.com/office/drawing/2014/main" id="{93085895-9EE2-4715-AC53-E2BAF39292E5}"/>
              </a:ext>
            </a:extLst>
          </p:cNvPr>
          <p:cNvGrpSpPr>
            <a:grpSpLocks/>
          </p:cNvGrpSpPr>
          <p:nvPr/>
        </p:nvGrpSpPr>
        <p:grpSpPr bwMode="auto">
          <a:xfrm>
            <a:off x="468313" y="4408488"/>
            <a:ext cx="6335712" cy="579437"/>
            <a:chOff x="0" y="0"/>
            <a:chExt cx="3991" cy="365"/>
          </a:xfrm>
        </p:grpSpPr>
        <p:sp>
          <p:nvSpPr>
            <p:cNvPr id="9226" name="矩形 22538">
              <a:extLst>
                <a:ext uri="{FF2B5EF4-FFF2-40B4-BE49-F238E27FC236}">
                  <a16:creationId xmlns:a16="http://schemas.microsoft.com/office/drawing/2014/main" id="{70ED386E-D32F-4F5B-8E09-D92F548199A3}"/>
                </a:ext>
              </a:extLst>
            </p:cNvPr>
            <p:cNvSpPr>
              <a:spLocks noChangeArrowheads="1"/>
            </p:cNvSpPr>
            <p:nvPr/>
          </p:nvSpPr>
          <p:spPr bwMode="auto">
            <a:xfrm>
              <a:off x="0" y="0"/>
              <a:ext cx="34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latin typeface="Times New Roman" panose="02020603050405020304" pitchFamily="18" charset="0"/>
                </a:rPr>
                <a:t>3.  </a:t>
              </a:r>
              <a:r>
                <a:rPr lang="zh-CN" altLang="en-US" sz="3200" b="1">
                  <a:latin typeface="Times New Roman" panose="02020603050405020304" pitchFamily="18" charset="0"/>
                </a:rPr>
                <a:t>电荷</a:t>
              </a:r>
              <a:r>
                <a:rPr lang="en-US" altLang="zh-CN" sz="3200" b="1" i="1">
                  <a:latin typeface="Times New Roman" panose="02020603050405020304" pitchFamily="18" charset="0"/>
                </a:rPr>
                <a:t>q</a:t>
              </a:r>
              <a:r>
                <a:rPr lang="en-US" altLang="zh-CN" sz="3200" b="1" baseline="-25000">
                  <a:latin typeface="Times New Roman" panose="02020603050405020304" pitchFamily="18" charset="0"/>
                </a:rPr>
                <a:t>0</a:t>
              </a:r>
              <a:r>
                <a:rPr lang="zh-CN" altLang="en-US" sz="3200" b="1">
                  <a:latin typeface="Times New Roman" panose="02020603050405020304" pitchFamily="18" charset="0"/>
                </a:rPr>
                <a:t>沿磁场方向运动时，</a:t>
              </a:r>
            </a:p>
          </p:txBody>
        </p:sp>
        <p:graphicFrame>
          <p:nvGraphicFramePr>
            <p:cNvPr id="9227" name="对象 22539">
              <a:extLst>
                <a:ext uri="{FF2B5EF4-FFF2-40B4-BE49-F238E27FC236}">
                  <a16:creationId xmlns:a16="http://schemas.microsoft.com/office/drawing/2014/main" id="{B1725234-31DE-4DCD-A7C8-084B48D71E34}"/>
                </a:ext>
              </a:extLst>
            </p:cNvPr>
            <p:cNvGraphicFramePr>
              <a:graphicFrameLocks noChangeAspect="1"/>
            </p:cNvGraphicFramePr>
            <p:nvPr/>
          </p:nvGraphicFramePr>
          <p:xfrm>
            <a:off x="3311" y="0"/>
            <a:ext cx="680" cy="350"/>
          </p:xfrm>
          <a:graphic>
            <a:graphicData uri="http://schemas.openxmlformats.org/presentationml/2006/ole">
              <mc:AlternateContent xmlns:mc="http://schemas.openxmlformats.org/markup-compatibility/2006">
                <mc:Choice xmlns:v="urn:schemas-microsoft-com:vml" Requires="v">
                  <p:oleObj spid="_x0000_s9246" r:id="rId9" imgW="393700" imgH="203200" progId="Equation.3">
                    <p:embed/>
                  </p:oleObj>
                </mc:Choice>
                <mc:Fallback>
                  <p:oleObj r:id="rId9" imgW="393700" imgH="203200" progId="Equation.3">
                    <p:embed/>
                    <p:pic>
                      <p:nvPicPr>
                        <p:cNvPr id="0" name="对象 225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1" y="0"/>
                          <a:ext cx="68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2541" name="组合 22540">
            <a:extLst>
              <a:ext uri="{FF2B5EF4-FFF2-40B4-BE49-F238E27FC236}">
                <a16:creationId xmlns:a16="http://schemas.microsoft.com/office/drawing/2014/main" id="{D68E0868-3FB8-427A-A2DB-B91F7E906C0B}"/>
              </a:ext>
            </a:extLst>
          </p:cNvPr>
          <p:cNvGrpSpPr>
            <a:grpSpLocks/>
          </p:cNvGrpSpPr>
          <p:nvPr/>
        </p:nvGrpSpPr>
        <p:grpSpPr bwMode="auto">
          <a:xfrm>
            <a:off x="4500563" y="549275"/>
            <a:ext cx="4176712" cy="2852738"/>
            <a:chOff x="0" y="0"/>
            <a:chExt cx="2631" cy="1797"/>
          </a:xfrm>
        </p:grpSpPr>
        <p:sp>
          <p:nvSpPr>
            <p:cNvPr id="9229" name="矩形 22541">
              <a:extLst>
                <a:ext uri="{FF2B5EF4-FFF2-40B4-BE49-F238E27FC236}">
                  <a16:creationId xmlns:a16="http://schemas.microsoft.com/office/drawing/2014/main" id="{B4EE57C7-E724-40D0-9A52-D98B3AE61ED8}"/>
                </a:ext>
              </a:extLst>
            </p:cNvPr>
            <p:cNvSpPr>
              <a:spLocks noChangeArrowheads="1"/>
            </p:cNvSpPr>
            <p:nvPr/>
          </p:nvSpPr>
          <p:spPr bwMode="auto">
            <a:xfrm>
              <a:off x="0" y="0"/>
              <a:ext cx="2631" cy="1797"/>
            </a:xfrm>
            <a:prstGeom prst="rect">
              <a:avLst/>
            </a:prstGeom>
            <a:solidFill>
              <a:srgbClr val="006600"/>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30" name="任意多边形 22542">
              <a:extLst>
                <a:ext uri="{FF2B5EF4-FFF2-40B4-BE49-F238E27FC236}">
                  <a16:creationId xmlns:a16="http://schemas.microsoft.com/office/drawing/2014/main" id="{74B17469-2A05-4966-964A-3899AE0540E3}"/>
                </a:ext>
              </a:extLst>
            </p:cNvPr>
            <p:cNvSpPr>
              <a:spLocks noChangeArrowheads="1"/>
            </p:cNvSpPr>
            <p:nvPr/>
          </p:nvSpPr>
          <p:spPr bwMode="auto">
            <a:xfrm>
              <a:off x="136" y="754"/>
              <a:ext cx="2359" cy="862"/>
            </a:xfrm>
            <a:custGeom>
              <a:avLst/>
              <a:gdLst>
                <a:gd name="T0" fmla="*/ 771 w 2359"/>
                <a:gd name="T1" fmla="*/ 0 h 862"/>
                <a:gd name="T2" fmla="*/ 0 w 2359"/>
                <a:gd name="T3" fmla="*/ 862 h 862"/>
                <a:gd name="T4" fmla="*/ 1633 w 2359"/>
                <a:gd name="T5" fmla="*/ 862 h 862"/>
                <a:gd name="T6" fmla="*/ 2359 w 2359"/>
                <a:gd name="T7" fmla="*/ 0 h 862"/>
                <a:gd name="T8" fmla="*/ 771 w 2359"/>
                <a:gd name="T9" fmla="*/ 0 h 862"/>
              </a:gdLst>
              <a:ahLst/>
              <a:cxnLst>
                <a:cxn ang="0">
                  <a:pos x="T0" y="T1"/>
                </a:cxn>
                <a:cxn ang="0">
                  <a:pos x="T2" y="T3"/>
                </a:cxn>
                <a:cxn ang="0">
                  <a:pos x="T4" y="T5"/>
                </a:cxn>
                <a:cxn ang="0">
                  <a:pos x="T6" y="T7"/>
                </a:cxn>
                <a:cxn ang="0">
                  <a:pos x="T8" y="T9"/>
                </a:cxn>
              </a:cxnLst>
              <a:rect l="0" t="0" r="r" b="b"/>
              <a:pathLst>
                <a:path w="2359" h="862">
                  <a:moveTo>
                    <a:pt x="771" y="0"/>
                  </a:moveTo>
                  <a:lnTo>
                    <a:pt x="0" y="862"/>
                  </a:lnTo>
                  <a:lnTo>
                    <a:pt x="1633" y="862"/>
                  </a:lnTo>
                  <a:lnTo>
                    <a:pt x="2359" y="0"/>
                  </a:lnTo>
                  <a:lnTo>
                    <a:pt x="771" y="0"/>
                  </a:lnTo>
                  <a:close/>
                </a:path>
              </a:pathLst>
            </a:custGeom>
            <a:solidFill>
              <a:schemeClr val="folHlink"/>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31" name="任意多边形 22543">
              <a:extLst>
                <a:ext uri="{FF2B5EF4-FFF2-40B4-BE49-F238E27FC236}">
                  <a16:creationId xmlns:a16="http://schemas.microsoft.com/office/drawing/2014/main" id="{8C099FFB-E339-44CE-A17D-E50B04F9ACA9}"/>
                </a:ext>
              </a:extLst>
            </p:cNvPr>
            <p:cNvSpPr>
              <a:spLocks noChangeArrowheads="1"/>
            </p:cNvSpPr>
            <p:nvPr/>
          </p:nvSpPr>
          <p:spPr bwMode="auto">
            <a:xfrm>
              <a:off x="907" y="119"/>
              <a:ext cx="726" cy="1497"/>
            </a:xfrm>
            <a:custGeom>
              <a:avLst/>
              <a:gdLst>
                <a:gd name="T0" fmla="*/ 0 w 726"/>
                <a:gd name="T1" fmla="*/ 1497 h 1497"/>
                <a:gd name="T2" fmla="*/ 726 w 726"/>
                <a:gd name="T3" fmla="*/ 635 h 1497"/>
                <a:gd name="T4" fmla="*/ 726 w 726"/>
                <a:gd name="T5" fmla="*/ 0 h 1497"/>
                <a:gd name="T6" fmla="*/ 0 w 726"/>
                <a:gd name="T7" fmla="*/ 862 h 1497"/>
                <a:gd name="T8" fmla="*/ 0 w 726"/>
                <a:gd name="T9" fmla="*/ 1497 h 1497"/>
              </a:gdLst>
              <a:ahLst/>
              <a:cxnLst>
                <a:cxn ang="0">
                  <a:pos x="T0" y="T1"/>
                </a:cxn>
                <a:cxn ang="0">
                  <a:pos x="T2" y="T3"/>
                </a:cxn>
                <a:cxn ang="0">
                  <a:pos x="T4" y="T5"/>
                </a:cxn>
                <a:cxn ang="0">
                  <a:pos x="T6" y="T7"/>
                </a:cxn>
                <a:cxn ang="0">
                  <a:pos x="T8" y="T9"/>
                </a:cxn>
              </a:cxnLst>
              <a:rect l="0" t="0" r="r" b="b"/>
              <a:pathLst>
                <a:path w="726" h="1497">
                  <a:moveTo>
                    <a:pt x="0" y="1497"/>
                  </a:moveTo>
                  <a:lnTo>
                    <a:pt x="726" y="635"/>
                  </a:lnTo>
                  <a:lnTo>
                    <a:pt x="726" y="0"/>
                  </a:lnTo>
                  <a:lnTo>
                    <a:pt x="0" y="862"/>
                  </a:lnTo>
                  <a:lnTo>
                    <a:pt x="0" y="1497"/>
                  </a:lnTo>
                  <a:close/>
                </a:path>
              </a:pathLst>
            </a:custGeom>
            <a:solidFill>
              <a:schemeClr val="folHlink"/>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32" name="椭圆 22544">
              <a:extLst>
                <a:ext uri="{FF2B5EF4-FFF2-40B4-BE49-F238E27FC236}">
                  <a16:creationId xmlns:a16="http://schemas.microsoft.com/office/drawing/2014/main" id="{A6DE0C6D-E644-4CC8-BA18-EE74297BE41B}"/>
                </a:ext>
              </a:extLst>
            </p:cNvPr>
            <p:cNvSpPr>
              <a:spLocks noChangeArrowheads="1"/>
            </p:cNvSpPr>
            <p:nvPr/>
          </p:nvSpPr>
          <p:spPr bwMode="auto">
            <a:xfrm>
              <a:off x="1270" y="1071"/>
              <a:ext cx="91" cy="91"/>
            </a:xfrm>
            <a:prstGeom prst="ellipse">
              <a:avLst/>
            </a:prstGeom>
            <a:gradFill rotWithShape="1">
              <a:gsLst>
                <a:gs pos="0">
                  <a:schemeClr val="tx1"/>
                </a:gs>
                <a:gs pos="100000">
                  <a:srgbClr val="767676"/>
                </a:gs>
              </a:gsLst>
              <a:path path="shape">
                <a:fillToRect l="50000" t="50000" r="50000" b="50000"/>
              </a:path>
            </a:gra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33" name="直接连接符 22545">
              <a:extLst>
                <a:ext uri="{FF2B5EF4-FFF2-40B4-BE49-F238E27FC236}">
                  <a16:creationId xmlns:a16="http://schemas.microsoft.com/office/drawing/2014/main" id="{1D8ACA5B-9533-4A84-B535-F22DCADA6E0C}"/>
                </a:ext>
              </a:extLst>
            </p:cNvPr>
            <p:cNvSpPr>
              <a:spLocks noChangeShapeType="1"/>
            </p:cNvSpPr>
            <p:nvPr/>
          </p:nvSpPr>
          <p:spPr bwMode="auto">
            <a:xfrm>
              <a:off x="1370" y="1117"/>
              <a:ext cx="499"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34" name="对象 22546">
              <a:extLst>
                <a:ext uri="{FF2B5EF4-FFF2-40B4-BE49-F238E27FC236}">
                  <a16:creationId xmlns:a16="http://schemas.microsoft.com/office/drawing/2014/main" id="{DF377F90-8EDA-4C62-824D-B7FF05945B53}"/>
                </a:ext>
              </a:extLst>
            </p:cNvPr>
            <p:cNvGraphicFramePr>
              <a:graphicFrameLocks noChangeAspect="1"/>
            </p:cNvGraphicFramePr>
            <p:nvPr/>
          </p:nvGraphicFramePr>
          <p:xfrm>
            <a:off x="1842" y="899"/>
            <a:ext cx="240" cy="272"/>
          </p:xfrm>
          <a:graphic>
            <a:graphicData uri="http://schemas.openxmlformats.org/presentationml/2006/ole">
              <mc:AlternateContent xmlns:mc="http://schemas.openxmlformats.org/markup-compatibility/2006">
                <mc:Choice xmlns:v="urn:schemas-microsoft-com:vml" Requires="v">
                  <p:oleObj spid="_x0000_s9247" r:id="rId11" imgW="152532" imgH="190666" progId="Equation.3">
                    <p:embed/>
                  </p:oleObj>
                </mc:Choice>
                <mc:Fallback>
                  <p:oleObj r:id="rId11" imgW="152532" imgH="190666" progId="Equation.3">
                    <p:embed/>
                    <p:pic>
                      <p:nvPicPr>
                        <p:cNvPr id="0" name="对象 225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 y="899"/>
                          <a:ext cx="2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35" name="直接连接符 22547">
              <a:extLst>
                <a:ext uri="{FF2B5EF4-FFF2-40B4-BE49-F238E27FC236}">
                  <a16:creationId xmlns:a16="http://schemas.microsoft.com/office/drawing/2014/main" id="{616D262F-D5C1-48DF-99C6-8A8B4D95320A}"/>
                </a:ext>
              </a:extLst>
            </p:cNvPr>
            <p:cNvSpPr>
              <a:spLocks noChangeShapeType="1"/>
            </p:cNvSpPr>
            <p:nvPr/>
          </p:nvSpPr>
          <p:spPr bwMode="auto">
            <a:xfrm>
              <a:off x="1334" y="1162"/>
              <a:ext cx="247" cy="301"/>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36" name="任意多边形 22548">
              <a:extLst>
                <a:ext uri="{FF2B5EF4-FFF2-40B4-BE49-F238E27FC236}">
                  <a16:creationId xmlns:a16="http://schemas.microsoft.com/office/drawing/2014/main" id="{CC93B5C9-D79F-4FBC-B40B-078D0F5BB3B0}"/>
                </a:ext>
              </a:extLst>
            </p:cNvPr>
            <p:cNvSpPr>
              <a:spLocks noChangeAspect="1" noChangeArrowheads="1"/>
            </p:cNvSpPr>
            <p:nvPr/>
          </p:nvSpPr>
          <p:spPr bwMode="auto">
            <a:xfrm>
              <a:off x="1052" y="1117"/>
              <a:ext cx="807" cy="340"/>
            </a:xfrm>
            <a:custGeom>
              <a:avLst/>
              <a:gdLst>
                <a:gd name="T0" fmla="*/ 862 w 862"/>
                <a:gd name="T1" fmla="*/ 0 h 363"/>
                <a:gd name="T2" fmla="*/ 545 w 862"/>
                <a:gd name="T3" fmla="*/ 363 h 363"/>
                <a:gd name="T4" fmla="*/ 0 w 862"/>
                <a:gd name="T5" fmla="*/ 363 h 363"/>
              </a:gdLst>
              <a:ahLst/>
              <a:cxnLst>
                <a:cxn ang="0">
                  <a:pos x="T0" y="T1"/>
                </a:cxn>
                <a:cxn ang="0">
                  <a:pos x="T2" y="T3"/>
                </a:cxn>
                <a:cxn ang="0">
                  <a:pos x="T4" y="T5"/>
                </a:cxn>
              </a:cxnLst>
              <a:rect l="0" t="0" r="r" b="b"/>
              <a:pathLst>
                <a:path w="862" h="363">
                  <a:moveTo>
                    <a:pt x="862" y="0"/>
                  </a:moveTo>
                  <a:lnTo>
                    <a:pt x="545" y="363"/>
                  </a:lnTo>
                  <a:lnTo>
                    <a:pt x="0" y="363"/>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9237" name="对象 22549">
              <a:extLst>
                <a:ext uri="{FF2B5EF4-FFF2-40B4-BE49-F238E27FC236}">
                  <a16:creationId xmlns:a16="http://schemas.microsoft.com/office/drawing/2014/main" id="{28772CA2-F566-4308-AAF2-2EC9D2510144}"/>
                </a:ext>
              </a:extLst>
            </p:cNvPr>
            <p:cNvGraphicFramePr>
              <a:graphicFrameLocks noChangeAspect="1"/>
            </p:cNvGraphicFramePr>
            <p:nvPr/>
          </p:nvGraphicFramePr>
          <p:xfrm>
            <a:off x="1588" y="1298"/>
            <a:ext cx="202" cy="283"/>
          </p:xfrm>
          <a:graphic>
            <a:graphicData uri="http://schemas.openxmlformats.org/presentationml/2006/ole">
              <mc:AlternateContent xmlns:mc="http://schemas.openxmlformats.org/markup-compatibility/2006">
                <mc:Choice xmlns:v="urn:schemas-microsoft-com:vml" Requires="v">
                  <p:oleObj spid="_x0000_s9248" r:id="rId13" imgW="126945" imgH="177723" progId="Equation.3">
                    <p:embed/>
                  </p:oleObj>
                </mc:Choice>
                <mc:Fallback>
                  <p:oleObj r:id="rId13" imgW="126945" imgH="177723" progId="Equation.3">
                    <p:embed/>
                    <p:pic>
                      <p:nvPicPr>
                        <p:cNvPr id="0" name="对象 225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1298"/>
                          <a:ext cx="20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38" name="直接连接符 22550">
              <a:extLst>
                <a:ext uri="{FF2B5EF4-FFF2-40B4-BE49-F238E27FC236}">
                  <a16:creationId xmlns:a16="http://schemas.microsoft.com/office/drawing/2014/main" id="{AF74A199-39FD-4626-BF0F-C518DED25D9A}"/>
                </a:ext>
              </a:extLst>
            </p:cNvPr>
            <p:cNvSpPr>
              <a:spLocks noChangeShapeType="1"/>
            </p:cNvSpPr>
            <p:nvPr/>
          </p:nvSpPr>
          <p:spPr bwMode="auto">
            <a:xfrm flipV="1">
              <a:off x="1316" y="754"/>
              <a:ext cx="0" cy="317"/>
            </a:xfrm>
            <a:prstGeom prst="line">
              <a:avLst/>
            </a:prstGeom>
            <a:noFill/>
            <a:ln w="28575">
              <a:solidFill>
                <a:srgbClr val="FF505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39" name="对象 22551">
              <a:extLst>
                <a:ext uri="{FF2B5EF4-FFF2-40B4-BE49-F238E27FC236}">
                  <a16:creationId xmlns:a16="http://schemas.microsoft.com/office/drawing/2014/main" id="{665307E5-6CD3-4E82-A97A-CC475CA2F46F}"/>
                </a:ext>
              </a:extLst>
            </p:cNvPr>
            <p:cNvGraphicFramePr>
              <a:graphicFrameLocks noChangeAspect="1"/>
            </p:cNvGraphicFramePr>
            <p:nvPr/>
          </p:nvGraphicFramePr>
          <p:xfrm>
            <a:off x="1316" y="572"/>
            <a:ext cx="249" cy="287"/>
          </p:xfrm>
          <a:graphic>
            <a:graphicData uri="http://schemas.openxmlformats.org/presentationml/2006/ole">
              <mc:AlternateContent xmlns:mc="http://schemas.openxmlformats.org/markup-compatibility/2006">
                <mc:Choice xmlns:v="urn:schemas-microsoft-com:vml" Requires="v">
                  <p:oleObj spid="_x0000_s9249" r:id="rId15" imgW="165172" imgH="190583" progId="Equation.3">
                    <p:embed/>
                  </p:oleObj>
                </mc:Choice>
                <mc:Fallback>
                  <p:oleObj r:id="rId15" imgW="165172" imgH="190583" progId="Equation.3">
                    <p:embed/>
                    <p:pic>
                      <p:nvPicPr>
                        <p:cNvPr id="0" name="对象 225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16" y="572"/>
                          <a:ext cx="24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40" name="任意多边形 22552">
              <a:extLst>
                <a:ext uri="{FF2B5EF4-FFF2-40B4-BE49-F238E27FC236}">
                  <a16:creationId xmlns:a16="http://schemas.microsoft.com/office/drawing/2014/main" id="{1C9FF8FF-772B-45B4-A43A-9D153D86462C}"/>
                </a:ext>
              </a:extLst>
            </p:cNvPr>
            <p:cNvSpPr>
              <a:spLocks noChangeArrowheads="1"/>
            </p:cNvSpPr>
            <p:nvPr/>
          </p:nvSpPr>
          <p:spPr bwMode="auto">
            <a:xfrm>
              <a:off x="1271" y="1072"/>
              <a:ext cx="221" cy="178"/>
            </a:xfrm>
            <a:custGeom>
              <a:avLst/>
              <a:gdLst>
                <a:gd name="T0" fmla="*/ 21059 w 21059"/>
                <a:gd name="T1" fmla="*/ 4802 h 16934"/>
                <a:gd name="T2" fmla="*/ 13409 w 21059"/>
                <a:gd name="T3" fmla="*/ 16935 h 16934"/>
                <a:gd name="T4" fmla="*/ 21059 w 21059"/>
                <a:gd name="T5" fmla="*/ 4802 h 16934"/>
                <a:gd name="T6" fmla="*/ 13409 w 21059"/>
                <a:gd name="T7" fmla="*/ 16935 h 16934"/>
                <a:gd name="T8" fmla="*/ 0 w 21059"/>
                <a:gd name="T9" fmla="*/ 0 h 16934"/>
              </a:gdLst>
              <a:ahLst/>
              <a:cxnLst>
                <a:cxn ang="0">
                  <a:pos x="T0" y="T1"/>
                </a:cxn>
                <a:cxn ang="0">
                  <a:pos x="T2" y="T3"/>
                </a:cxn>
                <a:cxn ang="0">
                  <a:pos x="T4" y="T5"/>
                </a:cxn>
                <a:cxn ang="0">
                  <a:pos x="T6" y="T7"/>
                </a:cxn>
                <a:cxn ang="0">
                  <a:pos x="T8" y="T9"/>
                </a:cxn>
              </a:cxnLst>
              <a:rect l="0" t="0" r="r" b="b"/>
              <a:pathLst>
                <a:path w="21059" h="16934" fill="none">
                  <a:moveTo>
                    <a:pt x="21059" y="4802"/>
                  </a:moveTo>
                  <a:cubicBezTo>
                    <a:pt x="19953" y="9686"/>
                    <a:pt x="17196" y="13932"/>
                    <a:pt x="13409" y="16935"/>
                  </a:cubicBezTo>
                </a:path>
                <a:path w="21059" h="16934" stroke="0">
                  <a:moveTo>
                    <a:pt x="21059" y="4802"/>
                  </a:moveTo>
                  <a:cubicBezTo>
                    <a:pt x="19953" y="9686"/>
                    <a:pt x="17196" y="13932"/>
                    <a:pt x="13409" y="16935"/>
                  </a:cubicBezTo>
                  <a:lnTo>
                    <a:pt x="0"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9241" name="对象 22553">
              <a:extLst>
                <a:ext uri="{FF2B5EF4-FFF2-40B4-BE49-F238E27FC236}">
                  <a16:creationId xmlns:a16="http://schemas.microsoft.com/office/drawing/2014/main" id="{CA62A28C-F3ED-46A0-8DBB-06526A801218}"/>
                </a:ext>
              </a:extLst>
            </p:cNvPr>
            <p:cNvGraphicFramePr>
              <a:graphicFrameLocks noChangeAspect="1"/>
            </p:cNvGraphicFramePr>
            <p:nvPr/>
          </p:nvGraphicFramePr>
          <p:xfrm>
            <a:off x="1452" y="1090"/>
            <a:ext cx="169" cy="237"/>
          </p:xfrm>
          <a:graphic>
            <a:graphicData uri="http://schemas.openxmlformats.org/presentationml/2006/ole">
              <mc:AlternateContent xmlns:mc="http://schemas.openxmlformats.org/markup-compatibility/2006">
                <mc:Choice xmlns:v="urn:schemas-microsoft-com:vml" Requires="v">
                  <p:oleObj spid="_x0000_s9250" r:id="rId17" imgW="126945" imgH="177723" progId="Equation.3">
                    <p:embed/>
                  </p:oleObj>
                </mc:Choice>
                <mc:Fallback>
                  <p:oleObj r:id="rId17" imgW="126945" imgH="177723" progId="Equation.3">
                    <p:embed/>
                    <p:pic>
                      <p:nvPicPr>
                        <p:cNvPr id="0" name="对象 225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52" y="1090"/>
                          <a:ext cx="16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42" name="对象 22554">
              <a:extLst>
                <a:ext uri="{FF2B5EF4-FFF2-40B4-BE49-F238E27FC236}">
                  <a16:creationId xmlns:a16="http://schemas.microsoft.com/office/drawing/2014/main" id="{7D7B1A2E-6B25-4C27-8C22-0197AD30B2E3}"/>
                </a:ext>
              </a:extLst>
            </p:cNvPr>
            <p:cNvGraphicFramePr>
              <a:graphicFrameLocks noChangeAspect="1"/>
            </p:cNvGraphicFramePr>
            <p:nvPr/>
          </p:nvGraphicFramePr>
          <p:xfrm>
            <a:off x="934" y="934"/>
            <a:ext cx="360" cy="295"/>
          </p:xfrm>
          <a:graphic>
            <a:graphicData uri="http://schemas.openxmlformats.org/presentationml/2006/ole">
              <mc:AlternateContent xmlns:mc="http://schemas.openxmlformats.org/markup-compatibility/2006">
                <mc:Choice xmlns:v="urn:schemas-microsoft-com:vml" Requires="v">
                  <p:oleObj spid="_x0000_s9251" r:id="rId19" imgW="279764" imgH="228898" progId="Equation.3">
                    <p:embed/>
                  </p:oleObj>
                </mc:Choice>
                <mc:Fallback>
                  <p:oleObj r:id="rId19" imgW="279764" imgH="228898" progId="Equation.3">
                    <p:embed/>
                    <p:pic>
                      <p:nvPicPr>
                        <p:cNvPr id="0" name="对象 225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34" y="934"/>
                          <a:ext cx="3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strVal val="4*#ppt_w"/>
                                          </p:val>
                                        </p:tav>
                                        <p:tav tm="100000">
                                          <p:val>
                                            <p:strVal val="#ppt_w"/>
                                          </p:val>
                                        </p:tav>
                                      </p:tavLst>
                                    </p:anim>
                                    <p:anim calcmode="lin" valueType="num">
                                      <p:cBhvr>
                                        <p:cTn id="8" dur="500" fill="hold"/>
                                        <p:tgtEl>
                                          <p:spTgt spid="22530"/>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1"/>
                                        </p:tgtEl>
                                        <p:attrNameLst>
                                          <p:attrName>style.visibility</p:attrName>
                                        </p:attrNameLst>
                                      </p:cBhvr>
                                      <p:to>
                                        <p:strVal val="visible"/>
                                      </p:to>
                                    </p:set>
                                    <p:anim calcmode="lin" valueType="num">
                                      <p:cBhvr additive="base">
                                        <p:cTn id="13" dur="500" fill="hold"/>
                                        <p:tgtEl>
                                          <p:spTgt spid="22531"/>
                                        </p:tgtEl>
                                        <p:attrNameLst>
                                          <p:attrName>ppt_x</p:attrName>
                                        </p:attrNameLst>
                                      </p:cBhvr>
                                      <p:tavLst>
                                        <p:tav tm="0">
                                          <p:val>
                                            <p:strVal val="0-#ppt_w/2"/>
                                          </p:val>
                                        </p:tav>
                                        <p:tav tm="100000">
                                          <p:val>
                                            <p:strVal val="#ppt_x"/>
                                          </p:val>
                                        </p:tav>
                                      </p:tavLst>
                                    </p:anim>
                                    <p:anim calcmode="lin" valueType="num">
                                      <p:cBhvr additive="base">
                                        <p:cTn id="14"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22541"/>
                                        </p:tgtEl>
                                        <p:attrNameLst>
                                          <p:attrName>style.visibility</p:attrName>
                                        </p:attrNameLst>
                                      </p:cBhvr>
                                      <p:to>
                                        <p:strVal val="visible"/>
                                      </p:to>
                                    </p:set>
                                    <p:animEffect transition="in" filter="fade">
                                      <p:cBhvr>
                                        <p:cTn id="19" dur="2000"/>
                                        <p:tgtEl>
                                          <p:spTgt spid="225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2532"/>
                                        </p:tgtEl>
                                        <p:attrNameLst>
                                          <p:attrName>style.visibility</p:attrName>
                                        </p:attrNameLst>
                                      </p:cBhvr>
                                      <p:to>
                                        <p:strVal val="visible"/>
                                      </p:to>
                                    </p:set>
                                    <p:animEffect transition="in" filter="wipe(left)">
                                      <p:cBhvr>
                                        <p:cTn id="24" dur="500"/>
                                        <p:tgtEl>
                                          <p:spTgt spid="225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2533"/>
                                        </p:tgtEl>
                                        <p:attrNameLst>
                                          <p:attrName>style.visibility</p:attrName>
                                        </p:attrNameLst>
                                      </p:cBhvr>
                                      <p:to>
                                        <p:strVal val="visible"/>
                                      </p:to>
                                    </p:set>
                                    <p:animEffect transition="in" filter="wipe(left)">
                                      <p:cBhvr>
                                        <p:cTn id="29" dur="500"/>
                                        <p:tgtEl>
                                          <p:spTgt spid="2253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2534"/>
                                        </p:tgtEl>
                                        <p:attrNameLst>
                                          <p:attrName>style.visibility</p:attrName>
                                        </p:attrNameLst>
                                      </p:cBhvr>
                                      <p:to>
                                        <p:strVal val="visible"/>
                                      </p:to>
                                    </p:set>
                                    <p:animEffect transition="in" filter="wipe(left)">
                                      <p:cBhvr>
                                        <p:cTn id="34" dur="500"/>
                                        <p:tgtEl>
                                          <p:spTgt spid="2253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538"/>
                                        </p:tgtEl>
                                        <p:attrNameLst>
                                          <p:attrName>style.visibility</p:attrName>
                                        </p:attrNameLst>
                                      </p:cBhvr>
                                      <p:to>
                                        <p:strVal val="visible"/>
                                      </p:to>
                                    </p:set>
                                    <p:animEffect transition="in" filter="wipe(left)">
                                      <p:cBhvr>
                                        <p:cTn id="39" dur="500"/>
                                        <p:tgtEl>
                                          <p:spTgt spid="225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2535"/>
                                        </p:tgtEl>
                                        <p:attrNameLst>
                                          <p:attrName>style.visibility</p:attrName>
                                        </p:attrNameLst>
                                      </p:cBhvr>
                                      <p:to>
                                        <p:strVal val="visible"/>
                                      </p:to>
                                    </p:set>
                                    <p:animEffect transition="in" filter="wipe(left)">
                                      <p:cBhvr>
                                        <p:cTn id="44"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p:bldP spid="2253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文本框 23553">
            <a:extLst>
              <a:ext uri="{FF2B5EF4-FFF2-40B4-BE49-F238E27FC236}">
                <a16:creationId xmlns:a16="http://schemas.microsoft.com/office/drawing/2014/main" id="{6C1763D0-5FF5-47E2-9AAF-704301845F29}"/>
              </a:ext>
            </a:extLst>
          </p:cNvPr>
          <p:cNvSpPr txBox="1">
            <a:spLocks noChangeArrowheads="1"/>
          </p:cNvSpPr>
          <p:nvPr/>
        </p:nvSpPr>
        <p:spPr bwMode="auto">
          <a:xfrm>
            <a:off x="250825" y="476250"/>
            <a:ext cx="8686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）在垂直于磁场方向改变运动电荷的速率</a:t>
            </a:r>
            <a:r>
              <a:rPr lang="en-US" altLang="zh-CN" sz="2800" b="1" i="1">
                <a:latin typeface="Book Antiqua" panose="02040602050305030304" pitchFamily="18" charset="0"/>
              </a:rPr>
              <a:t>v</a:t>
            </a:r>
            <a:r>
              <a:rPr lang="zh-CN" altLang="en-US" sz="2800" b="1">
                <a:latin typeface="Times New Roman" panose="02020603050405020304" pitchFamily="18" charset="0"/>
              </a:rPr>
              <a:t>，改变点电荷的电量</a:t>
            </a:r>
            <a:r>
              <a:rPr lang="en-US" altLang="zh-CN" sz="2800" b="1" i="1">
                <a:latin typeface="Times New Roman" panose="02020603050405020304" pitchFamily="18" charset="0"/>
              </a:rPr>
              <a:t>q</a:t>
            </a:r>
            <a:r>
              <a:rPr lang="en-US" altLang="zh-CN" sz="2800" b="1" baseline="-25000">
                <a:latin typeface="Times New Roman" panose="02020603050405020304" pitchFamily="18" charset="0"/>
              </a:rPr>
              <a:t>0</a:t>
            </a:r>
            <a:r>
              <a:rPr lang="zh-CN" altLang="en-US" sz="2800" b="1">
                <a:latin typeface="Times New Roman" panose="02020603050405020304" pitchFamily="18" charset="0"/>
              </a:rPr>
              <a:t>。</a:t>
            </a:r>
          </a:p>
        </p:txBody>
      </p:sp>
      <p:sp>
        <p:nvSpPr>
          <p:cNvPr id="23555" name="文本框 23554">
            <a:extLst>
              <a:ext uri="{FF2B5EF4-FFF2-40B4-BE49-F238E27FC236}">
                <a16:creationId xmlns:a16="http://schemas.microsoft.com/office/drawing/2014/main" id="{0FD87CD3-4D2E-4DB7-944A-B454474E5797}"/>
              </a:ext>
            </a:extLst>
          </p:cNvPr>
          <p:cNvSpPr txBox="1">
            <a:spLocks noChangeArrowheads="1"/>
          </p:cNvSpPr>
          <p:nvPr/>
        </p:nvSpPr>
        <p:spPr bwMode="auto">
          <a:xfrm>
            <a:off x="395288" y="2166938"/>
            <a:ext cx="80645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buFont typeface="Arial" panose="020B0604020202020204" pitchFamily="34" charset="0"/>
              <a:buAutoNum type="arabicPeriod"/>
            </a:pPr>
            <a:r>
              <a:rPr lang="zh-CN" altLang="en-US" sz="2800" b="1">
                <a:latin typeface="宋体" panose="02010600030101010101" pitchFamily="2" charset="-122"/>
              </a:rPr>
              <a:t> 在磁场中同一场点，</a:t>
            </a:r>
            <a:r>
              <a:rPr lang="zh-CN" altLang="en-US" sz="2800" b="1" i="1">
                <a:latin typeface="Times New Roman" panose="02020603050405020304" pitchFamily="18" charset="0"/>
              </a:rPr>
              <a:t>F</a:t>
            </a:r>
            <a:r>
              <a:rPr lang="zh-CN" altLang="en-US" sz="2800" b="1" baseline="-25000">
                <a:latin typeface="Times New Roman" panose="02020603050405020304" pitchFamily="18" charset="0"/>
              </a:rPr>
              <a:t>max</a:t>
            </a:r>
            <a:r>
              <a:rPr lang="zh-CN" altLang="en-US" sz="2800" b="1">
                <a:latin typeface="Times New Roman" panose="02020603050405020304" pitchFamily="18" charset="0"/>
              </a:rPr>
              <a:t>/</a:t>
            </a:r>
            <a:r>
              <a:rPr lang="zh-CN" altLang="en-US" sz="2800" b="1" i="1">
                <a:latin typeface="Times New Roman" panose="02020603050405020304" pitchFamily="18" charset="0"/>
              </a:rPr>
              <a:t>q</a:t>
            </a:r>
            <a:r>
              <a:rPr lang="zh-CN" altLang="en-US" sz="2000" b="1" baseline="-25000">
                <a:latin typeface="Times New Roman" panose="02020603050405020304" pitchFamily="18" charset="0"/>
              </a:rPr>
              <a:t>0</a:t>
            </a:r>
            <a:r>
              <a:rPr lang="zh-CN" altLang="en-US" sz="2800" b="1" i="1">
                <a:latin typeface="Book Antiqua" panose="02040602050305030304" pitchFamily="18" charset="0"/>
              </a:rPr>
              <a:t>v </a:t>
            </a:r>
            <a:r>
              <a:rPr lang="zh-CN" altLang="en-US" sz="2800" b="1">
                <a:latin typeface="宋体" panose="02010600030101010101" pitchFamily="2" charset="-122"/>
              </a:rPr>
              <a:t>为一恒量；</a:t>
            </a:r>
          </a:p>
          <a:p>
            <a:pPr>
              <a:lnSpc>
                <a:spcPct val="130000"/>
              </a:lnSpc>
              <a:buFont typeface="Arial" panose="020B0604020202020204" pitchFamily="34" charset="0"/>
              <a:buAutoNum type="arabicPeriod"/>
            </a:pPr>
            <a:r>
              <a:rPr lang="zh-CN" altLang="en-US" sz="2800" b="1">
                <a:latin typeface="宋体" panose="02010600030101010101" pitchFamily="2" charset="-122"/>
              </a:rPr>
              <a:t> 在磁场中不同场点，</a:t>
            </a:r>
            <a:r>
              <a:rPr lang="zh-CN" altLang="en-US" sz="2800" b="1" i="1">
                <a:latin typeface="Times New Roman" panose="02020603050405020304" pitchFamily="18" charset="0"/>
              </a:rPr>
              <a:t>F</a:t>
            </a:r>
            <a:r>
              <a:rPr lang="zh-CN" altLang="en-US" sz="2800" b="1" baseline="-25000">
                <a:latin typeface="Times New Roman" panose="02020603050405020304" pitchFamily="18" charset="0"/>
              </a:rPr>
              <a:t>max</a:t>
            </a:r>
            <a:r>
              <a:rPr lang="zh-CN" altLang="en-US" sz="2800" b="1">
                <a:latin typeface="Times New Roman" panose="02020603050405020304" pitchFamily="18" charset="0"/>
              </a:rPr>
              <a:t>/</a:t>
            </a:r>
            <a:r>
              <a:rPr lang="zh-CN" altLang="en-US" sz="2800" b="1" i="1">
                <a:latin typeface="Times New Roman" panose="02020603050405020304" pitchFamily="18" charset="0"/>
              </a:rPr>
              <a:t>q</a:t>
            </a:r>
            <a:r>
              <a:rPr lang="zh-CN" altLang="en-US" sz="2000" b="1" baseline="-25000">
                <a:latin typeface="Times New Roman" panose="02020603050405020304" pitchFamily="18" charset="0"/>
              </a:rPr>
              <a:t>0</a:t>
            </a:r>
            <a:r>
              <a:rPr lang="zh-CN" altLang="en-US" sz="2800" b="1" i="1">
                <a:latin typeface="Book Antiqua" panose="02040602050305030304" pitchFamily="18" charset="0"/>
              </a:rPr>
              <a:t>v </a:t>
            </a:r>
            <a:r>
              <a:rPr lang="zh-CN" altLang="en-US" sz="2800" b="1">
                <a:latin typeface="宋体" panose="02010600030101010101" pitchFamily="2" charset="-122"/>
              </a:rPr>
              <a:t>的量值不同。</a:t>
            </a:r>
          </a:p>
        </p:txBody>
      </p:sp>
      <p:sp>
        <p:nvSpPr>
          <p:cNvPr id="23556" name="矩形 23555">
            <a:extLst>
              <a:ext uri="{FF2B5EF4-FFF2-40B4-BE49-F238E27FC236}">
                <a16:creationId xmlns:a16="http://schemas.microsoft.com/office/drawing/2014/main" id="{F5BE5990-F7D1-4644-B091-5D8AB98CE8BC}"/>
              </a:ext>
            </a:extLst>
          </p:cNvPr>
          <p:cNvSpPr>
            <a:spLocks noChangeArrowheads="1"/>
          </p:cNvSpPr>
          <p:nvPr/>
        </p:nvSpPr>
        <p:spPr bwMode="auto">
          <a:xfrm>
            <a:off x="296863" y="1538288"/>
            <a:ext cx="2617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FF00"/>
                </a:solidFill>
                <a:latin typeface="黑体" panose="02010609060101010101" pitchFamily="49" charset="-122"/>
                <a:ea typeface="黑体" panose="02010609060101010101" pitchFamily="49" charset="-122"/>
              </a:rPr>
              <a:t>实验结果：</a:t>
            </a:r>
          </a:p>
        </p:txBody>
      </p:sp>
      <p:grpSp>
        <p:nvGrpSpPr>
          <p:cNvPr id="23557" name="组合 23556">
            <a:extLst>
              <a:ext uri="{FF2B5EF4-FFF2-40B4-BE49-F238E27FC236}">
                <a16:creationId xmlns:a16="http://schemas.microsoft.com/office/drawing/2014/main" id="{2A3089EB-6BDB-4E0D-9B7A-3AAA96741469}"/>
              </a:ext>
            </a:extLst>
          </p:cNvPr>
          <p:cNvGrpSpPr>
            <a:grpSpLocks/>
          </p:cNvGrpSpPr>
          <p:nvPr/>
        </p:nvGrpSpPr>
        <p:grpSpPr bwMode="auto">
          <a:xfrm>
            <a:off x="468313" y="3429000"/>
            <a:ext cx="4800600" cy="519113"/>
            <a:chOff x="0" y="0"/>
            <a:chExt cx="3024" cy="327"/>
          </a:xfrm>
        </p:grpSpPr>
        <p:sp>
          <p:nvSpPr>
            <p:cNvPr id="10245" name="文本框 23557">
              <a:extLst>
                <a:ext uri="{FF2B5EF4-FFF2-40B4-BE49-F238E27FC236}">
                  <a16:creationId xmlns:a16="http://schemas.microsoft.com/office/drawing/2014/main" id="{383A6D2E-2FEE-476D-ADBA-CCACF24D1464}"/>
                </a:ext>
              </a:extLst>
            </p:cNvPr>
            <p:cNvSpPr txBox="1">
              <a:spLocks noChangeArrowheads="1"/>
            </p:cNvSpPr>
            <p:nvPr/>
          </p:nvSpPr>
          <p:spPr bwMode="auto">
            <a:xfrm>
              <a:off x="0" y="0"/>
              <a:ext cx="30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FFFF00"/>
                  </a:solidFill>
                  <a:ea typeface="黑体" panose="02010609060101010101" pitchFamily="49" charset="-122"/>
                </a:rPr>
                <a:t>定义磁感应强度     的大小：</a:t>
              </a:r>
            </a:p>
          </p:txBody>
        </p:sp>
        <p:graphicFrame>
          <p:nvGraphicFramePr>
            <p:cNvPr id="10246" name="对象 23558">
              <a:extLst>
                <a:ext uri="{FF2B5EF4-FFF2-40B4-BE49-F238E27FC236}">
                  <a16:creationId xmlns:a16="http://schemas.microsoft.com/office/drawing/2014/main" id="{AC8232BF-62AB-4C3D-8A5A-F7B8B298F7A4}"/>
                </a:ext>
              </a:extLst>
            </p:cNvPr>
            <p:cNvGraphicFramePr>
              <a:graphicFrameLocks noChangeAspect="1"/>
            </p:cNvGraphicFramePr>
            <p:nvPr/>
          </p:nvGraphicFramePr>
          <p:xfrm>
            <a:off x="1678" y="27"/>
            <a:ext cx="263" cy="272"/>
          </p:xfrm>
          <a:graphic>
            <a:graphicData uri="http://schemas.openxmlformats.org/presentationml/2006/ole">
              <mc:AlternateContent xmlns:mc="http://schemas.openxmlformats.org/markup-compatibility/2006">
                <mc:Choice xmlns:v="urn:schemas-microsoft-com:vml" Requires="v">
                  <p:oleObj spid="_x0000_s10252" r:id="rId3" imgW="152532" imgH="190666" progId="Equation.3">
                    <p:embed/>
                  </p:oleObj>
                </mc:Choice>
                <mc:Fallback>
                  <p:oleObj r:id="rId3" imgW="152532" imgH="190666" progId="Equation.3">
                    <p:embed/>
                    <p:pic>
                      <p:nvPicPr>
                        <p:cNvPr id="0" name="对象 235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8" y="27"/>
                          <a:ext cx="2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3560" name="对象 23559">
            <a:extLst>
              <a:ext uri="{FF2B5EF4-FFF2-40B4-BE49-F238E27FC236}">
                <a16:creationId xmlns:a16="http://schemas.microsoft.com/office/drawing/2014/main" id="{693980C9-7B3D-431B-95CF-FCB910539E6A}"/>
              </a:ext>
            </a:extLst>
          </p:cNvPr>
          <p:cNvGraphicFramePr>
            <a:graphicFrameLocks noChangeAspect="1"/>
          </p:cNvGraphicFramePr>
          <p:nvPr/>
        </p:nvGraphicFramePr>
        <p:xfrm>
          <a:off x="657225" y="4149725"/>
          <a:ext cx="1582738" cy="1169988"/>
        </p:xfrm>
        <a:graphic>
          <a:graphicData uri="http://schemas.openxmlformats.org/presentationml/2006/ole">
            <mc:AlternateContent xmlns:mc="http://schemas.openxmlformats.org/markup-compatibility/2006">
              <mc:Choice xmlns:v="urn:schemas-microsoft-com:vml" Requires="v">
                <p:oleObj spid="_x0000_s10253" r:id="rId5" imgW="584200" imgH="431800" progId="Equation.3">
                  <p:embed/>
                </p:oleObj>
              </mc:Choice>
              <mc:Fallback>
                <p:oleObj r:id="rId5" imgW="584200" imgH="431800" progId="Equation.3">
                  <p:embed/>
                  <p:pic>
                    <p:nvPicPr>
                      <p:cNvPr id="0" name="对象 235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4149725"/>
                        <a:ext cx="1582738" cy="1169988"/>
                      </a:xfrm>
                      <a:prstGeom prst="rect">
                        <a:avLst/>
                      </a:prstGeom>
                      <a:solidFill>
                        <a:srgbClr val="006600"/>
                      </a:solidFill>
                      <a:ln w="9525">
                        <a:solidFill>
                          <a:schemeClr val="tx1"/>
                        </a:solidFill>
                        <a:miter lim="800000"/>
                        <a:headEnd/>
                        <a:tailEnd/>
                      </a:ln>
                    </p:spPr>
                  </p:pic>
                </p:oleObj>
              </mc:Fallback>
            </mc:AlternateContent>
          </a:graphicData>
        </a:graphic>
      </p:graphicFrame>
      <p:graphicFrame>
        <p:nvGraphicFramePr>
          <p:cNvPr id="23561" name="对象 23560">
            <a:extLst>
              <a:ext uri="{FF2B5EF4-FFF2-40B4-BE49-F238E27FC236}">
                <a16:creationId xmlns:a16="http://schemas.microsoft.com/office/drawing/2014/main" id="{31D0A341-E165-4A08-8DEF-3D30D96000BE}"/>
              </a:ext>
            </a:extLst>
          </p:cNvPr>
          <p:cNvGraphicFramePr>
            <a:graphicFrameLocks noChangeAspect="1"/>
          </p:cNvGraphicFramePr>
          <p:nvPr/>
        </p:nvGraphicFramePr>
        <p:xfrm>
          <a:off x="603250" y="5589588"/>
          <a:ext cx="1943100" cy="549275"/>
        </p:xfrm>
        <a:graphic>
          <a:graphicData uri="http://schemas.openxmlformats.org/presentationml/2006/ole">
            <mc:AlternateContent xmlns:mc="http://schemas.openxmlformats.org/markup-compatibility/2006">
              <mc:Choice xmlns:v="urn:schemas-microsoft-com:vml" Requires="v">
                <p:oleObj spid="_x0000_s10254" r:id="rId7" imgW="710891" imgH="203112" progId="Equation.3">
                  <p:embed/>
                </p:oleObj>
              </mc:Choice>
              <mc:Fallback>
                <p:oleObj r:id="rId7" imgW="710891" imgH="203112" progId="Equation.3">
                  <p:embed/>
                  <p:pic>
                    <p:nvPicPr>
                      <p:cNvPr id="0" name="对象 235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250" y="5589588"/>
                        <a:ext cx="1943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2" name="矩形 23561">
            <a:extLst>
              <a:ext uri="{FF2B5EF4-FFF2-40B4-BE49-F238E27FC236}">
                <a16:creationId xmlns:a16="http://schemas.microsoft.com/office/drawing/2014/main" id="{F15721FE-1121-4F44-BEAE-932330F18FA3}"/>
              </a:ext>
            </a:extLst>
          </p:cNvPr>
          <p:cNvSpPr>
            <a:spLocks noChangeArrowheads="1"/>
          </p:cNvSpPr>
          <p:nvPr/>
        </p:nvSpPr>
        <p:spPr bwMode="auto">
          <a:xfrm>
            <a:off x="2605088" y="4149725"/>
            <a:ext cx="3992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t>国际单位：特斯拉（</a:t>
            </a:r>
            <a:r>
              <a:rPr lang="en-US" altLang="zh-CN" sz="2800" b="1">
                <a:latin typeface="Times New Roman" panose="02020603050405020304" pitchFamily="18" charset="0"/>
              </a:rPr>
              <a:t>T</a:t>
            </a:r>
            <a:r>
              <a:rPr lang="zh-CN" altLang="en-US" sz="2800" b="1"/>
              <a:t>）</a:t>
            </a:r>
          </a:p>
        </p:txBody>
      </p:sp>
      <p:sp>
        <p:nvSpPr>
          <p:cNvPr id="23563" name="矩形 23562">
            <a:extLst>
              <a:ext uri="{FF2B5EF4-FFF2-40B4-BE49-F238E27FC236}">
                <a16:creationId xmlns:a16="http://schemas.microsoft.com/office/drawing/2014/main" id="{EF428BAF-F4E0-4300-A052-B12657CF44EB}"/>
              </a:ext>
            </a:extLst>
          </p:cNvPr>
          <p:cNvSpPr>
            <a:spLocks noChangeArrowheads="1"/>
          </p:cNvSpPr>
          <p:nvPr/>
        </p:nvSpPr>
        <p:spPr bwMode="auto">
          <a:xfrm>
            <a:off x="2605088" y="4797425"/>
            <a:ext cx="3675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t>常用单位：高斯（</a:t>
            </a:r>
            <a:r>
              <a:rPr lang="en-US" altLang="zh-CN" sz="2800" b="1">
                <a:latin typeface="Times New Roman" panose="02020603050405020304" pitchFamily="18" charset="0"/>
              </a:rPr>
              <a:t>G</a:t>
            </a:r>
            <a:r>
              <a:rPr lang="zh-CN" altLang="en-US" sz="2800" b="1"/>
              <a:t>）</a:t>
            </a:r>
          </a:p>
        </p:txBody>
      </p:sp>
      <p:sp>
        <p:nvSpPr>
          <p:cNvPr id="23564" name="文本框 23563">
            <a:extLst>
              <a:ext uri="{FF2B5EF4-FFF2-40B4-BE49-F238E27FC236}">
                <a16:creationId xmlns:a16="http://schemas.microsoft.com/office/drawing/2014/main" id="{55B81AA0-D579-4DCF-959C-280C38F86185}"/>
              </a:ext>
            </a:extLst>
          </p:cNvPr>
          <p:cNvSpPr txBox="1">
            <a:spLocks noChangeArrowheads="1"/>
          </p:cNvSpPr>
          <p:nvPr/>
        </p:nvSpPr>
        <p:spPr bwMode="auto">
          <a:xfrm>
            <a:off x="2763838" y="5654675"/>
            <a:ext cx="5813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solidFill>
                  <a:srgbClr val="FFFF00"/>
                </a:solidFill>
                <a:latin typeface="Times New Roman" panose="02020603050405020304" pitchFamily="18" charset="0"/>
                <a:ea typeface="黑体" panose="02010609060101010101" pitchFamily="49" charset="-122"/>
              </a:rPr>
              <a:t>方向</a:t>
            </a:r>
            <a:r>
              <a:rPr lang="en-US" altLang="zh-CN" sz="2800" b="1">
                <a:solidFill>
                  <a:srgbClr val="FFFF00"/>
                </a:solidFill>
                <a:latin typeface="Times New Roman" panose="02020603050405020304" pitchFamily="18" charset="0"/>
                <a:ea typeface="黑体" panose="02010609060101010101" pitchFamily="49" charset="-122"/>
              </a:rPr>
              <a:t>:</a:t>
            </a:r>
            <a:r>
              <a:rPr lang="zh-CN" altLang="en-US" sz="2800" b="1">
                <a:solidFill>
                  <a:srgbClr val="FFFF00"/>
                </a:solidFill>
                <a:latin typeface="Times New Roman" panose="02020603050405020304" pitchFamily="18" charset="0"/>
                <a:ea typeface="黑体" panose="02010609060101010101" pitchFamily="49" charset="-122"/>
              </a:rPr>
              <a:t>小磁针在该点</a:t>
            </a:r>
            <a:r>
              <a:rPr lang="en-US" altLang="zh-CN" sz="2800" b="1">
                <a:solidFill>
                  <a:srgbClr val="FFFF00"/>
                </a:solidFill>
                <a:latin typeface="Times New Roman" panose="02020603050405020304" pitchFamily="18" charset="0"/>
                <a:ea typeface="黑体" panose="02010609060101010101" pitchFamily="49" charset="-122"/>
              </a:rPr>
              <a:t>N</a:t>
            </a:r>
            <a:r>
              <a:rPr lang="zh-CN" altLang="en-US" sz="2800" b="1">
                <a:solidFill>
                  <a:srgbClr val="FFFF00"/>
                </a:solidFill>
                <a:latin typeface="Times New Roman" panose="02020603050405020304" pitchFamily="18" charset="0"/>
                <a:ea typeface="黑体" panose="02010609060101010101" pitchFamily="49" charset="-122"/>
              </a:rPr>
              <a:t>极的指向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ox(out)">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left)">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strips(upRight)">
                                      <p:cBhvr>
                                        <p:cTn id="17" dur="500"/>
                                        <p:tgtEl>
                                          <p:spTgt spid="23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wipe(left)">
                                      <p:cBhvr>
                                        <p:cTn id="22" dur="500"/>
                                        <p:tgtEl>
                                          <p:spTgt spid="23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560"/>
                                        </p:tgtEl>
                                        <p:attrNameLst>
                                          <p:attrName>style.visibility</p:attrName>
                                        </p:attrNameLst>
                                      </p:cBhvr>
                                      <p:to>
                                        <p:strVal val="visible"/>
                                      </p:to>
                                    </p:set>
                                    <p:animEffect transition="in" filter="wipe(left)">
                                      <p:cBhvr>
                                        <p:cTn id="27" dur="500"/>
                                        <p:tgtEl>
                                          <p:spTgt spid="235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3562"/>
                                        </p:tgtEl>
                                        <p:attrNameLst>
                                          <p:attrName>style.visibility</p:attrName>
                                        </p:attrNameLst>
                                      </p:cBhvr>
                                      <p:to>
                                        <p:strVal val="visible"/>
                                      </p:to>
                                    </p:set>
                                    <p:animEffect transition="in" filter="wipe(right)">
                                      <p:cBhvr>
                                        <p:cTn id="32" dur="500"/>
                                        <p:tgtEl>
                                          <p:spTgt spid="235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63"/>
                                        </p:tgtEl>
                                        <p:attrNameLst>
                                          <p:attrName>style.visibility</p:attrName>
                                        </p:attrNameLst>
                                      </p:cBhvr>
                                      <p:to>
                                        <p:strVal val="visible"/>
                                      </p:to>
                                    </p:set>
                                    <p:animEffect transition="in" filter="wipe(left)">
                                      <p:cBhvr>
                                        <p:cTn id="37" dur="500"/>
                                        <p:tgtEl>
                                          <p:spTgt spid="235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23561"/>
                                        </p:tgtEl>
                                        <p:attrNameLst>
                                          <p:attrName>style.visibility</p:attrName>
                                        </p:attrNameLst>
                                      </p:cBhvr>
                                      <p:to>
                                        <p:strVal val="visible"/>
                                      </p:to>
                                    </p:set>
                                    <p:animEffect transition="in" filter="strips(upRight)">
                                      <p:cBhvr>
                                        <p:cTn id="42" dur="500"/>
                                        <p:tgtEl>
                                          <p:spTgt spid="2356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3564"/>
                                        </p:tgtEl>
                                        <p:attrNameLst>
                                          <p:attrName>style.visibility</p:attrName>
                                        </p:attrNameLst>
                                      </p:cBhvr>
                                      <p:to>
                                        <p:strVal val="visible"/>
                                      </p:to>
                                    </p:set>
                                    <p:animEffect transition="in" filter="blinds(horizontal)">
                                      <p:cBhvr>
                                        <p:cTn id="45" dur="500"/>
                                        <p:tgtEl>
                                          <p:spTgt spid="2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p:bldP spid="23556" grpId="0"/>
      <p:bldP spid="23562" grpId="0"/>
      <p:bldP spid="23563" grpId="0"/>
      <p:bldP spid="2356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标题 24577">
            <a:extLst>
              <a:ext uri="{FF2B5EF4-FFF2-40B4-BE49-F238E27FC236}">
                <a16:creationId xmlns:a16="http://schemas.microsoft.com/office/drawing/2014/main" id="{41026B21-A0F9-4C46-9EFC-ABFF29D18AAB}"/>
              </a:ext>
            </a:extLst>
          </p:cNvPr>
          <p:cNvSpPr>
            <a:spLocks noGrp="1"/>
          </p:cNvSpPr>
          <p:nvPr>
            <p:ph type="title"/>
          </p:nvPr>
        </p:nvSpPr>
        <p:spPr>
          <a:xfrm>
            <a:off x="455613" y="273050"/>
            <a:ext cx="8226425" cy="641350"/>
          </a:xfrm>
        </p:spPr>
        <p:txBody>
          <a:bodyPr vert="horz" wrap="square" anchor="t">
            <a:spAutoFit/>
          </a:bodyPr>
          <a:lstStyle/>
          <a:p>
            <a:pPr algn="l">
              <a:spcBef>
                <a:spcPct val="50000"/>
              </a:spcBef>
            </a:pPr>
            <a:r>
              <a:rPr lang="en-US" altLang="zh-CN" sz="3600" noProof="1">
                <a:solidFill>
                  <a:schemeClr val="tx1"/>
                </a:solidFill>
                <a:latin typeface="黑体" panose="02010609060101010101" pitchFamily="1" charset="-122"/>
                <a:ea typeface="黑体" panose="02010609060101010101" pitchFamily="1" charset="-122"/>
              </a:rPr>
              <a:t>7-2-3  </a:t>
            </a:r>
            <a:r>
              <a:rPr lang="zh-CN" altLang="en-US" sz="3600" noProof="1">
                <a:solidFill>
                  <a:schemeClr val="tx1"/>
                </a:solidFill>
                <a:latin typeface="黑体" panose="02010609060101010101" pitchFamily="1" charset="-122"/>
                <a:ea typeface="黑体" panose="02010609060101010101" pitchFamily="1" charset="-122"/>
              </a:rPr>
              <a:t>磁感应线 </a:t>
            </a:r>
          </a:p>
        </p:txBody>
      </p:sp>
      <p:sp>
        <p:nvSpPr>
          <p:cNvPr id="24579" name="文本框 24578">
            <a:extLst>
              <a:ext uri="{FF2B5EF4-FFF2-40B4-BE49-F238E27FC236}">
                <a16:creationId xmlns:a16="http://schemas.microsoft.com/office/drawing/2014/main" id="{70FC4A48-F113-4C87-92CD-D79D91926A46}"/>
              </a:ext>
            </a:extLst>
          </p:cNvPr>
          <p:cNvSpPr txBox="1">
            <a:spLocks noChangeArrowheads="1"/>
          </p:cNvSpPr>
          <p:nvPr/>
        </p:nvSpPr>
        <p:spPr bwMode="auto">
          <a:xfrm>
            <a:off x="611188" y="1628775"/>
            <a:ext cx="80645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en-US" altLang="zh-CN" sz="2800" b="1">
                <a:latin typeface="宋体" panose="02010600030101010101" pitchFamily="2" charset="-122"/>
              </a:rPr>
              <a:t>1.</a:t>
            </a:r>
            <a:r>
              <a:rPr lang="zh-CN" altLang="en-US" sz="2800" b="1">
                <a:latin typeface="宋体" panose="02010600030101010101" pitchFamily="2" charset="-122"/>
              </a:rPr>
              <a:t>磁感应线上任一点的切线方向都与该点的磁感应强度的方向一致。</a:t>
            </a:r>
          </a:p>
          <a:p>
            <a:pPr>
              <a:lnSpc>
                <a:spcPct val="120000"/>
              </a:lnSpc>
              <a:spcBef>
                <a:spcPct val="50000"/>
              </a:spcBef>
            </a:pPr>
            <a:r>
              <a:rPr lang="en-US" altLang="zh-CN" sz="2800" b="1">
                <a:latin typeface="宋体" panose="02010600030101010101" pitchFamily="2" charset="-122"/>
              </a:rPr>
              <a:t>2.</a:t>
            </a:r>
            <a:r>
              <a:rPr lang="zh-CN" altLang="en-US" sz="2800" b="1">
                <a:latin typeface="宋体" panose="02010600030101010101" pitchFamily="2" charset="-122"/>
              </a:rPr>
              <a:t>垂直通过单位面积的磁感应线条数等于该处磁感应强度</a:t>
            </a:r>
            <a:r>
              <a:rPr lang="en-US" altLang="zh-CN" sz="2800" b="1">
                <a:latin typeface="宋体" panose="02010600030101010101" pitchFamily="2" charset="-122"/>
              </a:rPr>
              <a:t>B</a:t>
            </a:r>
            <a:r>
              <a:rPr lang="zh-CN" altLang="en-US" sz="2800" b="1">
                <a:latin typeface="宋体" panose="02010600030101010101" pitchFamily="2" charset="-122"/>
              </a:rPr>
              <a:t>的大小。 </a:t>
            </a:r>
          </a:p>
        </p:txBody>
      </p:sp>
      <p:sp>
        <p:nvSpPr>
          <p:cNvPr id="24580" name="矩形 24579">
            <a:extLst>
              <a:ext uri="{FF2B5EF4-FFF2-40B4-BE49-F238E27FC236}">
                <a16:creationId xmlns:a16="http://schemas.microsoft.com/office/drawing/2014/main" id="{855DD0C4-0BB2-47E4-8F8B-360D531108B8}"/>
              </a:ext>
            </a:extLst>
          </p:cNvPr>
          <p:cNvSpPr>
            <a:spLocks noChangeArrowheads="1"/>
          </p:cNvSpPr>
          <p:nvPr/>
        </p:nvSpPr>
        <p:spPr bwMode="auto">
          <a:xfrm>
            <a:off x="611188" y="1125538"/>
            <a:ext cx="39608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FF00"/>
                </a:solidFill>
                <a:latin typeface="黑体" panose="02010609060101010101" pitchFamily="49" charset="-122"/>
                <a:ea typeface="黑体" panose="02010609060101010101" pitchFamily="49" charset="-122"/>
              </a:rPr>
              <a:t>磁感应线（</a:t>
            </a:r>
            <a:r>
              <a:rPr lang="en-US" altLang="zh-CN" sz="3200" b="1" i="1">
                <a:solidFill>
                  <a:srgbClr val="FFFF00"/>
                </a:solidFill>
                <a:latin typeface="Times New Roman" panose="02020603050405020304" pitchFamily="18" charset="0"/>
                <a:ea typeface="黑体" panose="02010609060101010101" pitchFamily="49" charset="-122"/>
              </a:rPr>
              <a:t>B</a:t>
            </a:r>
            <a:r>
              <a:rPr lang="zh-CN" altLang="en-US" sz="3200" b="1">
                <a:solidFill>
                  <a:srgbClr val="FFFF00"/>
                </a:solidFill>
                <a:latin typeface="黑体" panose="02010609060101010101" pitchFamily="49" charset="-122"/>
                <a:ea typeface="黑体" panose="02010609060101010101" pitchFamily="49" charset="-122"/>
              </a:rPr>
              <a:t>线）：</a:t>
            </a:r>
          </a:p>
        </p:txBody>
      </p:sp>
      <p:grpSp>
        <p:nvGrpSpPr>
          <p:cNvPr id="24581" name="组合 24580">
            <a:extLst>
              <a:ext uri="{FF2B5EF4-FFF2-40B4-BE49-F238E27FC236}">
                <a16:creationId xmlns:a16="http://schemas.microsoft.com/office/drawing/2014/main" id="{490E2C42-61BB-412D-A088-AA453CEC46B7}"/>
              </a:ext>
            </a:extLst>
          </p:cNvPr>
          <p:cNvGrpSpPr>
            <a:grpSpLocks/>
          </p:cNvGrpSpPr>
          <p:nvPr/>
        </p:nvGrpSpPr>
        <p:grpSpPr bwMode="auto">
          <a:xfrm>
            <a:off x="3402013" y="4194175"/>
            <a:ext cx="2552700" cy="2016125"/>
            <a:chOff x="0" y="0"/>
            <a:chExt cx="1608" cy="1270"/>
          </a:xfrm>
        </p:grpSpPr>
        <p:graphicFrame>
          <p:nvGraphicFramePr>
            <p:cNvPr id="11269" name="对象 24581">
              <a:extLst>
                <a:ext uri="{FF2B5EF4-FFF2-40B4-BE49-F238E27FC236}">
                  <a16:creationId xmlns:a16="http://schemas.microsoft.com/office/drawing/2014/main" id="{3CA290AE-D3CA-4131-B8AF-A58A288B63D5}"/>
                </a:ext>
              </a:extLst>
            </p:cNvPr>
            <p:cNvGraphicFramePr>
              <a:graphicFrameLocks noChangeAspect="1"/>
            </p:cNvGraphicFramePr>
            <p:nvPr/>
          </p:nvGraphicFramePr>
          <p:xfrm>
            <a:off x="1370" y="163"/>
            <a:ext cx="238" cy="300"/>
          </p:xfrm>
          <a:graphic>
            <a:graphicData uri="http://schemas.openxmlformats.org/presentationml/2006/ole">
              <mc:AlternateContent xmlns:mc="http://schemas.openxmlformats.org/markup-compatibility/2006">
                <mc:Choice xmlns:v="urn:schemas-microsoft-com:vml" Requires="v">
                  <p:oleObj spid="_x0000_s11274" r:id="rId3" imgW="152532" imgH="190666" progId="Equation.3">
                    <p:embed/>
                  </p:oleObj>
                </mc:Choice>
                <mc:Fallback>
                  <p:oleObj r:id="rId3" imgW="152532" imgH="190666" progId="Equation.3">
                    <p:embed/>
                    <p:pic>
                      <p:nvPicPr>
                        <p:cNvPr id="0" name="对象 245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 y="163"/>
                          <a:ext cx="23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0" name="任意多边形 24582">
              <a:extLst>
                <a:ext uri="{FF2B5EF4-FFF2-40B4-BE49-F238E27FC236}">
                  <a16:creationId xmlns:a16="http://schemas.microsoft.com/office/drawing/2014/main" id="{1677812C-2B39-4E72-ABB0-9B6906C22EB0}"/>
                </a:ext>
              </a:extLst>
            </p:cNvPr>
            <p:cNvSpPr>
              <a:spLocks noChangeArrowheads="1"/>
            </p:cNvSpPr>
            <p:nvPr/>
          </p:nvSpPr>
          <p:spPr bwMode="auto">
            <a:xfrm>
              <a:off x="0" y="0"/>
              <a:ext cx="1179" cy="1179"/>
            </a:xfrm>
            <a:custGeom>
              <a:avLst/>
              <a:gdLst>
                <a:gd name="T0" fmla="*/ 0 w 1179"/>
                <a:gd name="T1" fmla="*/ 1179 h 1179"/>
                <a:gd name="T2" fmla="*/ 544 w 1179"/>
                <a:gd name="T3" fmla="*/ 454 h 1179"/>
                <a:gd name="T4" fmla="*/ 1179 w 1179"/>
                <a:gd name="T5" fmla="*/ 0 h 1179"/>
              </a:gdLst>
              <a:ahLst/>
              <a:cxnLst>
                <a:cxn ang="0">
                  <a:pos x="T0" y="T1"/>
                </a:cxn>
                <a:cxn ang="0">
                  <a:pos x="T2" y="T3"/>
                </a:cxn>
                <a:cxn ang="0">
                  <a:pos x="T4" y="T5"/>
                </a:cxn>
              </a:cxnLst>
              <a:rect l="0" t="0" r="r" b="b"/>
              <a:pathLst>
                <a:path w="1179" h="1179">
                  <a:moveTo>
                    <a:pt x="0" y="1179"/>
                  </a:moveTo>
                  <a:cubicBezTo>
                    <a:pt x="174" y="914"/>
                    <a:pt x="348" y="650"/>
                    <a:pt x="544" y="454"/>
                  </a:cubicBezTo>
                  <a:cubicBezTo>
                    <a:pt x="740" y="258"/>
                    <a:pt x="959" y="129"/>
                    <a:pt x="1179" y="0"/>
                  </a:cubicBezTo>
                </a:path>
              </a:pathLst>
            </a:custGeom>
            <a:noFill/>
            <a:ln w="95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71" name="任意多边形 24583">
              <a:extLst>
                <a:ext uri="{FF2B5EF4-FFF2-40B4-BE49-F238E27FC236}">
                  <a16:creationId xmlns:a16="http://schemas.microsoft.com/office/drawing/2014/main" id="{88EE274A-3BDB-46F2-B111-A2DC49A2C912}"/>
                </a:ext>
              </a:extLst>
            </p:cNvPr>
            <p:cNvSpPr>
              <a:spLocks noChangeArrowheads="1"/>
            </p:cNvSpPr>
            <p:nvPr/>
          </p:nvSpPr>
          <p:spPr bwMode="auto">
            <a:xfrm>
              <a:off x="91" y="181"/>
              <a:ext cx="1270" cy="1044"/>
            </a:xfrm>
            <a:custGeom>
              <a:avLst/>
              <a:gdLst>
                <a:gd name="T0" fmla="*/ 0 w 1270"/>
                <a:gd name="T1" fmla="*/ 1044 h 1044"/>
                <a:gd name="T2" fmla="*/ 589 w 1270"/>
                <a:gd name="T3" fmla="*/ 409 h 1044"/>
                <a:gd name="T4" fmla="*/ 1270 w 1270"/>
                <a:gd name="T5" fmla="*/ 0 h 1044"/>
              </a:gdLst>
              <a:ahLst/>
              <a:cxnLst>
                <a:cxn ang="0">
                  <a:pos x="T0" y="T1"/>
                </a:cxn>
                <a:cxn ang="0">
                  <a:pos x="T2" y="T3"/>
                </a:cxn>
                <a:cxn ang="0">
                  <a:pos x="T4" y="T5"/>
                </a:cxn>
              </a:cxnLst>
              <a:rect l="0" t="0" r="r" b="b"/>
              <a:pathLst>
                <a:path w="1270" h="1044">
                  <a:moveTo>
                    <a:pt x="0" y="1044"/>
                  </a:moveTo>
                  <a:cubicBezTo>
                    <a:pt x="188" y="813"/>
                    <a:pt x="377" y="583"/>
                    <a:pt x="589" y="409"/>
                  </a:cubicBezTo>
                  <a:cubicBezTo>
                    <a:pt x="801" y="235"/>
                    <a:pt x="1035" y="117"/>
                    <a:pt x="1270" y="0"/>
                  </a:cubicBezTo>
                </a:path>
              </a:pathLst>
            </a:custGeom>
            <a:noFill/>
            <a:ln w="95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72" name="任意多边形 24584">
              <a:extLst>
                <a:ext uri="{FF2B5EF4-FFF2-40B4-BE49-F238E27FC236}">
                  <a16:creationId xmlns:a16="http://schemas.microsoft.com/office/drawing/2014/main" id="{42D6CDE3-F8A2-4C92-972B-6D4F3926A0E6}"/>
                </a:ext>
              </a:extLst>
            </p:cNvPr>
            <p:cNvSpPr>
              <a:spLocks noChangeArrowheads="1"/>
            </p:cNvSpPr>
            <p:nvPr/>
          </p:nvSpPr>
          <p:spPr bwMode="auto">
            <a:xfrm>
              <a:off x="181" y="454"/>
              <a:ext cx="1361" cy="816"/>
            </a:xfrm>
            <a:custGeom>
              <a:avLst/>
              <a:gdLst>
                <a:gd name="T0" fmla="*/ 0 w 1361"/>
                <a:gd name="T1" fmla="*/ 816 h 816"/>
                <a:gd name="T2" fmla="*/ 681 w 1361"/>
                <a:gd name="T3" fmla="*/ 272 h 816"/>
                <a:gd name="T4" fmla="*/ 1361 w 1361"/>
                <a:gd name="T5" fmla="*/ 0 h 816"/>
              </a:gdLst>
              <a:ahLst/>
              <a:cxnLst>
                <a:cxn ang="0">
                  <a:pos x="T0" y="T1"/>
                </a:cxn>
                <a:cxn ang="0">
                  <a:pos x="T2" y="T3"/>
                </a:cxn>
                <a:cxn ang="0">
                  <a:pos x="T4" y="T5"/>
                </a:cxn>
              </a:cxnLst>
              <a:rect l="0" t="0" r="r" b="b"/>
              <a:pathLst>
                <a:path w="1361" h="816">
                  <a:moveTo>
                    <a:pt x="0" y="816"/>
                  </a:moveTo>
                  <a:cubicBezTo>
                    <a:pt x="227" y="612"/>
                    <a:pt x="454" y="408"/>
                    <a:pt x="681" y="272"/>
                  </a:cubicBezTo>
                  <a:cubicBezTo>
                    <a:pt x="908" y="136"/>
                    <a:pt x="1134" y="68"/>
                    <a:pt x="1361" y="0"/>
                  </a:cubicBezTo>
                </a:path>
              </a:pathLst>
            </a:custGeom>
            <a:noFill/>
            <a:ln w="95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73" name="直接连接符 24585">
              <a:extLst>
                <a:ext uri="{FF2B5EF4-FFF2-40B4-BE49-F238E27FC236}">
                  <a16:creationId xmlns:a16="http://schemas.microsoft.com/office/drawing/2014/main" id="{56DCABDF-E651-43D0-B750-898421C6C82F}"/>
                </a:ext>
              </a:extLst>
            </p:cNvPr>
            <p:cNvSpPr>
              <a:spLocks noChangeShapeType="1"/>
            </p:cNvSpPr>
            <p:nvPr/>
          </p:nvSpPr>
          <p:spPr bwMode="auto">
            <a:xfrm flipV="1">
              <a:off x="907" y="426"/>
              <a:ext cx="499" cy="272"/>
            </a:xfrm>
            <a:prstGeom prst="line">
              <a:avLst/>
            </a:prstGeom>
            <a:noFill/>
            <a:ln w="28575">
              <a:solidFill>
                <a:schemeClr val="hlink"/>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wipe(up)">
                                      <p:cBhvr>
                                        <p:cTn id="12" dur="500"/>
                                        <p:tgtEl>
                                          <p:spTgt spid="24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down)">
                                      <p:cBhvr>
                                        <p:cTn id="1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9" name="矩形 25601">
            <a:extLst>
              <a:ext uri="{FF2B5EF4-FFF2-40B4-BE49-F238E27FC236}">
                <a16:creationId xmlns:a16="http://schemas.microsoft.com/office/drawing/2014/main" id="{33C8A375-08E1-4E71-BC84-66C29A1B6D3E}"/>
              </a:ext>
            </a:extLst>
          </p:cNvPr>
          <p:cNvSpPr>
            <a:spLocks noChangeArrowheads="1"/>
          </p:cNvSpPr>
          <p:nvPr/>
        </p:nvSpPr>
        <p:spPr bwMode="auto">
          <a:xfrm>
            <a:off x="1905000" y="762000"/>
            <a:ext cx="521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3600">
                <a:latin typeface="Bookman Old Style" panose="02050604050505020204" pitchFamily="18" charset="0"/>
                <a:ea typeface="黑体" panose="02010609060101010101" pitchFamily="49" charset="-122"/>
              </a:rPr>
              <a:t>条形磁铁周围的磁感应线</a:t>
            </a:r>
          </a:p>
        </p:txBody>
      </p:sp>
      <p:pic>
        <p:nvPicPr>
          <p:cNvPr id="12290" name="图片 25602" descr="磁感应线-1">
            <a:extLst>
              <a:ext uri="{FF2B5EF4-FFF2-40B4-BE49-F238E27FC236}">
                <a16:creationId xmlns:a16="http://schemas.microsoft.com/office/drawing/2014/main" id="{FC0416C6-330A-4685-A8C2-54CD6A800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73238"/>
            <a:ext cx="6192838" cy="4154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ading Grid">
  <a:themeElements>
    <a:clrScheme name="">
      <a:dk1>
        <a:srgbClr val="FFFFFF"/>
      </a:dk1>
      <a:lt1>
        <a:srgbClr val="000099"/>
      </a:lt1>
      <a:dk2>
        <a:srgbClr val="CCFFFF"/>
      </a:dk2>
      <a:lt2>
        <a:srgbClr val="010199"/>
      </a:lt2>
      <a:accent1>
        <a:srgbClr val="00C600"/>
      </a:accent1>
      <a:accent2>
        <a:srgbClr val="01017D"/>
      </a:accent2>
      <a:accent3>
        <a:srgbClr val="AAAACA"/>
      </a:accent3>
      <a:accent4>
        <a:srgbClr val="DCDCDC"/>
      </a:accent4>
      <a:accent5>
        <a:srgbClr val="AADFAA"/>
      </a:accent5>
      <a:accent6>
        <a:srgbClr val="000070"/>
      </a:accent6>
      <a:hlink>
        <a:srgbClr val="FFE701"/>
      </a:hlink>
      <a:folHlink>
        <a:srgbClr val="3366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Fading Grid</Template>
  <TotalTime>0</TotalTime>
  <Pages>0</Pages>
  <Words>2131</Words>
  <Characters>0</Characters>
  <Application>Microsoft Office PowerPoint</Application>
  <DocSecurity>0</DocSecurity>
  <PresentationFormat>全屏显示(4:3)</PresentationFormat>
  <Lines>0</Lines>
  <Paragraphs>409</Paragraphs>
  <Slides>46</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69" baseType="lpstr">
      <vt:lpstr>Arial</vt:lpstr>
      <vt:lpstr>宋体</vt:lpstr>
      <vt:lpstr>Wingdings</vt:lpstr>
      <vt:lpstr>Times New Roman</vt:lpstr>
      <vt:lpstr>黑体</vt:lpstr>
      <vt:lpstr>仿宋_GB2312</vt:lpstr>
      <vt:lpstr>华文中宋</vt:lpstr>
      <vt:lpstr>Symbol</vt:lpstr>
      <vt:lpstr>华文行楷</vt:lpstr>
      <vt:lpstr>Book Antiqua</vt:lpstr>
      <vt:lpstr>Bookman Old Style</vt:lpstr>
      <vt:lpstr>幼圆</vt:lpstr>
      <vt:lpstr>楷体_GB2312</vt:lpstr>
      <vt:lpstr>Bodoni Bd BT</vt:lpstr>
      <vt:lpstr>Monotype Sorts</vt:lpstr>
      <vt:lpstr>仿宋</vt:lpstr>
      <vt:lpstr>Segoe Print</vt:lpstr>
      <vt:lpstr>新宋体</vt:lpstr>
      <vt:lpstr>微软雅黑</vt:lpstr>
      <vt:lpstr>Wingdings</vt:lpstr>
      <vt:lpstr>Arial Unicode MS</vt:lpstr>
      <vt:lpstr>Fading Grid</vt:lpstr>
      <vt:lpstr>Equation.3</vt:lpstr>
      <vt:lpstr>§7.2 磁场  磁感应强度</vt:lpstr>
      <vt:lpstr>PowerPoint 演示文稿</vt:lpstr>
      <vt:lpstr>PowerPoint 演示文稿</vt:lpstr>
      <vt:lpstr>PowerPoint 演示文稿</vt:lpstr>
      <vt:lpstr>7-2-2  磁场和磁感应强度 </vt:lpstr>
      <vt:lpstr>PowerPoint 演示文稿</vt:lpstr>
      <vt:lpstr>PowerPoint 演示文稿</vt:lpstr>
      <vt:lpstr>7-2-3  磁感应线 </vt:lpstr>
      <vt:lpstr>PowerPoint 演示文稿</vt:lpstr>
      <vt:lpstr>PowerPoint 演示文稿</vt:lpstr>
      <vt:lpstr>PowerPoint 演示文稿</vt:lpstr>
      <vt:lpstr>PowerPoint 演示文稿</vt:lpstr>
      <vt:lpstr>§7.3  毕奥-萨伐尔定律 </vt:lpstr>
      <vt:lpstr>PowerPoint 演示文稿</vt:lpstr>
      <vt:lpstr>7-3-2  毕奥-萨伐尔定律的应用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lpstr>7-3-3  运动电荷的磁场</vt:lpstr>
      <vt:lpstr>PowerPoint 演示文稿</vt:lpstr>
      <vt:lpstr>PowerPoint 演示文稿</vt:lpstr>
      <vt:lpstr>§7.4  磁场中的高斯定理</vt:lpstr>
      <vt:lpstr>7-4-2  磁场中的高斯定理 </vt:lpstr>
      <vt:lpstr>§7.5  安培环路定理 </vt:lpstr>
      <vt:lpstr>PowerPoint 演示文稿</vt:lpstr>
      <vt:lpstr>PowerPoint 演示文稿</vt:lpstr>
      <vt:lpstr>PowerPoint 演示文稿</vt:lpstr>
      <vt:lpstr>PowerPoint 演示文稿</vt:lpstr>
      <vt:lpstr>PowerPoint 演示文稿</vt:lpstr>
      <vt:lpstr>7-5-2  安培环路定理的应用 </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dc:title>
  <dc:subject/>
  <dc:creator>acer</dc:creator>
  <cp:keywords/>
  <dc:description/>
  <cp:lastModifiedBy>· 不古·</cp:lastModifiedBy>
  <cp:revision>263</cp:revision>
  <dcterms:created xsi:type="dcterms:W3CDTF">2006-01-31T01:53:41Z</dcterms:created>
  <dcterms:modified xsi:type="dcterms:W3CDTF">2019-11-09T11:55:50Z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