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324" r:id="rId2"/>
    <p:sldId id="322"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312" r:id="rId22"/>
    <p:sldId id="313" r:id="rId23"/>
    <p:sldId id="299" r:id="rId24"/>
    <p:sldId id="301" r:id="rId25"/>
    <p:sldId id="323" r:id="rId26"/>
    <p:sldId id="302" r:id="rId27"/>
    <p:sldId id="303" r:id="rId28"/>
    <p:sldId id="304" r:id="rId29"/>
    <p:sldId id="305" r:id="rId30"/>
    <p:sldId id="306" r:id="rId31"/>
    <p:sldId id="314" r:id="rId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CC3300"/>
    <a:srgbClr val="CCCC00"/>
    <a:srgbClr val="FF7C80"/>
    <a:srgbClr val="96969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5" Type="http://schemas.openxmlformats.org/officeDocument/2006/relationships/image" Target="../media/image56.emf"/><Relationship Id="rId4" Type="http://schemas.openxmlformats.org/officeDocument/2006/relationships/image" Target="../media/image5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5" Type="http://schemas.openxmlformats.org/officeDocument/2006/relationships/image" Target="../media/image74.emf"/><Relationship Id="rId4" Type="http://schemas.openxmlformats.org/officeDocument/2006/relationships/image" Target="../media/image73.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3.emf"/><Relationship Id="rId7" Type="http://schemas.openxmlformats.org/officeDocument/2006/relationships/image" Target="../media/image87.emf"/><Relationship Id="rId2" Type="http://schemas.openxmlformats.org/officeDocument/2006/relationships/image" Target="../media/image82.emf"/><Relationship Id="rId1" Type="http://schemas.openxmlformats.org/officeDocument/2006/relationships/image" Target="../media/image81.e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6.emf"/><Relationship Id="rId13" Type="http://schemas.openxmlformats.org/officeDocument/2006/relationships/image" Target="../media/image101.emf"/><Relationship Id="rId3" Type="http://schemas.openxmlformats.org/officeDocument/2006/relationships/image" Target="../media/image91.emf"/><Relationship Id="rId7" Type="http://schemas.openxmlformats.org/officeDocument/2006/relationships/image" Target="../media/image95.emf"/><Relationship Id="rId12" Type="http://schemas.openxmlformats.org/officeDocument/2006/relationships/image" Target="../media/image100.emf"/><Relationship Id="rId2" Type="http://schemas.openxmlformats.org/officeDocument/2006/relationships/image" Target="../media/image90.emf"/><Relationship Id="rId1" Type="http://schemas.openxmlformats.org/officeDocument/2006/relationships/image" Target="../media/image89.emf"/><Relationship Id="rId6" Type="http://schemas.openxmlformats.org/officeDocument/2006/relationships/image" Target="../media/image94.emf"/><Relationship Id="rId11" Type="http://schemas.openxmlformats.org/officeDocument/2006/relationships/image" Target="../media/image99.emf"/><Relationship Id="rId5" Type="http://schemas.openxmlformats.org/officeDocument/2006/relationships/image" Target="../media/image93.emf"/><Relationship Id="rId10" Type="http://schemas.openxmlformats.org/officeDocument/2006/relationships/image" Target="../media/image98.emf"/><Relationship Id="rId4" Type="http://schemas.openxmlformats.org/officeDocument/2006/relationships/image" Target="../media/image92.emf"/><Relationship Id="rId9" Type="http://schemas.openxmlformats.org/officeDocument/2006/relationships/image" Target="../media/image97.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image" Target="../media/image104.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image" Target="../media/image121.emf"/><Relationship Id="rId18" Type="http://schemas.openxmlformats.org/officeDocument/2006/relationships/image" Target="../media/image126.emf"/><Relationship Id="rId3" Type="http://schemas.openxmlformats.org/officeDocument/2006/relationships/image" Target="../media/image111.emf"/><Relationship Id="rId7" Type="http://schemas.openxmlformats.org/officeDocument/2006/relationships/image" Target="../media/image115.emf"/><Relationship Id="rId12" Type="http://schemas.openxmlformats.org/officeDocument/2006/relationships/image" Target="../media/image120.emf"/><Relationship Id="rId17" Type="http://schemas.openxmlformats.org/officeDocument/2006/relationships/image" Target="../media/image125.emf"/><Relationship Id="rId2" Type="http://schemas.openxmlformats.org/officeDocument/2006/relationships/image" Target="../media/image110.emf"/><Relationship Id="rId16" Type="http://schemas.openxmlformats.org/officeDocument/2006/relationships/image" Target="../media/image124.emf"/><Relationship Id="rId1" Type="http://schemas.openxmlformats.org/officeDocument/2006/relationships/image" Target="../media/image109.emf"/><Relationship Id="rId6" Type="http://schemas.openxmlformats.org/officeDocument/2006/relationships/image" Target="../media/image114.emf"/><Relationship Id="rId11" Type="http://schemas.openxmlformats.org/officeDocument/2006/relationships/image" Target="../media/image119.emf"/><Relationship Id="rId5" Type="http://schemas.openxmlformats.org/officeDocument/2006/relationships/image" Target="../media/image113.emf"/><Relationship Id="rId15" Type="http://schemas.openxmlformats.org/officeDocument/2006/relationships/image" Target="../media/image123.emf"/><Relationship Id="rId10" Type="http://schemas.openxmlformats.org/officeDocument/2006/relationships/image" Target="../media/image118.emf"/><Relationship Id="rId4" Type="http://schemas.openxmlformats.org/officeDocument/2006/relationships/image" Target="../media/image112.emf"/><Relationship Id="rId9" Type="http://schemas.openxmlformats.org/officeDocument/2006/relationships/image" Target="../media/image117.emf"/><Relationship Id="rId14" Type="http://schemas.openxmlformats.org/officeDocument/2006/relationships/image" Target="../media/image12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4"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image" Target="../media/image9.e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image" Target="../media/image18.emf"/><Relationship Id="rId1" Type="http://schemas.openxmlformats.org/officeDocument/2006/relationships/image" Target="../media/image17.emf"/><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5" Type="http://schemas.openxmlformats.org/officeDocument/2006/relationships/image" Target="../media/image41.wmf"/><Relationship Id="rId4"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4" Type="http://schemas.openxmlformats.org/officeDocument/2006/relationships/image" Target="../media/image5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B2DAEC9-D6E4-4786-A6C5-6689FFE6926B}"/>
              </a:ext>
            </a:extLst>
          </p:cNvPr>
          <p:cNvGrpSpPr>
            <a:grpSpLocks/>
          </p:cNvGrpSpPr>
          <p:nvPr/>
        </p:nvGrpSpPr>
        <p:grpSpPr bwMode="auto">
          <a:xfrm>
            <a:off x="0" y="0"/>
            <a:ext cx="9142413" cy="6856413"/>
            <a:chOff x="0" y="0"/>
            <a:chExt cx="5759" cy="4319"/>
          </a:xfrm>
        </p:grpSpPr>
        <p:sp>
          <p:nvSpPr>
            <p:cNvPr id="5" name="Freeform 3">
              <a:extLst>
                <a:ext uri="{FF2B5EF4-FFF2-40B4-BE49-F238E27FC236}">
                  <a16:creationId xmlns:a16="http://schemas.microsoft.com/office/drawing/2014/main" id="{330BA66B-8486-4280-B717-588EE38AF5DC}"/>
                </a:ext>
              </a:extLst>
            </p:cNvPr>
            <p:cNvSpPr>
              <a:spLocks/>
            </p:cNvSpPr>
            <p:nvPr/>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nvGrpSpPr>
            <p:cNvPr id="6" name="Group 4">
              <a:extLst>
                <a:ext uri="{FF2B5EF4-FFF2-40B4-BE49-F238E27FC236}">
                  <a16:creationId xmlns:a16="http://schemas.microsoft.com/office/drawing/2014/main" id="{58C99399-6292-466E-8653-7A700744C443}"/>
                </a:ext>
              </a:extLst>
            </p:cNvPr>
            <p:cNvGrpSpPr>
              <a:grpSpLocks/>
            </p:cNvGrpSpPr>
            <p:nvPr userDrawn="1"/>
          </p:nvGrpSpPr>
          <p:grpSpPr bwMode="auto">
            <a:xfrm>
              <a:off x="0" y="0"/>
              <a:ext cx="5759" cy="4319"/>
              <a:chOff x="0" y="0"/>
              <a:chExt cx="5759" cy="4319"/>
            </a:xfrm>
          </p:grpSpPr>
          <p:sp>
            <p:nvSpPr>
              <p:cNvPr id="7" name="Freeform 5">
                <a:extLst>
                  <a:ext uri="{FF2B5EF4-FFF2-40B4-BE49-F238E27FC236}">
                    <a16:creationId xmlns:a16="http://schemas.microsoft.com/office/drawing/2014/main" id="{0DE0EA90-3166-404E-81B5-96720F32943B}"/>
                  </a:ext>
                </a:extLst>
              </p:cNvPr>
              <p:cNvSpPr>
                <a:spLocks/>
              </p:cNvSpPr>
              <p:nvPr/>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8" name="Freeform 6">
                <a:extLst>
                  <a:ext uri="{FF2B5EF4-FFF2-40B4-BE49-F238E27FC236}">
                    <a16:creationId xmlns:a16="http://schemas.microsoft.com/office/drawing/2014/main" id="{33715712-06B1-4136-9EAE-4EC1F3AA1FC6}"/>
                  </a:ext>
                </a:extLst>
              </p:cNvPr>
              <p:cNvSpPr>
                <a:spLocks/>
              </p:cNvSpPr>
              <p:nvPr/>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9" name="Freeform 7">
                <a:extLst>
                  <a:ext uri="{FF2B5EF4-FFF2-40B4-BE49-F238E27FC236}">
                    <a16:creationId xmlns:a16="http://schemas.microsoft.com/office/drawing/2014/main" id="{DAF144D4-A15D-45AD-8C06-2F6DE299CF22}"/>
                  </a:ext>
                </a:extLst>
              </p:cNvPr>
              <p:cNvSpPr>
                <a:spLocks/>
              </p:cNvSpPr>
              <p:nvPr/>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0" name="Freeform 8">
                <a:extLst>
                  <a:ext uri="{FF2B5EF4-FFF2-40B4-BE49-F238E27FC236}">
                    <a16:creationId xmlns:a16="http://schemas.microsoft.com/office/drawing/2014/main" id="{88C21246-2BF0-4342-B487-23B9AF8F1044}"/>
                  </a:ext>
                </a:extLst>
              </p:cNvPr>
              <p:cNvSpPr>
                <a:spLocks/>
              </p:cNvSpPr>
              <p:nvPr/>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1" name="Freeform 9">
                <a:extLst>
                  <a:ext uri="{FF2B5EF4-FFF2-40B4-BE49-F238E27FC236}">
                    <a16:creationId xmlns:a16="http://schemas.microsoft.com/office/drawing/2014/main" id="{1C9E7EC0-8D1C-4128-9ABA-B4D41A8267DB}"/>
                  </a:ext>
                </a:extLst>
              </p:cNvPr>
              <p:cNvSpPr>
                <a:spLocks/>
              </p:cNvSpPr>
              <p:nvPr/>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2" name="Freeform 10">
                <a:extLst>
                  <a:ext uri="{FF2B5EF4-FFF2-40B4-BE49-F238E27FC236}">
                    <a16:creationId xmlns:a16="http://schemas.microsoft.com/office/drawing/2014/main" id="{FEB8ACB7-383F-4CD4-8E17-6D6180C15EBC}"/>
                  </a:ext>
                </a:extLst>
              </p:cNvPr>
              <p:cNvSpPr>
                <a:spLocks/>
              </p:cNvSpPr>
              <p:nvPr/>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3" name="Freeform 11">
                <a:extLst>
                  <a:ext uri="{FF2B5EF4-FFF2-40B4-BE49-F238E27FC236}">
                    <a16:creationId xmlns:a16="http://schemas.microsoft.com/office/drawing/2014/main" id="{F4DC40E3-2AEF-4162-A8F8-06FBF3BA5494}"/>
                  </a:ext>
                </a:extLst>
              </p:cNvPr>
              <p:cNvSpPr>
                <a:spLocks/>
              </p:cNvSpPr>
              <p:nvPr/>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4" name="Freeform 12">
                <a:extLst>
                  <a:ext uri="{FF2B5EF4-FFF2-40B4-BE49-F238E27FC236}">
                    <a16:creationId xmlns:a16="http://schemas.microsoft.com/office/drawing/2014/main" id="{BFF67899-ABF9-40A2-B0A4-3E30B5E539FE}"/>
                  </a:ext>
                </a:extLst>
              </p:cNvPr>
              <p:cNvSpPr>
                <a:spLocks/>
              </p:cNvSpPr>
              <p:nvPr/>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5" name="Freeform 13">
                <a:extLst>
                  <a:ext uri="{FF2B5EF4-FFF2-40B4-BE49-F238E27FC236}">
                    <a16:creationId xmlns:a16="http://schemas.microsoft.com/office/drawing/2014/main" id="{CDE71576-5B64-4626-8E50-2345E9BC00F4}"/>
                  </a:ext>
                </a:extLst>
              </p:cNvPr>
              <p:cNvSpPr>
                <a:spLocks/>
              </p:cNvSpPr>
              <p:nvPr/>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6" name="Freeform 14">
                <a:extLst>
                  <a:ext uri="{FF2B5EF4-FFF2-40B4-BE49-F238E27FC236}">
                    <a16:creationId xmlns:a16="http://schemas.microsoft.com/office/drawing/2014/main" id="{D96031B1-D5B5-44A3-871D-FBC1CC8E26B5}"/>
                  </a:ext>
                </a:extLst>
              </p:cNvPr>
              <p:cNvSpPr>
                <a:spLocks/>
              </p:cNvSpPr>
              <p:nvPr/>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7" name="Freeform 15">
                <a:extLst>
                  <a:ext uri="{FF2B5EF4-FFF2-40B4-BE49-F238E27FC236}">
                    <a16:creationId xmlns:a16="http://schemas.microsoft.com/office/drawing/2014/main" id="{6763A7D4-EFB1-4954-84AC-44D782996B4F}"/>
                  </a:ext>
                </a:extLst>
              </p:cNvPr>
              <p:cNvSpPr>
                <a:spLocks/>
              </p:cNvSpPr>
              <p:nvPr/>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8" name="Freeform 16">
                <a:extLst>
                  <a:ext uri="{FF2B5EF4-FFF2-40B4-BE49-F238E27FC236}">
                    <a16:creationId xmlns:a16="http://schemas.microsoft.com/office/drawing/2014/main" id="{A296497F-5996-4A3E-A7FC-214D0E45FC7E}"/>
                  </a:ext>
                </a:extLst>
              </p:cNvPr>
              <p:cNvSpPr>
                <a:spLocks/>
              </p:cNvSpPr>
              <p:nvPr/>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9" name="Freeform 17">
                <a:extLst>
                  <a:ext uri="{FF2B5EF4-FFF2-40B4-BE49-F238E27FC236}">
                    <a16:creationId xmlns:a16="http://schemas.microsoft.com/office/drawing/2014/main" id="{AA8563B2-FEC3-4177-A2B1-FFEC3F0759C4}"/>
                  </a:ext>
                </a:extLst>
              </p:cNvPr>
              <p:cNvSpPr>
                <a:spLocks/>
              </p:cNvSpPr>
              <p:nvPr/>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0" name="Freeform 18">
                <a:extLst>
                  <a:ext uri="{FF2B5EF4-FFF2-40B4-BE49-F238E27FC236}">
                    <a16:creationId xmlns:a16="http://schemas.microsoft.com/office/drawing/2014/main" id="{1BEE43FA-71C5-4618-89DB-FCBBFB0EC806}"/>
                  </a:ext>
                </a:extLst>
              </p:cNvPr>
              <p:cNvSpPr>
                <a:spLocks/>
              </p:cNvSpPr>
              <p:nvPr/>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1" name="Freeform 19">
                <a:extLst>
                  <a:ext uri="{FF2B5EF4-FFF2-40B4-BE49-F238E27FC236}">
                    <a16:creationId xmlns:a16="http://schemas.microsoft.com/office/drawing/2014/main" id="{138CD2C3-E89B-47E6-9738-23B1C3EC211E}"/>
                  </a:ext>
                </a:extLst>
              </p:cNvPr>
              <p:cNvSpPr>
                <a:spLocks/>
              </p:cNvSpPr>
              <p:nvPr/>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2" name="Freeform 20">
                <a:extLst>
                  <a:ext uri="{FF2B5EF4-FFF2-40B4-BE49-F238E27FC236}">
                    <a16:creationId xmlns:a16="http://schemas.microsoft.com/office/drawing/2014/main" id="{50539D6D-F89D-4BB6-9E3A-9007D25F9EBC}"/>
                  </a:ext>
                </a:extLst>
              </p:cNvPr>
              <p:cNvSpPr>
                <a:spLocks/>
              </p:cNvSpPr>
              <p:nvPr/>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3" name="Freeform 21">
                <a:extLst>
                  <a:ext uri="{FF2B5EF4-FFF2-40B4-BE49-F238E27FC236}">
                    <a16:creationId xmlns:a16="http://schemas.microsoft.com/office/drawing/2014/main" id="{4AF2F3BE-4D25-43CD-92C7-68DD22224157}"/>
                  </a:ext>
                </a:extLst>
              </p:cNvPr>
              <p:cNvSpPr>
                <a:spLocks/>
              </p:cNvSpPr>
              <p:nvPr/>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4" name="Freeform 22">
                <a:extLst>
                  <a:ext uri="{FF2B5EF4-FFF2-40B4-BE49-F238E27FC236}">
                    <a16:creationId xmlns:a16="http://schemas.microsoft.com/office/drawing/2014/main" id="{5C5C2C88-BD44-47C6-B564-DC140CFCE503}"/>
                  </a:ext>
                </a:extLst>
              </p:cNvPr>
              <p:cNvSpPr>
                <a:spLocks/>
              </p:cNvSpPr>
              <p:nvPr/>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5" name="Freeform 23">
                <a:extLst>
                  <a:ext uri="{FF2B5EF4-FFF2-40B4-BE49-F238E27FC236}">
                    <a16:creationId xmlns:a16="http://schemas.microsoft.com/office/drawing/2014/main" id="{EB2F3BC2-9D43-4E6A-90B0-FE2FCA8AB7DD}"/>
                  </a:ext>
                </a:extLst>
              </p:cNvPr>
              <p:cNvSpPr>
                <a:spLocks/>
              </p:cNvSpPr>
              <p:nvPr/>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6" name="Freeform 24">
                <a:extLst>
                  <a:ext uri="{FF2B5EF4-FFF2-40B4-BE49-F238E27FC236}">
                    <a16:creationId xmlns:a16="http://schemas.microsoft.com/office/drawing/2014/main" id="{AB169E5C-524A-4835-BF73-5A0124F56BF7}"/>
                  </a:ext>
                </a:extLst>
              </p:cNvPr>
              <p:cNvSpPr>
                <a:spLocks/>
              </p:cNvSpPr>
              <p:nvPr/>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7" name="Freeform 25">
                <a:extLst>
                  <a:ext uri="{FF2B5EF4-FFF2-40B4-BE49-F238E27FC236}">
                    <a16:creationId xmlns:a16="http://schemas.microsoft.com/office/drawing/2014/main" id="{8959E666-BDA5-45A3-8A41-2ACC8FA31CB9}"/>
                  </a:ext>
                </a:extLst>
              </p:cNvPr>
              <p:cNvSpPr>
                <a:spLocks/>
              </p:cNvSpPr>
              <p:nvPr/>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8" name="Freeform 26">
                <a:extLst>
                  <a:ext uri="{FF2B5EF4-FFF2-40B4-BE49-F238E27FC236}">
                    <a16:creationId xmlns:a16="http://schemas.microsoft.com/office/drawing/2014/main" id="{36ABC003-6AF2-408A-8B2A-2B40D83E54C9}"/>
                  </a:ext>
                </a:extLst>
              </p:cNvPr>
              <p:cNvSpPr>
                <a:spLocks/>
              </p:cNvSpPr>
              <p:nvPr/>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29" name="Freeform 27">
                <a:extLst>
                  <a:ext uri="{FF2B5EF4-FFF2-40B4-BE49-F238E27FC236}">
                    <a16:creationId xmlns:a16="http://schemas.microsoft.com/office/drawing/2014/main" id="{3C194872-1394-401C-90BA-5D526EF237E9}"/>
                  </a:ext>
                </a:extLst>
              </p:cNvPr>
              <p:cNvSpPr>
                <a:spLocks/>
              </p:cNvSpPr>
              <p:nvPr/>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30" name="Freeform 28">
                <a:extLst>
                  <a:ext uri="{FF2B5EF4-FFF2-40B4-BE49-F238E27FC236}">
                    <a16:creationId xmlns:a16="http://schemas.microsoft.com/office/drawing/2014/main" id="{DAB1696C-1A7F-4786-AC7F-789AE9DB7504}"/>
                  </a:ext>
                </a:extLst>
              </p:cNvPr>
              <p:cNvSpPr>
                <a:spLocks/>
              </p:cNvSpPr>
              <p:nvPr/>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31" name="Freeform 29">
                <a:extLst>
                  <a:ext uri="{FF2B5EF4-FFF2-40B4-BE49-F238E27FC236}">
                    <a16:creationId xmlns:a16="http://schemas.microsoft.com/office/drawing/2014/main" id="{8C3D6A46-E46B-4D5C-9940-830F40C741DE}"/>
                  </a:ext>
                </a:extLst>
              </p:cNvPr>
              <p:cNvSpPr>
                <a:spLocks/>
              </p:cNvSpPr>
              <p:nvPr/>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nvGrpSpPr>
              <p:cNvPr id="32" name="Group 30">
                <a:extLst>
                  <a:ext uri="{FF2B5EF4-FFF2-40B4-BE49-F238E27FC236}">
                    <a16:creationId xmlns:a16="http://schemas.microsoft.com/office/drawing/2014/main" id="{12D43541-5AA6-46BE-AC1E-1674671B6352}"/>
                  </a:ext>
                </a:extLst>
              </p:cNvPr>
              <p:cNvGrpSpPr>
                <a:grpSpLocks/>
              </p:cNvGrpSpPr>
              <p:nvPr/>
            </p:nvGrpSpPr>
            <p:grpSpPr bwMode="auto">
              <a:xfrm>
                <a:off x="0" y="0"/>
                <a:ext cx="5758" cy="1045"/>
                <a:chOff x="0" y="0"/>
                <a:chExt cx="5758" cy="1045"/>
              </a:xfrm>
            </p:grpSpPr>
            <p:sp>
              <p:nvSpPr>
                <p:cNvPr id="54" name="Freeform 31">
                  <a:extLst>
                    <a:ext uri="{FF2B5EF4-FFF2-40B4-BE49-F238E27FC236}">
                      <a16:creationId xmlns:a16="http://schemas.microsoft.com/office/drawing/2014/main" id="{1AC3649A-6D22-4275-A1F5-9311568296A1}"/>
                    </a:ext>
                  </a:extLst>
                </p:cNvPr>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5" name="Freeform 32">
                  <a:extLst>
                    <a:ext uri="{FF2B5EF4-FFF2-40B4-BE49-F238E27FC236}">
                      <a16:creationId xmlns:a16="http://schemas.microsoft.com/office/drawing/2014/main" id="{C1D6A84B-1A18-4A17-8F40-1E2124E03DD7}"/>
                    </a:ext>
                  </a:extLst>
                </p:cNvPr>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6" name="Freeform 33">
                  <a:extLst>
                    <a:ext uri="{FF2B5EF4-FFF2-40B4-BE49-F238E27FC236}">
                      <a16:creationId xmlns:a16="http://schemas.microsoft.com/office/drawing/2014/main" id="{AE7AE49F-21E7-419B-9480-5F657B302CB2}"/>
                    </a:ext>
                  </a:extLst>
                </p:cNvPr>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7" name="Freeform 34">
                  <a:extLst>
                    <a:ext uri="{FF2B5EF4-FFF2-40B4-BE49-F238E27FC236}">
                      <a16:creationId xmlns:a16="http://schemas.microsoft.com/office/drawing/2014/main" id="{E1348C27-C7C1-488A-8145-5D2DAAB43528}"/>
                    </a:ext>
                  </a:extLst>
                </p:cNvPr>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8" name="Freeform 35">
                  <a:extLst>
                    <a:ext uri="{FF2B5EF4-FFF2-40B4-BE49-F238E27FC236}">
                      <a16:creationId xmlns:a16="http://schemas.microsoft.com/office/drawing/2014/main" id="{D70BAAEE-2EFE-406E-9A52-A9FCCB12EEC2}"/>
                    </a:ext>
                  </a:extLst>
                </p:cNvPr>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9" name="Freeform 36">
                  <a:extLst>
                    <a:ext uri="{FF2B5EF4-FFF2-40B4-BE49-F238E27FC236}">
                      <a16:creationId xmlns:a16="http://schemas.microsoft.com/office/drawing/2014/main" id="{7335A4F2-AF5F-46FB-8B5E-5CB589D098B7}"/>
                    </a:ext>
                  </a:extLst>
                </p:cNvPr>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0" name="Freeform 37">
                  <a:extLst>
                    <a:ext uri="{FF2B5EF4-FFF2-40B4-BE49-F238E27FC236}">
                      <a16:creationId xmlns:a16="http://schemas.microsoft.com/office/drawing/2014/main" id="{1D2940B8-6958-4DE1-AABD-000C1B448C9F}"/>
                    </a:ext>
                  </a:extLst>
                </p:cNvPr>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1" name="Freeform 38">
                  <a:extLst>
                    <a:ext uri="{FF2B5EF4-FFF2-40B4-BE49-F238E27FC236}">
                      <a16:creationId xmlns:a16="http://schemas.microsoft.com/office/drawing/2014/main" id="{B1B22F7A-D053-41D0-9C0A-B007D4DE2309}"/>
                    </a:ext>
                  </a:extLst>
                </p:cNvPr>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2" name="Freeform 39">
                  <a:extLst>
                    <a:ext uri="{FF2B5EF4-FFF2-40B4-BE49-F238E27FC236}">
                      <a16:creationId xmlns:a16="http://schemas.microsoft.com/office/drawing/2014/main" id="{8FCADA71-C445-46BA-8FE8-1F9AA3730093}"/>
                    </a:ext>
                  </a:extLst>
                </p:cNvPr>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3" name="Freeform 40">
                  <a:extLst>
                    <a:ext uri="{FF2B5EF4-FFF2-40B4-BE49-F238E27FC236}">
                      <a16:creationId xmlns:a16="http://schemas.microsoft.com/office/drawing/2014/main" id="{59D50EC8-31D8-4D1A-965A-DD0C032F7C41}"/>
                    </a:ext>
                  </a:extLst>
                </p:cNvPr>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4" name="Freeform 41">
                  <a:extLst>
                    <a:ext uri="{FF2B5EF4-FFF2-40B4-BE49-F238E27FC236}">
                      <a16:creationId xmlns:a16="http://schemas.microsoft.com/office/drawing/2014/main" id="{AA6E37DF-61C9-43D3-82D5-DCA13E612B30}"/>
                    </a:ext>
                  </a:extLst>
                </p:cNvPr>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5" name="Freeform 42">
                  <a:extLst>
                    <a:ext uri="{FF2B5EF4-FFF2-40B4-BE49-F238E27FC236}">
                      <a16:creationId xmlns:a16="http://schemas.microsoft.com/office/drawing/2014/main" id="{15F0DB3C-5BF7-4509-A990-9A10A148D475}"/>
                    </a:ext>
                  </a:extLst>
                </p:cNvPr>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6" name="Freeform 43">
                  <a:extLst>
                    <a:ext uri="{FF2B5EF4-FFF2-40B4-BE49-F238E27FC236}">
                      <a16:creationId xmlns:a16="http://schemas.microsoft.com/office/drawing/2014/main" id="{64C7F2CD-3F31-4EA1-B918-CE272E5ED5B6}"/>
                    </a:ext>
                  </a:extLst>
                </p:cNvPr>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7" name="Freeform 44">
                  <a:extLst>
                    <a:ext uri="{FF2B5EF4-FFF2-40B4-BE49-F238E27FC236}">
                      <a16:creationId xmlns:a16="http://schemas.microsoft.com/office/drawing/2014/main" id="{4B20C6B3-9743-457A-BCD8-F2F2CA80FA84}"/>
                    </a:ext>
                  </a:extLst>
                </p:cNvPr>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68" name="Freeform 45">
                  <a:extLst>
                    <a:ext uri="{FF2B5EF4-FFF2-40B4-BE49-F238E27FC236}">
                      <a16:creationId xmlns:a16="http://schemas.microsoft.com/office/drawing/2014/main" id="{EFF76C7C-825E-49EC-B7FF-D8955C4BA7F3}"/>
                    </a:ext>
                  </a:extLst>
                </p:cNvPr>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grpSp>
            <p:nvGrpSpPr>
              <p:cNvPr id="33" name="Group 46">
                <a:extLst>
                  <a:ext uri="{FF2B5EF4-FFF2-40B4-BE49-F238E27FC236}">
                    <a16:creationId xmlns:a16="http://schemas.microsoft.com/office/drawing/2014/main" id="{24074B74-81D2-454A-9042-E6BAB1465375}"/>
                  </a:ext>
                </a:extLst>
              </p:cNvPr>
              <p:cNvGrpSpPr>
                <a:grpSpLocks/>
              </p:cNvGrpSpPr>
              <p:nvPr/>
            </p:nvGrpSpPr>
            <p:grpSpPr bwMode="auto">
              <a:xfrm>
                <a:off x="0" y="558"/>
                <a:ext cx="5758" cy="487"/>
                <a:chOff x="0" y="558"/>
                <a:chExt cx="5758" cy="487"/>
              </a:xfrm>
            </p:grpSpPr>
            <p:sp>
              <p:nvSpPr>
                <p:cNvPr id="52" name="Freeform 47">
                  <a:extLst>
                    <a:ext uri="{FF2B5EF4-FFF2-40B4-BE49-F238E27FC236}">
                      <a16:creationId xmlns:a16="http://schemas.microsoft.com/office/drawing/2014/main" id="{6767D0A6-C3F1-4527-9121-8C7EB1BAA615}"/>
                    </a:ext>
                  </a:extLst>
                </p:cNvPr>
                <p:cNvSpPr>
                  <a:spLocks/>
                </p:cNvSpPr>
                <p:nvPr/>
              </p:nvSpPr>
              <p:spPr bwMode="hidden">
                <a:xfrm>
                  <a:off x="0" y="618"/>
                  <a:ext cx="306" cy="427"/>
                </a:xfrm>
                <a:custGeom>
                  <a:avLst/>
                  <a:gdLst>
                    <a:gd name="T0" fmla="*/ 283 w 305"/>
                    <a:gd name="T1" fmla="*/ 428 h 426"/>
                    <a:gd name="T2" fmla="*/ 307 w 305"/>
                    <a:gd name="T3" fmla="*/ 428 h 426"/>
                    <a:gd name="T4" fmla="*/ 0 w 305"/>
                    <a:gd name="T5" fmla="*/ 0 h 426"/>
                    <a:gd name="T6" fmla="*/ 0 w 305"/>
                    <a:gd name="T7" fmla="*/ 66 h 426"/>
                    <a:gd name="T8" fmla="*/ 253 w 305"/>
                    <a:gd name="T9" fmla="*/ 428 h 426"/>
                    <a:gd name="T10" fmla="*/ 283 w 305"/>
                    <a:gd name="T11" fmla="*/ 428 h 426"/>
                    <a:gd name="T12" fmla="*/ 283 w 305"/>
                    <a:gd name="T13" fmla="*/ 428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48">
                  <a:extLst>
                    <a:ext uri="{FF2B5EF4-FFF2-40B4-BE49-F238E27FC236}">
                      <a16:creationId xmlns:a16="http://schemas.microsoft.com/office/drawing/2014/main" id="{622632E1-7649-479E-8384-8BB55167B3ED}"/>
                    </a:ext>
                  </a:extLst>
                </p:cNvPr>
                <p:cNvSpPr>
                  <a:spLocks/>
                </p:cNvSpPr>
                <p:nvPr/>
              </p:nvSpPr>
              <p:spPr bwMode="hidden">
                <a:xfrm>
                  <a:off x="5410" y="558"/>
                  <a:ext cx="348" cy="487"/>
                </a:xfrm>
                <a:custGeom>
                  <a:avLst/>
                  <a:gdLst>
                    <a:gd name="T0" fmla="*/ 24 w 347"/>
                    <a:gd name="T1" fmla="*/ 488 h 486"/>
                    <a:gd name="T2" fmla="*/ 48 w 347"/>
                    <a:gd name="T3" fmla="*/ 488 h 486"/>
                    <a:gd name="T4" fmla="*/ 349 w 347"/>
                    <a:gd name="T5" fmla="*/ 72 h 486"/>
                    <a:gd name="T6" fmla="*/ 349 w 347"/>
                    <a:gd name="T7" fmla="*/ 0 h 486"/>
                    <a:gd name="T8" fmla="*/ 0 w 347"/>
                    <a:gd name="T9" fmla="*/ 488 h 486"/>
                    <a:gd name="T10" fmla="*/ 24 w 347"/>
                    <a:gd name="T11" fmla="*/ 488 h 486"/>
                    <a:gd name="T12" fmla="*/ 24 w 347"/>
                    <a:gd name="T13" fmla="*/ 488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4" name="Group 49">
                <a:extLst>
                  <a:ext uri="{FF2B5EF4-FFF2-40B4-BE49-F238E27FC236}">
                    <a16:creationId xmlns:a16="http://schemas.microsoft.com/office/drawing/2014/main" id="{5FA8FEE3-0F58-4800-B57D-03420CB6C7E4}"/>
                  </a:ext>
                </a:extLst>
              </p:cNvPr>
              <p:cNvGrpSpPr>
                <a:grpSpLocks/>
              </p:cNvGrpSpPr>
              <p:nvPr/>
            </p:nvGrpSpPr>
            <p:grpSpPr bwMode="auto">
              <a:xfrm>
                <a:off x="264" y="1039"/>
                <a:ext cx="5200" cy="3280"/>
                <a:chOff x="264" y="1039"/>
                <a:chExt cx="5200" cy="3280"/>
              </a:xfrm>
            </p:grpSpPr>
            <p:sp>
              <p:nvSpPr>
                <p:cNvPr id="43" name="Freeform 50">
                  <a:extLst>
                    <a:ext uri="{FF2B5EF4-FFF2-40B4-BE49-F238E27FC236}">
                      <a16:creationId xmlns:a16="http://schemas.microsoft.com/office/drawing/2014/main" id="{A662301E-513B-483E-8597-77F19E2AC23E}"/>
                    </a:ext>
                  </a:extLst>
                </p:cNvPr>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4" name="Freeform 51">
                  <a:extLst>
                    <a:ext uri="{FF2B5EF4-FFF2-40B4-BE49-F238E27FC236}">
                      <a16:creationId xmlns:a16="http://schemas.microsoft.com/office/drawing/2014/main" id="{032978AA-62A8-4F8C-A3F1-261C082FE463}"/>
                    </a:ext>
                  </a:extLst>
                </p:cNvPr>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5" name="Freeform 52">
                  <a:extLst>
                    <a:ext uri="{FF2B5EF4-FFF2-40B4-BE49-F238E27FC236}">
                      <a16:creationId xmlns:a16="http://schemas.microsoft.com/office/drawing/2014/main" id="{E8BC71DD-19C3-49A4-8234-9FD94368BCFB}"/>
                    </a:ext>
                  </a:extLst>
                </p:cNvPr>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6" name="Freeform 53">
                  <a:extLst>
                    <a:ext uri="{FF2B5EF4-FFF2-40B4-BE49-F238E27FC236}">
                      <a16:creationId xmlns:a16="http://schemas.microsoft.com/office/drawing/2014/main" id="{3E0565EB-63FC-4CC1-8C4A-48259C691815}"/>
                    </a:ext>
                  </a:extLst>
                </p:cNvPr>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7" name="Freeform 54">
                  <a:extLst>
                    <a:ext uri="{FF2B5EF4-FFF2-40B4-BE49-F238E27FC236}">
                      <a16:creationId xmlns:a16="http://schemas.microsoft.com/office/drawing/2014/main" id="{4CC2E4D0-C806-4F23-9326-225A55F01E60}"/>
                    </a:ext>
                  </a:extLst>
                </p:cNvPr>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8" name="Freeform 55">
                  <a:extLst>
                    <a:ext uri="{FF2B5EF4-FFF2-40B4-BE49-F238E27FC236}">
                      <a16:creationId xmlns:a16="http://schemas.microsoft.com/office/drawing/2014/main" id="{17D096F6-9A53-48BB-8D09-54BEC4BB2CDC}"/>
                    </a:ext>
                  </a:extLst>
                </p:cNvPr>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9" name="Freeform 56">
                  <a:extLst>
                    <a:ext uri="{FF2B5EF4-FFF2-40B4-BE49-F238E27FC236}">
                      <a16:creationId xmlns:a16="http://schemas.microsoft.com/office/drawing/2014/main" id="{0E1F9CFA-2493-4EFF-9B75-CED4F0A8BE5F}"/>
                    </a:ext>
                  </a:extLst>
                </p:cNvPr>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0" name="Freeform 57">
                  <a:extLst>
                    <a:ext uri="{FF2B5EF4-FFF2-40B4-BE49-F238E27FC236}">
                      <a16:creationId xmlns:a16="http://schemas.microsoft.com/office/drawing/2014/main" id="{7D24DE72-57BA-41AB-99F0-16A3F654A227}"/>
                    </a:ext>
                  </a:extLst>
                </p:cNvPr>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51" name="Freeform 58">
                  <a:extLst>
                    <a:ext uri="{FF2B5EF4-FFF2-40B4-BE49-F238E27FC236}">
                      <a16:creationId xmlns:a16="http://schemas.microsoft.com/office/drawing/2014/main" id="{A4ABF87F-A710-4E16-BD66-09B52FED89F0}"/>
                    </a:ext>
                  </a:extLst>
                </p:cNvPr>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sp>
            <p:nvSpPr>
              <p:cNvPr id="35" name="Freeform 59">
                <a:extLst>
                  <a:ext uri="{FF2B5EF4-FFF2-40B4-BE49-F238E27FC236}">
                    <a16:creationId xmlns:a16="http://schemas.microsoft.com/office/drawing/2014/main" id="{CB036671-4898-416D-8C6B-B26CEF7BABF9}"/>
                  </a:ext>
                </a:extLst>
              </p:cNvPr>
              <p:cNvSpPr>
                <a:spLocks/>
              </p:cNvSpPr>
              <p:nvPr/>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36" name="Freeform 60">
                <a:extLst>
                  <a:ext uri="{FF2B5EF4-FFF2-40B4-BE49-F238E27FC236}">
                    <a16:creationId xmlns:a16="http://schemas.microsoft.com/office/drawing/2014/main" id="{D2051DF4-21A5-4E99-B942-BBA3EABFFDB0}"/>
                  </a:ext>
                </a:extLst>
              </p:cNvPr>
              <p:cNvSpPr>
                <a:spLocks/>
              </p:cNvSpPr>
              <p:nvPr/>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61">
                <a:extLst>
                  <a:ext uri="{FF2B5EF4-FFF2-40B4-BE49-F238E27FC236}">
                    <a16:creationId xmlns:a16="http://schemas.microsoft.com/office/drawing/2014/main" id="{97F63498-6C4D-4B60-B848-78F3C6CECF3B}"/>
                  </a:ext>
                </a:extLst>
              </p:cNvPr>
              <p:cNvSpPr>
                <a:spLocks/>
              </p:cNvSpPr>
              <p:nvPr/>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62">
                <a:extLst>
                  <a:ext uri="{FF2B5EF4-FFF2-40B4-BE49-F238E27FC236}">
                    <a16:creationId xmlns:a16="http://schemas.microsoft.com/office/drawing/2014/main" id="{065DCD0C-176B-477E-8652-8FD79714D8B9}"/>
                  </a:ext>
                </a:extLst>
              </p:cNvPr>
              <p:cNvSpPr>
                <a:spLocks/>
              </p:cNvSpPr>
              <p:nvPr/>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63">
                <a:extLst>
                  <a:ext uri="{FF2B5EF4-FFF2-40B4-BE49-F238E27FC236}">
                    <a16:creationId xmlns:a16="http://schemas.microsoft.com/office/drawing/2014/main" id="{BB0F8D0C-7874-4892-933B-7F76E8EA0B1D}"/>
                  </a:ext>
                </a:extLst>
              </p:cNvPr>
              <p:cNvSpPr>
                <a:spLocks/>
              </p:cNvSpPr>
              <p:nvPr/>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0" name="Freeform 64">
                <a:extLst>
                  <a:ext uri="{FF2B5EF4-FFF2-40B4-BE49-F238E27FC236}">
                    <a16:creationId xmlns:a16="http://schemas.microsoft.com/office/drawing/2014/main" id="{0336EBEF-D41D-4D77-98DD-26C39569540C}"/>
                  </a:ext>
                </a:extLst>
              </p:cNvPr>
              <p:cNvSpPr>
                <a:spLocks/>
              </p:cNvSpPr>
              <p:nvPr/>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5">
                <a:extLst>
                  <a:ext uri="{FF2B5EF4-FFF2-40B4-BE49-F238E27FC236}">
                    <a16:creationId xmlns:a16="http://schemas.microsoft.com/office/drawing/2014/main" id="{518B771B-255E-4070-8C08-DDFF6BEA64BD}"/>
                  </a:ext>
                </a:extLst>
              </p:cNvPr>
              <p:cNvSpPr>
                <a:spLocks/>
              </p:cNvSpPr>
              <p:nvPr/>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66">
                <a:extLst>
                  <a:ext uri="{FF2B5EF4-FFF2-40B4-BE49-F238E27FC236}">
                    <a16:creationId xmlns:a16="http://schemas.microsoft.com/office/drawing/2014/main" id="{68B17DC4-C094-4D7A-A16C-1F8B2D1632C6}"/>
                  </a:ext>
                </a:extLst>
              </p:cNvPr>
              <p:cNvSpPr>
                <a:spLocks/>
              </p:cNvSpPr>
              <p:nvPr/>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5187" name="Rectangle 67"/>
          <p:cNvSpPr>
            <a:spLocks noGrp="1" noChangeArrowheads="1"/>
          </p:cNvSpPr>
          <p:nvPr>
            <p:ph type="ctrTitle" sz="quarter"/>
          </p:nvPr>
        </p:nvSpPr>
        <p:spPr>
          <a:xfrm>
            <a:off x="455613" y="1920875"/>
            <a:ext cx="8226425" cy="1736725"/>
          </a:xfrm>
        </p:spPr>
        <p:txBody>
          <a:bodyPr anchor="b"/>
          <a:lstStyle>
            <a:lvl1pPr>
              <a:defRPr sz="5400"/>
            </a:lvl1pPr>
          </a:lstStyle>
          <a:p>
            <a:pPr lvl="0"/>
            <a:r>
              <a:rPr lang="zh-CN" altLang="en-US" noProof="0"/>
              <a:t>单击此处编辑母版标题样式</a:t>
            </a:r>
          </a:p>
        </p:txBody>
      </p:sp>
      <p:sp>
        <p:nvSpPr>
          <p:cNvPr id="5188" name="Rectangle 68"/>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69" name="Rectangle 69">
            <a:extLst>
              <a:ext uri="{FF2B5EF4-FFF2-40B4-BE49-F238E27FC236}">
                <a16:creationId xmlns:a16="http://schemas.microsoft.com/office/drawing/2014/main" id="{E8AECE1A-7C3C-4E2B-8062-8B604BFD6D0C}"/>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70" name="Rectangle 70">
            <a:extLst>
              <a:ext uri="{FF2B5EF4-FFF2-40B4-BE49-F238E27FC236}">
                <a16:creationId xmlns:a16="http://schemas.microsoft.com/office/drawing/2014/main" id="{6AD7BAB1-1D62-4070-B189-175C74D9A55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1" name="Rectangle 71">
            <a:extLst>
              <a:ext uri="{FF2B5EF4-FFF2-40B4-BE49-F238E27FC236}">
                <a16:creationId xmlns:a16="http://schemas.microsoft.com/office/drawing/2014/main" id="{77E52789-0860-4E11-903D-2320143A1C8B}"/>
              </a:ext>
            </a:extLst>
          </p:cNvPr>
          <p:cNvSpPr>
            <a:spLocks noGrp="1" noChangeArrowheads="1"/>
          </p:cNvSpPr>
          <p:nvPr>
            <p:ph type="sldNum" sz="quarter" idx="12"/>
          </p:nvPr>
        </p:nvSpPr>
        <p:spPr/>
        <p:txBody>
          <a:bodyPr/>
          <a:lstStyle>
            <a:lvl1pPr>
              <a:defRPr/>
            </a:lvl1pPr>
          </a:lstStyle>
          <a:p>
            <a:pPr>
              <a:defRPr/>
            </a:pPr>
            <a:fld id="{3B66406B-2C49-4BA7-8BE8-1D5BE67F2ECC}" type="slidenum">
              <a:rPr lang="en-US" altLang="zh-CN"/>
              <a:pPr>
                <a:defRPr/>
              </a:pPr>
              <a:t>‹#›</a:t>
            </a:fld>
            <a:endParaRPr lang="en-US" altLang="zh-CN"/>
          </a:p>
        </p:txBody>
      </p:sp>
    </p:spTree>
    <p:extLst>
      <p:ext uri="{BB962C8B-B14F-4D97-AF65-F5344CB8AC3E}">
        <p14:creationId xmlns:p14="http://schemas.microsoft.com/office/powerpoint/2010/main" val="67448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6BFCF5EF-A04D-409E-9D50-2FC2002E7D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9">
            <a:extLst>
              <a:ext uri="{FF2B5EF4-FFF2-40B4-BE49-F238E27FC236}">
                <a16:creationId xmlns:a16="http://schemas.microsoft.com/office/drawing/2014/main" id="{8C3B247F-7B43-424C-A31A-F0ED1FDEE4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BD64FA60-1008-405E-B80D-ED69B703AC0C}"/>
              </a:ext>
            </a:extLst>
          </p:cNvPr>
          <p:cNvSpPr>
            <a:spLocks noGrp="1" noChangeArrowheads="1"/>
          </p:cNvSpPr>
          <p:nvPr>
            <p:ph type="sldNum" sz="quarter" idx="12"/>
          </p:nvPr>
        </p:nvSpPr>
        <p:spPr>
          <a:ln/>
        </p:spPr>
        <p:txBody>
          <a:bodyPr/>
          <a:lstStyle>
            <a:lvl1pPr>
              <a:defRPr/>
            </a:lvl1pPr>
          </a:lstStyle>
          <a:p>
            <a:pPr>
              <a:defRPr/>
            </a:pPr>
            <a:fld id="{E46495D6-1A66-47D1-9735-857E9B673566}" type="slidenum">
              <a:rPr lang="en-US" altLang="zh-CN"/>
              <a:pPr>
                <a:defRPr/>
              </a:pPr>
              <a:t>‹#›</a:t>
            </a:fld>
            <a:endParaRPr lang="en-US" altLang="zh-CN"/>
          </a:p>
        </p:txBody>
      </p:sp>
    </p:spTree>
    <p:extLst>
      <p:ext uri="{BB962C8B-B14F-4D97-AF65-F5344CB8AC3E}">
        <p14:creationId xmlns:p14="http://schemas.microsoft.com/office/powerpoint/2010/main" val="132910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273050"/>
            <a:ext cx="2055813" cy="58229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5613" y="273050"/>
            <a:ext cx="6018212" cy="58229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44403D2B-8273-4702-BF55-7C763F0B1B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9">
            <a:extLst>
              <a:ext uri="{FF2B5EF4-FFF2-40B4-BE49-F238E27FC236}">
                <a16:creationId xmlns:a16="http://schemas.microsoft.com/office/drawing/2014/main" id="{70D665ED-D5E8-4C81-B325-70AA084E84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A64B7528-E43F-40DE-BFE2-3DB5F639F5CF}"/>
              </a:ext>
            </a:extLst>
          </p:cNvPr>
          <p:cNvSpPr>
            <a:spLocks noGrp="1" noChangeArrowheads="1"/>
          </p:cNvSpPr>
          <p:nvPr>
            <p:ph type="sldNum" sz="quarter" idx="12"/>
          </p:nvPr>
        </p:nvSpPr>
        <p:spPr>
          <a:ln/>
        </p:spPr>
        <p:txBody>
          <a:bodyPr/>
          <a:lstStyle>
            <a:lvl1pPr>
              <a:defRPr/>
            </a:lvl1pPr>
          </a:lstStyle>
          <a:p>
            <a:pPr>
              <a:defRPr/>
            </a:pPr>
            <a:fld id="{310C92F5-554D-42C4-BD7B-B78C5F61A076}" type="slidenum">
              <a:rPr lang="en-US" altLang="zh-CN"/>
              <a:pPr>
                <a:defRPr/>
              </a:pPr>
              <a:t>‹#›</a:t>
            </a:fld>
            <a:endParaRPr lang="en-US" altLang="zh-CN"/>
          </a:p>
        </p:txBody>
      </p:sp>
    </p:spTree>
    <p:extLst>
      <p:ext uri="{BB962C8B-B14F-4D97-AF65-F5344CB8AC3E}">
        <p14:creationId xmlns:p14="http://schemas.microsoft.com/office/powerpoint/2010/main" val="67397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6EA7A640-723D-4068-BDB5-E4C0F3D491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9">
            <a:extLst>
              <a:ext uri="{FF2B5EF4-FFF2-40B4-BE49-F238E27FC236}">
                <a16:creationId xmlns:a16="http://schemas.microsoft.com/office/drawing/2014/main" id="{7D3FDABF-03FF-4E40-AAD7-E6872CAEF9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8978C9D8-FEF3-4D67-A333-E063933B3377}"/>
              </a:ext>
            </a:extLst>
          </p:cNvPr>
          <p:cNvSpPr>
            <a:spLocks noGrp="1" noChangeArrowheads="1"/>
          </p:cNvSpPr>
          <p:nvPr>
            <p:ph type="sldNum" sz="quarter" idx="12"/>
          </p:nvPr>
        </p:nvSpPr>
        <p:spPr>
          <a:ln/>
        </p:spPr>
        <p:txBody>
          <a:bodyPr/>
          <a:lstStyle>
            <a:lvl1pPr>
              <a:defRPr/>
            </a:lvl1pPr>
          </a:lstStyle>
          <a:p>
            <a:pPr>
              <a:defRPr/>
            </a:pPr>
            <a:fld id="{6E8A85AA-F9B1-4A99-8D5B-F4A6D20BA356}" type="slidenum">
              <a:rPr lang="en-US" altLang="zh-CN"/>
              <a:pPr>
                <a:defRPr/>
              </a:pPr>
              <a:t>‹#›</a:t>
            </a:fld>
            <a:endParaRPr lang="en-US" altLang="zh-CN"/>
          </a:p>
        </p:txBody>
      </p:sp>
    </p:spTree>
    <p:extLst>
      <p:ext uri="{BB962C8B-B14F-4D97-AF65-F5344CB8AC3E}">
        <p14:creationId xmlns:p14="http://schemas.microsoft.com/office/powerpoint/2010/main" val="411357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8">
            <a:extLst>
              <a:ext uri="{FF2B5EF4-FFF2-40B4-BE49-F238E27FC236}">
                <a16:creationId xmlns:a16="http://schemas.microsoft.com/office/drawing/2014/main" id="{6486E746-8BF3-4593-9984-56EA342B61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9">
            <a:extLst>
              <a:ext uri="{FF2B5EF4-FFF2-40B4-BE49-F238E27FC236}">
                <a16:creationId xmlns:a16="http://schemas.microsoft.com/office/drawing/2014/main" id="{E9D65C50-C88B-42BB-ACCA-82A393838A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863A3927-BC7E-4AA6-9830-4E6C43ECB103}"/>
              </a:ext>
            </a:extLst>
          </p:cNvPr>
          <p:cNvSpPr>
            <a:spLocks noGrp="1" noChangeArrowheads="1"/>
          </p:cNvSpPr>
          <p:nvPr>
            <p:ph type="sldNum" sz="quarter" idx="12"/>
          </p:nvPr>
        </p:nvSpPr>
        <p:spPr>
          <a:ln/>
        </p:spPr>
        <p:txBody>
          <a:bodyPr/>
          <a:lstStyle>
            <a:lvl1pPr>
              <a:defRPr/>
            </a:lvl1pPr>
          </a:lstStyle>
          <a:p>
            <a:pPr>
              <a:defRPr/>
            </a:pPr>
            <a:fld id="{C5B56F53-E6D1-4BD1-B31B-85AA62142DC2}" type="slidenum">
              <a:rPr lang="en-US" altLang="zh-CN"/>
              <a:pPr>
                <a:defRPr/>
              </a:pPr>
              <a:t>‹#›</a:t>
            </a:fld>
            <a:endParaRPr lang="en-US" altLang="zh-CN"/>
          </a:p>
        </p:txBody>
      </p:sp>
    </p:spTree>
    <p:extLst>
      <p:ext uri="{BB962C8B-B14F-4D97-AF65-F5344CB8AC3E}">
        <p14:creationId xmlns:p14="http://schemas.microsoft.com/office/powerpoint/2010/main" val="168229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5613" y="1598613"/>
            <a:ext cx="4037012" cy="4497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5025" y="1598613"/>
            <a:ext cx="4037013" cy="4497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8">
            <a:extLst>
              <a:ext uri="{FF2B5EF4-FFF2-40B4-BE49-F238E27FC236}">
                <a16:creationId xmlns:a16="http://schemas.microsoft.com/office/drawing/2014/main" id="{BF36F763-7880-4313-B874-65B1898149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0E4F4C62-3808-459C-8940-2F48111645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a:extLst>
              <a:ext uri="{FF2B5EF4-FFF2-40B4-BE49-F238E27FC236}">
                <a16:creationId xmlns:a16="http://schemas.microsoft.com/office/drawing/2014/main" id="{E2B2E6AC-D10E-45E0-8836-4D900686AB09}"/>
              </a:ext>
            </a:extLst>
          </p:cNvPr>
          <p:cNvSpPr>
            <a:spLocks noGrp="1" noChangeArrowheads="1"/>
          </p:cNvSpPr>
          <p:nvPr>
            <p:ph type="sldNum" sz="quarter" idx="12"/>
          </p:nvPr>
        </p:nvSpPr>
        <p:spPr>
          <a:ln/>
        </p:spPr>
        <p:txBody>
          <a:bodyPr/>
          <a:lstStyle>
            <a:lvl1pPr>
              <a:defRPr/>
            </a:lvl1pPr>
          </a:lstStyle>
          <a:p>
            <a:pPr>
              <a:defRPr/>
            </a:pPr>
            <a:fld id="{75E03075-E6FE-49F9-8DA9-6FD1651749CD}" type="slidenum">
              <a:rPr lang="en-US" altLang="zh-CN"/>
              <a:pPr>
                <a:defRPr/>
              </a:pPr>
              <a:t>‹#›</a:t>
            </a:fld>
            <a:endParaRPr lang="en-US" altLang="zh-CN"/>
          </a:p>
        </p:txBody>
      </p:sp>
    </p:spTree>
    <p:extLst>
      <p:ext uri="{BB962C8B-B14F-4D97-AF65-F5344CB8AC3E}">
        <p14:creationId xmlns:p14="http://schemas.microsoft.com/office/powerpoint/2010/main" val="3126020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8">
            <a:extLst>
              <a:ext uri="{FF2B5EF4-FFF2-40B4-BE49-F238E27FC236}">
                <a16:creationId xmlns:a16="http://schemas.microsoft.com/office/drawing/2014/main" id="{432D58F4-77A5-4324-AA51-28AE4839F3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9">
            <a:extLst>
              <a:ext uri="{FF2B5EF4-FFF2-40B4-BE49-F238E27FC236}">
                <a16:creationId xmlns:a16="http://schemas.microsoft.com/office/drawing/2014/main" id="{E52E6C29-ABD9-41F4-A1B4-5B63A8E149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0">
            <a:extLst>
              <a:ext uri="{FF2B5EF4-FFF2-40B4-BE49-F238E27FC236}">
                <a16:creationId xmlns:a16="http://schemas.microsoft.com/office/drawing/2014/main" id="{131BF13C-E213-4E17-B492-79B6B0F4E2B0}"/>
              </a:ext>
            </a:extLst>
          </p:cNvPr>
          <p:cNvSpPr>
            <a:spLocks noGrp="1" noChangeArrowheads="1"/>
          </p:cNvSpPr>
          <p:nvPr>
            <p:ph type="sldNum" sz="quarter" idx="12"/>
          </p:nvPr>
        </p:nvSpPr>
        <p:spPr>
          <a:ln/>
        </p:spPr>
        <p:txBody>
          <a:bodyPr/>
          <a:lstStyle>
            <a:lvl1pPr>
              <a:defRPr/>
            </a:lvl1pPr>
          </a:lstStyle>
          <a:p>
            <a:pPr>
              <a:defRPr/>
            </a:pPr>
            <a:fld id="{A518A124-54AD-4493-B194-49E9A6F7122F}" type="slidenum">
              <a:rPr lang="en-US" altLang="zh-CN"/>
              <a:pPr>
                <a:defRPr/>
              </a:pPr>
              <a:t>‹#›</a:t>
            </a:fld>
            <a:endParaRPr lang="en-US" altLang="zh-CN"/>
          </a:p>
        </p:txBody>
      </p:sp>
    </p:spTree>
    <p:extLst>
      <p:ext uri="{BB962C8B-B14F-4D97-AF65-F5344CB8AC3E}">
        <p14:creationId xmlns:p14="http://schemas.microsoft.com/office/powerpoint/2010/main" val="360679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8">
            <a:extLst>
              <a:ext uri="{FF2B5EF4-FFF2-40B4-BE49-F238E27FC236}">
                <a16:creationId xmlns:a16="http://schemas.microsoft.com/office/drawing/2014/main" id="{89053351-8F1E-48E6-9259-3112257508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9">
            <a:extLst>
              <a:ext uri="{FF2B5EF4-FFF2-40B4-BE49-F238E27FC236}">
                <a16:creationId xmlns:a16="http://schemas.microsoft.com/office/drawing/2014/main" id="{AD99FC46-AE76-4134-9D42-F819479932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0">
            <a:extLst>
              <a:ext uri="{FF2B5EF4-FFF2-40B4-BE49-F238E27FC236}">
                <a16:creationId xmlns:a16="http://schemas.microsoft.com/office/drawing/2014/main" id="{061F2AAD-40A9-4532-A5CF-A85D68A58FFE}"/>
              </a:ext>
            </a:extLst>
          </p:cNvPr>
          <p:cNvSpPr>
            <a:spLocks noGrp="1" noChangeArrowheads="1"/>
          </p:cNvSpPr>
          <p:nvPr>
            <p:ph type="sldNum" sz="quarter" idx="12"/>
          </p:nvPr>
        </p:nvSpPr>
        <p:spPr>
          <a:ln/>
        </p:spPr>
        <p:txBody>
          <a:bodyPr/>
          <a:lstStyle>
            <a:lvl1pPr>
              <a:defRPr/>
            </a:lvl1pPr>
          </a:lstStyle>
          <a:p>
            <a:pPr>
              <a:defRPr/>
            </a:pPr>
            <a:fld id="{86EC252B-7586-4A90-BDFF-F438F77F3FAF}" type="slidenum">
              <a:rPr lang="en-US" altLang="zh-CN"/>
              <a:pPr>
                <a:defRPr/>
              </a:pPr>
              <a:t>‹#›</a:t>
            </a:fld>
            <a:endParaRPr lang="en-US" altLang="zh-CN"/>
          </a:p>
        </p:txBody>
      </p:sp>
    </p:spTree>
    <p:extLst>
      <p:ext uri="{BB962C8B-B14F-4D97-AF65-F5344CB8AC3E}">
        <p14:creationId xmlns:p14="http://schemas.microsoft.com/office/powerpoint/2010/main" val="365567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E306D87E-093F-425A-BFCF-F475DDD5A7F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9">
            <a:extLst>
              <a:ext uri="{FF2B5EF4-FFF2-40B4-BE49-F238E27FC236}">
                <a16:creationId xmlns:a16="http://schemas.microsoft.com/office/drawing/2014/main" id="{33740907-1507-41F4-A44B-35E9356157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0">
            <a:extLst>
              <a:ext uri="{FF2B5EF4-FFF2-40B4-BE49-F238E27FC236}">
                <a16:creationId xmlns:a16="http://schemas.microsoft.com/office/drawing/2014/main" id="{40DEB296-5402-4A57-8DEC-0598A4096ED6}"/>
              </a:ext>
            </a:extLst>
          </p:cNvPr>
          <p:cNvSpPr>
            <a:spLocks noGrp="1" noChangeArrowheads="1"/>
          </p:cNvSpPr>
          <p:nvPr>
            <p:ph type="sldNum" sz="quarter" idx="12"/>
          </p:nvPr>
        </p:nvSpPr>
        <p:spPr>
          <a:ln/>
        </p:spPr>
        <p:txBody>
          <a:bodyPr/>
          <a:lstStyle>
            <a:lvl1pPr>
              <a:defRPr/>
            </a:lvl1pPr>
          </a:lstStyle>
          <a:p>
            <a:pPr>
              <a:defRPr/>
            </a:pPr>
            <a:fld id="{53B65712-8A59-4F57-9FD9-6BE1C1953C3F}" type="slidenum">
              <a:rPr lang="en-US" altLang="zh-CN"/>
              <a:pPr>
                <a:defRPr/>
              </a:pPr>
              <a:t>‹#›</a:t>
            </a:fld>
            <a:endParaRPr lang="en-US" altLang="zh-CN"/>
          </a:p>
        </p:txBody>
      </p:sp>
    </p:spTree>
    <p:extLst>
      <p:ext uri="{BB962C8B-B14F-4D97-AF65-F5344CB8AC3E}">
        <p14:creationId xmlns:p14="http://schemas.microsoft.com/office/powerpoint/2010/main" val="1463469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8">
            <a:extLst>
              <a:ext uri="{FF2B5EF4-FFF2-40B4-BE49-F238E27FC236}">
                <a16:creationId xmlns:a16="http://schemas.microsoft.com/office/drawing/2014/main" id="{1AFD1685-13EE-4AB9-832A-9E4A4CB193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D962C124-620B-4ABE-AE9E-FCBEBE7CFA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a:extLst>
              <a:ext uri="{FF2B5EF4-FFF2-40B4-BE49-F238E27FC236}">
                <a16:creationId xmlns:a16="http://schemas.microsoft.com/office/drawing/2014/main" id="{9E167D77-3228-4CF9-AAF9-8A544172CFBE}"/>
              </a:ext>
            </a:extLst>
          </p:cNvPr>
          <p:cNvSpPr>
            <a:spLocks noGrp="1" noChangeArrowheads="1"/>
          </p:cNvSpPr>
          <p:nvPr>
            <p:ph type="sldNum" sz="quarter" idx="12"/>
          </p:nvPr>
        </p:nvSpPr>
        <p:spPr>
          <a:ln/>
        </p:spPr>
        <p:txBody>
          <a:bodyPr/>
          <a:lstStyle>
            <a:lvl1pPr>
              <a:defRPr/>
            </a:lvl1pPr>
          </a:lstStyle>
          <a:p>
            <a:pPr>
              <a:defRPr/>
            </a:pPr>
            <a:fld id="{C811B2FC-FC46-48B1-B19F-C07281A6EDF6}" type="slidenum">
              <a:rPr lang="en-US" altLang="zh-CN"/>
              <a:pPr>
                <a:defRPr/>
              </a:pPr>
              <a:t>‹#›</a:t>
            </a:fld>
            <a:endParaRPr lang="en-US" altLang="zh-CN"/>
          </a:p>
        </p:txBody>
      </p:sp>
    </p:spTree>
    <p:extLst>
      <p:ext uri="{BB962C8B-B14F-4D97-AF65-F5344CB8AC3E}">
        <p14:creationId xmlns:p14="http://schemas.microsoft.com/office/powerpoint/2010/main" val="130984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8">
            <a:extLst>
              <a:ext uri="{FF2B5EF4-FFF2-40B4-BE49-F238E27FC236}">
                <a16:creationId xmlns:a16="http://schemas.microsoft.com/office/drawing/2014/main" id="{ED26B092-22B2-4454-9472-53BBD64DBB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B32C47C5-428A-4788-80E6-3A1DB7C383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a:extLst>
              <a:ext uri="{FF2B5EF4-FFF2-40B4-BE49-F238E27FC236}">
                <a16:creationId xmlns:a16="http://schemas.microsoft.com/office/drawing/2014/main" id="{C77B1C83-5BD8-43FB-B6FA-4980560509A1}"/>
              </a:ext>
            </a:extLst>
          </p:cNvPr>
          <p:cNvSpPr>
            <a:spLocks noGrp="1" noChangeArrowheads="1"/>
          </p:cNvSpPr>
          <p:nvPr>
            <p:ph type="sldNum" sz="quarter" idx="12"/>
          </p:nvPr>
        </p:nvSpPr>
        <p:spPr>
          <a:ln/>
        </p:spPr>
        <p:txBody>
          <a:bodyPr/>
          <a:lstStyle>
            <a:lvl1pPr>
              <a:defRPr/>
            </a:lvl1pPr>
          </a:lstStyle>
          <a:p>
            <a:pPr>
              <a:defRPr/>
            </a:pPr>
            <a:fld id="{6FA889C5-FB08-4D13-9A1C-B0F3B43188D5}" type="slidenum">
              <a:rPr lang="en-US" altLang="zh-CN"/>
              <a:pPr>
                <a:defRPr/>
              </a:pPr>
              <a:t>‹#›</a:t>
            </a:fld>
            <a:endParaRPr lang="en-US" altLang="zh-CN"/>
          </a:p>
        </p:txBody>
      </p:sp>
    </p:spTree>
    <p:extLst>
      <p:ext uri="{BB962C8B-B14F-4D97-AF65-F5344CB8AC3E}">
        <p14:creationId xmlns:p14="http://schemas.microsoft.com/office/powerpoint/2010/main" val="3220527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61"/>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FD38051-CFF4-4D5C-A42C-18B91AA77D13}"/>
              </a:ext>
            </a:extLst>
          </p:cNvPr>
          <p:cNvGrpSpPr>
            <a:grpSpLocks/>
          </p:cNvGrpSpPr>
          <p:nvPr/>
        </p:nvGrpSpPr>
        <p:grpSpPr bwMode="auto">
          <a:xfrm>
            <a:off x="0" y="0"/>
            <a:ext cx="9142413" cy="6856413"/>
            <a:chOff x="0" y="0"/>
            <a:chExt cx="5759" cy="4319"/>
          </a:xfrm>
        </p:grpSpPr>
        <p:sp>
          <p:nvSpPr>
            <p:cNvPr id="4099" name="Freeform 3">
              <a:extLst>
                <a:ext uri="{FF2B5EF4-FFF2-40B4-BE49-F238E27FC236}">
                  <a16:creationId xmlns:a16="http://schemas.microsoft.com/office/drawing/2014/main" id="{6C4175FE-7522-444E-9108-20CD8F370B30}"/>
                </a:ext>
              </a:extLst>
            </p:cNvPr>
            <p:cNvSpPr>
              <a:spLocks/>
            </p:cNvSpPr>
            <p:nvPr userDrawn="1"/>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nvGrpSpPr>
            <p:cNvPr id="1033" name="Group 4">
              <a:extLst>
                <a:ext uri="{FF2B5EF4-FFF2-40B4-BE49-F238E27FC236}">
                  <a16:creationId xmlns:a16="http://schemas.microsoft.com/office/drawing/2014/main" id="{22BD98DD-DB23-47E6-A03F-61CA1A4618FB}"/>
                </a:ext>
              </a:extLst>
            </p:cNvPr>
            <p:cNvGrpSpPr>
              <a:grpSpLocks/>
            </p:cNvGrpSpPr>
            <p:nvPr userDrawn="1"/>
          </p:nvGrpSpPr>
          <p:grpSpPr bwMode="auto">
            <a:xfrm>
              <a:off x="0" y="0"/>
              <a:ext cx="5759" cy="4319"/>
              <a:chOff x="0" y="0"/>
              <a:chExt cx="5759" cy="4319"/>
            </a:xfrm>
          </p:grpSpPr>
          <p:sp>
            <p:nvSpPr>
              <p:cNvPr id="4101" name="Freeform 5">
                <a:extLst>
                  <a:ext uri="{FF2B5EF4-FFF2-40B4-BE49-F238E27FC236}">
                    <a16:creationId xmlns:a16="http://schemas.microsoft.com/office/drawing/2014/main" id="{7F4EBD04-5618-431B-A943-75C69DF6A937}"/>
                  </a:ext>
                </a:extLst>
              </p:cNvPr>
              <p:cNvSpPr>
                <a:spLocks/>
              </p:cNvSpPr>
              <p:nvPr userDrawn="1"/>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02" name="Freeform 6">
                <a:extLst>
                  <a:ext uri="{FF2B5EF4-FFF2-40B4-BE49-F238E27FC236}">
                    <a16:creationId xmlns:a16="http://schemas.microsoft.com/office/drawing/2014/main" id="{F74AE2D1-AA54-42C7-8BFF-95B65945A8EE}"/>
                  </a:ext>
                </a:extLst>
              </p:cNvPr>
              <p:cNvSpPr>
                <a:spLocks/>
              </p:cNvSpPr>
              <p:nvPr userDrawn="1"/>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03" name="Freeform 7">
                <a:extLst>
                  <a:ext uri="{FF2B5EF4-FFF2-40B4-BE49-F238E27FC236}">
                    <a16:creationId xmlns:a16="http://schemas.microsoft.com/office/drawing/2014/main" id="{8F862728-0AD5-4973-8BAF-3FEF2EAAE55C}"/>
                  </a:ext>
                </a:extLst>
              </p:cNvPr>
              <p:cNvSpPr>
                <a:spLocks/>
              </p:cNvSpPr>
              <p:nvPr userDrawn="1"/>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04" name="Freeform 8">
                <a:extLst>
                  <a:ext uri="{FF2B5EF4-FFF2-40B4-BE49-F238E27FC236}">
                    <a16:creationId xmlns:a16="http://schemas.microsoft.com/office/drawing/2014/main" id="{9C629550-F2B1-4422-A748-7BB6C45DE078}"/>
                  </a:ext>
                </a:extLst>
              </p:cNvPr>
              <p:cNvSpPr>
                <a:spLocks/>
              </p:cNvSpPr>
              <p:nvPr userDrawn="1"/>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05" name="Freeform 9">
                <a:extLst>
                  <a:ext uri="{FF2B5EF4-FFF2-40B4-BE49-F238E27FC236}">
                    <a16:creationId xmlns:a16="http://schemas.microsoft.com/office/drawing/2014/main" id="{969B09E4-57E9-4B9C-9193-8617814FA0E8}"/>
                  </a:ext>
                </a:extLst>
              </p:cNvPr>
              <p:cNvSpPr>
                <a:spLocks/>
              </p:cNvSpPr>
              <p:nvPr userDrawn="1"/>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06" name="Freeform 10">
                <a:extLst>
                  <a:ext uri="{FF2B5EF4-FFF2-40B4-BE49-F238E27FC236}">
                    <a16:creationId xmlns:a16="http://schemas.microsoft.com/office/drawing/2014/main" id="{5EA2D6E6-3CBA-464F-A04D-E77463F1D8D5}"/>
                  </a:ext>
                </a:extLst>
              </p:cNvPr>
              <p:cNvSpPr>
                <a:spLocks/>
              </p:cNvSpPr>
              <p:nvPr userDrawn="1"/>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07" name="Freeform 11">
                <a:extLst>
                  <a:ext uri="{FF2B5EF4-FFF2-40B4-BE49-F238E27FC236}">
                    <a16:creationId xmlns:a16="http://schemas.microsoft.com/office/drawing/2014/main" id="{CF5F21DD-58E2-4398-AB71-A9DB0813B087}"/>
                  </a:ext>
                </a:extLst>
              </p:cNvPr>
              <p:cNvSpPr>
                <a:spLocks/>
              </p:cNvSpPr>
              <p:nvPr userDrawn="1"/>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08" name="Freeform 12">
                <a:extLst>
                  <a:ext uri="{FF2B5EF4-FFF2-40B4-BE49-F238E27FC236}">
                    <a16:creationId xmlns:a16="http://schemas.microsoft.com/office/drawing/2014/main" id="{FA724FB1-60C1-4FDD-B197-24BC6149B505}"/>
                  </a:ext>
                </a:extLst>
              </p:cNvPr>
              <p:cNvSpPr>
                <a:spLocks/>
              </p:cNvSpPr>
              <p:nvPr userDrawn="1"/>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09" name="Freeform 13">
                <a:extLst>
                  <a:ext uri="{FF2B5EF4-FFF2-40B4-BE49-F238E27FC236}">
                    <a16:creationId xmlns:a16="http://schemas.microsoft.com/office/drawing/2014/main" id="{998DC6EC-FE18-4C5E-B359-37788F88E0F9}"/>
                  </a:ext>
                </a:extLst>
              </p:cNvPr>
              <p:cNvSpPr>
                <a:spLocks/>
              </p:cNvSpPr>
              <p:nvPr userDrawn="1"/>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0" name="Freeform 14">
                <a:extLst>
                  <a:ext uri="{FF2B5EF4-FFF2-40B4-BE49-F238E27FC236}">
                    <a16:creationId xmlns:a16="http://schemas.microsoft.com/office/drawing/2014/main" id="{305BEB58-581E-45A3-B8C6-F8BDE36D8263}"/>
                  </a:ext>
                </a:extLst>
              </p:cNvPr>
              <p:cNvSpPr>
                <a:spLocks/>
              </p:cNvSpPr>
              <p:nvPr userDrawn="1"/>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1" name="Freeform 15">
                <a:extLst>
                  <a:ext uri="{FF2B5EF4-FFF2-40B4-BE49-F238E27FC236}">
                    <a16:creationId xmlns:a16="http://schemas.microsoft.com/office/drawing/2014/main" id="{F3F01C88-A881-4952-AD60-FE79D2CAC6B6}"/>
                  </a:ext>
                </a:extLst>
              </p:cNvPr>
              <p:cNvSpPr>
                <a:spLocks/>
              </p:cNvSpPr>
              <p:nvPr userDrawn="1"/>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2" name="Freeform 16">
                <a:extLst>
                  <a:ext uri="{FF2B5EF4-FFF2-40B4-BE49-F238E27FC236}">
                    <a16:creationId xmlns:a16="http://schemas.microsoft.com/office/drawing/2014/main" id="{3A226A31-B385-4250-98E4-06EC59187E9F}"/>
                  </a:ext>
                </a:extLst>
              </p:cNvPr>
              <p:cNvSpPr>
                <a:spLocks/>
              </p:cNvSpPr>
              <p:nvPr userDrawn="1"/>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3" name="Freeform 17">
                <a:extLst>
                  <a:ext uri="{FF2B5EF4-FFF2-40B4-BE49-F238E27FC236}">
                    <a16:creationId xmlns:a16="http://schemas.microsoft.com/office/drawing/2014/main" id="{A11D2124-872F-4DF1-9432-C14FDEED286A}"/>
                  </a:ext>
                </a:extLst>
              </p:cNvPr>
              <p:cNvSpPr>
                <a:spLocks/>
              </p:cNvSpPr>
              <p:nvPr userDrawn="1"/>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4" name="Freeform 18">
                <a:extLst>
                  <a:ext uri="{FF2B5EF4-FFF2-40B4-BE49-F238E27FC236}">
                    <a16:creationId xmlns:a16="http://schemas.microsoft.com/office/drawing/2014/main" id="{6EF01C66-55F5-4026-A78E-CAA10B442AE1}"/>
                  </a:ext>
                </a:extLst>
              </p:cNvPr>
              <p:cNvSpPr>
                <a:spLocks/>
              </p:cNvSpPr>
              <p:nvPr userDrawn="1"/>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5" name="Freeform 19">
                <a:extLst>
                  <a:ext uri="{FF2B5EF4-FFF2-40B4-BE49-F238E27FC236}">
                    <a16:creationId xmlns:a16="http://schemas.microsoft.com/office/drawing/2014/main" id="{F16894F8-B06F-4D23-8BBA-A8F8F1414704}"/>
                  </a:ext>
                </a:extLst>
              </p:cNvPr>
              <p:cNvSpPr>
                <a:spLocks/>
              </p:cNvSpPr>
              <p:nvPr userDrawn="1"/>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6" name="Freeform 20">
                <a:extLst>
                  <a:ext uri="{FF2B5EF4-FFF2-40B4-BE49-F238E27FC236}">
                    <a16:creationId xmlns:a16="http://schemas.microsoft.com/office/drawing/2014/main" id="{83E1E6A6-4CE4-4082-90DA-CFDA91687EE0}"/>
                  </a:ext>
                </a:extLst>
              </p:cNvPr>
              <p:cNvSpPr>
                <a:spLocks/>
              </p:cNvSpPr>
              <p:nvPr userDrawn="1"/>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7" name="Freeform 21">
                <a:extLst>
                  <a:ext uri="{FF2B5EF4-FFF2-40B4-BE49-F238E27FC236}">
                    <a16:creationId xmlns:a16="http://schemas.microsoft.com/office/drawing/2014/main" id="{5A494B8B-386F-41F4-A096-297F23A379C5}"/>
                  </a:ext>
                </a:extLst>
              </p:cNvPr>
              <p:cNvSpPr>
                <a:spLocks/>
              </p:cNvSpPr>
              <p:nvPr userDrawn="1"/>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8" name="Freeform 22">
                <a:extLst>
                  <a:ext uri="{FF2B5EF4-FFF2-40B4-BE49-F238E27FC236}">
                    <a16:creationId xmlns:a16="http://schemas.microsoft.com/office/drawing/2014/main" id="{14DB8552-9E49-4E68-8C5B-D3722C267CC5}"/>
                  </a:ext>
                </a:extLst>
              </p:cNvPr>
              <p:cNvSpPr>
                <a:spLocks/>
              </p:cNvSpPr>
              <p:nvPr userDrawn="1"/>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19" name="Freeform 23">
                <a:extLst>
                  <a:ext uri="{FF2B5EF4-FFF2-40B4-BE49-F238E27FC236}">
                    <a16:creationId xmlns:a16="http://schemas.microsoft.com/office/drawing/2014/main" id="{29CE61CA-3BFF-47FE-B1D5-81D542FC4F52}"/>
                  </a:ext>
                </a:extLst>
              </p:cNvPr>
              <p:cNvSpPr>
                <a:spLocks/>
              </p:cNvSpPr>
              <p:nvPr userDrawn="1"/>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20" name="Freeform 24">
                <a:extLst>
                  <a:ext uri="{FF2B5EF4-FFF2-40B4-BE49-F238E27FC236}">
                    <a16:creationId xmlns:a16="http://schemas.microsoft.com/office/drawing/2014/main" id="{43872C66-DBF8-43E3-96EA-C3AB352EA19A}"/>
                  </a:ext>
                </a:extLst>
              </p:cNvPr>
              <p:cNvSpPr>
                <a:spLocks/>
              </p:cNvSpPr>
              <p:nvPr userDrawn="1"/>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21" name="Freeform 25">
                <a:extLst>
                  <a:ext uri="{FF2B5EF4-FFF2-40B4-BE49-F238E27FC236}">
                    <a16:creationId xmlns:a16="http://schemas.microsoft.com/office/drawing/2014/main" id="{CF5DCE4B-59AD-4B0F-BFB6-24B7E0189E61}"/>
                  </a:ext>
                </a:extLst>
              </p:cNvPr>
              <p:cNvSpPr>
                <a:spLocks/>
              </p:cNvSpPr>
              <p:nvPr userDrawn="1"/>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22" name="Freeform 26">
                <a:extLst>
                  <a:ext uri="{FF2B5EF4-FFF2-40B4-BE49-F238E27FC236}">
                    <a16:creationId xmlns:a16="http://schemas.microsoft.com/office/drawing/2014/main" id="{1AC1CF57-1FF4-4D0E-BC1D-C9199D793D70}"/>
                  </a:ext>
                </a:extLst>
              </p:cNvPr>
              <p:cNvSpPr>
                <a:spLocks/>
              </p:cNvSpPr>
              <p:nvPr userDrawn="1"/>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23" name="Freeform 27">
                <a:extLst>
                  <a:ext uri="{FF2B5EF4-FFF2-40B4-BE49-F238E27FC236}">
                    <a16:creationId xmlns:a16="http://schemas.microsoft.com/office/drawing/2014/main" id="{FBB64923-A55C-4A13-8348-1A113E111BF5}"/>
                  </a:ext>
                </a:extLst>
              </p:cNvPr>
              <p:cNvSpPr>
                <a:spLocks/>
              </p:cNvSpPr>
              <p:nvPr userDrawn="1"/>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24" name="Freeform 28">
                <a:extLst>
                  <a:ext uri="{FF2B5EF4-FFF2-40B4-BE49-F238E27FC236}">
                    <a16:creationId xmlns:a16="http://schemas.microsoft.com/office/drawing/2014/main" id="{D0862C19-65DB-43B1-8BAB-7E39DFDD17E4}"/>
                  </a:ext>
                </a:extLst>
              </p:cNvPr>
              <p:cNvSpPr>
                <a:spLocks/>
              </p:cNvSpPr>
              <p:nvPr userDrawn="1"/>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25" name="Freeform 29">
                <a:extLst>
                  <a:ext uri="{FF2B5EF4-FFF2-40B4-BE49-F238E27FC236}">
                    <a16:creationId xmlns:a16="http://schemas.microsoft.com/office/drawing/2014/main" id="{4B31A87F-1D38-46A3-86BA-B77D93250E78}"/>
                  </a:ext>
                </a:extLst>
              </p:cNvPr>
              <p:cNvSpPr>
                <a:spLocks/>
              </p:cNvSpPr>
              <p:nvPr userDrawn="1"/>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nvGrpSpPr>
              <p:cNvPr id="1059" name="Group 30">
                <a:extLst>
                  <a:ext uri="{FF2B5EF4-FFF2-40B4-BE49-F238E27FC236}">
                    <a16:creationId xmlns:a16="http://schemas.microsoft.com/office/drawing/2014/main" id="{BEB2F048-C219-4DF1-800D-C45CBD730E38}"/>
                  </a:ext>
                </a:extLst>
              </p:cNvPr>
              <p:cNvGrpSpPr>
                <a:grpSpLocks/>
              </p:cNvGrpSpPr>
              <p:nvPr userDrawn="1"/>
            </p:nvGrpSpPr>
            <p:grpSpPr bwMode="auto">
              <a:xfrm>
                <a:off x="0" y="0"/>
                <a:ext cx="5758" cy="1045"/>
                <a:chOff x="0" y="0"/>
                <a:chExt cx="5758" cy="1045"/>
              </a:xfrm>
            </p:grpSpPr>
            <p:sp>
              <p:nvSpPr>
                <p:cNvPr id="4127" name="Freeform 31">
                  <a:extLst>
                    <a:ext uri="{FF2B5EF4-FFF2-40B4-BE49-F238E27FC236}">
                      <a16:creationId xmlns:a16="http://schemas.microsoft.com/office/drawing/2014/main" id="{220A9237-E2DC-4FE1-9E03-C1FFC8D70AB5}"/>
                    </a:ext>
                  </a:extLst>
                </p:cNvPr>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28" name="Freeform 32">
                  <a:extLst>
                    <a:ext uri="{FF2B5EF4-FFF2-40B4-BE49-F238E27FC236}">
                      <a16:creationId xmlns:a16="http://schemas.microsoft.com/office/drawing/2014/main" id="{5A5F8ADA-BEBE-4B46-8A90-BC9C51FF5CD5}"/>
                    </a:ext>
                  </a:extLst>
                </p:cNvPr>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29" name="Freeform 33">
                  <a:extLst>
                    <a:ext uri="{FF2B5EF4-FFF2-40B4-BE49-F238E27FC236}">
                      <a16:creationId xmlns:a16="http://schemas.microsoft.com/office/drawing/2014/main" id="{9683664C-D83B-4A79-87FA-5A0B71955647}"/>
                    </a:ext>
                  </a:extLst>
                </p:cNvPr>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0" name="Freeform 34">
                  <a:extLst>
                    <a:ext uri="{FF2B5EF4-FFF2-40B4-BE49-F238E27FC236}">
                      <a16:creationId xmlns:a16="http://schemas.microsoft.com/office/drawing/2014/main" id="{9D9DA795-59C0-48D4-918F-C413718291B3}"/>
                    </a:ext>
                  </a:extLst>
                </p:cNvPr>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1" name="Freeform 35">
                  <a:extLst>
                    <a:ext uri="{FF2B5EF4-FFF2-40B4-BE49-F238E27FC236}">
                      <a16:creationId xmlns:a16="http://schemas.microsoft.com/office/drawing/2014/main" id="{2CE6FDC3-048C-4CA1-B50E-99A32599382C}"/>
                    </a:ext>
                  </a:extLst>
                </p:cNvPr>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2" name="Freeform 36">
                  <a:extLst>
                    <a:ext uri="{FF2B5EF4-FFF2-40B4-BE49-F238E27FC236}">
                      <a16:creationId xmlns:a16="http://schemas.microsoft.com/office/drawing/2014/main" id="{69AEC0F9-1120-4F27-BB2E-FD91404150BB}"/>
                    </a:ext>
                  </a:extLst>
                </p:cNvPr>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3" name="Freeform 37">
                  <a:extLst>
                    <a:ext uri="{FF2B5EF4-FFF2-40B4-BE49-F238E27FC236}">
                      <a16:creationId xmlns:a16="http://schemas.microsoft.com/office/drawing/2014/main" id="{C24C73FE-7BED-4438-AB6D-25C96BF29DE9}"/>
                    </a:ext>
                  </a:extLst>
                </p:cNvPr>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4" name="Freeform 38">
                  <a:extLst>
                    <a:ext uri="{FF2B5EF4-FFF2-40B4-BE49-F238E27FC236}">
                      <a16:creationId xmlns:a16="http://schemas.microsoft.com/office/drawing/2014/main" id="{9268145D-3397-41BE-9A5C-6DBD4629A834}"/>
                    </a:ext>
                  </a:extLst>
                </p:cNvPr>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5" name="Freeform 39">
                  <a:extLst>
                    <a:ext uri="{FF2B5EF4-FFF2-40B4-BE49-F238E27FC236}">
                      <a16:creationId xmlns:a16="http://schemas.microsoft.com/office/drawing/2014/main" id="{7E54C8EC-ED2F-478F-9461-1549DF9A4C7F}"/>
                    </a:ext>
                  </a:extLst>
                </p:cNvPr>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6" name="Freeform 40">
                  <a:extLst>
                    <a:ext uri="{FF2B5EF4-FFF2-40B4-BE49-F238E27FC236}">
                      <a16:creationId xmlns:a16="http://schemas.microsoft.com/office/drawing/2014/main" id="{F4D89FA2-2FA8-4083-9891-EC48597FECAE}"/>
                    </a:ext>
                  </a:extLst>
                </p:cNvPr>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7" name="Freeform 41">
                  <a:extLst>
                    <a:ext uri="{FF2B5EF4-FFF2-40B4-BE49-F238E27FC236}">
                      <a16:creationId xmlns:a16="http://schemas.microsoft.com/office/drawing/2014/main" id="{C3419C1C-C902-45A2-AD3C-A154E5B57D4D}"/>
                    </a:ext>
                  </a:extLst>
                </p:cNvPr>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8" name="Freeform 42">
                  <a:extLst>
                    <a:ext uri="{FF2B5EF4-FFF2-40B4-BE49-F238E27FC236}">
                      <a16:creationId xmlns:a16="http://schemas.microsoft.com/office/drawing/2014/main" id="{612E5DF0-11B6-4EA0-9E8B-2F80E9EF6532}"/>
                    </a:ext>
                  </a:extLst>
                </p:cNvPr>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39" name="Freeform 43">
                  <a:extLst>
                    <a:ext uri="{FF2B5EF4-FFF2-40B4-BE49-F238E27FC236}">
                      <a16:creationId xmlns:a16="http://schemas.microsoft.com/office/drawing/2014/main" id="{854DA7E7-A240-470E-B4DE-BAE1783367CD}"/>
                    </a:ext>
                  </a:extLst>
                </p:cNvPr>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40" name="Freeform 44">
                  <a:extLst>
                    <a:ext uri="{FF2B5EF4-FFF2-40B4-BE49-F238E27FC236}">
                      <a16:creationId xmlns:a16="http://schemas.microsoft.com/office/drawing/2014/main" id="{CD3C27A7-DEB4-41E9-9BE0-1D90A24F650B}"/>
                    </a:ext>
                  </a:extLst>
                </p:cNvPr>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41" name="Freeform 45">
                  <a:extLst>
                    <a:ext uri="{FF2B5EF4-FFF2-40B4-BE49-F238E27FC236}">
                      <a16:creationId xmlns:a16="http://schemas.microsoft.com/office/drawing/2014/main" id="{6923ECBA-A5EC-42AD-9B5E-B1ADAA1A8F63}"/>
                    </a:ext>
                  </a:extLst>
                </p:cNvPr>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grpSp>
            <p:nvGrpSpPr>
              <p:cNvPr id="1060" name="Group 46">
                <a:extLst>
                  <a:ext uri="{FF2B5EF4-FFF2-40B4-BE49-F238E27FC236}">
                    <a16:creationId xmlns:a16="http://schemas.microsoft.com/office/drawing/2014/main" id="{5BB6CE6B-2D3F-49F2-A0AD-91219C9344A8}"/>
                  </a:ext>
                </a:extLst>
              </p:cNvPr>
              <p:cNvGrpSpPr>
                <a:grpSpLocks/>
              </p:cNvGrpSpPr>
              <p:nvPr userDrawn="1"/>
            </p:nvGrpSpPr>
            <p:grpSpPr bwMode="auto">
              <a:xfrm>
                <a:off x="0" y="558"/>
                <a:ext cx="5758" cy="487"/>
                <a:chOff x="0" y="558"/>
                <a:chExt cx="5758" cy="487"/>
              </a:xfrm>
            </p:grpSpPr>
            <p:sp>
              <p:nvSpPr>
                <p:cNvPr id="1079" name="Freeform 47">
                  <a:extLst>
                    <a:ext uri="{FF2B5EF4-FFF2-40B4-BE49-F238E27FC236}">
                      <a16:creationId xmlns:a16="http://schemas.microsoft.com/office/drawing/2014/main" id="{B59FFD31-9403-4A49-AFCD-059001C2E7F8}"/>
                    </a:ext>
                  </a:extLst>
                </p:cNvPr>
                <p:cNvSpPr>
                  <a:spLocks/>
                </p:cNvSpPr>
                <p:nvPr/>
              </p:nvSpPr>
              <p:spPr bwMode="hidden">
                <a:xfrm>
                  <a:off x="0" y="618"/>
                  <a:ext cx="306" cy="427"/>
                </a:xfrm>
                <a:custGeom>
                  <a:avLst/>
                  <a:gdLst>
                    <a:gd name="T0" fmla="*/ 283 w 305"/>
                    <a:gd name="T1" fmla="*/ 428 h 426"/>
                    <a:gd name="T2" fmla="*/ 307 w 305"/>
                    <a:gd name="T3" fmla="*/ 428 h 426"/>
                    <a:gd name="T4" fmla="*/ 0 w 305"/>
                    <a:gd name="T5" fmla="*/ 0 h 426"/>
                    <a:gd name="T6" fmla="*/ 0 w 305"/>
                    <a:gd name="T7" fmla="*/ 66 h 426"/>
                    <a:gd name="T8" fmla="*/ 253 w 305"/>
                    <a:gd name="T9" fmla="*/ 428 h 426"/>
                    <a:gd name="T10" fmla="*/ 283 w 305"/>
                    <a:gd name="T11" fmla="*/ 428 h 426"/>
                    <a:gd name="T12" fmla="*/ 283 w 305"/>
                    <a:gd name="T13" fmla="*/ 428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80" name="Freeform 48">
                  <a:extLst>
                    <a:ext uri="{FF2B5EF4-FFF2-40B4-BE49-F238E27FC236}">
                      <a16:creationId xmlns:a16="http://schemas.microsoft.com/office/drawing/2014/main" id="{DB30D99A-7218-436E-B2D7-B71900351184}"/>
                    </a:ext>
                  </a:extLst>
                </p:cNvPr>
                <p:cNvSpPr>
                  <a:spLocks/>
                </p:cNvSpPr>
                <p:nvPr/>
              </p:nvSpPr>
              <p:spPr bwMode="hidden">
                <a:xfrm>
                  <a:off x="5410" y="558"/>
                  <a:ext cx="348" cy="487"/>
                </a:xfrm>
                <a:custGeom>
                  <a:avLst/>
                  <a:gdLst>
                    <a:gd name="T0" fmla="*/ 24 w 347"/>
                    <a:gd name="T1" fmla="*/ 488 h 486"/>
                    <a:gd name="T2" fmla="*/ 48 w 347"/>
                    <a:gd name="T3" fmla="*/ 488 h 486"/>
                    <a:gd name="T4" fmla="*/ 349 w 347"/>
                    <a:gd name="T5" fmla="*/ 72 h 486"/>
                    <a:gd name="T6" fmla="*/ 349 w 347"/>
                    <a:gd name="T7" fmla="*/ 0 h 486"/>
                    <a:gd name="T8" fmla="*/ 0 w 347"/>
                    <a:gd name="T9" fmla="*/ 488 h 486"/>
                    <a:gd name="T10" fmla="*/ 24 w 347"/>
                    <a:gd name="T11" fmla="*/ 488 h 486"/>
                    <a:gd name="T12" fmla="*/ 24 w 347"/>
                    <a:gd name="T13" fmla="*/ 488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61" name="Group 49">
                <a:extLst>
                  <a:ext uri="{FF2B5EF4-FFF2-40B4-BE49-F238E27FC236}">
                    <a16:creationId xmlns:a16="http://schemas.microsoft.com/office/drawing/2014/main" id="{13022899-1ABE-46B5-9C48-290106615C25}"/>
                  </a:ext>
                </a:extLst>
              </p:cNvPr>
              <p:cNvGrpSpPr>
                <a:grpSpLocks/>
              </p:cNvGrpSpPr>
              <p:nvPr userDrawn="1"/>
            </p:nvGrpSpPr>
            <p:grpSpPr bwMode="auto">
              <a:xfrm>
                <a:off x="264" y="1039"/>
                <a:ext cx="5200" cy="3280"/>
                <a:chOff x="264" y="1039"/>
                <a:chExt cx="5200" cy="3280"/>
              </a:xfrm>
            </p:grpSpPr>
            <p:sp>
              <p:nvSpPr>
                <p:cNvPr id="4146" name="Freeform 50">
                  <a:extLst>
                    <a:ext uri="{FF2B5EF4-FFF2-40B4-BE49-F238E27FC236}">
                      <a16:creationId xmlns:a16="http://schemas.microsoft.com/office/drawing/2014/main" id="{58D3909A-8EE0-4275-9312-839FAE10070C}"/>
                    </a:ext>
                  </a:extLst>
                </p:cNvPr>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47" name="Freeform 51">
                  <a:extLst>
                    <a:ext uri="{FF2B5EF4-FFF2-40B4-BE49-F238E27FC236}">
                      <a16:creationId xmlns:a16="http://schemas.microsoft.com/office/drawing/2014/main" id="{AE737E34-149C-4F30-AB20-3F393481FD2C}"/>
                    </a:ext>
                  </a:extLst>
                </p:cNvPr>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48" name="Freeform 52">
                  <a:extLst>
                    <a:ext uri="{FF2B5EF4-FFF2-40B4-BE49-F238E27FC236}">
                      <a16:creationId xmlns:a16="http://schemas.microsoft.com/office/drawing/2014/main" id="{842134AF-B880-4F07-8A25-D376905A702D}"/>
                    </a:ext>
                  </a:extLst>
                </p:cNvPr>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49" name="Freeform 53">
                  <a:extLst>
                    <a:ext uri="{FF2B5EF4-FFF2-40B4-BE49-F238E27FC236}">
                      <a16:creationId xmlns:a16="http://schemas.microsoft.com/office/drawing/2014/main" id="{DDF14584-0934-424F-ACED-D795888704DE}"/>
                    </a:ext>
                  </a:extLst>
                </p:cNvPr>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50" name="Freeform 54">
                  <a:extLst>
                    <a:ext uri="{FF2B5EF4-FFF2-40B4-BE49-F238E27FC236}">
                      <a16:creationId xmlns:a16="http://schemas.microsoft.com/office/drawing/2014/main" id="{71301155-1C56-441E-804A-244F03EA3DF5}"/>
                    </a:ext>
                  </a:extLst>
                </p:cNvPr>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51" name="Freeform 55">
                  <a:extLst>
                    <a:ext uri="{FF2B5EF4-FFF2-40B4-BE49-F238E27FC236}">
                      <a16:creationId xmlns:a16="http://schemas.microsoft.com/office/drawing/2014/main" id="{BE5E753D-5C2B-4C94-A7A4-122A15CF7B61}"/>
                    </a:ext>
                  </a:extLst>
                </p:cNvPr>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52" name="Freeform 56">
                  <a:extLst>
                    <a:ext uri="{FF2B5EF4-FFF2-40B4-BE49-F238E27FC236}">
                      <a16:creationId xmlns:a16="http://schemas.microsoft.com/office/drawing/2014/main" id="{8005CF3D-ADC3-4E4C-A165-D1999D1D598D}"/>
                    </a:ext>
                  </a:extLst>
                </p:cNvPr>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53" name="Freeform 57">
                  <a:extLst>
                    <a:ext uri="{FF2B5EF4-FFF2-40B4-BE49-F238E27FC236}">
                      <a16:creationId xmlns:a16="http://schemas.microsoft.com/office/drawing/2014/main" id="{47519A47-D512-4DC0-8CA5-AF42E8D783B4}"/>
                    </a:ext>
                  </a:extLst>
                </p:cNvPr>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4154" name="Freeform 58">
                  <a:extLst>
                    <a:ext uri="{FF2B5EF4-FFF2-40B4-BE49-F238E27FC236}">
                      <a16:creationId xmlns:a16="http://schemas.microsoft.com/office/drawing/2014/main" id="{11FCF221-E712-4DD8-97B4-3DFDE6EAF8D2}"/>
                    </a:ext>
                  </a:extLst>
                </p:cNvPr>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grpSp>
          <p:sp>
            <p:nvSpPr>
              <p:cNvPr id="4155" name="Freeform 59">
                <a:extLst>
                  <a:ext uri="{FF2B5EF4-FFF2-40B4-BE49-F238E27FC236}">
                    <a16:creationId xmlns:a16="http://schemas.microsoft.com/office/drawing/2014/main" id="{FFD166DB-EF97-4A98-B75B-11A18A75B151}"/>
                  </a:ext>
                </a:extLst>
              </p:cNvPr>
              <p:cNvSpPr>
                <a:spLocks/>
              </p:cNvSpPr>
              <p:nvPr userDrawn="1"/>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063" name="Freeform 60">
                <a:extLst>
                  <a:ext uri="{FF2B5EF4-FFF2-40B4-BE49-F238E27FC236}">
                    <a16:creationId xmlns:a16="http://schemas.microsoft.com/office/drawing/2014/main" id="{77D681B2-C220-4283-BAA9-D7FFC3402FE1}"/>
                  </a:ext>
                </a:extLst>
              </p:cNvPr>
              <p:cNvSpPr>
                <a:spLocks/>
              </p:cNvSpPr>
              <p:nvPr userDrawn="1"/>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zh-CN" altLang="en-US"/>
              </a:p>
            </p:txBody>
          </p:sp>
          <p:sp>
            <p:nvSpPr>
              <p:cNvPr id="1064" name="Freeform 61">
                <a:extLst>
                  <a:ext uri="{FF2B5EF4-FFF2-40B4-BE49-F238E27FC236}">
                    <a16:creationId xmlns:a16="http://schemas.microsoft.com/office/drawing/2014/main" id="{72EF64CD-A809-418A-AA93-3388E5720F64}"/>
                  </a:ext>
                </a:extLst>
              </p:cNvPr>
              <p:cNvSpPr>
                <a:spLocks/>
              </p:cNvSpPr>
              <p:nvPr userDrawn="1"/>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zh-CN" altLang="en-US"/>
              </a:p>
            </p:txBody>
          </p:sp>
          <p:sp>
            <p:nvSpPr>
              <p:cNvPr id="1065" name="Freeform 62">
                <a:extLst>
                  <a:ext uri="{FF2B5EF4-FFF2-40B4-BE49-F238E27FC236}">
                    <a16:creationId xmlns:a16="http://schemas.microsoft.com/office/drawing/2014/main" id="{E64055EB-B139-42BD-A0F0-83F9399A250E}"/>
                  </a:ext>
                </a:extLst>
              </p:cNvPr>
              <p:cNvSpPr>
                <a:spLocks/>
              </p:cNvSpPr>
              <p:nvPr userDrawn="1"/>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zh-CN" altLang="en-US"/>
              </a:p>
            </p:txBody>
          </p:sp>
          <p:sp>
            <p:nvSpPr>
              <p:cNvPr id="4159" name="Freeform 63">
                <a:extLst>
                  <a:ext uri="{FF2B5EF4-FFF2-40B4-BE49-F238E27FC236}">
                    <a16:creationId xmlns:a16="http://schemas.microsoft.com/office/drawing/2014/main" id="{F2556ADD-9AB6-41FF-A729-713EC312F484}"/>
                  </a:ext>
                </a:extLst>
              </p:cNvPr>
              <p:cNvSpPr>
                <a:spLocks/>
              </p:cNvSpPr>
              <p:nvPr userDrawn="1"/>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zh-CN" altLang="en-US"/>
              </a:p>
            </p:txBody>
          </p:sp>
          <p:sp>
            <p:nvSpPr>
              <p:cNvPr id="1067" name="Freeform 64">
                <a:extLst>
                  <a:ext uri="{FF2B5EF4-FFF2-40B4-BE49-F238E27FC236}">
                    <a16:creationId xmlns:a16="http://schemas.microsoft.com/office/drawing/2014/main" id="{8B9CDE67-3F50-4412-9169-EFF6501EA35C}"/>
                  </a:ext>
                </a:extLst>
              </p:cNvPr>
              <p:cNvSpPr>
                <a:spLocks/>
              </p:cNvSpPr>
              <p:nvPr userDrawn="1"/>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65">
                <a:extLst>
                  <a:ext uri="{FF2B5EF4-FFF2-40B4-BE49-F238E27FC236}">
                    <a16:creationId xmlns:a16="http://schemas.microsoft.com/office/drawing/2014/main" id="{08AE4DC0-8104-4477-96A9-10FF465B376F}"/>
                  </a:ext>
                </a:extLst>
              </p:cNvPr>
              <p:cNvSpPr>
                <a:spLocks/>
              </p:cNvSpPr>
              <p:nvPr userDrawn="1"/>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66">
                <a:extLst>
                  <a:ext uri="{FF2B5EF4-FFF2-40B4-BE49-F238E27FC236}">
                    <a16:creationId xmlns:a16="http://schemas.microsoft.com/office/drawing/2014/main" id="{ED29BD6A-9A76-44C8-BA74-785E97CB0E4C}"/>
                  </a:ext>
                </a:extLst>
              </p:cNvPr>
              <p:cNvSpPr>
                <a:spLocks/>
              </p:cNvSpPr>
              <p:nvPr userDrawn="1"/>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163" name="Rectangle 67">
            <a:extLst>
              <a:ext uri="{FF2B5EF4-FFF2-40B4-BE49-F238E27FC236}">
                <a16:creationId xmlns:a16="http://schemas.microsoft.com/office/drawing/2014/main" id="{75017ACF-1403-488D-A5EE-B973A07ED53C}"/>
              </a:ext>
            </a:extLst>
          </p:cNvPr>
          <p:cNvSpPr>
            <a:spLocks noGrp="1" noChangeArrowheads="1"/>
          </p:cNvSpPr>
          <p:nvPr>
            <p:ph type="title"/>
          </p:nvPr>
        </p:nvSpPr>
        <p:spPr bwMode="auto">
          <a:xfrm>
            <a:off x="455613" y="273050"/>
            <a:ext cx="82264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4164" name="Rectangle 68">
            <a:extLst>
              <a:ext uri="{FF2B5EF4-FFF2-40B4-BE49-F238E27FC236}">
                <a16:creationId xmlns:a16="http://schemas.microsoft.com/office/drawing/2014/main" id="{96AC4A14-BDD3-4464-8954-5E93468FC59A}"/>
              </a:ext>
            </a:extLst>
          </p:cNvPr>
          <p:cNvSpPr>
            <a:spLocks noGrp="1" noChangeArrowheads="1"/>
          </p:cNvSpPr>
          <p:nvPr>
            <p:ph type="dt" sz="half" idx="2"/>
          </p:nvPr>
        </p:nvSpPr>
        <p:spPr bwMode="auto">
          <a:xfrm>
            <a:off x="455613" y="624205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ltLang="zh-CN"/>
          </a:p>
        </p:txBody>
      </p:sp>
      <p:sp>
        <p:nvSpPr>
          <p:cNvPr id="4165" name="Rectangle 69">
            <a:extLst>
              <a:ext uri="{FF2B5EF4-FFF2-40B4-BE49-F238E27FC236}">
                <a16:creationId xmlns:a16="http://schemas.microsoft.com/office/drawing/2014/main" id="{60F7479B-F487-4465-847F-083DB6CFDAF2}"/>
              </a:ext>
            </a:extLst>
          </p:cNvPr>
          <p:cNvSpPr>
            <a:spLocks noGrp="1" noChangeArrowheads="1"/>
          </p:cNvSpPr>
          <p:nvPr>
            <p:ph type="ftr" sz="quarter" idx="3"/>
          </p:nvPr>
        </p:nvSpPr>
        <p:spPr bwMode="auto">
          <a:xfrm>
            <a:off x="3124200" y="6242050"/>
            <a:ext cx="2895600"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zh-CN"/>
          </a:p>
        </p:txBody>
      </p:sp>
      <p:sp>
        <p:nvSpPr>
          <p:cNvPr id="4166" name="Rectangle 70">
            <a:extLst>
              <a:ext uri="{FF2B5EF4-FFF2-40B4-BE49-F238E27FC236}">
                <a16:creationId xmlns:a16="http://schemas.microsoft.com/office/drawing/2014/main" id="{680053A1-F761-470C-9E77-C876D953B959}"/>
              </a:ext>
            </a:extLst>
          </p:cNvPr>
          <p:cNvSpPr>
            <a:spLocks noGrp="1" noChangeArrowheads="1"/>
          </p:cNvSpPr>
          <p:nvPr>
            <p:ph type="sldNum" sz="quarter" idx="4"/>
          </p:nvPr>
        </p:nvSpPr>
        <p:spPr bwMode="auto">
          <a:xfrm>
            <a:off x="6553200" y="624205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8E1931C0-4660-4C45-BB64-31033E3CE2C2}" type="slidenum">
              <a:rPr lang="en-US" altLang="zh-CN"/>
              <a:pPr>
                <a:defRPr/>
              </a:pPr>
              <a:t>‹#›</a:t>
            </a:fld>
            <a:endParaRPr lang="en-US" altLang="zh-CN"/>
          </a:p>
        </p:txBody>
      </p:sp>
      <p:sp>
        <p:nvSpPr>
          <p:cNvPr id="4167" name="Rectangle 71">
            <a:extLst>
              <a:ext uri="{FF2B5EF4-FFF2-40B4-BE49-F238E27FC236}">
                <a16:creationId xmlns:a16="http://schemas.microsoft.com/office/drawing/2014/main" id="{558C6D13-639C-4B73-895E-D4DB5694D898}"/>
              </a:ext>
            </a:extLst>
          </p:cNvPr>
          <p:cNvSpPr>
            <a:spLocks noGrp="1" noChangeArrowheads="1"/>
          </p:cNvSpPr>
          <p:nvPr>
            <p:ph type="body" idx="1"/>
          </p:nvPr>
        </p:nvSpPr>
        <p:spPr bwMode="auto">
          <a:xfrm>
            <a:off x="455613" y="1598613"/>
            <a:ext cx="8226425" cy="449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anose="05000000000000000000" pitchFamily="2" charset="2"/>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tx2"/>
        </a:buClr>
        <a:buSzPct val="115000"/>
        <a:buFont typeface="Wingdings" panose="05000000000000000000" pitchFamily="2" charset="2"/>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tx2"/>
        </a:buClr>
        <a:buSzPct val="115000"/>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4.emf"/><Relationship Id="rId5" Type="http://schemas.openxmlformats.org/officeDocument/2006/relationships/oleObject" Target="../embeddings/oleObject34.bin"/><Relationship Id="rId4" Type="http://schemas.openxmlformats.org/officeDocument/2006/relationships/image" Target="../media/image33.emf"/></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8.e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38.bin"/><Relationship Id="rId14" Type="http://schemas.openxmlformats.org/officeDocument/2006/relationships/oleObject" Target="../embeddings/oleObject41.bin"/></Relationships>
</file>

<file path=ppt/slides/_rels/slide13.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6.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3.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45.bin"/><Relationship Id="rId14" Type="http://schemas.openxmlformats.org/officeDocument/2006/relationships/image" Target="../media/image47.emf"/></Relationships>
</file>

<file path=ppt/slides/_rels/slide14.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9.emf"/><Relationship Id="rId5" Type="http://schemas.openxmlformats.org/officeDocument/2006/relationships/oleObject" Target="../embeddings/oleObject49.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51.bin"/></Relationships>
</file>

<file path=ppt/slides/_rels/slide15.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6.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3.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55.bin"/></Relationships>
</file>

<file path=ppt/slides/_rels/slide16.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8.emf"/><Relationship Id="rId5" Type="http://schemas.openxmlformats.org/officeDocument/2006/relationships/oleObject" Target="../embeddings/oleObject58.bin"/><Relationship Id="rId4" Type="http://schemas.openxmlformats.org/officeDocument/2006/relationships/image" Target="../media/image57.emf"/></Relationships>
</file>

<file path=ppt/slides/_rels/slide17.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4.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1.e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63.emf"/><Relationship Id="rId4" Type="http://schemas.openxmlformats.org/officeDocument/2006/relationships/image" Target="../media/image60.emf"/><Relationship Id="rId9" Type="http://schemas.openxmlformats.org/officeDocument/2006/relationships/oleObject" Target="../embeddings/oleObject63.bin"/><Relationship Id="rId14" Type="http://schemas.openxmlformats.org/officeDocument/2006/relationships/image" Target="../media/image65.emf"/></Relationships>
</file>

<file path=ppt/slides/_rels/slide18.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7.emf"/><Relationship Id="rId5" Type="http://schemas.openxmlformats.org/officeDocument/2006/relationships/oleObject" Target="../embeddings/oleObject67.bin"/><Relationship Id="rId4" Type="http://schemas.openxmlformats.org/officeDocument/2006/relationships/image" Target="../media/image66.emf"/><Relationship Id="rId9" Type="http://schemas.openxmlformats.org/officeDocument/2006/relationships/image" Target="../media/image69.wmf"/></Relationships>
</file>

<file path=ppt/slides/_rels/slide19.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4.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71.e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7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79.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6.e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8.emf"/><Relationship Id="rId4" Type="http://schemas.openxmlformats.org/officeDocument/2006/relationships/image" Target="../media/image75.emf"/><Relationship Id="rId9" Type="http://schemas.openxmlformats.org/officeDocument/2006/relationships/oleObject" Target="../embeddings/oleObject77.bin"/><Relationship Id="rId14" Type="http://schemas.openxmlformats.org/officeDocument/2006/relationships/image" Target="../media/image80.emf"/></Relationships>
</file>

<file path=ppt/slides/_rels/slide21.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image" Target="../media/image85.emf"/><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oleObject" Target="../embeddings/oleObject84.bin"/><Relationship Id="rId17" Type="http://schemas.openxmlformats.org/officeDocument/2006/relationships/image" Target="../media/image87.emf"/><Relationship Id="rId2" Type="http://schemas.openxmlformats.org/officeDocument/2006/relationships/slideLayout" Target="../slideLayouts/slideLayout7.xml"/><Relationship Id="rId16" Type="http://schemas.openxmlformats.org/officeDocument/2006/relationships/oleObject" Target="../embeddings/oleObject86.bin"/><Relationship Id="rId1" Type="http://schemas.openxmlformats.org/officeDocument/2006/relationships/vmlDrawing" Target="../drawings/vmlDrawing16.vml"/><Relationship Id="rId6" Type="http://schemas.openxmlformats.org/officeDocument/2006/relationships/image" Target="../media/image82.emf"/><Relationship Id="rId11" Type="http://schemas.openxmlformats.org/officeDocument/2006/relationships/image" Target="../media/image88.jpeg"/><Relationship Id="rId5" Type="http://schemas.openxmlformats.org/officeDocument/2006/relationships/oleObject" Target="../embeddings/oleObject81.bin"/><Relationship Id="rId15" Type="http://schemas.openxmlformats.org/officeDocument/2006/relationships/image" Target="../media/image86.emf"/><Relationship Id="rId10" Type="http://schemas.openxmlformats.org/officeDocument/2006/relationships/image" Target="../media/image84.emf"/><Relationship Id="rId4" Type="http://schemas.openxmlformats.org/officeDocument/2006/relationships/image" Target="../media/image81.emf"/><Relationship Id="rId9" Type="http://schemas.openxmlformats.org/officeDocument/2006/relationships/oleObject" Target="../embeddings/oleObject83.bin"/><Relationship Id="rId14" Type="http://schemas.openxmlformats.org/officeDocument/2006/relationships/oleObject" Target="../embeddings/oleObject85.bin"/></Relationships>
</file>

<file path=ppt/slides/_rels/slide22.xml.rels><?xml version="1.0" encoding="UTF-8" standalone="yes"?>
<Relationships xmlns="http://schemas.openxmlformats.org/package/2006/relationships"><Relationship Id="rId8" Type="http://schemas.openxmlformats.org/officeDocument/2006/relationships/image" Target="../media/image91.emf"/><Relationship Id="rId13" Type="http://schemas.openxmlformats.org/officeDocument/2006/relationships/oleObject" Target="../embeddings/oleObject92.bin"/><Relationship Id="rId18" Type="http://schemas.openxmlformats.org/officeDocument/2006/relationships/image" Target="../media/image96.emf"/><Relationship Id="rId26" Type="http://schemas.openxmlformats.org/officeDocument/2006/relationships/image" Target="../media/image100.emf"/><Relationship Id="rId3" Type="http://schemas.openxmlformats.org/officeDocument/2006/relationships/oleObject" Target="../embeddings/oleObject87.bin"/><Relationship Id="rId21" Type="http://schemas.openxmlformats.org/officeDocument/2006/relationships/oleObject" Target="../embeddings/oleObject96.bin"/><Relationship Id="rId7" Type="http://schemas.openxmlformats.org/officeDocument/2006/relationships/oleObject" Target="../embeddings/oleObject89.bin"/><Relationship Id="rId12" Type="http://schemas.openxmlformats.org/officeDocument/2006/relationships/image" Target="../media/image93.emf"/><Relationship Id="rId17" Type="http://schemas.openxmlformats.org/officeDocument/2006/relationships/oleObject" Target="../embeddings/oleObject94.bin"/><Relationship Id="rId25"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95.emf"/><Relationship Id="rId20" Type="http://schemas.openxmlformats.org/officeDocument/2006/relationships/image" Target="../media/image97.emf"/><Relationship Id="rId29" Type="http://schemas.openxmlformats.org/officeDocument/2006/relationships/image" Target="../media/image102.png"/><Relationship Id="rId1" Type="http://schemas.openxmlformats.org/officeDocument/2006/relationships/vmlDrawing" Target="../drawings/vmlDrawing17.vml"/><Relationship Id="rId6" Type="http://schemas.openxmlformats.org/officeDocument/2006/relationships/image" Target="../media/image90.emf"/><Relationship Id="rId11" Type="http://schemas.openxmlformats.org/officeDocument/2006/relationships/oleObject" Target="../embeddings/oleObject91.bin"/><Relationship Id="rId24" Type="http://schemas.openxmlformats.org/officeDocument/2006/relationships/image" Target="../media/image99.emf"/><Relationship Id="rId5" Type="http://schemas.openxmlformats.org/officeDocument/2006/relationships/oleObject" Target="../embeddings/oleObject88.bin"/><Relationship Id="rId15" Type="http://schemas.openxmlformats.org/officeDocument/2006/relationships/oleObject" Target="../embeddings/oleObject93.bin"/><Relationship Id="rId23" Type="http://schemas.openxmlformats.org/officeDocument/2006/relationships/oleObject" Target="../embeddings/oleObject97.bin"/><Relationship Id="rId28" Type="http://schemas.openxmlformats.org/officeDocument/2006/relationships/image" Target="../media/image101.emf"/><Relationship Id="rId10" Type="http://schemas.openxmlformats.org/officeDocument/2006/relationships/image" Target="../media/image92.emf"/><Relationship Id="rId19" Type="http://schemas.openxmlformats.org/officeDocument/2006/relationships/oleObject" Target="../embeddings/oleObject95.bin"/><Relationship Id="rId4" Type="http://schemas.openxmlformats.org/officeDocument/2006/relationships/image" Target="../media/image89.emf"/><Relationship Id="rId9" Type="http://schemas.openxmlformats.org/officeDocument/2006/relationships/oleObject" Target="../embeddings/oleObject90.bin"/><Relationship Id="rId14" Type="http://schemas.openxmlformats.org/officeDocument/2006/relationships/image" Target="../media/image94.emf"/><Relationship Id="rId22" Type="http://schemas.openxmlformats.org/officeDocument/2006/relationships/image" Target="../media/image98.emf"/><Relationship Id="rId27" Type="http://schemas.openxmlformats.org/officeDocument/2006/relationships/oleObject" Target="../embeddings/oleObject99.bin"/></Relationships>
</file>

<file path=ppt/slides/_rels/slide2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6.jpeg"/><Relationship Id="rId7" Type="http://schemas.openxmlformats.org/officeDocument/2006/relationships/image" Target="../media/image105.e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01.bin"/><Relationship Id="rId5" Type="http://schemas.openxmlformats.org/officeDocument/2006/relationships/image" Target="../media/image104.emf"/><Relationship Id="rId4" Type="http://schemas.openxmlformats.org/officeDocument/2006/relationships/oleObject" Target="../embeddings/oleObject100.bin"/></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108.jpeg"/><Relationship Id="rId2" Type="http://schemas.openxmlformats.org/officeDocument/2006/relationships/image" Target="../media/image10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oleObject" Target="../embeddings/oleObject107.bin"/><Relationship Id="rId18" Type="http://schemas.openxmlformats.org/officeDocument/2006/relationships/image" Target="../media/image116.emf"/><Relationship Id="rId26" Type="http://schemas.openxmlformats.org/officeDocument/2006/relationships/image" Target="../media/image120.emf"/><Relationship Id="rId3" Type="http://schemas.openxmlformats.org/officeDocument/2006/relationships/oleObject" Target="../embeddings/oleObject102.bin"/><Relationship Id="rId21" Type="http://schemas.openxmlformats.org/officeDocument/2006/relationships/oleObject" Target="../embeddings/oleObject111.bin"/><Relationship Id="rId34" Type="http://schemas.openxmlformats.org/officeDocument/2006/relationships/image" Target="../media/image124.emf"/><Relationship Id="rId7" Type="http://schemas.openxmlformats.org/officeDocument/2006/relationships/oleObject" Target="../embeddings/oleObject104.bin"/><Relationship Id="rId12" Type="http://schemas.openxmlformats.org/officeDocument/2006/relationships/image" Target="../media/image113.emf"/><Relationship Id="rId17" Type="http://schemas.openxmlformats.org/officeDocument/2006/relationships/oleObject" Target="../embeddings/oleObject109.bin"/><Relationship Id="rId25" Type="http://schemas.openxmlformats.org/officeDocument/2006/relationships/oleObject" Target="../embeddings/oleObject113.bin"/><Relationship Id="rId33" Type="http://schemas.openxmlformats.org/officeDocument/2006/relationships/oleObject" Target="../embeddings/oleObject117.bin"/><Relationship Id="rId38" Type="http://schemas.openxmlformats.org/officeDocument/2006/relationships/image" Target="../media/image126.emf"/><Relationship Id="rId2" Type="http://schemas.openxmlformats.org/officeDocument/2006/relationships/slideLayout" Target="../slideLayouts/slideLayout7.xml"/><Relationship Id="rId16" Type="http://schemas.openxmlformats.org/officeDocument/2006/relationships/image" Target="../media/image115.emf"/><Relationship Id="rId20" Type="http://schemas.openxmlformats.org/officeDocument/2006/relationships/image" Target="../media/image117.emf"/><Relationship Id="rId29" Type="http://schemas.openxmlformats.org/officeDocument/2006/relationships/oleObject" Target="../embeddings/oleObject115.bin"/><Relationship Id="rId1" Type="http://schemas.openxmlformats.org/officeDocument/2006/relationships/vmlDrawing" Target="../drawings/vmlDrawing19.vml"/><Relationship Id="rId6" Type="http://schemas.openxmlformats.org/officeDocument/2006/relationships/image" Target="../media/image110.emf"/><Relationship Id="rId11" Type="http://schemas.openxmlformats.org/officeDocument/2006/relationships/oleObject" Target="../embeddings/oleObject106.bin"/><Relationship Id="rId24" Type="http://schemas.openxmlformats.org/officeDocument/2006/relationships/image" Target="../media/image119.emf"/><Relationship Id="rId32" Type="http://schemas.openxmlformats.org/officeDocument/2006/relationships/image" Target="../media/image123.emf"/><Relationship Id="rId37" Type="http://schemas.openxmlformats.org/officeDocument/2006/relationships/oleObject" Target="../embeddings/oleObject119.bin"/><Relationship Id="rId5" Type="http://schemas.openxmlformats.org/officeDocument/2006/relationships/oleObject" Target="../embeddings/oleObject103.bin"/><Relationship Id="rId15" Type="http://schemas.openxmlformats.org/officeDocument/2006/relationships/oleObject" Target="../embeddings/oleObject108.bin"/><Relationship Id="rId23" Type="http://schemas.openxmlformats.org/officeDocument/2006/relationships/oleObject" Target="../embeddings/oleObject112.bin"/><Relationship Id="rId28" Type="http://schemas.openxmlformats.org/officeDocument/2006/relationships/image" Target="../media/image121.emf"/><Relationship Id="rId36" Type="http://schemas.openxmlformats.org/officeDocument/2006/relationships/image" Target="../media/image125.emf"/><Relationship Id="rId10" Type="http://schemas.openxmlformats.org/officeDocument/2006/relationships/image" Target="../media/image112.emf"/><Relationship Id="rId19" Type="http://schemas.openxmlformats.org/officeDocument/2006/relationships/oleObject" Target="../embeddings/oleObject110.bin"/><Relationship Id="rId31" Type="http://schemas.openxmlformats.org/officeDocument/2006/relationships/oleObject" Target="../embeddings/oleObject116.bin"/><Relationship Id="rId4" Type="http://schemas.openxmlformats.org/officeDocument/2006/relationships/image" Target="../media/image109.emf"/><Relationship Id="rId9" Type="http://schemas.openxmlformats.org/officeDocument/2006/relationships/oleObject" Target="../embeddings/oleObject105.bin"/><Relationship Id="rId14" Type="http://schemas.openxmlformats.org/officeDocument/2006/relationships/image" Target="../media/image114.emf"/><Relationship Id="rId22" Type="http://schemas.openxmlformats.org/officeDocument/2006/relationships/image" Target="../media/image118.emf"/><Relationship Id="rId27" Type="http://schemas.openxmlformats.org/officeDocument/2006/relationships/oleObject" Target="../embeddings/oleObject114.bin"/><Relationship Id="rId30" Type="http://schemas.openxmlformats.org/officeDocument/2006/relationships/image" Target="../media/image122.emf"/><Relationship Id="rId35" Type="http://schemas.openxmlformats.org/officeDocument/2006/relationships/oleObject" Target="../embeddings/oleObject11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6.bin"/><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oleObject" Target="../embeddings/oleObject14.bin"/><Relationship Id="rId1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emf"/><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15.emf"/><Relationship Id="rId1" Type="http://schemas.openxmlformats.org/officeDocument/2006/relationships/vmlDrawing" Target="../drawings/vmlDrawing3.vml"/><Relationship Id="rId6" Type="http://schemas.openxmlformats.org/officeDocument/2006/relationships/image" Target="../media/image10.e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oleObject" Target="../embeddings/oleObject12.bin"/><Relationship Id="rId14" Type="http://schemas.openxmlformats.org/officeDocument/2006/relationships/image" Target="../media/image14.emf"/></Relationships>
</file>

<file path=ppt/slides/_rels/slide8.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22.bin"/><Relationship Id="rId18" Type="http://schemas.openxmlformats.org/officeDocument/2006/relationships/image" Target="../media/image24.emf"/><Relationship Id="rId26" Type="http://schemas.openxmlformats.org/officeDocument/2006/relationships/image" Target="../media/image28.e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21.emf"/><Relationship Id="rId17" Type="http://schemas.openxmlformats.org/officeDocument/2006/relationships/oleObject" Target="../embeddings/oleObject24.bin"/><Relationship Id="rId25"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23.emf"/><Relationship Id="rId20" Type="http://schemas.openxmlformats.org/officeDocument/2006/relationships/image" Target="../media/image25.emf"/><Relationship Id="rId1" Type="http://schemas.openxmlformats.org/officeDocument/2006/relationships/vmlDrawing" Target="../drawings/vmlDrawing4.vml"/><Relationship Id="rId6" Type="http://schemas.openxmlformats.org/officeDocument/2006/relationships/image" Target="../media/image18.emf"/><Relationship Id="rId11" Type="http://schemas.openxmlformats.org/officeDocument/2006/relationships/oleObject" Target="../embeddings/oleObject21.bin"/><Relationship Id="rId24" Type="http://schemas.openxmlformats.org/officeDocument/2006/relationships/image" Target="../media/image27.emf"/><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7.bin"/><Relationship Id="rId10" Type="http://schemas.openxmlformats.org/officeDocument/2006/relationships/image" Target="../media/image20.emf"/><Relationship Id="rId19" Type="http://schemas.openxmlformats.org/officeDocument/2006/relationships/oleObject" Target="../embeddings/oleObject25.bin"/><Relationship Id="rId4" Type="http://schemas.openxmlformats.org/officeDocument/2006/relationships/image" Target="../media/image17.emf"/><Relationship Id="rId9" Type="http://schemas.openxmlformats.org/officeDocument/2006/relationships/oleObject" Target="../embeddings/oleObject20.bin"/><Relationship Id="rId14" Type="http://schemas.openxmlformats.org/officeDocument/2006/relationships/image" Target="../media/image22.emf"/><Relationship Id="rId22" Type="http://schemas.openxmlformats.org/officeDocument/2006/relationships/image" Target="../media/image26.emf"/></Relationships>
</file>

<file path=ppt/slides/_rels/slide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0.emf"/><Relationship Id="rId5" Type="http://schemas.openxmlformats.org/officeDocument/2006/relationships/oleObject" Target="../embeddings/oleObject30.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3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FEC9349C-9D4F-48C1-87C1-370E0EE6D735}"/>
              </a:ext>
            </a:extLst>
          </p:cNvPr>
          <p:cNvSpPr txBox="1">
            <a:spLocks noChangeArrowheads="1"/>
          </p:cNvSpPr>
          <p:nvPr/>
        </p:nvSpPr>
        <p:spPr bwMode="auto">
          <a:xfrm>
            <a:off x="431800" y="157163"/>
            <a:ext cx="77406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4800" b="1">
                <a:latin typeface="Times New Roman" panose="02020603050405020304" pitchFamily="18" charset="0"/>
                <a:ea typeface="华文中宋" panose="02010600040101010101" pitchFamily="2" charset="-122"/>
              </a:rPr>
              <a:t>第</a:t>
            </a:r>
            <a:r>
              <a:rPr lang="en-US" altLang="zh-CN" sz="4800" b="1">
                <a:latin typeface="Times New Roman" panose="02020603050405020304" pitchFamily="18" charset="0"/>
                <a:ea typeface="华文中宋" panose="02010600040101010101" pitchFamily="2" charset="-122"/>
              </a:rPr>
              <a:t>14</a:t>
            </a:r>
            <a:r>
              <a:rPr lang="zh-CN" altLang="en-US" sz="4800" b="1">
                <a:latin typeface="Times New Roman" panose="02020603050405020304" pitchFamily="18" charset="0"/>
                <a:ea typeface="华文中宋" panose="02010600040101010101" pitchFamily="2" charset="-122"/>
              </a:rPr>
              <a:t>章  磁场中的磁介质</a:t>
            </a:r>
          </a:p>
        </p:txBody>
      </p:sp>
      <p:sp>
        <p:nvSpPr>
          <p:cNvPr id="3075" name="Text Box 3">
            <a:extLst>
              <a:ext uri="{FF2B5EF4-FFF2-40B4-BE49-F238E27FC236}">
                <a16:creationId xmlns:a16="http://schemas.microsoft.com/office/drawing/2014/main" id="{8B48AABC-6B8D-4B09-A27E-5885953DF9E7}"/>
              </a:ext>
            </a:extLst>
          </p:cNvPr>
          <p:cNvSpPr txBox="1">
            <a:spLocks noChangeArrowheads="1"/>
          </p:cNvSpPr>
          <p:nvPr/>
        </p:nvSpPr>
        <p:spPr bwMode="auto">
          <a:xfrm>
            <a:off x="250825" y="1131888"/>
            <a:ext cx="3455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3600" b="1">
                <a:latin typeface="Times New Roman" panose="02020603050405020304" pitchFamily="18" charset="0"/>
                <a:ea typeface="华文中宋" panose="02010600040101010101" pitchFamily="2" charset="-122"/>
              </a:rPr>
              <a:t>主要内容</a:t>
            </a:r>
          </a:p>
        </p:txBody>
      </p:sp>
      <p:sp>
        <p:nvSpPr>
          <p:cNvPr id="90118" name="Rectangle 6">
            <a:extLst>
              <a:ext uri="{FF2B5EF4-FFF2-40B4-BE49-F238E27FC236}">
                <a16:creationId xmlns:a16="http://schemas.microsoft.com/office/drawing/2014/main" id="{5145C4B3-6CEC-4400-8E9D-89F41AA94D85}"/>
              </a:ext>
            </a:extLst>
          </p:cNvPr>
          <p:cNvSpPr>
            <a:spLocks noChangeArrowheads="1"/>
          </p:cNvSpPr>
          <p:nvPr/>
        </p:nvSpPr>
        <p:spPr bwMode="auto">
          <a:xfrm>
            <a:off x="1360488" y="2133600"/>
            <a:ext cx="6307137"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115000"/>
              <a:buFont typeface="Wingdings" panose="05000000000000000000" pitchFamily="2" charset="2"/>
              <a:buChar char="§"/>
              <a:defRPr sz="32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SzPct val="115000"/>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defRPr/>
            </a:pPr>
            <a:r>
              <a:rPr lang="en-US" altLang="zh-CN" sz="3600" b="1">
                <a:solidFill>
                  <a:schemeClr val="hlink"/>
                </a:solidFill>
                <a:latin typeface="华文中宋" panose="02010600040101010101" pitchFamily="2" charset="-122"/>
                <a:ea typeface="华文中宋" panose="02010600040101010101" pitchFamily="2" charset="-122"/>
                <a:sym typeface="Wingdings 2" panose="05020102010507070707" pitchFamily="18" charset="2"/>
              </a:rPr>
              <a:t>14.1  </a:t>
            </a:r>
            <a:r>
              <a:rPr lang="zh-CN" altLang="en-US" sz="3600" b="1">
                <a:solidFill>
                  <a:schemeClr val="hlink"/>
                </a:solidFill>
                <a:latin typeface="华文中宋" panose="02010600040101010101" pitchFamily="2" charset="-122"/>
                <a:ea typeface="华文中宋" panose="02010600040101010101" pitchFamily="2" charset="-122"/>
              </a:rPr>
              <a:t>磁介质对磁场的影响</a:t>
            </a:r>
          </a:p>
          <a:p>
            <a:pPr eaLnBrk="1" hangingPunct="1">
              <a:buFont typeface="Wingdings" panose="05000000000000000000" pitchFamily="2" charset="2"/>
              <a:buNone/>
              <a:defRPr/>
            </a:pPr>
            <a:r>
              <a:rPr lang="en-US" altLang="zh-CN" sz="3600" b="1">
                <a:solidFill>
                  <a:schemeClr val="hlink"/>
                </a:solidFill>
                <a:latin typeface="华文中宋" panose="02010600040101010101" pitchFamily="2" charset="-122"/>
                <a:ea typeface="华文中宋" panose="02010600040101010101" pitchFamily="2" charset="-122"/>
                <a:sym typeface="Wingdings 2" panose="05020102010507070707" pitchFamily="18" charset="2"/>
              </a:rPr>
              <a:t>14.2  </a:t>
            </a:r>
            <a:r>
              <a:rPr lang="zh-CN" altLang="en-US" sz="3600" b="1">
                <a:solidFill>
                  <a:schemeClr val="hlink"/>
                </a:solidFill>
                <a:latin typeface="华文中宋" panose="02010600040101010101" pitchFamily="2" charset="-122"/>
                <a:ea typeface="华文中宋" panose="02010600040101010101" pitchFamily="2" charset="-122"/>
                <a:sym typeface="Wingdings 2" panose="05020102010507070707" pitchFamily="18" charset="2"/>
              </a:rPr>
              <a:t>原子的磁矩</a:t>
            </a:r>
            <a:endParaRPr lang="zh-CN" altLang="en-US" sz="3600" b="1">
              <a:solidFill>
                <a:schemeClr val="hlink"/>
              </a:solidFill>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defRPr/>
            </a:pPr>
            <a:r>
              <a:rPr lang="en-US" altLang="zh-CN" sz="3600" b="1">
                <a:solidFill>
                  <a:schemeClr val="hlink"/>
                </a:solidFill>
                <a:latin typeface="华文中宋" panose="02010600040101010101" pitchFamily="2" charset="-122"/>
                <a:ea typeface="华文中宋" panose="02010600040101010101" pitchFamily="2" charset="-122"/>
                <a:sym typeface="Wingdings 2" panose="05020102010507070707" pitchFamily="18" charset="2"/>
              </a:rPr>
              <a:t>14.3  </a:t>
            </a:r>
            <a:r>
              <a:rPr lang="zh-CN" altLang="en-US" sz="3600" b="1">
                <a:solidFill>
                  <a:schemeClr val="hlink"/>
                </a:solidFill>
                <a:latin typeface="华文中宋" panose="02010600040101010101" pitchFamily="2" charset="-122"/>
                <a:ea typeface="华文中宋" panose="02010600040101010101" pitchFamily="2" charset="-122"/>
                <a:sym typeface="Wingdings 2" panose="05020102010507070707" pitchFamily="18" charset="2"/>
              </a:rPr>
              <a:t>磁</a:t>
            </a:r>
            <a:r>
              <a:rPr lang="zh-CN" altLang="en-US" sz="3600" b="1">
                <a:solidFill>
                  <a:schemeClr val="hlink"/>
                </a:solidFill>
                <a:latin typeface="华文中宋" panose="02010600040101010101" pitchFamily="2" charset="-122"/>
                <a:ea typeface="华文中宋" panose="02010600040101010101" pitchFamily="2" charset="-122"/>
              </a:rPr>
              <a:t>介质的磁化</a:t>
            </a:r>
          </a:p>
          <a:p>
            <a:pPr eaLnBrk="1" hangingPunct="1">
              <a:buFont typeface="Wingdings" panose="05000000000000000000" pitchFamily="2" charset="2"/>
              <a:buNone/>
              <a:defRPr/>
            </a:pPr>
            <a:r>
              <a:rPr lang="en-US" altLang="zh-CN" sz="3600" b="1">
                <a:solidFill>
                  <a:schemeClr val="hlink"/>
                </a:solidFill>
                <a:latin typeface="华文中宋" panose="02010600040101010101" pitchFamily="2" charset="-122"/>
                <a:ea typeface="华文中宋" panose="02010600040101010101" pitchFamily="2" charset="-122"/>
              </a:rPr>
              <a:t>14.4  H</a:t>
            </a:r>
            <a:r>
              <a:rPr lang="zh-CN" altLang="en-US" sz="3600" b="1">
                <a:solidFill>
                  <a:schemeClr val="hlink"/>
                </a:solidFill>
                <a:latin typeface="华文中宋" panose="02010600040101010101" pitchFamily="2" charset="-122"/>
                <a:ea typeface="华文中宋" panose="02010600040101010101" pitchFamily="2" charset="-122"/>
              </a:rPr>
              <a:t>的环路定理</a:t>
            </a:r>
          </a:p>
          <a:p>
            <a:pPr eaLnBrk="1" hangingPunct="1">
              <a:buFont typeface="Wingdings" panose="05000000000000000000" pitchFamily="2" charset="2"/>
              <a:buNone/>
              <a:defRPr/>
            </a:pPr>
            <a:r>
              <a:rPr lang="en-US" altLang="zh-CN" sz="3600" b="1">
                <a:solidFill>
                  <a:schemeClr val="hlink"/>
                </a:solidFill>
                <a:latin typeface="华文中宋" panose="02010600040101010101" pitchFamily="2" charset="-122"/>
                <a:ea typeface="华文中宋" panose="02010600040101010101" pitchFamily="2" charset="-122"/>
              </a:rPr>
              <a:t>14.5  </a:t>
            </a:r>
            <a:r>
              <a:rPr lang="zh-CN" altLang="en-US" sz="3600" b="1">
                <a:solidFill>
                  <a:schemeClr val="hlink"/>
                </a:solidFill>
                <a:latin typeface="华文中宋" panose="02010600040101010101" pitchFamily="2" charset="-122"/>
                <a:ea typeface="华文中宋" panose="02010600040101010101" pitchFamily="2" charset="-122"/>
              </a:rPr>
              <a:t>铁磁质</a:t>
            </a:r>
            <a:endParaRPr lang="zh-CN" altLang="en-US" sz="3600" b="1">
              <a:solidFill>
                <a:schemeClr val="hlink"/>
              </a:solidFill>
              <a:latin typeface="华文中宋" panose="02010600040101010101" pitchFamily="2" charset="-122"/>
              <a:ea typeface="华文中宋" panose="02010600040101010101" pitchFamily="2" charset="-122"/>
              <a:sym typeface="Wingdings 2" panose="05020102010507070707" pitchFamily="18" charset="2"/>
            </a:endParaRPr>
          </a:p>
          <a:p>
            <a:pPr eaLnBrk="1" hangingPunct="1">
              <a:buFont typeface="Wingdings" panose="05000000000000000000" pitchFamily="2" charset="2"/>
              <a:buNone/>
              <a:defRPr/>
            </a:pPr>
            <a:r>
              <a:rPr lang="en-US" altLang="zh-CN" sz="3600" b="1">
                <a:solidFill>
                  <a:schemeClr val="hlink"/>
                </a:solidFill>
                <a:latin typeface="华文中宋" panose="02010600040101010101" pitchFamily="2" charset="-122"/>
                <a:ea typeface="华文中宋" panose="02010600040101010101" pitchFamily="2" charset="-122"/>
                <a:sym typeface="Wingdings 2" panose="05020102010507070707" pitchFamily="18" charset="2"/>
              </a:rPr>
              <a:t>14.6  </a:t>
            </a:r>
            <a:r>
              <a:rPr lang="zh-CN" altLang="en-US" sz="3600" b="1">
                <a:solidFill>
                  <a:schemeClr val="hlink"/>
                </a:solidFill>
                <a:latin typeface="华文中宋" panose="02010600040101010101" pitchFamily="2" charset="-122"/>
                <a:ea typeface="华文中宋" panose="02010600040101010101" pitchFamily="2" charset="-122"/>
                <a:sym typeface="Wingdings 2" panose="05020102010507070707" pitchFamily="18" charset="2"/>
              </a:rPr>
              <a:t>简单磁路</a:t>
            </a:r>
          </a:p>
        </p:txBody>
      </p:sp>
      <p:sp>
        <p:nvSpPr>
          <p:cNvPr id="90120" name="Line 8">
            <a:extLst>
              <a:ext uri="{FF2B5EF4-FFF2-40B4-BE49-F238E27FC236}">
                <a16:creationId xmlns:a16="http://schemas.microsoft.com/office/drawing/2014/main" id="{34A0A7FB-976E-431A-96E4-1D09E4CAB8BB}"/>
              </a:ext>
            </a:extLst>
          </p:cNvPr>
          <p:cNvSpPr>
            <a:spLocks noChangeShapeType="1"/>
          </p:cNvSpPr>
          <p:nvPr/>
        </p:nvSpPr>
        <p:spPr bwMode="auto">
          <a:xfrm>
            <a:off x="1331913" y="5734050"/>
            <a:ext cx="4968875" cy="0"/>
          </a:xfrm>
          <a:prstGeom prst="line">
            <a:avLst/>
          </a:prstGeom>
          <a:noFill/>
          <a:ln w="476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0118">
                                            <p:txEl>
                                              <p:pRg st="0" end="0"/>
                                            </p:txEl>
                                          </p:spTgt>
                                        </p:tgtEl>
                                        <p:attrNameLst>
                                          <p:attrName>style.visibility</p:attrName>
                                        </p:attrNameLst>
                                      </p:cBhvr>
                                      <p:to>
                                        <p:strVal val="visible"/>
                                      </p:to>
                                    </p:set>
                                    <p:animEffect transition="in" filter="checkerboard(across)">
                                      <p:cBhvr>
                                        <p:cTn id="7" dur="500"/>
                                        <p:tgtEl>
                                          <p:spTgt spid="901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0118">
                                            <p:txEl>
                                              <p:pRg st="1" end="1"/>
                                            </p:txEl>
                                          </p:spTgt>
                                        </p:tgtEl>
                                        <p:attrNameLst>
                                          <p:attrName>style.visibility</p:attrName>
                                        </p:attrNameLst>
                                      </p:cBhvr>
                                      <p:to>
                                        <p:strVal val="visible"/>
                                      </p:to>
                                    </p:set>
                                    <p:animEffect transition="in" filter="checkerboard(across)">
                                      <p:cBhvr>
                                        <p:cTn id="12" dur="500"/>
                                        <p:tgtEl>
                                          <p:spTgt spid="901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0118">
                                            <p:txEl>
                                              <p:pRg st="2" end="2"/>
                                            </p:txEl>
                                          </p:spTgt>
                                        </p:tgtEl>
                                        <p:attrNameLst>
                                          <p:attrName>style.visibility</p:attrName>
                                        </p:attrNameLst>
                                      </p:cBhvr>
                                      <p:to>
                                        <p:strVal val="visible"/>
                                      </p:to>
                                    </p:set>
                                    <p:animEffect transition="in" filter="checkerboard(across)">
                                      <p:cBhvr>
                                        <p:cTn id="17" dur="500"/>
                                        <p:tgtEl>
                                          <p:spTgt spid="901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0118">
                                            <p:txEl>
                                              <p:pRg st="3" end="3"/>
                                            </p:txEl>
                                          </p:spTgt>
                                        </p:tgtEl>
                                        <p:attrNameLst>
                                          <p:attrName>style.visibility</p:attrName>
                                        </p:attrNameLst>
                                      </p:cBhvr>
                                      <p:to>
                                        <p:strVal val="visible"/>
                                      </p:to>
                                    </p:set>
                                    <p:animEffect transition="in" filter="checkerboard(across)">
                                      <p:cBhvr>
                                        <p:cTn id="22" dur="500"/>
                                        <p:tgtEl>
                                          <p:spTgt spid="901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0118">
                                            <p:txEl>
                                              <p:pRg st="4" end="4"/>
                                            </p:txEl>
                                          </p:spTgt>
                                        </p:tgtEl>
                                        <p:attrNameLst>
                                          <p:attrName>style.visibility</p:attrName>
                                        </p:attrNameLst>
                                      </p:cBhvr>
                                      <p:to>
                                        <p:strVal val="visible"/>
                                      </p:to>
                                    </p:set>
                                    <p:animEffect transition="in" filter="checkerboard(across)">
                                      <p:cBhvr>
                                        <p:cTn id="27" dur="500"/>
                                        <p:tgtEl>
                                          <p:spTgt spid="901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90118">
                                            <p:txEl>
                                              <p:pRg st="5" end="5"/>
                                            </p:txEl>
                                          </p:spTgt>
                                        </p:tgtEl>
                                        <p:attrNameLst>
                                          <p:attrName>style.visibility</p:attrName>
                                        </p:attrNameLst>
                                      </p:cBhvr>
                                      <p:to>
                                        <p:strVal val="visible"/>
                                      </p:to>
                                    </p:set>
                                    <p:animEffect transition="in" filter="checkerboard(across)">
                                      <p:cBhvr>
                                        <p:cTn id="32" dur="500"/>
                                        <p:tgtEl>
                                          <p:spTgt spid="901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90120"/>
                                        </p:tgtEl>
                                        <p:attrNameLst>
                                          <p:attrName>style.visibility</p:attrName>
                                        </p:attrNameLst>
                                      </p:cBhvr>
                                      <p:to>
                                        <p:strVal val="visible"/>
                                      </p:to>
                                    </p:set>
                                    <p:animEffect transition="in" filter="checkerboard(across)">
                                      <p:cBhvr>
                                        <p:cTn id="37" dur="500"/>
                                        <p:tgtEl>
                                          <p:spTgt spid="9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5">
            <a:extLst>
              <a:ext uri="{FF2B5EF4-FFF2-40B4-BE49-F238E27FC236}">
                <a16:creationId xmlns:a16="http://schemas.microsoft.com/office/drawing/2014/main" id="{02D9F2E8-B2B8-4751-9DF6-6DB3D9E4751A}"/>
              </a:ext>
            </a:extLst>
          </p:cNvPr>
          <p:cNvSpPr txBox="1">
            <a:spLocks noChangeArrowheads="1"/>
          </p:cNvSpPr>
          <p:nvPr/>
        </p:nvSpPr>
        <p:spPr bwMode="auto">
          <a:xfrm>
            <a:off x="250825" y="260350"/>
            <a:ext cx="655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600" b="1">
                <a:latin typeface="黑体" panose="02010609060101010101" pitchFamily="49" charset="-122"/>
                <a:ea typeface="黑体" panose="02010609060101010101" pitchFamily="49" charset="-122"/>
                <a:cs typeface="Times New Roman" panose="02020603050405020304" pitchFamily="18" charset="0"/>
              </a:rPr>
              <a:t>14.3  </a:t>
            </a:r>
            <a:r>
              <a:rPr kumimoji="1" lang="zh-CN" altLang="en-US" sz="3600" b="1">
                <a:latin typeface="黑体" panose="02010609060101010101" pitchFamily="49" charset="-122"/>
                <a:ea typeface="黑体" panose="02010609060101010101" pitchFamily="49" charset="-122"/>
                <a:cs typeface="Times New Roman" panose="02020603050405020304" pitchFamily="18" charset="0"/>
              </a:rPr>
              <a:t>磁介质的磁化</a:t>
            </a:r>
          </a:p>
        </p:txBody>
      </p:sp>
      <p:sp>
        <p:nvSpPr>
          <p:cNvPr id="51206" name="Text Box 6">
            <a:extLst>
              <a:ext uri="{FF2B5EF4-FFF2-40B4-BE49-F238E27FC236}">
                <a16:creationId xmlns:a16="http://schemas.microsoft.com/office/drawing/2014/main" id="{581B790C-B38B-4CCB-A25A-9CCE5FC31A24}"/>
              </a:ext>
            </a:extLst>
          </p:cNvPr>
          <p:cNvSpPr txBox="1">
            <a:spLocks noChangeArrowheads="1"/>
          </p:cNvSpPr>
          <p:nvPr/>
        </p:nvSpPr>
        <p:spPr bwMode="auto">
          <a:xfrm>
            <a:off x="395288" y="1268413"/>
            <a:ext cx="2519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a:solidFill>
                  <a:schemeClr val="hlink"/>
                </a:solidFill>
                <a:latin typeface="宋体" panose="02010600030101010101" pitchFamily="2" charset="-122"/>
              </a:rPr>
              <a:t>1.</a:t>
            </a:r>
            <a:r>
              <a:rPr lang="zh-CN" altLang="en-US" sz="2800" b="1">
                <a:solidFill>
                  <a:schemeClr val="hlink"/>
                </a:solidFill>
                <a:latin typeface="宋体" panose="02010600030101010101" pitchFamily="2" charset="-122"/>
              </a:rPr>
              <a:t>　磁化强度 </a:t>
            </a:r>
          </a:p>
        </p:txBody>
      </p:sp>
      <p:sp>
        <p:nvSpPr>
          <p:cNvPr id="51207" name="Text Box 7">
            <a:extLst>
              <a:ext uri="{FF2B5EF4-FFF2-40B4-BE49-F238E27FC236}">
                <a16:creationId xmlns:a16="http://schemas.microsoft.com/office/drawing/2014/main" id="{EEDED8CF-DBED-4EB0-9C9D-13E23127BFEA}"/>
              </a:ext>
            </a:extLst>
          </p:cNvPr>
          <p:cNvSpPr txBox="1">
            <a:spLocks noChangeArrowheads="1"/>
          </p:cNvSpPr>
          <p:nvPr/>
        </p:nvSpPr>
        <p:spPr bwMode="auto">
          <a:xfrm>
            <a:off x="611188" y="1916113"/>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为了反映磁化程度的强弱，引入“磁化强度矢量”</a:t>
            </a:r>
          </a:p>
        </p:txBody>
      </p:sp>
      <p:graphicFrame>
        <p:nvGraphicFramePr>
          <p:cNvPr id="51208" name="Object 8">
            <a:extLst>
              <a:ext uri="{FF2B5EF4-FFF2-40B4-BE49-F238E27FC236}">
                <a16:creationId xmlns:a16="http://schemas.microsoft.com/office/drawing/2014/main" id="{7D523C4C-1AF2-452C-8BD8-DED569220D88}"/>
              </a:ext>
            </a:extLst>
          </p:cNvPr>
          <p:cNvGraphicFramePr>
            <a:graphicFrameLocks noChangeAspect="1"/>
          </p:cNvGraphicFramePr>
          <p:nvPr/>
        </p:nvGraphicFramePr>
        <p:xfrm>
          <a:off x="2627313" y="4221163"/>
          <a:ext cx="1728787" cy="1090612"/>
        </p:xfrm>
        <a:graphic>
          <a:graphicData uri="http://schemas.openxmlformats.org/presentationml/2006/ole">
            <mc:AlternateContent xmlns:mc="http://schemas.openxmlformats.org/markup-compatibility/2006">
              <mc:Choice xmlns:v="urn:schemas-microsoft-com:vml" Requires="v">
                <p:oleObj spid="_x0000_s12301" name="公式" r:id="rId3" imgW="600119" imgH="371596" progId="Equation.3">
                  <p:embed/>
                </p:oleObj>
              </mc:Choice>
              <mc:Fallback>
                <p:oleObj name="公式" r:id="rId3" imgW="600119" imgH="371596"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221163"/>
                        <a:ext cx="1728787" cy="1090612"/>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51211" name="Text Box 11">
            <a:extLst>
              <a:ext uri="{FF2B5EF4-FFF2-40B4-BE49-F238E27FC236}">
                <a16:creationId xmlns:a16="http://schemas.microsoft.com/office/drawing/2014/main" id="{68F09E08-EA7F-439B-BCE8-D80AF28CA124}"/>
              </a:ext>
            </a:extLst>
          </p:cNvPr>
          <p:cNvSpPr txBox="1">
            <a:spLocks noChangeArrowheads="1"/>
          </p:cNvSpPr>
          <p:nvPr/>
        </p:nvSpPr>
        <p:spPr bwMode="auto">
          <a:xfrm>
            <a:off x="611188" y="2924175"/>
            <a:ext cx="77089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defRPr/>
            </a:pPr>
            <a:r>
              <a:rPr lang="zh-CN" altLang="en-US" sz="2800" b="1">
                <a:solidFill>
                  <a:schemeClr val="hlink"/>
                </a:solidFill>
                <a:effectLst>
                  <a:outerShdw blurRad="38100" dist="38100" dir="2700000" algn="tl">
                    <a:srgbClr val="000000"/>
                  </a:outerShdw>
                </a:effectLst>
                <a:latin typeface="黑体" panose="02010609060101010101" pitchFamily="49" charset="-122"/>
                <a:ea typeface="黑体" panose="02010609060101010101" pitchFamily="49" charset="-122"/>
              </a:rPr>
              <a:t>磁化强度：</a:t>
            </a:r>
            <a:r>
              <a:rPr lang="zh-CN" altLang="en-US" sz="2800" b="1">
                <a:effectLst>
                  <a:outerShdw blurRad="38100" dist="38100" dir="2700000" algn="tl">
                    <a:srgbClr val="000000"/>
                  </a:outerShdw>
                </a:effectLst>
                <a:latin typeface="宋体" panose="02010600030101010101" pitchFamily="2" charset="-122"/>
              </a:rPr>
              <a:t>磁介质中某一点处单位体积内分子磁矩的矢量和</a:t>
            </a:r>
            <a:r>
              <a:rPr lang="zh-CN" altLang="en-US" sz="2800" b="1">
                <a:effectLst>
                  <a:outerShdw blurRad="38100" dist="38100" dir="2700000" algn="tl">
                    <a:srgbClr val="000000"/>
                  </a:outerShdw>
                </a:effectLst>
                <a:latin typeface="仿宋_GB2312" pitchFamily="49" charset="-122"/>
                <a:ea typeface="仿宋_GB2312" pitchFamily="49" charset="-122"/>
              </a:rPr>
              <a:t>。</a:t>
            </a:r>
          </a:p>
        </p:txBody>
      </p:sp>
      <p:grpSp>
        <p:nvGrpSpPr>
          <p:cNvPr id="51214" name="Group 14">
            <a:extLst>
              <a:ext uri="{FF2B5EF4-FFF2-40B4-BE49-F238E27FC236}">
                <a16:creationId xmlns:a16="http://schemas.microsoft.com/office/drawing/2014/main" id="{51882A2A-C8FA-4204-BE1D-BB4B702B2E85}"/>
              </a:ext>
            </a:extLst>
          </p:cNvPr>
          <p:cNvGrpSpPr>
            <a:grpSpLocks/>
          </p:cNvGrpSpPr>
          <p:nvPr/>
        </p:nvGrpSpPr>
        <p:grpSpPr bwMode="auto">
          <a:xfrm>
            <a:off x="5003800" y="4508500"/>
            <a:ext cx="2227263" cy="519113"/>
            <a:chOff x="3065" y="3304"/>
            <a:chExt cx="1403" cy="327"/>
          </a:xfrm>
        </p:grpSpPr>
        <p:sp>
          <p:nvSpPr>
            <p:cNvPr id="12299" name="Text Box 9">
              <a:extLst>
                <a:ext uri="{FF2B5EF4-FFF2-40B4-BE49-F238E27FC236}">
                  <a16:creationId xmlns:a16="http://schemas.microsoft.com/office/drawing/2014/main" id="{5B15A374-2B6E-4124-86A2-4A6F3A5B45E9}"/>
                </a:ext>
              </a:extLst>
            </p:cNvPr>
            <p:cNvSpPr txBox="1">
              <a:spLocks noChangeArrowheads="1"/>
            </p:cNvSpPr>
            <p:nvPr/>
          </p:nvSpPr>
          <p:spPr bwMode="auto">
            <a:xfrm>
              <a:off x="3065" y="3304"/>
              <a:ext cx="9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Times New Roman" panose="02020603050405020304" pitchFamily="18" charset="0"/>
                </a:rPr>
                <a:t>单位：</a:t>
              </a:r>
              <a:endParaRPr lang="zh-CN" altLang="en-US" sz="2800">
                <a:latin typeface="Times New Roman" panose="02020603050405020304" pitchFamily="18" charset="0"/>
                <a:sym typeface="Symbol" panose="05050102010706020507" pitchFamily="18" charset="2"/>
              </a:endParaRPr>
            </a:p>
          </p:txBody>
        </p:sp>
        <p:graphicFrame>
          <p:nvGraphicFramePr>
            <p:cNvPr id="12300" name="Object 13">
              <a:extLst>
                <a:ext uri="{FF2B5EF4-FFF2-40B4-BE49-F238E27FC236}">
                  <a16:creationId xmlns:a16="http://schemas.microsoft.com/office/drawing/2014/main" id="{A8E16940-F0A3-4460-8A93-F3FEDD92D2EF}"/>
                </a:ext>
              </a:extLst>
            </p:cNvPr>
            <p:cNvGraphicFramePr>
              <a:graphicFrameLocks noChangeAspect="1"/>
            </p:cNvGraphicFramePr>
            <p:nvPr/>
          </p:nvGraphicFramePr>
          <p:xfrm>
            <a:off x="3787" y="3312"/>
            <a:ext cx="681" cy="284"/>
          </p:xfrm>
          <a:graphic>
            <a:graphicData uri="http://schemas.openxmlformats.org/presentationml/2006/ole">
              <mc:AlternateContent xmlns:mc="http://schemas.openxmlformats.org/markup-compatibility/2006">
                <mc:Choice xmlns:v="urn:schemas-microsoft-com:vml" Requires="v">
                  <p:oleObj spid="_x0000_s12302" name="公式" r:id="rId5" imgW="438238" imgH="171450" progId="Equation.3">
                    <p:embed/>
                  </p:oleObj>
                </mc:Choice>
                <mc:Fallback>
                  <p:oleObj name="公式" r:id="rId5" imgW="438238" imgH="17145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3312"/>
                          <a:ext cx="681"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217" name="Group 17">
            <a:extLst>
              <a:ext uri="{FF2B5EF4-FFF2-40B4-BE49-F238E27FC236}">
                <a16:creationId xmlns:a16="http://schemas.microsoft.com/office/drawing/2014/main" id="{1A8B95E2-84E5-42ED-BD0B-860F1163B519}"/>
              </a:ext>
            </a:extLst>
          </p:cNvPr>
          <p:cNvGrpSpPr>
            <a:grpSpLocks/>
          </p:cNvGrpSpPr>
          <p:nvPr/>
        </p:nvGrpSpPr>
        <p:grpSpPr bwMode="auto">
          <a:xfrm>
            <a:off x="468313" y="5445125"/>
            <a:ext cx="8388350" cy="1031875"/>
            <a:chOff x="295" y="3430"/>
            <a:chExt cx="5284" cy="650"/>
          </a:xfrm>
        </p:grpSpPr>
        <p:sp>
          <p:nvSpPr>
            <p:cNvPr id="12297" name="Text Box 15">
              <a:extLst>
                <a:ext uri="{FF2B5EF4-FFF2-40B4-BE49-F238E27FC236}">
                  <a16:creationId xmlns:a16="http://schemas.microsoft.com/office/drawing/2014/main" id="{DD708618-E0A4-4DF5-B8B5-4A672ED6AE3F}"/>
                </a:ext>
              </a:extLst>
            </p:cNvPr>
            <p:cNvSpPr txBox="1">
              <a:spLocks noChangeArrowheads="1"/>
            </p:cNvSpPr>
            <p:nvPr/>
          </p:nvSpPr>
          <p:spPr bwMode="auto">
            <a:xfrm>
              <a:off x="930" y="3430"/>
              <a:ext cx="4649" cy="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lang="zh-CN" altLang="en-US" sz="2800" b="1"/>
                <a:t>磁化强度是空间坐标的矢量函数。当磁化强度矢量为恒矢量时，磁介质被均匀磁化。 </a:t>
              </a:r>
            </a:p>
          </p:txBody>
        </p:sp>
        <p:sp>
          <p:nvSpPr>
            <p:cNvPr id="12298" name="Text Box 16">
              <a:extLst>
                <a:ext uri="{FF2B5EF4-FFF2-40B4-BE49-F238E27FC236}">
                  <a16:creationId xmlns:a16="http://schemas.microsoft.com/office/drawing/2014/main" id="{4BB7CD8D-761A-4E89-AC63-0C4488AE497F}"/>
                </a:ext>
              </a:extLst>
            </p:cNvPr>
            <p:cNvSpPr txBox="1">
              <a:spLocks noChangeArrowheads="1"/>
            </p:cNvSpPr>
            <p:nvPr/>
          </p:nvSpPr>
          <p:spPr bwMode="auto">
            <a:xfrm>
              <a:off x="295" y="3439"/>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chemeClr val="hlink"/>
                  </a:solidFill>
                  <a:latin typeface="黑体" panose="02010609060101010101" pitchFamily="49" charset="-122"/>
                  <a:ea typeface="黑体" panose="02010609060101010101" pitchFamily="49" charset="-122"/>
                </a:rPr>
                <a:t>注意</a:t>
              </a:r>
              <a:r>
                <a:rPr lang="en-US" altLang="zh-CN" sz="2800" b="1">
                  <a:solidFill>
                    <a:schemeClr val="hlink"/>
                  </a:solidFill>
                  <a:latin typeface="黑体" panose="02010609060101010101" pitchFamily="49" charset="-122"/>
                  <a:ea typeface="黑体" panose="02010609060101010101"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wipe(left)">
                                      <p:cBhvr>
                                        <p:cTn id="7" dur="500"/>
                                        <p:tgtEl>
                                          <p:spTgt spid="512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7"/>
                                        </p:tgtEl>
                                        <p:attrNameLst>
                                          <p:attrName>style.visibility</p:attrName>
                                        </p:attrNameLst>
                                      </p:cBhvr>
                                      <p:to>
                                        <p:strVal val="visible"/>
                                      </p:to>
                                    </p:set>
                                    <p:animEffect transition="in" filter="blinds(horizontal)">
                                      <p:cBhvr>
                                        <p:cTn id="12" dur="500"/>
                                        <p:tgtEl>
                                          <p:spTgt spid="512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1"/>
                                        </p:tgtEl>
                                        <p:attrNameLst>
                                          <p:attrName>style.visibility</p:attrName>
                                        </p:attrNameLst>
                                      </p:cBhvr>
                                      <p:to>
                                        <p:strVal val="visible"/>
                                      </p:to>
                                    </p:set>
                                    <p:animEffect transition="in" filter="wipe(left)">
                                      <p:cBhvr>
                                        <p:cTn id="17" dur="500"/>
                                        <p:tgtEl>
                                          <p:spTgt spid="51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wipe(left)">
                                      <p:cBhvr>
                                        <p:cTn id="22" dur="500"/>
                                        <p:tgtEl>
                                          <p:spTgt spid="512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14"/>
                                        </p:tgtEl>
                                        <p:attrNameLst>
                                          <p:attrName>style.visibility</p:attrName>
                                        </p:attrNameLst>
                                      </p:cBhvr>
                                      <p:to>
                                        <p:strVal val="visible"/>
                                      </p:to>
                                    </p:set>
                                    <p:animEffect transition="in" filter="wipe(left)">
                                      <p:cBhvr>
                                        <p:cTn id="27" dur="500"/>
                                        <p:tgtEl>
                                          <p:spTgt spid="512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17"/>
                                        </p:tgtEl>
                                        <p:attrNameLst>
                                          <p:attrName>style.visibility</p:attrName>
                                        </p:attrNameLst>
                                      </p:cBhvr>
                                      <p:to>
                                        <p:strVal val="visible"/>
                                      </p:to>
                                    </p:set>
                                    <p:animEffect transition="in" filter="wipe(left)">
                                      <p:cBhvr>
                                        <p:cTn id="32" dur="500"/>
                                        <p:tgtEl>
                                          <p:spTgt spid="51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P spid="51207" grpId="0" autoUpdateAnimBg="0"/>
      <p:bldP spid="512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a:extLst>
              <a:ext uri="{FF2B5EF4-FFF2-40B4-BE49-F238E27FC236}">
                <a16:creationId xmlns:a16="http://schemas.microsoft.com/office/drawing/2014/main" id="{6F81154D-B574-49EB-9619-D3D2EBD6DBCD}"/>
              </a:ext>
            </a:extLst>
          </p:cNvPr>
          <p:cNvSpPr txBox="1">
            <a:spLocks noChangeArrowheads="1"/>
          </p:cNvSpPr>
          <p:nvPr/>
        </p:nvSpPr>
        <p:spPr bwMode="auto">
          <a:xfrm>
            <a:off x="539750" y="476250"/>
            <a:ext cx="324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a:solidFill>
                  <a:schemeClr val="hlink"/>
                </a:solidFill>
                <a:latin typeface="宋体" panose="02010600030101010101" pitchFamily="2" charset="-122"/>
              </a:rPr>
              <a:t>2.  </a:t>
            </a:r>
            <a:r>
              <a:rPr lang="zh-CN" altLang="en-US" sz="2800" b="1">
                <a:solidFill>
                  <a:schemeClr val="hlink"/>
                </a:solidFill>
                <a:latin typeface="宋体" panose="02010600030101010101" pitchFamily="2" charset="-122"/>
              </a:rPr>
              <a:t>磁化电流 </a:t>
            </a:r>
          </a:p>
        </p:txBody>
      </p:sp>
      <p:pic>
        <p:nvPicPr>
          <p:cNvPr id="53253" name="Picture 5" descr="7-51a">
            <a:extLst>
              <a:ext uri="{FF2B5EF4-FFF2-40B4-BE49-F238E27FC236}">
                <a16:creationId xmlns:a16="http://schemas.microsoft.com/office/drawing/2014/main" id="{57722FE6-4EE6-4D50-8025-9D0069D28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060575"/>
            <a:ext cx="38893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6">
            <a:extLst>
              <a:ext uri="{FF2B5EF4-FFF2-40B4-BE49-F238E27FC236}">
                <a16:creationId xmlns:a16="http://schemas.microsoft.com/office/drawing/2014/main" id="{C9A162FA-A3AE-4516-A641-757817004AB7}"/>
              </a:ext>
            </a:extLst>
          </p:cNvPr>
          <p:cNvSpPr txBox="1">
            <a:spLocks noChangeArrowheads="1"/>
          </p:cNvSpPr>
          <p:nvPr/>
        </p:nvSpPr>
        <p:spPr bwMode="auto">
          <a:xfrm>
            <a:off x="539750" y="11969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t>以长直螺线管为例：</a:t>
            </a:r>
          </a:p>
        </p:txBody>
      </p:sp>
      <p:pic>
        <p:nvPicPr>
          <p:cNvPr id="53255" name="Picture 7" descr="7-51b">
            <a:extLst>
              <a:ext uri="{FF2B5EF4-FFF2-40B4-BE49-F238E27FC236}">
                <a16:creationId xmlns:a16="http://schemas.microsoft.com/office/drawing/2014/main" id="{632E3C44-74A2-4D3C-A42E-FD4A6EFE8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060575"/>
            <a:ext cx="3673475"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 Box 8">
            <a:extLst>
              <a:ext uri="{FF2B5EF4-FFF2-40B4-BE49-F238E27FC236}">
                <a16:creationId xmlns:a16="http://schemas.microsoft.com/office/drawing/2014/main" id="{173E22D1-6D70-4F8A-957E-C3AA6DF6BE9A}"/>
              </a:ext>
            </a:extLst>
          </p:cNvPr>
          <p:cNvSpPr txBox="1">
            <a:spLocks noChangeArrowheads="1"/>
          </p:cNvSpPr>
          <p:nvPr/>
        </p:nvSpPr>
        <p:spPr bwMode="auto">
          <a:xfrm>
            <a:off x="611188" y="4365625"/>
            <a:ext cx="792162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zh-CN" sz="2800" b="1">
                <a:latin typeface="Times New Roman" panose="02020603050405020304" pitchFamily="18" charset="0"/>
              </a:rPr>
              <a:t>    介质磁化以后，由于分子磁矩的有序排列，其宏观效果是在介质横截面边缘出现环形电流，这种电流称为“</a:t>
            </a:r>
            <a:r>
              <a:rPr lang="zh-CN" altLang="zh-CN" sz="2800" b="1">
                <a:solidFill>
                  <a:schemeClr val="hlink"/>
                </a:solidFill>
                <a:latin typeface="Times New Roman" panose="02020603050405020304" pitchFamily="18" charset="0"/>
              </a:rPr>
              <a:t>磁化电流</a:t>
            </a:r>
            <a:r>
              <a:rPr lang="zh-CN" altLang="en-US" sz="2800" b="1">
                <a:latin typeface="Times New Roman" panose="02020603050405020304" pitchFamily="18" charset="0"/>
              </a:rPr>
              <a:t>”（</a:t>
            </a:r>
            <a:r>
              <a:rPr lang="en-US" altLang="zh-CN" sz="2800" b="1" i="1">
                <a:latin typeface="Times New Roman" panose="02020603050405020304" pitchFamily="18" charset="0"/>
              </a:rPr>
              <a:t>I</a:t>
            </a:r>
            <a:r>
              <a:rPr lang="en-US" altLang="zh-CN" sz="2800" b="1" baseline="-25000">
                <a:latin typeface="Times New Roman" panose="02020603050405020304" pitchFamily="18" charset="0"/>
              </a:rPr>
              <a:t>s </a:t>
            </a:r>
            <a:r>
              <a:rPr lang="zh-CN" altLang="en-US" sz="2800"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wipe(left)">
                                      <p:cBhvr>
                                        <p:cTn id="7" dur="500"/>
                                        <p:tgtEl>
                                          <p:spTgt spid="53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3"/>
                                        </p:tgtEl>
                                        <p:attrNameLst>
                                          <p:attrName>style.visibility</p:attrName>
                                        </p:attrNameLst>
                                      </p:cBhvr>
                                      <p:to>
                                        <p:strVal val="visible"/>
                                      </p:to>
                                    </p:set>
                                    <p:animEffect transition="in" filter="fade">
                                      <p:cBhvr>
                                        <p:cTn id="12" dur="1000"/>
                                        <p:tgtEl>
                                          <p:spTgt spid="532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3255"/>
                                        </p:tgtEl>
                                        <p:attrNameLst>
                                          <p:attrName>style.visibility</p:attrName>
                                        </p:attrNameLst>
                                      </p:cBhvr>
                                      <p:to>
                                        <p:strVal val="visible"/>
                                      </p:to>
                                    </p:set>
                                    <p:animEffect transition="in" filter="fade">
                                      <p:cBhvr>
                                        <p:cTn id="17" dur="1000"/>
                                        <p:tgtEl>
                                          <p:spTgt spid="532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3256"/>
                                        </p:tgtEl>
                                        <p:attrNameLst>
                                          <p:attrName>style.visibility</p:attrName>
                                        </p:attrNameLst>
                                      </p:cBhvr>
                                      <p:to>
                                        <p:strVal val="visible"/>
                                      </p:to>
                                    </p:set>
                                    <p:animEffect transition="in" filter="box(out)">
                                      <p:cBhvr>
                                        <p:cTn id="22"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p:bldP spid="5325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a:extLst>
              <a:ext uri="{FF2B5EF4-FFF2-40B4-BE49-F238E27FC236}">
                <a16:creationId xmlns:a16="http://schemas.microsoft.com/office/drawing/2014/main" id="{64C49727-B3EA-43B3-94FB-5AADE48E7601}"/>
              </a:ext>
            </a:extLst>
          </p:cNvPr>
          <p:cNvSpPr txBox="1">
            <a:spLocks noChangeArrowheads="1"/>
          </p:cNvSpPr>
          <p:nvPr/>
        </p:nvSpPr>
        <p:spPr bwMode="auto">
          <a:xfrm>
            <a:off x="468313" y="404813"/>
            <a:ext cx="556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a:solidFill>
                  <a:schemeClr val="hlink"/>
                </a:solidFill>
                <a:effectLst>
                  <a:outerShdw blurRad="38100" dist="38100" dir="2700000" algn="tl">
                    <a:srgbClr val="000000"/>
                  </a:outerShdw>
                </a:effectLst>
                <a:latin typeface="Times New Roman" panose="02020603050405020304" pitchFamily="18" charset="0"/>
                <a:ea typeface="黑体" panose="02010609060101010101" pitchFamily="49" charset="-122"/>
              </a:rPr>
              <a:t>磁化电流与传导电流的区别：</a:t>
            </a:r>
            <a:endParaRPr lang="zh-CN" altLang="en-US" sz="2800" b="1">
              <a:solidFill>
                <a:schemeClr val="hlink"/>
              </a:solidFill>
              <a:latin typeface="Times New Roman" panose="02020603050405020304" pitchFamily="18" charset="0"/>
              <a:ea typeface="黑体" panose="02010609060101010101" pitchFamily="49" charset="-122"/>
            </a:endParaRPr>
          </a:p>
        </p:txBody>
      </p:sp>
      <p:sp>
        <p:nvSpPr>
          <p:cNvPr id="54277" name="Text Box 5">
            <a:extLst>
              <a:ext uri="{FF2B5EF4-FFF2-40B4-BE49-F238E27FC236}">
                <a16:creationId xmlns:a16="http://schemas.microsoft.com/office/drawing/2014/main" id="{3765F306-058F-45A9-A396-B6D550646116}"/>
              </a:ext>
            </a:extLst>
          </p:cNvPr>
          <p:cNvSpPr txBox="1">
            <a:spLocks noChangeArrowheads="1"/>
          </p:cNvSpPr>
          <p:nvPr/>
        </p:nvSpPr>
        <p:spPr bwMode="auto">
          <a:xfrm>
            <a:off x="468313" y="1052513"/>
            <a:ext cx="8207375" cy="1501775"/>
          </a:xfrm>
          <a:prstGeom prst="rect">
            <a:avLst/>
          </a:prstGeom>
          <a:solidFill>
            <a:schemeClr val="accent2"/>
          </a:solidFill>
          <a:ln>
            <a:noFill/>
          </a:ln>
          <a:effectLst/>
          <a:extLst>
            <a:ext uri="{91240B29-F687-4F45-9708-019B960494DF}">
              <a14:hiddenLine xmlns:a14="http://schemas.microsoft.com/office/drawing/2010/main" w="28575">
                <a:solidFill>
                  <a:srgbClr val="FF99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磁化电流是分子电流规则排列的宏观反映，并不伴随电荷的定向运动，不产生热效应。而传导电流是由大量电荷作定向运动而形成的。</a:t>
            </a:r>
          </a:p>
        </p:txBody>
      </p:sp>
      <p:sp>
        <p:nvSpPr>
          <p:cNvPr id="54278" name="Text Box 6">
            <a:extLst>
              <a:ext uri="{FF2B5EF4-FFF2-40B4-BE49-F238E27FC236}">
                <a16:creationId xmlns:a16="http://schemas.microsoft.com/office/drawing/2014/main" id="{DB6CA85D-7FE1-4B58-8ECB-BC0C9872F94E}"/>
              </a:ext>
            </a:extLst>
          </p:cNvPr>
          <p:cNvSpPr txBox="1">
            <a:spLocks noChangeArrowheads="1"/>
          </p:cNvSpPr>
          <p:nvPr/>
        </p:nvSpPr>
        <p:spPr bwMode="auto">
          <a:xfrm>
            <a:off x="395288" y="2781300"/>
            <a:ext cx="8748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rgbClr val="FFFF00"/>
                </a:solidFill>
                <a:latin typeface="Times New Roman" panose="02020603050405020304" pitchFamily="18" charset="0"/>
                <a:ea typeface="黑体" panose="02010609060101010101" pitchFamily="49" charset="-122"/>
              </a:rPr>
              <a:t>磁化面电流线密度：</a:t>
            </a:r>
            <a:r>
              <a:rPr lang="zh-CN" altLang="en-US" sz="2800" b="1">
                <a:latin typeface="Times New Roman" panose="02020603050405020304" pitchFamily="18" charset="0"/>
              </a:rPr>
              <a:t>介质表面单位长度上的磁化电流</a:t>
            </a:r>
          </a:p>
        </p:txBody>
      </p:sp>
      <p:graphicFrame>
        <p:nvGraphicFramePr>
          <p:cNvPr id="54279" name="Object 7">
            <a:extLst>
              <a:ext uri="{FF2B5EF4-FFF2-40B4-BE49-F238E27FC236}">
                <a16:creationId xmlns:a16="http://schemas.microsoft.com/office/drawing/2014/main" id="{3B354BC2-8510-4D66-9795-81EE45B238D1}"/>
              </a:ext>
            </a:extLst>
          </p:cNvPr>
          <p:cNvGraphicFramePr>
            <a:graphicFrameLocks noChangeAspect="1"/>
          </p:cNvGraphicFramePr>
          <p:nvPr/>
        </p:nvGraphicFramePr>
        <p:xfrm>
          <a:off x="1403350" y="3357563"/>
          <a:ext cx="1371600" cy="996950"/>
        </p:xfrm>
        <a:graphic>
          <a:graphicData uri="http://schemas.openxmlformats.org/presentationml/2006/ole">
            <mc:AlternateContent xmlns:mc="http://schemas.openxmlformats.org/markup-compatibility/2006">
              <mc:Choice xmlns:v="urn:schemas-microsoft-com:vml" Requires="v">
                <p:oleObj spid="_x0000_s14364" name="公式" r:id="rId3" imgW="466681" imgH="371596" progId="Equation.3">
                  <p:embed/>
                </p:oleObj>
              </mc:Choice>
              <mc:Fallback>
                <p:oleObj name="公式" r:id="rId3" imgW="466681" imgH="37159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357563"/>
                        <a:ext cx="1371600" cy="9969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0" name="Text Box 8">
            <a:extLst>
              <a:ext uri="{FF2B5EF4-FFF2-40B4-BE49-F238E27FC236}">
                <a16:creationId xmlns:a16="http://schemas.microsoft.com/office/drawing/2014/main" id="{0985565F-3089-4F3F-A817-716FB4F29C4F}"/>
              </a:ext>
            </a:extLst>
          </p:cNvPr>
          <p:cNvSpPr txBox="1">
            <a:spLocks noChangeArrowheads="1"/>
          </p:cNvSpPr>
          <p:nvPr/>
        </p:nvSpPr>
        <p:spPr bwMode="auto">
          <a:xfrm>
            <a:off x="395288" y="4292600"/>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rPr>
              <a:t>磁化强度矢量：</a:t>
            </a:r>
          </a:p>
        </p:txBody>
      </p:sp>
      <p:graphicFrame>
        <p:nvGraphicFramePr>
          <p:cNvPr id="54303" name="Object 31">
            <a:extLst>
              <a:ext uri="{FF2B5EF4-FFF2-40B4-BE49-F238E27FC236}">
                <a16:creationId xmlns:a16="http://schemas.microsoft.com/office/drawing/2014/main" id="{4D094792-77E3-428D-B2CB-0917DFEF1277}"/>
              </a:ext>
            </a:extLst>
          </p:cNvPr>
          <p:cNvGraphicFramePr>
            <a:graphicFrameLocks noChangeAspect="1"/>
          </p:cNvGraphicFramePr>
          <p:nvPr/>
        </p:nvGraphicFramePr>
        <p:xfrm>
          <a:off x="755650" y="5157788"/>
          <a:ext cx="3414713" cy="1023937"/>
        </p:xfrm>
        <a:graphic>
          <a:graphicData uri="http://schemas.openxmlformats.org/presentationml/2006/ole">
            <mc:AlternateContent xmlns:mc="http://schemas.openxmlformats.org/markup-compatibility/2006">
              <mc:Choice xmlns:v="urn:schemas-microsoft-com:vml" Requires="v">
                <p:oleObj spid="_x0000_s14365" name="公式" r:id="rId5" imgW="1381081" imgH="399929" progId="Equation.3">
                  <p:embed/>
                </p:oleObj>
              </mc:Choice>
              <mc:Fallback>
                <p:oleObj name="公式" r:id="rId5" imgW="1381081" imgH="399929"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157788"/>
                        <a:ext cx="3414713" cy="102393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305" name="Group 33">
            <a:extLst>
              <a:ext uri="{FF2B5EF4-FFF2-40B4-BE49-F238E27FC236}">
                <a16:creationId xmlns:a16="http://schemas.microsoft.com/office/drawing/2014/main" id="{0490DCE4-0698-4C44-A711-D3988B2AF3FA}"/>
              </a:ext>
            </a:extLst>
          </p:cNvPr>
          <p:cNvGrpSpPr>
            <a:grpSpLocks/>
          </p:cNvGrpSpPr>
          <p:nvPr/>
        </p:nvGrpSpPr>
        <p:grpSpPr bwMode="auto">
          <a:xfrm>
            <a:off x="4859338" y="3789363"/>
            <a:ext cx="3455987" cy="2016125"/>
            <a:chOff x="3061" y="2387"/>
            <a:chExt cx="2177" cy="1270"/>
          </a:xfrm>
        </p:grpSpPr>
        <p:grpSp>
          <p:nvGrpSpPr>
            <p:cNvPr id="14349" name="Group 30">
              <a:extLst>
                <a:ext uri="{FF2B5EF4-FFF2-40B4-BE49-F238E27FC236}">
                  <a16:creationId xmlns:a16="http://schemas.microsoft.com/office/drawing/2014/main" id="{F41BF269-E567-4FAA-9D73-9E1D71D118FF}"/>
                </a:ext>
              </a:extLst>
            </p:cNvPr>
            <p:cNvGrpSpPr>
              <a:grpSpLocks/>
            </p:cNvGrpSpPr>
            <p:nvPr/>
          </p:nvGrpSpPr>
          <p:grpSpPr bwMode="auto">
            <a:xfrm>
              <a:off x="3061" y="2387"/>
              <a:ext cx="2177" cy="1270"/>
              <a:chOff x="2971" y="2205"/>
              <a:chExt cx="2177" cy="1270"/>
            </a:xfrm>
          </p:grpSpPr>
          <p:sp>
            <p:nvSpPr>
              <p:cNvPr id="14351" name="Rectangle 29">
                <a:extLst>
                  <a:ext uri="{FF2B5EF4-FFF2-40B4-BE49-F238E27FC236}">
                    <a16:creationId xmlns:a16="http://schemas.microsoft.com/office/drawing/2014/main" id="{AD419F6B-6144-4ADE-90BF-430D94E71734}"/>
                  </a:ext>
                </a:extLst>
              </p:cNvPr>
              <p:cNvSpPr>
                <a:spLocks noChangeArrowheads="1"/>
              </p:cNvSpPr>
              <p:nvPr/>
            </p:nvSpPr>
            <p:spPr bwMode="auto">
              <a:xfrm>
                <a:off x="2971" y="2205"/>
                <a:ext cx="2177" cy="1270"/>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14352" name="Group 27">
                <a:extLst>
                  <a:ext uri="{FF2B5EF4-FFF2-40B4-BE49-F238E27FC236}">
                    <a16:creationId xmlns:a16="http://schemas.microsoft.com/office/drawing/2014/main" id="{64454EAA-D966-4495-84F8-AEF762BEC083}"/>
                  </a:ext>
                </a:extLst>
              </p:cNvPr>
              <p:cNvGrpSpPr>
                <a:grpSpLocks/>
              </p:cNvGrpSpPr>
              <p:nvPr/>
            </p:nvGrpSpPr>
            <p:grpSpPr bwMode="auto">
              <a:xfrm>
                <a:off x="3307" y="3053"/>
                <a:ext cx="1180" cy="141"/>
                <a:chOff x="3307" y="3053"/>
                <a:chExt cx="1180" cy="95"/>
              </a:xfrm>
            </p:grpSpPr>
            <p:sp>
              <p:nvSpPr>
                <p:cNvPr id="14361" name="Line 11">
                  <a:extLst>
                    <a:ext uri="{FF2B5EF4-FFF2-40B4-BE49-F238E27FC236}">
                      <a16:creationId xmlns:a16="http://schemas.microsoft.com/office/drawing/2014/main" id="{80F56CBD-5BF7-46B0-BFF1-6CAD5ABDE5B2}"/>
                    </a:ext>
                  </a:extLst>
                </p:cNvPr>
                <p:cNvSpPr>
                  <a:spLocks noChangeShapeType="1"/>
                </p:cNvSpPr>
                <p:nvPr/>
              </p:nvSpPr>
              <p:spPr bwMode="auto">
                <a:xfrm>
                  <a:off x="3312" y="3053"/>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2" name="Line 12">
                  <a:extLst>
                    <a:ext uri="{FF2B5EF4-FFF2-40B4-BE49-F238E27FC236}">
                      <a16:creationId xmlns:a16="http://schemas.microsoft.com/office/drawing/2014/main" id="{D3CF8ABC-5BE5-4AED-AF4E-7C51832516BF}"/>
                    </a:ext>
                  </a:extLst>
                </p:cNvPr>
                <p:cNvSpPr>
                  <a:spLocks noChangeShapeType="1"/>
                </p:cNvSpPr>
                <p:nvPr/>
              </p:nvSpPr>
              <p:spPr bwMode="auto">
                <a:xfrm>
                  <a:off x="4487" y="3053"/>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3" name="Line 13">
                  <a:extLst>
                    <a:ext uri="{FF2B5EF4-FFF2-40B4-BE49-F238E27FC236}">
                      <a16:creationId xmlns:a16="http://schemas.microsoft.com/office/drawing/2014/main" id="{8295AFFF-FD09-41ED-AE48-A0916C97D7D4}"/>
                    </a:ext>
                  </a:extLst>
                </p:cNvPr>
                <p:cNvSpPr>
                  <a:spLocks noChangeShapeType="1"/>
                </p:cNvSpPr>
                <p:nvPr/>
              </p:nvSpPr>
              <p:spPr bwMode="auto">
                <a:xfrm>
                  <a:off x="3307" y="3113"/>
                  <a:ext cx="1175" cy="0"/>
                </a:xfrm>
                <a:prstGeom prst="line">
                  <a:avLst/>
                </a:prstGeom>
                <a:noFill/>
                <a:ln w="19050">
                  <a:solidFill>
                    <a:schemeClr val="tx1"/>
                  </a:solidFill>
                  <a:round/>
                  <a:headEnd type="arrow" w="med" len="lg"/>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287" name="AutoShape 15">
                <a:extLst>
                  <a:ext uri="{FF2B5EF4-FFF2-40B4-BE49-F238E27FC236}">
                    <a16:creationId xmlns:a16="http://schemas.microsoft.com/office/drawing/2014/main" id="{100FE018-4E7A-4A83-8439-17C16ED858F0}"/>
                  </a:ext>
                </a:extLst>
              </p:cNvPr>
              <p:cNvSpPr>
                <a:spLocks noChangeArrowheads="1"/>
              </p:cNvSpPr>
              <p:nvPr/>
            </p:nvSpPr>
            <p:spPr bwMode="auto">
              <a:xfrm rot="5400000">
                <a:off x="3557" y="1936"/>
                <a:ext cx="712" cy="1522"/>
              </a:xfrm>
              <a:prstGeom prst="can">
                <a:avLst>
                  <a:gd name="adj" fmla="val 53441"/>
                </a:avLst>
              </a:prstGeom>
              <a:gradFill rotWithShape="1">
                <a:gsLst>
                  <a:gs pos="0">
                    <a:schemeClr val="folHlink"/>
                  </a:gs>
                  <a:gs pos="100000">
                    <a:schemeClr val="folHlink">
                      <a:gamma/>
                      <a:shade val="63529"/>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1" hangingPunct="1">
                  <a:defRPr/>
                </a:pPr>
                <a:endParaRPr lang="zh-CN" altLang="zh-CN" sz="2400" b="1">
                  <a:solidFill>
                    <a:srgbClr val="FF9900"/>
                  </a:solidFill>
                  <a:latin typeface="Times New Roman" panose="02020603050405020304" pitchFamily="18" charset="0"/>
                </a:endParaRPr>
              </a:p>
            </p:txBody>
          </p:sp>
          <p:sp>
            <p:nvSpPr>
              <p:cNvPr id="54289" name="AutoShape 17">
                <a:extLst>
                  <a:ext uri="{FF2B5EF4-FFF2-40B4-BE49-F238E27FC236}">
                    <a16:creationId xmlns:a16="http://schemas.microsoft.com/office/drawing/2014/main" id="{C72BDCA1-70E4-4A2E-B188-FEC43C4ED13F}"/>
                  </a:ext>
                </a:extLst>
              </p:cNvPr>
              <p:cNvSpPr>
                <a:spLocks noChangeArrowheads="1"/>
              </p:cNvSpPr>
              <p:nvPr/>
            </p:nvSpPr>
            <p:spPr bwMode="auto">
              <a:xfrm rot="5400000">
                <a:off x="3556" y="2377"/>
                <a:ext cx="498" cy="427"/>
              </a:xfrm>
              <a:prstGeom prst="curvedRightArrow">
                <a:avLst>
                  <a:gd name="adj1" fmla="val 27269"/>
                  <a:gd name="adj2" fmla="val 47269"/>
                  <a:gd name="adj3" fmla="val 41538"/>
                </a:avLst>
              </a:prstGeom>
              <a:gradFill rotWithShape="1">
                <a:gsLst>
                  <a:gs pos="0">
                    <a:schemeClr val="tx1"/>
                  </a:gs>
                  <a:gs pos="100000">
                    <a:schemeClr val="tx1">
                      <a:gamma/>
                      <a:shade val="60392"/>
                      <a:invGamma/>
                    </a:schemeClr>
                  </a:gs>
                </a:gsLst>
                <a:lin ang="5400000" scaled="1"/>
              </a:gra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4355" name="Rectangle 18">
                <a:extLst>
                  <a:ext uri="{FF2B5EF4-FFF2-40B4-BE49-F238E27FC236}">
                    <a16:creationId xmlns:a16="http://schemas.microsoft.com/office/drawing/2014/main" id="{EFAC451C-25AA-412E-9852-DDB0DCB84323}"/>
                  </a:ext>
                </a:extLst>
              </p:cNvPr>
              <p:cNvSpPr>
                <a:spLocks noChangeArrowheads="1"/>
              </p:cNvSpPr>
              <p:nvPr/>
            </p:nvSpPr>
            <p:spPr bwMode="auto">
              <a:xfrm>
                <a:off x="3379" y="2568"/>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i="1">
                    <a:latin typeface="幼圆" panose="02010509060101010101" pitchFamily="49" charset="-122"/>
                    <a:ea typeface="幼圆" panose="02010509060101010101" pitchFamily="49" charset="-122"/>
                  </a:rPr>
                  <a:t>I</a:t>
                </a:r>
                <a:r>
                  <a:rPr lang="en-US" altLang="zh-CN" sz="2800" baseline="-25000">
                    <a:latin typeface="幼圆" panose="02010509060101010101" pitchFamily="49" charset="-122"/>
                    <a:ea typeface="幼圆" panose="02010509060101010101" pitchFamily="49" charset="-122"/>
                  </a:rPr>
                  <a:t>s</a:t>
                </a:r>
              </a:p>
            </p:txBody>
          </p:sp>
          <p:sp>
            <p:nvSpPr>
              <p:cNvPr id="14356" name="Oval 19">
                <a:extLst>
                  <a:ext uri="{FF2B5EF4-FFF2-40B4-BE49-F238E27FC236}">
                    <a16:creationId xmlns:a16="http://schemas.microsoft.com/office/drawing/2014/main" id="{21F51553-C026-4B08-970C-61EE1B87F606}"/>
                  </a:ext>
                </a:extLst>
              </p:cNvPr>
              <p:cNvSpPr>
                <a:spLocks noChangeAspect="1" noChangeArrowheads="1"/>
              </p:cNvSpPr>
              <p:nvPr/>
            </p:nvSpPr>
            <p:spPr bwMode="auto">
              <a:xfrm>
                <a:off x="4323" y="2387"/>
                <a:ext cx="326" cy="621"/>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57" name="Line 20">
                <a:extLst>
                  <a:ext uri="{FF2B5EF4-FFF2-40B4-BE49-F238E27FC236}">
                    <a16:creationId xmlns:a16="http://schemas.microsoft.com/office/drawing/2014/main" id="{2B40FB0F-D82D-440B-BC9A-2BA584C84E33}"/>
                  </a:ext>
                </a:extLst>
              </p:cNvPr>
              <p:cNvSpPr>
                <a:spLocks noChangeShapeType="1"/>
              </p:cNvSpPr>
              <p:nvPr/>
            </p:nvSpPr>
            <p:spPr bwMode="auto">
              <a:xfrm>
                <a:off x="4323" y="2632"/>
                <a:ext cx="0" cy="118"/>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8" name="Text Box 21">
                <a:extLst>
                  <a:ext uri="{FF2B5EF4-FFF2-40B4-BE49-F238E27FC236}">
                    <a16:creationId xmlns:a16="http://schemas.microsoft.com/office/drawing/2014/main" id="{DAFDFB83-C8DE-4F47-9CB3-019690ED95F5}"/>
                  </a:ext>
                </a:extLst>
              </p:cNvPr>
              <p:cNvSpPr txBox="1">
                <a:spLocks noChangeArrowheads="1"/>
              </p:cNvSpPr>
              <p:nvPr/>
            </p:nvSpPr>
            <p:spPr bwMode="auto">
              <a:xfrm>
                <a:off x="3787" y="3103"/>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rPr>
                  <a:t>l</a:t>
                </a:r>
              </a:p>
            </p:txBody>
          </p:sp>
          <p:sp>
            <p:nvSpPr>
              <p:cNvPr id="14359" name="Line 25">
                <a:extLst>
                  <a:ext uri="{FF2B5EF4-FFF2-40B4-BE49-F238E27FC236}">
                    <a16:creationId xmlns:a16="http://schemas.microsoft.com/office/drawing/2014/main" id="{AACB0F0C-143F-40E2-BEE1-7E8FC9353ADC}"/>
                  </a:ext>
                </a:extLst>
              </p:cNvPr>
              <p:cNvSpPr>
                <a:spLocks noChangeShapeType="1"/>
              </p:cNvSpPr>
              <p:nvPr/>
            </p:nvSpPr>
            <p:spPr bwMode="auto">
              <a:xfrm>
                <a:off x="4487" y="2697"/>
                <a:ext cx="267" cy="0"/>
              </a:xfrm>
              <a:prstGeom prst="line">
                <a:avLst/>
              </a:prstGeom>
              <a:noFill/>
              <a:ln w="28575">
                <a:solidFill>
                  <a:schemeClr val="hlink"/>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360" name="Object 28">
                <a:extLst>
                  <a:ext uri="{FF2B5EF4-FFF2-40B4-BE49-F238E27FC236}">
                    <a16:creationId xmlns:a16="http://schemas.microsoft.com/office/drawing/2014/main" id="{20C640EA-8584-48D3-A448-CE4A62D8CC81}"/>
                  </a:ext>
                </a:extLst>
              </p:cNvPr>
              <p:cNvGraphicFramePr>
                <a:graphicFrameLocks noChangeAspect="1"/>
              </p:cNvGraphicFramePr>
              <p:nvPr/>
            </p:nvGraphicFramePr>
            <p:xfrm>
              <a:off x="4676" y="2414"/>
              <a:ext cx="291" cy="273"/>
            </p:xfrm>
            <a:graphic>
              <a:graphicData uri="http://schemas.openxmlformats.org/presentationml/2006/ole">
                <mc:AlternateContent xmlns:mc="http://schemas.openxmlformats.org/markup-compatibility/2006">
                  <mc:Choice xmlns:v="urn:schemas-microsoft-com:vml" Requires="v">
                    <p:oleObj spid="_x0000_s14366" name="公式" r:id="rId7" imgW="180843" imgH="171450" progId="Equation.3">
                      <p:embed/>
                    </p:oleObj>
                  </mc:Choice>
                  <mc:Fallback>
                    <p:oleObj name="公式" r:id="rId7" imgW="180843" imgH="17145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6" y="2414"/>
                            <a:ext cx="29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350" name="Object 32">
              <a:extLst>
                <a:ext uri="{FF2B5EF4-FFF2-40B4-BE49-F238E27FC236}">
                  <a16:creationId xmlns:a16="http://schemas.microsoft.com/office/drawing/2014/main" id="{802A6433-EBF6-41C1-BB36-18B45F468641}"/>
                </a:ext>
              </a:extLst>
            </p:cNvPr>
            <p:cNvGraphicFramePr>
              <a:graphicFrameLocks noChangeAspect="1"/>
            </p:cNvGraphicFramePr>
            <p:nvPr/>
          </p:nvGraphicFramePr>
          <p:xfrm>
            <a:off x="4468" y="2886"/>
            <a:ext cx="186" cy="237"/>
          </p:xfrm>
          <a:graphic>
            <a:graphicData uri="http://schemas.openxmlformats.org/presentationml/2006/ole">
              <mc:AlternateContent xmlns:mc="http://schemas.openxmlformats.org/markup-compatibility/2006">
                <mc:Choice xmlns:v="urn:schemas-microsoft-com:vml" Requires="v">
                  <p:oleObj spid="_x0000_s14367" name="公式" r:id="rId9" imgW="123957" imgH="162006" progId="Equation.3">
                    <p:embed/>
                  </p:oleObj>
                </mc:Choice>
                <mc:Fallback>
                  <p:oleObj name="公式" r:id="rId9" imgW="123957" imgH="162006"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8" y="2886"/>
                          <a:ext cx="18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345" name="对象 2">
            <a:extLst>
              <a:ext uri="{FF2B5EF4-FFF2-40B4-BE49-F238E27FC236}">
                <a16:creationId xmlns:a16="http://schemas.microsoft.com/office/drawing/2014/main" id="{B05E264D-8694-45A5-AFC8-98ABEDCE5FD9}"/>
              </a:ext>
            </a:extLst>
          </p:cNvPr>
          <p:cNvGraphicFramePr>
            <a:graphicFrameLocks noChangeAspect="1"/>
          </p:cNvGraphicFramePr>
          <p:nvPr/>
        </p:nvGraphicFramePr>
        <p:xfrm>
          <a:off x="3810000" y="1981200"/>
          <a:ext cx="914400" cy="211138"/>
        </p:xfrm>
        <a:graphic>
          <a:graphicData uri="http://schemas.openxmlformats.org/presentationml/2006/ole">
            <mc:AlternateContent xmlns:mc="http://schemas.openxmlformats.org/markup-compatibility/2006">
              <mc:Choice xmlns:v="urn:schemas-microsoft-com:vml" Requires="v">
                <p:oleObj spid="_x0000_s14368" name="Equation" r:id="rId11" imgW="914400" imgH="211680" progId="Equation.DSMT4">
                  <p:embed/>
                </p:oleObj>
              </mc:Choice>
              <mc:Fallback>
                <p:oleObj name="Equation" r:id="rId11" imgW="914400" imgH="211680"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0" y="1981200"/>
                        <a:ext cx="914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6" name="对象 3">
            <a:extLst>
              <a:ext uri="{FF2B5EF4-FFF2-40B4-BE49-F238E27FC236}">
                <a16:creationId xmlns:a16="http://schemas.microsoft.com/office/drawing/2014/main" id="{0FCF21D0-6057-4562-9B82-A31F3A35783C}"/>
              </a:ext>
            </a:extLst>
          </p:cNvPr>
          <p:cNvGraphicFramePr>
            <a:graphicFrameLocks noChangeAspect="1"/>
          </p:cNvGraphicFramePr>
          <p:nvPr/>
        </p:nvGraphicFramePr>
        <p:xfrm>
          <a:off x="5130800" y="2781300"/>
          <a:ext cx="914400" cy="211138"/>
        </p:xfrm>
        <a:graphic>
          <a:graphicData uri="http://schemas.openxmlformats.org/presentationml/2006/ole">
            <mc:AlternateContent xmlns:mc="http://schemas.openxmlformats.org/markup-compatibility/2006">
              <mc:Choice xmlns:v="urn:schemas-microsoft-com:vml" Requires="v">
                <p:oleObj spid="_x0000_s14369" name="Equation" r:id="rId13" imgW="914400" imgH="211680" progId="Equation.DSMT4">
                  <p:embed/>
                </p:oleObj>
              </mc:Choice>
              <mc:Fallback>
                <p:oleObj name="Equation" r:id="rId13" imgW="914400" imgH="211680" progId="Equation.DSMT4">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0800" y="2781300"/>
                        <a:ext cx="9144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7" name="对象 5">
            <a:extLst>
              <a:ext uri="{FF2B5EF4-FFF2-40B4-BE49-F238E27FC236}">
                <a16:creationId xmlns:a16="http://schemas.microsoft.com/office/drawing/2014/main" id="{C5C00E45-6C18-462D-BDBF-0228111E0B28}"/>
              </a:ext>
            </a:extLst>
          </p:cNvPr>
          <p:cNvGraphicFramePr>
            <a:graphicFrameLocks noChangeAspect="1"/>
          </p:cNvGraphicFramePr>
          <p:nvPr/>
        </p:nvGraphicFramePr>
        <p:xfrm>
          <a:off x="4508500" y="3333750"/>
          <a:ext cx="127000" cy="190500"/>
        </p:xfrm>
        <a:graphic>
          <a:graphicData uri="http://schemas.openxmlformats.org/presentationml/2006/ole">
            <mc:AlternateContent xmlns:mc="http://schemas.openxmlformats.org/markup-compatibility/2006">
              <mc:Choice xmlns:v="urn:schemas-microsoft-com:vml" Requires="v">
                <p:oleObj spid="_x0000_s14370" name="Equation" r:id="rId14" imgW="914400" imgH="211680" progId="Equation.DSMT4">
                  <p:embed/>
                </p:oleObj>
              </mc:Choice>
              <mc:Fallback>
                <p:oleObj name="Equation" r:id="rId14" imgW="914400" imgH="211680" progId="Equation.DSMT4">
                  <p:embed/>
                  <p:pic>
                    <p:nvPicPr>
                      <p:cNvPr id="0" name="对象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8500" y="3333750"/>
                        <a:ext cx="127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椭圆形标注 6">
            <a:extLst>
              <a:ext uri="{FF2B5EF4-FFF2-40B4-BE49-F238E27FC236}">
                <a16:creationId xmlns:a16="http://schemas.microsoft.com/office/drawing/2014/main" id="{13CE53BE-D89F-4951-99C0-CC2D4E021471}"/>
              </a:ext>
            </a:extLst>
          </p:cNvPr>
          <p:cNvSpPr/>
          <p:nvPr/>
        </p:nvSpPr>
        <p:spPr>
          <a:xfrm>
            <a:off x="3294063" y="3860800"/>
            <a:ext cx="2141537" cy="1066800"/>
          </a:xfrm>
          <a:prstGeom prst="wedgeEllipseCallout">
            <a:avLst>
              <a:gd name="adj1" fmla="val -52723"/>
              <a:gd name="adj2" fmla="val 69729"/>
            </a:avLst>
          </a:prstGeom>
          <a:solidFill>
            <a:srgbClr val="9933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转换为大磁偶极子模型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0-#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4277"/>
                                        </p:tgtEl>
                                        <p:attrNameLst>
                                          <p:attrName>style.visibility</p:attrName>
                                        </p:attrNameLst>
                                      </p:cBhvr>
                                      <p:to>
                                        <p:strVal val="visible"/>
                                      </p:to>
                                    </p:set>
                                    <p:animEffect transition="in" filter="wipe(left)">
                                      <p:cBhvr>
                                        <p:cTn id="13" dur="500"/>
                                        <p:tgtEl>
                                          <p:spTgt spid="542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4278"/>
                                        </p:tgtEl>
                                        <p:attrNameLst>
                                          <p:attrName>style.visibility</p:attrName>
                                        </p:attrNameLst>
                                      </p:cBhvr>
                                      <p:to>
                                        <p:strVal val="visible"/>
                                      </p:to>
                                    </p:set>
                                    <p:animEffect transition="in" filter="wipe(left)">
                                      <p:cBhvr>
                                        <p:cTn id="18" dur="500"/>
                                        <p:tgtEl>
                                          <p:spTgt spid="542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54305"/>
                                        </p:tgtEl>
                                        <p:attrNameLst>
                                          <p:attrName>style.visibility</p:attrName>
                                        </p:attrNameLst>
                                      </p:cBhvr>
                                      <p:to>
                                        <p:strVal val="visible"/>
                                      </p:to>
                                    </p:set>
                                    <p:animEffect transition="in" filter="fade">
                                      <p:cBhvr>
                                        <p:cTn id="23" dur="1000"/>
                                        <p:tgtEl>
                                          <p:spTgt spid="543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3" fill="hold" nodeType="clickEffect">
                                  <p:stCondLst>
                                    <p:cond delay="0"/>
                                  </p:stCondLst>
                                  <p:childTnLst>
                                    <p:set>
                                      <p:cBhvr>
                                        <p:cTn id="27" dur="1" fill="hold">
                                          <p:stCondLst>
                                            <p:cond delay="0"/>
                                          </p:stCondLst>
                                        </p:cTn>
                                        <p:tgtEl>
                                          <p:spTgt spid="54279"/>
                                        </p:tgtEl>
                                        <p:attrNameLst>
                                          <p:attrName>style.visibility</p:attrName>
                                        </p:attrNameLst>
                                      </p:cBhvr>
                                      <p:to>
                                        <p:strVal val="visible"/>
                                      </p:to>
                                    </p:set>
                                    <p:animEffect transition="in" filter="strips(upRight)">
                                      <p:cBhvr>
                                        <p:cTn id="28" dur="500"/>
                                        <p:tgtEl>
                                          <p:spTgt spid="542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54280"/>
                                        </p:tgtEl>
                                        <p:attrNameLst>
                                          <p:attrName>style.visibility</p:attrName>
                                        </p:attrNameLst>
                                      </p:cBhvr>
                                      <p:to>
                                        <p:strVal val="visible"/>
                                      </p:to>
                                    </p:set>
                                    <p:animEffect transition="in" filter="strips(upRight)">
                                      <p:cBhvr>
                                        <p:cTn id="33" dur="500"/>
                                        <p:tgtEl>
                                          <p:spTgt spid="5428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3" fill="hold" nodeType="clickEffect">
                                  <p:stCondLst>
                                    <p:cond delay="0"/>
                                  </p:stCondLst>
                                  <p:childTnLst>
                                    <p:set>
                                      <p:cBhvr>
                                        <p:cTn id="37" dur="1" fill="hold">
                                          <p:stCondLst>
                                            <p:cond delay="0"/>
                                          </p:stCondLst>
                                        </p:cTn>
                                        <p:tgtEl>
                                          <p:spTgt spid="54303"/>
                                        </p:tgtEl>
                                        <p:attrNameLst>
                                          <p:attrName>style.visibility</p:attrName>
                                        </p:attrNameLst>
                                      </p:cBhvr>
                                      <p:to>
                                        <p:strVal val="visible"/>
                                      </p:to>
                                    </p:set>
                                    <p:animEffect transition="in" filter="strips(upRight)">
                                      <p:cBhvr>
                                        <p:cTn id="38" dur="500"/>
                                        <p:tgtEl>
                                          <p:spTgt spid="5430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utoUpdateAnimBg="0"/>
      <p:bldP spid="54277" grpId="0" animBg="1" autoUpdateAnimBg="0"/>
      <p:bldP spid="54278" grpId="0" autoUpdateAnimBg="0"/>
      <p:bldP spid="54280" grpId="0" autoUpdateAnimBg="0"/>
      <p:bldP spid="7" grpId="0" animBg="1"/>
      <p:bldP spid="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328" name="Group 32">
            <a:extLst>
              <a:ext uri="{FF2B5EF4-FFF2-40B4-BE49-F238E27FC236}">
                <a16:creationId xmlns:a16="http://schemas.microsoft.com/office/drawing/2014/main" id="{E8AA3BDD-23EC-4145-81F8-18BA3AD254FF}"/>
              </a:ext>
            </a:extLst>
          </p:cNvPr>
          <p:cNvGrpSpPr>
            <a:grpSpLocks/>
          </p:cNvGrpSpPr>
          <p:nvPr/>
        </p:nvGrpSpPr>
        <p:grpSpPr bwMode="auto">
          <a:xfrm>
            <a:off x="5580063" y="476250"/>
            <a:ext cx="2881312" cy="1130300"/>
            <a:chOff x="3515" y="300"/>
            <a:chExt cx="1815" cy="712"/>
          </a:xfrm>
        </p:grpSpPr>
        <p:sp>
          <p:nvSpPr>
            <p:cNvPr id="55306" name="AutoShape 10">
              <a:extLst>
                <a:ext uri="{FF2B5EF4-FFF2-40B4-BE49-F238E27FC236}">
                  <a16:creationId xmlns:a16="http://schemas.microsoft.com/office/drawing/2014/main" id="{69B4F98A-FD1E-412B-91DD-52A87A7E11FC}"/>
                </a:ext>
              </a:extLst>
            </p:cNvPr>
            <p:cNvSpPr>
              <a:spLocks noChangeArrowheads="1"/>
            </p:cNvSpPr>
            <p:nvPr/>
          </p:nvSpPr>
          <p:spPr bwMode="auto">
            <a:xfrm rot="5400000">
              <a:off x="3920" y="-105"/>
              <a:ext cx="712" cy="1522"/>
            </a:xfrm>
            <a:prstGeom prst="can">
              <a:avLst>
                <a:gd name="adj" fmla="val 53441"/>
              </a:avLst>
            </a:prstGeom>
            <a:gradFill rotWithShape="1">
              <a:gsLst>
                <a:gs pos="0">
                  <a:schemeClr val="folHlink"/>
                </a:gs>
                <a:gs pos="100000">
                  <a:schemeClr val="folHlink">
                    <a:gamma/>
                    <a:shade val="63529"/>
                    <a:invGamma/>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1" hangingPunct="1">
                <a:defRPr/>
              </a:pPr>
              <a:endParaRPr lang="zh-CN" altLang="zh-CN" sz="2400" b="1">
                <a:solidFill>
                  <a:srgbClr val="FF9900"/>
                </a:solidFill>
                <a:latin typeface="Times New Roman" panose="02020603050405020304" pitchFamily="18" charset="0"/>
              </a:endParaRPr>
            </a:p>
          </p:txBody>
        </p:sp>
        <p:sp>
          <p:nvSpPr>
            <p:cNvPr id="55307" name="AutoShape 11">
              <a:extLst>
                <a:ext uri="{FF2B5EF4-FFF2-40B4-BE49-F238E27FC236}">
                  <a16:creationId xmlns:a16="http://schemas.microsoft.com/office/drawing/2014/main" id="{A11309CC-FBC8-47E7-9C78-30985675C211}"/>
                </a:ext>
              </a:extLst>
            </p:cNvPr>
            <p:cNvSpPr>
              <a:spLocks noChangeArrowheads="1"/>
            </p:cNvSpPr>
            <p:nvPr/>
          </p:nvSpPr>
          <p:spPr bwMode="auto">
            <a:xfrm rot="5400000">
              <a:off x="3919" y="336"/>
              <a:ext cx="498" cy="427"/>
            </a:xfrm>
            <a:prstGeom prst="curvedRightArrow">
              <a:avLst>
                <a:gd name="adj1" fmla="val 27269"/>
                <a:gd name="adj2" fmla="val 47269"/>
                <a:gd name="adj3" fmla="val 41538"/>
              </a:avLst>
            </a:prstGeom>
            <a:gradFill rotWithShape="1">
              <a:gsLst>
                <a:gs pos="0">
                  <a:schemeClr val="tx1"/>
                </a:gs>
                <a:gs pos="100000">
                  <a:schemeClr val="tx1">
                    <a:gamma/>
                    <a:shade val="60392"/>
                    <a:invGamma/>
                  </a:schemeClr>
                </a:gs>
              </a:gsLst>
              <a:lin ang="5400000" scaled="1"/>
            </a:gra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5381" name="Rectangle 12">
              <a:extLst>
                <a:ext uri="{FF2B5EF4-FFF2-40B4-BE49-F238E27FC236}">
                  <a16:creationId xmlns:a16="http://schemas.microsoft.com/office/drawing/2014/main" id="{140C2AED-702A-496B-B3C8-59A3F522245D}"/>
                </a:ext>
              </a:extLst>
            </p:cNvPr>
            <p:cNvSpPr>
              <a:spLocks noChangeArrowheads="1"/>
            </p:cNvSpPr>
            <p:nvPr/>
          </p:nvSpPr>
          <p:spPr bwMode="auto">
            <a:xfrm>
              <a:off x="3742" y="30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i="1">
                  <a:latin typeface="幼圆" panose="02010509060101010101" pitchFamily="49" charset="-122"/>
                  <a:ea typeface="幼圆" panose="02010509060101010101" pitchFamily="49" charset="-122"/>
                </a:rPr>
                <a:t>I</a:t>
              </a:r>
              <a:r>
                <a:rPr lang="en-US" altLang="zh-CN" sz="2800" baseline="-25000">
                  <a:latin typeface="幼圆" panose="02010509060101010101" pitchFamily="49" charset="-122"/>
                  <a:ea typeface="幼圆" panose="02010509060101010101" pitchFamily="49" charset="-122"/>
                </a:rPr>
                <a:t>s</a:t>
              </a:r>
            </a:p>
          </p:txBody>
        </p:sp>
        <p:sp>
          <p:nvSpPr>
            <p:cNvPr id="15382" name="Oval 13">
              <a:extLst>
                <a:ext uri="{FF2B5EF4-FFF2-40B4-BE49-F238E27FC236}">
                  <a16:creationId xmlns:a16="http://schemas.microsoft.com/office/drawing/2014/main" id="{E669B36D-43E0-4771-AEE9-5AEEAAF2125B}"/>
                </a:ext>
              </a:extLst>
            </p:cNvPr>
            <p:cNvSpPr>
              <a:spLocks noChangeAspect="1" noChangeArrowheads="1"/>
            </p:cNvSpPr>
            <p:nvPr/>
          </p:nvSpPr>
          <p:spPr bwMode="auto">
            <a:xfrm>
              <a:off x="4686" y="346"/>
              <a:ext cx="326" cy="621"/>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83" name="Line 14">
              <a:extLst>
                <a:ext uri="{FF2B5EF4-FFF2-40B4-BE49-F238E27FC236}">
                  <a16:creationId xmlns:a16="http://schemas.microsoft.com/office/drawing/2014/main" id="{D84F8830-53F8-4BD8-8612-B0C25653C599}"/>
                </a:ext>
              </a:extLst>
            </p:cNvPr>
            <p:cNvSpPr>
              <a:spLocks noChangeShapeType="1"/>
            </p:cNvSpPr>
            <p:nvPr/>
          </p:nvSpPr>
          <p:spPr bwMode="auto">
            <a:xfrm>
              <a:off x="4686" y="591"/>
              <a:ext cx="0" cy="118"/>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16">
              <a:extLst>
                <a:ext uri="{FF2B5EF4-FFF2-40B4-BE49-F238E27FC236}">
                  <a16:creationId xmlns:a16="http://schemas.microsoft.com/office/drawing/2014/main" id="{59B7944C-7BFF-4988-8EE7-0D70E78C2DFF}"/>
                </a:ext>
              </a:extLst>
            </p:cNvPr>
            <p:cNvSpPr>
              <a:spLocks noChangeShapeType="1"/>
            </p:cNvSpPr>
            <p:nvPr/>
          </p:nvSpPr>
          <p:spPr bwMode="auto">
            <a:xfrm>
              <a:off x="4850" y="656"/>
              <a:ext cx="267" cy="0"/>
            </a:xfrm>
            <a:prstGeom prst="line">
              <a:avLst/>
            </a:prstGeom>
            <a:noFill/>
            <a:ln w="28575">
              <a:solidFill>
                <a:schemeClr val="hlink"/>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385" name="Object 17">
              <a:extLst>
                <a:ext uri="{FF2B5EF4-FFF2-40B4-BE49-F238E27FC236}">
                  <a16:creationId xmlns:a16="http://schemas.microsoft.com/office/drawing/2014/main" id="{14B0860A-F2E7-4098-BACD-BF873D14DFE4}"/>
                </a:ext>
              </a:extLst>
            </p:cNvPr>
            <p:cNvGraphicFramePr>
              <a:graphicFrameLocks noChangeAspect="1"/>
            </p:cNvGraphicFramePr>
            <p:nvPr/>
          </p:nvGraphicFramePr>
          <p:xfrm>
            <a:off x="5039" y="373"/>
            <a:ext cx="291" cy="273"/>
          </p:xfrm>
          <a:graphic>
            <a:graphicData uri="http://schemas.openxmlformats.org/presentationml/2006/ole">
              <mc:AlternateContent xmlns:mc="http://schemas.openxmlformats.org/markup-compatibility/2006">
                <mc:Choice xmlns:v="urn:schemas-microsoft-com:vml" Requires="v">
                  <p:oleObj spid="_x0000_s15386" name="公式" r:id="rId3" imgW="180843" imgH="171450" progId="Equation.3">
                    <p:embed/>
                  </p:oleObj>
                </mc:Choice>
                <mc:Fallback>
                  <p:oleObj name="公式" r:id="rId3" imgW="180843" imgH="17145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9" y="373"/>
                          <a:ext cx="29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5314" name="Object 18">
            <a:extLst>
              <a:ext uri="{FF2B5EF4-FFF2-40B4-BE49-F238E27FC236}">
                <a16:creationId xmlns:a16="http://schemas.microsoft.com/office/drawing/2014/main" id="{A552BEBF-874E-42D2-9126-24D3CB0377A5}"/>
              </a:ext>
            </a:extLst>
          </p:cNvPr>
          <p:cNvGraphicFramePr>
            <a:graphicFrameLocks noChangeAspect="1"/>
          </p:cNvGraphicFramePr>
          <p:nvPr/>
        </p:nvGraphicFramePr>
        <p:xfrm>
          <a:off x="823913" y="652463"/>
          <a:ext cx="3516312" cy="760412"/>
        </p:xfrm>
        <a:graphic>
          <a:graphicData uri="http://schemas.openxmlformats.org/presentationml/2006/ole">
            <mc:AlternateContent xmlns:mc="http://schemas.openxmlformats.org/markup-compatibility/2006">
              <mc:Choice xmlns:v="urn:schemas-microsoft-com:vml" Requires="v">
                <p:oleObj spid="_x0000_s15387" name="Equation" r:id="rId5" imgW="1276438" imgH="257175" progId="Equation.DSMT4">
                  <p:embed/>
                </p:oleObj>
              </mc:Choice>
              <mc:Fallback>
                <p:oleObj name="Equation" r:id="rId5" imgW="1276438" imgH="257175"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913" y="652463"/>
                        <a:ext cx="3516312" cy="760412"/>
                      </a:xfrm>
                      <a:prstGeom prst="rect">
                        <a:avLst/>
                      </a:prstGeom>
                      <a:solidFill>
                        <a:srgbClr val="006600"/>
                      </a:solidFill>
                      <a:ln w="12700">
                        <a:solidFill>
                          <a:schemeClr val="tx1"/>
                        </a:solidFill>
                        <a:miter lim="800000"/>
                        <a:headEnd/>
                        <a:tailEnd/>
                      </a:ln>
                      <a:effectLst>
                        <a:outerShdw dist="35921" dir="2700000" algn="ctr" rotWithShape="0">
                          <a:srgbClr val="808080"/>
                        </a:outerShdw>
                      </a:effectLst>
                    </p:spPr>
                  </p:pic>
                </p:oleObj>
              </mc:Fallback>
            </mc:AlternateContent>
          </a:graphicData>
        </a:graphic>
      </p:graphicFrame>
      <p:sp>
        <p:nvSpPr>
          <p:cNvPr id="55315" name="Text Box 19">
            <a:extLst>
              <a:ext uri="{FF2B5EF4-FFF2-40B4-BE49-F238E27FC236}">
                <a16:creationId xmlns:a16="http://schemas.microsoft.com/office/drawing/2014/main" id="{8CF9D9C6-A36C-4A61-A91C-5E798FAABD30}"/>
              </a:ext>
            </a:extLst>
          </p:cNvPr>
          <p:cNvSpPr txBox="1">
            <a:spLocks noChangeArrowheads="1"/>
          </p:cNvSpPr>
          <p:nvPr/>
        </p:nvSpPr>
        <p:spPr bwMode="auto">
          <a:xfrm>
            <a:off x="468313" y="2133600"/>
            <a:ext cx="80645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buClrTx/>
              <a:buSzTx/>
              <a:buFontTx/>
              <a:buNone/>
            </a:pPr>
            <a:r>
              <a:rPr lang="zh-CN" altLang="en-US" sz="2800" b="1">
                <a:solidFill>
                  <a:schemeClr val="hlink"/>
                </a:solidFill>
                <a:latin typeface="Times New Roman" panose="02020603050405020304" pitchFamily="18" charset="0"/>
                <a:ea typeface="黑体" panose="02010609060101010101" pitchFamily="49" charset="-122"/>
              </a:rPr>
              <a:t>结论：</a:t>
            </a:r>
            <a:r>
              <a:rPr lang="zh-CN" altLang="en-US" sz="2800" b="1">
                <a:latin typeface="Times New Roman" panose="02020603050405020304" pitchFamily="18" charset="0"/>
              </a:rPr>
              <a:t>磁化强度在数值上等于磁化面电流线密度，它们之间的关系由右手螺旋法则确定。</a:t>
            </a:r>
          </a:p>
        </p:txBody>
      </p:sp>
      <p:grpSp>
        <p:nvGrpSpPr>
          <p:cNvPr id="55327" name="Group 31">
            <a:extLst>
              <a:ext uri="{FF2B5EF4-FFF2-40B4-BE49-F238E27FC236}">
                <a16:creationId xmlns:a16="http://schemas.microsoft.com/office/drawing/2014/main" id="{72145243-9DD3-4377-9B2C-E3A474B4A57D}"/>
              </a:ext>
            </a:extLst>
          </p:cNvPr>
          <p:cNvGrpSpPr>
            <a:grpSpLocks/>
          </p:cNvGrpSpPr>
          <p:nvPr/>
        </p:nvGrpSpPr>
        <p:grpSpPr bwMode="auto">
          <a:xfrm>
            <a:off x="5651500" y="1184275"/>
            <a:ext cx="1851025" cy="1020763"/>
            <a:chOff x="3606" y="718"/>
            <a:chExt cx="1166" cy="643"/>
          </a:xfrm>
        </p:grpSpPr>
        <p:sp>
          <p:nvSpPr>
            <p:cNvPr id="15370" name="Rectangle 22">
              <a:extLst>
                <a:ext uri="{FF2B5EF4-FFF2-40B4-BE49-F238E27FC236}">
                  <a16:creationId xmlns:a16="http://schemas.microsoft.com/office/drawing/2014/main" id="{80BC9F86-334C-4BF5-91DC-0AB1F420F110}"/>
                </a:ext>
              </a:extLst>
            </p:cNvPr>
            <p:cNvSpPr>
              <a:spLocks noChangeArrowheads="1"/>
            </p:cNvSpPr>
            <p:nvPr/>
          </p:nvSpPr>
          <p:spPr bwMode="auto">
            <a:xfrm>
              <a:off x="3833" y="878"/>
              <a:ext cx="748" cy="329"/>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5371" name="Line 23">
              <a:extLst>
                <a:ext uri="{FF2B5EF4-FFF2-40B4-BE49-F238E27FC236}">
                  <a16:creationId xmlns:a16="http://schemas.microsoft.com/office/drawing/2014/main" id="{8745E047-8F1C-44BE-9CCB-7F04469B6A15}"/>
                </a:ext>
              </a:extLst>
            </p:cNvPr>
            <p:cNvSpPr>
              <a:spLocks noChangeShapeType="1"/>
            </p:cNvSpPr>
            <p:nvPr/>
          </p:nvSpPr>
          <p:spPr bwMode="auto">
            <a:xfrm flipV="1">
              <a:off x="3833" y="954"/>
              <a:ext cx="0" cy="154"/>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24">
              <a:extLst>
                <a:ext uri="{FF2B5EF4-FFF2-40B4-BE49-F238E27FC236}">
                  <a16:creationId xmlns:a16="http://schemas.microsoft.com/office/drawing/2014/main" id="{D6CFB690-9520-4F80-A31C-D84E848073D5}"/>
                </a:ext>
              </a:extLst>
            </p:cNvPr>
            <p:cNvSpPr>
              <a:spLocks noChangeShapeType="1"/>
            </p:cNvSpPr>
            <p:nvPr/>
          </p:nvSpPr>
          <p:spPr bwMode="auto">
            <a:xfrm>
              <a:off x="4581" y="954"/>
              <a:ext cx="0" cy="154"/>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25">
              <a:extLst>
                <a:ext uri="{FF2B5EF4-FFF2-40B4-BE49-F238E27FC236}">
                  <a16:creationId xmlns:a16="http://schemas.microsoft.com/office/drawing/2014/main" id="{A1795A75-1736-43B1-A666-8F1F23D91123}"/>
                </a:ext>
              </a:extLst>
            </p:cNvPr>
            <p:cNvSpPr>
              <a:spLocks noChangeShapeType="1"/>
            </p:cNvSpPr>
            <p:nvPr/>
          </p:nvSpPr>
          <p:spPr bwMode="auto">
            <a:xfrm flipV="1">
              <a:off x="4059" y="872"/>
              <a:ext cx="276"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26">
              <a:extLst>
                <a:ext uri="{FF2B5EF4-FFF2-40B4-BE49-F238E27FC236}">
                  <a16:creationId xmlns:a16="http://schemas.microsoft.com/office/drawing/2014/main" id="{E99B9E2A-7B54-4406-A293-90B1F1391DFD}"/>
                </a:ext>
              </a:extLst>
            </p:cNvPr>
            <p:cNvSpPr>
              <a:spLocks noChangeShapeType="1"/>
            </p:cNvSpPr>
            <p:nvPr/>
          </p:nvSpPr>
          <p:spPr bwMode="auto">
            <a:xfrm flipH="1">
              <a:off x="4059" y="1207"/>
              <a:ext cx="276" cy="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Text Box 27">
              <a:extLst>
                <a:ext uri="{FF2B5EF4-FFF2-40B4-BE49-F238E27FC236}">
                  <a16:creationId xmlns:a16="http://schemas.microsoft.com/office/drawing/2014/main" id="{1A1C814A-F769-4FB5-8F26-690E17015D01}"/>
                </a:ext>
              </a:extLst>
            </p:cNvPr>
            <p:cNvSpPr txBox="1">
              <a:spLocks noChangeArrowheads="1"/>
            </p:cNvSpPr>
            <p:nvPr/>
          </p:nvSpPr>
          <p:spPr bwMode="auto">
            <a:xfrm>
              <a:off x="3624" y="718"/>
              <a:ext cx="3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a</a:t>
              </a:r>
              <a:endParaRPr lang="en-US" altLang="zh-CN" sz="2400" i="1" u="sng">
                <a:latin typeface="Times New Roman" panose="02020603050405020304" pitchFamily="18" charset="0"/>
              </a:endParaRPr>
            </a:p>
          </p:txBody>
        </p:sp>
        <p:sp>
          <p:nvSpPr>
            <p:cNvPr id="15376" name="Rectangle 28">
              <a:extLst>
                <a:ext uri="{FF2B5EF4-FFF2-40B4-BE49-F238E27FC236}">
                  <a16:creationId xmlns:a16="http://schemas.microsoft.com/office/drawing/2014/main" id="{5622D2EF-9343-4339-AF9A-0E41924B39ED}"/>
                </a:ext>
              </a:extLst>
            </p:cNvPr>
            <p:cNvSpPr>
              <a:spLocks noChangeArrowheads="1"/>
            </p:cNvSpPr>
            <p:nvPr/>
          </p:nvSpPr>
          <p:spPr bwMode="auto">
            <a:xfrm>
              <a:off x="3606" y="1071"/>
              <a:ext cx="1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d</a:t>
              </a:r>
            </a:p>
          </p:txBody>
        </p:sp>
        <p:sp>
          <p:nvSpPr>
            <p:cNvPr id="15377" name="Rectangle 29">
              <a:extLst>
                <a:ext uri="{FF2B5EF4-FFF2-40B4-BE49-F238E27FC236}">
                  <a16:creationId xmlns:a16="http://schemas.microsoft.com/office/drawing/2014/main" id="{C055936C-9C8C-45A6-A811-D7DFE59FF140}"/>
                </a:ext>
              </a:extLst>
            </p:cNvPr>
            <p:cNvSpPr>
              <a:spLocks noChangeArrowheads="1"/>
            </p:cNvSpPr>
            <p:nvPr/>
          </p:nvSpPr>
          <p:spPr bwMode="auto">
            <a:xfrm>
              <a:off x="4557" y="107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c</a:t>
              </a:r>
            </a:p>
          </p:txBody>
        </p:sp>
        <p:sp>
          <p:nvSpPr>
            <p:cNvPr id="15378" name="Rectangle 30">
              <a:extLst>
                <a:ext uri="{FF2B5EF4-FFF2-40B4-BE49-F238E27FC236}">
                  <a16:creationId xmlns:a16="http://schemas.microsoft.com/office/drawing/2014/main" id="{9B56DE5E-72DE-45BA-A5B5-89ABCC6A29D2}"/>
                </a:ext>
              </a:extLst>
            </p:cNvPr>
            <p:cNvSpPr>
              <a:spLocks noChangeArrowheads="1"/>
            </p:cNvSpPr>
            <p:nvPr/>
          </p:nvSpPr>
          <p:spPr bwMode="auto">
            <a:xfrm>
              <a:off x="4549" y="7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b</a:t>
              </a:r>
            </a:p>
          </p:txBody>
        </p:sp>
      </p:grpSp>
      <p:graphicFrame>
        <p:nvGraphicFramePr>
          <p:cNvPr id="55329" name="Object 33">
            <a:extLst>
              <a:ext uri="{FF2B5EF4-FFF2-40B4-BE49-F238E27FC236}">
                <a16:creationId xmlns:a16="http://schemas.microsoft.com/office/drawing/2014/main" id="{A2288830-5E7E-4B86-A889-8C335DC4DAB0}"/>
              </a:ext>
            </a:extLst>
          </p:cNvPr>
          <p:cNvGraphicFramePr>
            <a:graphicFrameLocks noChangeAspect="1"/>
          </p:cNvGraphicFramePr>
          <p:nvPr/>
        </p:nvGraphicFramePr>
        <p:xfrm>
          <a:off x="1979613" y="3213100"/>
          <a:ext cx="3886200" cy="828675"/>
        </p:xfrm>
        <a:graphic>
          <a:graphicData uri="http://schemas.openxmlformats.org/presentationml/2006/ole">
            <mc:AlternateContent xmlns:mc="http://schemas.openxmlformats.org/markup-compatibility/2006">
              <mc:Choice xmlns:v="urn:schemas-microsoft-com:vml" Requires="v">
                <p:oleObj spid="_x0000_s15388" name="公式" r:id="rId7" imgW="1533481" imgH="314204" progId="Equation.3">
                  <p:embed/>
                </p:oleObj>
              </mc:Choice>
              <mc:Fallback>
                <p:oleObj name="公式" r:id="rId7" imgW="1533481" imgH="314204"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213100"/>
                        <a:ext cx="3886200"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30" name="Object 34">
            <a:extLst>
              <a:ext uri="{FF2B5EF4-FFF2-40B4-BE49-F238E27FC236}">
                <a16:creationId xmlns:a16="http://schemas.microsoft.com/office/drawing/2014/main" id="{52143A66-6B28-4CBF-BA89-3E5DA2882021}"/>
              </a:ext>
            </a:extLst>
          </p:cNvPr>
          <p:cNvGraphicFramePr>
            <a:graphicFrameLocks noChangeAspect="1"/>
          </p:cNvGraphicFramePr>
          <p:nvPr/>
        </p:nvGraphicFramePr>
        <p:xfrm>
          <a:off x="684213" y="4292600"/>
          <a:ext cx="3657600" cy="827088"/>
        </p:xfrm>
        <a:graphic>
          <a:graphicData uri="http://schemas.openxmlformats.org/presentationml/2006/ole">
            <mc:AlternateContent xmlns:mc="http://schemas.openxmlformats.org/markup-compatibility/2006">
              <mc:Choice xmlns:v="urn:schemas-microsoft-com:vml" Requires="v">
                <p:oleObj spid="_x0000_s15389" name="公式" r:id="rId9" imgW="1438319" imgH="314204" progId="Equation.3">
                  <p:embed/>
                </p:oleObj>
              </mc:Choice>
              <mc:Fallback>
                <p:oleObj name="公式" r:id="rId9" imgW="1438319" imgH="314204"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292600"/>
                        <a:ext cx="3657600" cy="8270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31" name="Object 35">
            <a:extLst>
              <a:ext uri="{FF2B5EF4-FFF2-40B4-BE49-F238E27FC236}">
                <a16:creationId xmlns:a16="http://schemas.microsoft.com/office/drawing/2014/main" id="{C35843A4-EF53-4F43-8387-1512F744FE2B}"/>
              </a:ext>
            </a:extLst>
          </p:cNvPr>
          <p:cNvGraphicFramePr>
            <a:graphicFrameLocks noChangeAspect="1"/>
          </p:cNvGraphicFramePr>
          <p:nvPr/>
        </p:nvGraphicFramePr>
        <p:xfrm>
          <a:off x="5364163" y="4292600"/>
          <a:ext cx="2087562" cy="860425"/>
        </p:xfrm>
        <a:graphic>
          <a:graphicData uri="http://schemas.openxmlformats.org/presentationml/2006/ole">
            <mc:AlternateContent xmlns:mc="http://schemas.openxmlformats.org/markup-compatibility/2006">
              <mc:Choice xmlns:v="urn:schemas-microsoft-com:vml" Requires="v">
                <p:oleObj spid="_x0000_s15390" name="公式" r:id="rId11" imgW="780962" imgH="314204" progId="Equation.3">
                  <p:embed/>
                </p:oleObj>
              </mc:Choice>
              <mc:Fallback>
                <p:oleObj name="公式" r:id="rId11" imgW="780962" imgH="314204" progId="Equation.3">
                  <p:embed/>
                  <p:pic>
                    <p:nvPicPr>
                      <p:cNvPr id="0" name="Object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163" y="4292600"/>
                        <a:ext cx="2087562" cy="860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33" name="Object 37">
            <a:extLst>
              <a:ext uri="{FF2B5EF4-FFF2-40B4-BE49-F238E27FC236}">
                <a16:creationId xmlns:a16="http://schemas.microsoft.com/office/drawing/2014/main" id="{BB125E8E-631E-47C1-972C-A6660A1419EF}"/>
              </a:ext>
            </a:extLst>
          </p:cNvPr>
          <p:cNvGraphicFramePr>
            <a:graphicFrameLocks noChangeAspect="1"/>
          </p:cNvGraphicFramePr>
          <p:nvPr/>
        </p:nvGraphicFramePr>
        <p:xfrm>
          <a:off x="1258888" y="5300663"/>
          <a:ext cx="5710237" cy="884237"/>
        </p:xfrm>
        <a:graphic>
          <a:graphicData uri="http://schemas.openxmlformats.org/presentationml/2006/ole">
            <mc:AlternateContent xmlns:mc="http://schemas.openxmlformats.org/markup-compatibility/2006">
              <mc:Choice xmlns:v="urn:schemas-microsoft-com:vml" Requires="v">
                <p:oleObj spid="_x0000_s15391" name="公式" r:id="rId13" imgW="2076362" imgH="314204" progId="Equation.3">
                  <p:embed/>
                </p:oleObj>
              </mc:Choice>
              <mc:Fallback>
                <p:oleObj name="公式" r:id="rId13" imgW="2076362" imgH="314204"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5300663"/>
                        <a:ext cx="5710237" cy="8842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55314"/>
                                        </p:tgtEl>
                                        <p:attrNameLst>
                                          <p:attrName>style.visibility</p:attrName>
                                        </p:attrNameLst>
                                      </p:cBhvr>
                                      <p:to>
                                        <p:strVal val="visible"/>
                                      </p:to>
                                    </p:set>
                                    <p:animEffect transition="in" filter="strips(upRight)">
                                      <p:cBhvr>
                                        <p:cTn id="7" dur="500"/>
                                        <p:tgtEl>
                                          <p:spTgt spid="55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315"/>
                                        </p:tgtEl>
                                        <p:attrNameLst>
                                          <p:attrName>style.visibility</p:attrName>
                                        </p:attrNameLst>
                                      </p:cBhvr>
                                      <p:to>
                                        <p:strVal val="visible"/>
                                      </p:to>
                                    </p:set>
                                    <p:animEffect transition="in" filter="box(out)">
                                      <p:cBhvr>
                                        <p:cTn id="12" dur="500"/>
                                        <p:tgtEl>
                                          <p:spTgt spid="55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5328"/>
                                        </p:tgtEl>
                                        <p:attrNameLst>
                                          <p:attrName>style.visibility</p:attrName>
                                        </p:attrNameLst>
                                      </p:cBhvr>
                                      <p:to>
                                        <p:strVal val="visible"/>
                                      </p:to>
                                    </p:set>
                                    <p:animEffect transition="in" filter="fade">
                                      <p:cBhvr>
                                        <p:cTn id="17" dur="1000"/>
                                        <p:tgtEl>
                                          <p:spTgt spid="553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55327"/>
                                        </p:tgtEl>
                                        <p:attrNameLst>
                                          <p:attrName>style.visibility</p:attrName>
                                        </p:attrNameLst>
                                      </p:cBhvr>
                                      <p:to>
                                        <p:strVal val="visible"/>
                                      </p:to>
                                    </p:set>
                                    <p:animEffect transition="in" filter="box(out)">
                                      <p:cBhvr>
                                        <p:cTn id="22" dur="500"/>
                                        <p:tgtEl>
                                          <p:spTgt spid="553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55329"/>
                                        </p:tgtEl>
                                        <p:attrNameLst>
                                          <p:attrName>style.visibility</p:attrName>
                                        </p:attrNameLst>
                                      </p:cBhvr>
                                      <p:to>
                                        <p:strVal val="visible"/>
                                      </p:to>
                                    </p:set>
                                    <p:animEffect transition="in" filter="strips(upRight)">
                                      <p:cBhvr>
                                        <p:cTn id="27" dur="500"/>
                                        <p:tgtEl>
                                          <p:spTgt spid="553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55330"/>
                                        </p:tgtEl>
                                        <p:attrNameLst>
                                          <p:attrName>style.visibility</p:attrName>
                                        </p:attrNameLst>
                                      </p:cBhvr>
                                      <p:to>
                                        <p:strVal val="visible"/>
                                      </p:to>
                                    </p:set>
                                    <p:animEffect transition="in" filter="strips(upRight)">
                                      <p:cBhvr>
                                        <p:cTn id="32" dur="500"/>
                                        <p:tgtEl>
                                          <p:spTgt spid="553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55331"/>
                                        </p:tgtEl>
                                        <p:attrNameLst>
                                          <p:attrName>style.visibility</p:attrName>
                                        </p:attrNameLst>
                                      </p:cBhvr>
                                      <p:to>
                                        <p:strVal val="visible"/>
                                      </p:to>
                                    </p:set>
                                    <p:animEffect transition="in" filter="strips(upRight)">
                                      <p:cBhvr>
                                        <p:cTn id="37" dur="500"/>
                                        <p:tgtEl>
                                          <p:spTgt spid="553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5333"/>
                                        </p:tgtEl>
                                        <p:attrNameLst>
                                          <p:attrName>style.visibility</p:attrName>
                                        </p:attrNameLst>
                                      </p:cBhvr>
                                      <p:to>
                                        <p:strVal val="visible"/>
                                      </p:to>
                                    </p:set>
                                    <p:animEffect transition="in" filter="wipe(left)">
                                      <p:cBhvr>
                                        <p:cTn id="42" dur="500"/>
                                        <p:tgtEl>
                                          <p:spTgt spid="55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4" name="Object 4">
            <a:extLst>
              <a:ext uri="{FF2B5EF4-FFF2-40B4-BE49-F238E27FC236}">
                <a16:creationId xmlns:a16="http://schemas.microsoft.com/office/drawing/2014/main" id="{8EE1B080-D341-4231-8F29-6894142DC2CA}"/>
              </a:ext>
            </a:extLst>
          </p:cNvPr>
          <p:cNvGraphicFramePr>
            <a:graphicFrameLocks noChangeAspect="1"/>
          </p:cNvGraphicFramePr>
          <p:nvPr/>
        </p:nvGraphicFramePr>
        <p:xfrm>
          <a:off x="3348038" y="476250"/>
          <a:ext cx="2362200" cy="887413"/>
        </p:xfrm>
        <a:graphic>
          <a:graphicData uri="http://schemas.openxmlformats.org/presentationml/2006/ole">
            <mc:AlternateContent xmlns:mc="http://schemas.openxmlformats.org/markup-compatibility/2006">
              <mc:Choice xmlns:v="urn:schemas-microsoft-com:vml" Requires="v">
                <p:oleObj spid="_x0000_s16396" name="公式" r:id="rId3" imgW="752519" imgH="276064" progId="Equation.3">
                  <p:embed/>
                </p:oleObj>
              </mc:Choice>
              <mc:Fallback>
                <p:oleObj name="公式" r:id="rId3" imgW="752519" imgH="27606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476250"/>
                        <a:ext cx="2362200" cy="887413"/>
                      </a:xfrm>
                      <a:prstGeom prst="rect">
                        <a:avLst/>
                      </a:prstGeom>
                      <a:solidFill>
                        <a:srgbClr val="006600"/>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56327" name="Group 7">
            <a:extLst>
              <a:ext uri="{FF2B5EF4-FFF2-40B4-BE49-F238E27FC236}">
                <a16:creationId xmlns:a16="http://schemas.microsoft.com/office/drawing/2014/main" id="{42F50DF2-68E7-4609-8034-225DDCE237CB}"/>
              </a:ext>
            </a:extLst>
          </p:cNvPr>
          <p:cNvGrpSpPr>
            <a:grpSpLocks/>
          </p:cNvGrpSpPr>
          <p:nvPr/>
        </p:nvGrpSpPr>
        <p:grpSpPr bwMode="auto">
          <a:xfrm>
            <a:off x="468313" y="1557338"/>
            <a:ext cx="8351837" cy="1117600"/>
            <a:chOff x="295" y="981"/>
            <a:chExt cx="5261" cy="704"/>
          </a:xfrm>
        </p:grpSpPr>
        <p:sp>
          <p:nvSpPr>
            <p:cNvPr id="16394" name="Text Box 5">
              <a:extLst>
                <a:ext uri="{FF2B5EF4-FFF2-40B4-BE49-F238E27FC236}">
                  <a16:creationId xmlns:a16="http://schemas.microsoft.com/office/drawing/2014/main" id="{7EDAD488-4931-407B-AAA6-0A9B7207BA41}"/>
                </a:ext>
              </a:extLst>
            </p:cNvPr>
            <p:cNvSpPr txBox="1">
              <a:spLocks noChangeArrowheads="1"/>
            </p:cNvSpPr>
            <p:nvPr/>
          </p:nvSpPr>
          <p:spPr bwMode="auto">
            <a:xfrm>
              <a:off x="295" y="981"/>
              <a:ext cx="5261"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2800" b="1">
                  <a:solidFill>
                    <a:schemeClr val="hlink"/>
                  </a:solidFill>
                  <a:ea typeface="黑体" panose="02010609060101010101" pitchFamily="49" charset="-122"/>
                </a:rPr>
                <a:t>结论：</a:t>
              </a:r>
              <a:r>
                <a:rPr lang="zh-CN" altLang="en-US" sz="2800" b="1">
                  <a:latin typeface="宋体" panose="02010600030101010101" pitchFamily="2" charset="-122"/>
                </a:rPr>
                <a:t>磁化强度   沿闭合回路的环流，等于穿过回路所包围面积的磁化电流</a:t>
              </a:r>
              <a:r>
                <a:rPr lang="zh-CN" altLang="en-US" sz="2800" b="1">
                  <a:latin typeface="仿宋_GB2312" pitchFamily="49" charset="-122"/>
                  <a:ea typeface="仿宋_GB2312" pitchFamily="49" charset="-122"/>
                </a:rPr>
                <a:t>。 </a:t>
              </a:r>
            </a:p>
          </p:txBody>
        </p:sp>
        <p:graphicFrame>
          <p:nvGraphicFramePr>
            <p:cNvPr id="16395" name="Object 6">
              <a:extLst>
                <a:ext uri="{FF2B5EF4-FFF2-40B4-BE49-F238E27FC236}">
                  <a16:creationId xmlns:a16="http://schemas.microsoft.com/office/drawing/2014/main" id="{FC59F346-BC61-4A0A-A06B-3DA38C86C18B}"/>
                </a:ext>
              </a:extLst>
            </p:cNvPr>
            <p:cNvGraphicFramePr>
              <a:graphicFrameLocks noChangeAspect="1"/>
            </p:cNvGraphicFramePr>
            <p:nvPr/>
          </p:nvGraphicFramePr>
          <p:xfrm>
            <a:off x="1954" y="1044"/>
            <a:ext cx="291" cy="273"/>
          </p:xfrm>
          <a:graphic>
            <a:graphicData uri="http://schemas.openxmlformats.org/presentationml/2006/ole">
              <mc:AlternateContent xmlns:mc="http://schemas.openxmlformats.org/markup-compatibility/2006">
                <mc:Choice xmlns:v="urn:schemas-microsoft-com:vml" Requires="v">
                  <p:oleObj spid="_x0000_s16397" name="公式" r:id="rId5" imgW="180843" imgH="171450" progId="Equation.3">
                    <p:embed/>
                  </p:oleObj>
                </mc:Choice>
                <mc:Fallback>
                  <p:oleObj name="公式" r:id="rId5" imgW="180843" imgH="17145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4" y="1044"/>
                          <a:ext cx="291"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328" name="Text Box 8">
            <a:extLst>
              <a:ext uri="{FF2B5EF4-FFF2-40B4-BE49-F238E27FC236}">
                <a16:creationId xmlns:a16="http://schemas.microsoft.com/office/drawing/2014/main" id="{19B71E6C-B3C5-47BA-9A6E-A9557B763EA3}"/>
              </a:ext>
            </a:extLst>
          </p:cNvPr>
          <p:cNvSpPr txBox="1">
            <a:spLocks noChangeArrowheads="1"/>
          </p:cNvSpPr>
          <p:nvPr/>
        </p:nvSpPr>
        <p:spPr bwMode="auto">
          <a:xfrm>
            <a:off x="539750" y="2852738"/>
            <a:ext cx="8208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600">
                <a:latin typeface="黑体" panose="02010609060101010101" pitchFamily="49" charset="-122"/>
                <a:ea typeface="黑体" panose="02010609060101010101" pitchFamily="49" charset="-122"/>
                <a:cs typeface="Times New Roman" panose="02020603050405020304" pitchFamily="18" charset="0"/>
              </a:rPr>
              <a:t>19.4  H</a:t>
            </a:r>
            <a:r>
              <a:rPr kumimoji="1" lang="zh-CN" altLang="en-US" sz="3600">
                <a:latin typeface="黑体" panose="02010609060101010101" pitchFamily="49" charset="-122"/>
                <a:ea typeface="黑体" panose="02010609060101010101" pitchFamily="49" charset="-122"/>
                <a:cs typeface="Times New Roman" panose="02020603050405020304" pitchFamily="18" charset="0"/>
              </a:rPr>
              <a:t>的环路定理</a:t>
            </a:r>
          </a:p>
        </p:txBody>
      </p:sp>
      <p:grpSp>
        <p:nvGrpSpPr>
          <p:cNvPr id="56338" name="Group 18">
            <a:extLst>
              <a:ext uri="{FF2B5EF4-FFF2-40B4-BE49-F238E27FC236}">
                <a16:creationId xmlns:a16="http://schemas.microsoft.com/office/drawing/2014/main" id="{471182B4-7082-4997-B4D0-AB31E188500A}"/>
              </a:ext>
            </a:extLst>
          </p:cNvPr>
          <p:cNvGrpSpPr>
            <a:grpSpLocks/>
          </p:cNvGrpSpPr>
          <p:nvPr/>
        </p:nvGrpSpPr>
        <p:grpSpPr bwMode="auto">
          <a:xfrm>
            <a:off x="539750" y="4437063"/>
            <a:ext cx="8153400" cy="1630362"/>
            <a:chOff x="385" y="2251"/>
            <a:chExt cx="5136" cy="1027"/>
          </a:xfrm>
        </p:grpSpPr>
        <p:sp>
          <p:nvSpPr>
            <p:cNvPr id="16391" name="Text Box 11">
              <a:extLst>
                <a:ext uri="{FF2B5EF4-FFF2-40B4-BE49-F238E27FC236}">
                  <a16:creationId xmlns:a16="http://schemas.microsoft.com/office/drawing/2014/main" id="{37370109-D747-48E1-819B-22E8BB8F2E4F}"/>
                </a:ext>
              </a:extLst>
            </p:cNvPr>
            <p:cNvSpPr txBox="1">
              <a:spLocks noChangeArrowheads="1"/>
            </p:cNvSpPr>
            <p:nvPr/>
          </p:nvSpPr>
          <p:spPr bwMode="auto">
            <a:xfrm>
              <a:off x="385" y="2251"/>
              <a:ext cx="5136" cy="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en-US" altLang="zh-CN" sz="2800" b="1">
                  <a:latin typeface="宋体" panose="02010600030101010101" pitchFamily="2" charset="-122"/>
                </a:rPr>
                <a:t>    </a:t>
              </a:r>
              <a:r>
                <a:rPr lang="zh-CN" altLang="en-US" sz="2800" b="1">
                  <a:latin typeface="宋体" panose="02010600030101010101" pitchFamily="2" charset="-122"/>
                </a:rPr>
                <a:t>磁介质在磁化后，由于外磁场  和附加磁场  都属于涡旋场。因此，在有磁介质存在时，磁场中的高斯定理仍成立。</a:t>
              </a:r>
            </a:p>
          </p:txBody>
        </p:sp>
        <p:graphicFrame>
          <p:nvGraphicFramePr>
            <p:cNvPr id="16392" name="Object 15">
              <a:extLst>
                <a:ext uri="{FF2B5EF4-FFF2-40B4-BE49-F238E27FC236}">
                  <a16:creationId xmlns:a16="http://schemas.microsoft.com/office/drawing/2014/main" id="{F3E70F39-315D-43FC-8956-CC60F950FF74}"/>
                </a:ext>
              </a:extLst>
            </p:cNvPr>
            <p:cNvGraphicFramePr>
              <a:graphicFrameLocks noChangeAspect="1"/>
            </p:cNvGraphicFramePr>
            <p:nvPr/>
          </p:nvGraphicFramePr>
          <p:xfrm>
            <a:off x="3787" y="2323"/>
            <a:ext cx="274" cy="348"/>
          </p:xfrm>
          <a:graphic>
            <a:graphicData uri="http://schemas.openxmlformats.org/presentationml/2006/ole">
              <mc:AlternateContent xmlns:mc="http://schemas.openxmlformats.org/markup-compatibility/2006">
                <mc:Choice xmlns:v="urn:schemas-microsoft-com:vml" Requires="v">
                  <p:oleObj spid="_x0000_s16398" name="公式" r:id="rId7" imgW="171362" imgH="219035" progId="Equation.3">
                    <p:embed/>
                  </p:oleObj>
                </mc:Choice>
                <mc:Fallback>
                  <p:oleObj name="公式" r:id="rId7" imgW="171362" imgH="219035"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2323"/>
                          <a:ext cx="274"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16">
              <a:extLst>
                <a:ext uri="{FF2B5EF4-FFF2-40B4-BE49-F238E27FC236}">
                  <a16:creationId xmlns:a16="http://schemas.microsoft.com/office/drawing/2014/main" id="{92FB4EFF-46A9-44BE-970F-854C0229E016}"/>
                </a:ext>
              </a:extLst>
            </p:cNvPr>
            <p:cNvGraphicFramePr>
              <a:graphicFrameLocks noChangeAspect="1"/>
            </p:cNvGraphicFramePr>
            <p:nvPr/>
          </p:nvGraphicFramePr>
          <p:xfrm>
            <a:off x="5148" y="2323"/>
            <a:ext cx="268" cy="287"/>
          </p:xfrm>
          <a:graphic>
            <a:graphicData uri="http://schemas.openxmlformats.org/presentationml/2006/ole">
              <mc:AlternateContent xmlns:mc="http://schemas.openxmlformats.org/markup-compatibility/2006">
                <mc:Choice xmlns:v="urn:schemas-microsoft-com:vml" Requires="v">
                  <p:oleObj spid="_x0000_s16399" name="公式" r:id="rId9" imgW="161881" imgH="171450" progId="Equation.3">
                    <p:embed/>
                  </p:oleObj>
                </mc:Choice>
                <mc:Fallback>
                  <p:oleObj name="公式" r:id="rId9" imgW="161881" imgH="17145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 y="2323"/>
                          <a:ext cx="26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6339" name="Rectangle 19">
            <a:extLst>
              <a:ext uri="{FF2B5EF4-FFF2-40B4-BE49-F238E27FC236}">
                <a16:creationId xmlns:a16="http://schemas.microsoft.com/office/drawing/2014/main" id="{59CA4C64-1B1F-4A34-B47B-54DBBE6656C2}"/>
              </a:ext>
            </a:extLst>
          </p:cNvPr>
          <p:cNvSpPr>
            <a:spLocks noChangeArrowheads="1"/>
          </p:cNvSpPr>
          <p:nvPr/>
        </p:nvSpPr>
        <p:spPr bwMode="auto">
          <a:xfrm>
            <a:off x="539750" y="3860800"/>
            <a:ext cx="511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rPr>
              <a:t>1. </a:t>
            </a:r>
            <a:r>
              <a:rPr lang="zh-CN" altLang="en-US" sz="2800" b="1">
                <a:solidFill>
                  <a:schemeClr val="hlink"/>
                </a:solidFill>
              </a:rPr>
              <a:t>有介质存在时的高斯定理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strips(upRight)">
                                      <p:cBhvr>
                                        <p:cTn id="7" dur="500"/>
                                        <p:tgtEl>
                                          <p:spTgt spid="5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wipe(left)">
                                      <p:cBhvr>
                                        <p:cTn id="12" dur="500"/>
                                        <p:tgtEl>
                                          <p:spTgt spid="563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8"/>
                                        </p:tgtEl>
                                        <p:attrNameLst>
                                          <p:attrName>style.visibility</p:attrName>
                                        </p:attrNameLst>
                                      </p:cBhvr>
                                      <p:to>
                                        <p:strVal val="visible"/>
                                      </p:to>
                                    </p:set>
                                    <p:animEffect transition="in" filter="wipe(left)">
                                      <p:cBhvr>
                                        <p:cTn id="17" dur="500"/>
                                        <p:tgtEl>
                                          <p:spTgt spid="563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39"/>
                                        </p:tgtEl>
                                        <p:attrNameLst>
                                          <p:attrName>style.visibility</p:attrName>
                                        </p:attrNameLst>
                                      </p:cBhvr>
                                      <p:to>
                                        <p:strVal val="visible"/>
                                      </p:to>
                                    </p:set>
                                    <p:animEffect transition="in" filter="wipe(left)">
                                      <p:cBhvr>
                                        <p:cTn id="22" dur="500"/>
                                        <p:tgtEl>
                                          <p:spTgt spid="563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338"/>
                                        </p:tgtEl>
                                        <p:attrNameLst>
                                          <p:attrName>style.visibility</p:attrName>
                                        </p:attrNameLst>
                                      </p:cBhvr>
                                      <p:to>
                                        <p:strVal val="visible"/>
                                      </p:to>
                                    </p:set>
                                    <p:animEffect transition="in" filter="blinds(horizontal)">
                                      <p:cBhvr>
                                        <p:cTn id="27" dur="500"/>
                                        <p:tgtEl>
                                          <p:spTgt spid="56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p:bldP spid="563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4">
            <a:extLst>
              <a:ext uri="{FF2B5EF4-FFF2-40B4-BE49-F238E27FC236}">
                <a16:creationId xmlns:a16="http://schemas.microsoft.com/office/drawing/2014/main" id="{02D3A56B-C477-4E0E-BE8A-3B6EDB5132F9}"/>
              </a:ext>
            </a:extLst>
          </p:cNvPr>
          <p:cNvSpPr txBox="1">
            <a:spLocks noChangeArrowheads="1"/>
          </p:cNvSpPr>
          <p:nvPr/>
        </p:nvSpPr>
        <p:spPr bwMode="auto">
          <a:xfrm>
            <a:off x="468313" y="1700213"/>
            <a:ext cx="633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hlink"/>
                </a:solidFill>
              </a:rPr>
              <a:t>2.  </a:t>
            </a:r>
            <a:r>
              <a:rPr lang="zh-CN" altLang="en-US" sz="2800" b="1">
                <a:solidFill>
                  <a:schemeClr val="hlink"/>
                </a:solidFill>
              </a:rPr>
              <a:t>有介质存在时的安培环路定理 </a:t>
            </a:r>
          </a:p>
        </p:txBody>
      </p:sp>
      <p:graphicFrame>
        <p:nvGraphicFramePr>
          <p:cNvPr id="57349" name="Object 5">
            <a:extLst>
              <a:ext uri="{FF2B5EF4-FFF2-40B4-BE49-F238E27FC236}">
                <a16:creationId xmlns:a16="http://schemas.microsoft.com/office/drawing/2014/main" id="{69F52B67-12E2-44AB-A344-BF81F23BFFA3}"/>
              </a:ext>
            </a:extLst>
          </p:cNvPr>
          <p:cNvGraphicFramePr>
            <a:graphicFrameLocks noChangeAspect="1"/>
          </p:cNvGraphicFramePr>
          <p:nvPr/>
        </p:nvGraphicFramePr>
        <p:xfrm>
          <a:off x="3203575" y="476250"/>
          <a:ext cx="2087563" cy="852488"/>
        </p:xfrm>
        <a:graphic>
          <a:graphicData uri="http://schemas.openxmlformats.org/presentationml/2006/ole">
            <mc:AlternateContent xmlns:mc="http://schemas.openxmlformats.org/markup-compatibility/2006">
              <mc:Choice xmlns:v="urn:schemas-microsoft-com:vml" Requires="v">
                <p:oleObj spid="_x0000_s17417" name="公式" r:id="rId3" imgW="695281" imgH="276064" progId="Equation.3">
                  <p:embed/>
                </p:oleObj>
              </mc:Choice>
              <mc:Fallback>
                <p:oleObj name="公式" r:id="rId3" imgW="695281" imgH="27606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476250"/>
                        <a:ext cx="2087563" cy="852488"/>
                      </a:xfrm>
                      <a:prstGeom prst="rect">
                        <a:avLst/>
                      </a:prstGeom>
                      <a:solidFill>
                        <a:srgbClr val="006600"/>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57350" name="Object 6">
            <a:extLst>
              <a:ext uri="{FF2B5EF4-FFF2-40B4-BE49-F238E27FC236}">
                <a16:creationId xmlns:a16="http://schemas.microsoft.com/office/drawing/2014/main" id="{BF9D5927-1D57-4387-9A1C-454A888DFD4B}"/>
              </a:ext>
            </a:extLst>
          </p:cNvPr>
          <p:cNvGraphicFramePr>
            <a:graphicFrameLocks noChangeAspect="1"/>
          </p:cNvGraphicFramePr>
          <p:nvPr/>
        </p:nvGraphicFramePr>
        <p:xfrm>
          <a:off x="2195513" y="2276475"/>
          <a:ext cx="3529012" cy="768350"/>
        </p:xfrm>
        <a:graphic>
          <a:graphicData uri="http://schemas.openxmlformats.org/presentationml/2006/ole">
            <mc:AlternateContent xmlns:mc="http://schemas.openxmlformats.org/markup-compatibility/2006">
              <mc:Choice xmlns:v="urn:schemas-microsoft-com:vml" Requires="v">
                <p:oleObj spid="_x0000_s17418" name="公式" r:id="rId5" imgW="1314362" imgH="276064" progId="Equation.3">
                  <p:embed/>
                </p:oleObj>
              </mc:Choice>
              <mc:Fallback>
                <p:oleObj name="公式" r:id="rId5" imgW="1314362" imgH="27606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276475"/>
                        <a:ext cx="3529012" cy="7683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1" name="Object 7">
            <a:extLst>
              <a:ext uri="{FF2B5EF4-FFF2-40B4-BE49-F238E27FC236}">
                <a16:creationId xmlns:a16="http://schemas.microsoft.com/office/drawing/2014/main" id="{5B95E30C-B756-49F2-BE33-B86D7448991F}"/>
              </a:ext>
            </a:extLst>
          </p:cNvPr>
          <p:cNvGraphicFramePr>
            <a:graphicFrameLocks noChangeAspect="1"/>
          </p:cNvGraphicFramePr>
          <p:nvPr/>
        </p:nvGraphicFramePr>
        <p:xfrm>
          <a:off x="3390900" y="2997200"/>
          <a:ext cx="3240088" cy="781050"/>
        </p:xfrm>
        <a:graphic>
          <a:graphicData uri="http://schemas.openxmlformats.org/presentationml/2006/ole">
            <mc:AlternateContent xmlns:mc="http://schemas.openxmlformats.org/markup-compatibility/2006">
              <mc:Choice xmlns:v="urn:schemas-microsoft-com:vml" Requires="v">
                <p:oleObj spid="_x0000_s17419" name="公式" r:id="rId7" imgW="1190757" imgH="276064" progId="Equation.3">
                  <p:embed/>
                </p:oleObj>
              </mc:Choice>
              <mc:Fallback>
                <p:oleObj name="公式" r:id="rId7" imgW="1190757" imgH="27606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0900" y="2997200"/>
                        <a:ext cx="3240088" cy="7810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2" name="Object 8">
            <a:extLst>
              <a:ext uri="{FF2B5EF4-FFF2-40B4-BE49-F238E27FC236}">
                <a16:creationId xmlns:a16="http://schemas.microsoft.com/office/drawing/2014/main" id="{C63E6776-1A3B-4EB4-A0D0-F55716DA528C}"/>
              </a:ext>
            </a:extLst>
          </p:cNvPr>
          <p:cNvGraphicFramePr>
            <a:graphicFrameLocks noChangeAspect="1"/>
          </p:cNvGraphicFramePr>
          <p:nvPr/>
        </p:nvGraphicFramePr>
        <p:xfrm>
          <a:off x="2268538" y="3860800"/>
          <a:ext cx="3527425" cy="1190625"/>
        </p:xfrm>
        <a:graphic>
          <a:graphicData uri="http://schemas.openxmlformats.org/presentationml/2006/ole">
            <mc:AlternateContent xmlns:mc="http://schemas.openxmlformats.org/markup-compatibility/2006">
              <mc:Choice xmlns:v="urn:schemas-microsoft-com:vml" Requires="v">
                <p:oleObj spid="_x0000_s17420" name="公式" r:id="rId9" imgW="1400043" imgH="466765" progId="Equation.3">
                  <p:embed/>
                </p:oleObj>
              </mc:Choice>
              <mc:Fallback>
                <p:oleObj name="公式" r:id="rId9" imgW="1400043" imgH="466765"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3860800"/>
                        <a:ext cx="3527425" cy="11906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3" name="Text Box 9">
            <a:extLst>
              <a:ext uri="{FF2B5EF4-FFF2-40B4-BE49-F238E27FC236}">
                <a16:creationId xmlns:a16="http://schemas.microsoft.com/office/drawing/2014/main" id="{F3309F37-B9F9-424F-8D66-1C36BD601C50}"/>
              </a:ext>
            </a:extLst>
          </p:cNvPr>
          <p:cNvSpPr txBox="1">
            <a:spLocks noChangeArrowheads="1"/>
          </p:cNvSpPr>
          <p:nvPr/>
        </p:nvSpPr>
        <p:spPr bwMode="auto">
          <a:xfrm>
            <a:off x="539750" y="5445125"/>
            <a:ext cx="358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solidFill>
                  <a:schemeClr val="hlink"/>
                </a:solidFill>
                <a:latin typeface="黑体" panose="02010609060101010101" pitchFamily="49" charset="-122"/>
                <a:ea typeface="黑体" panose="02010609060101010101" pitchFamily="49" charset="-122"/>
              </a:rPr>
              <a:t>定义</a:t>
            </a:r>
            <a:r>
              <a:rPr lang="zh-CN" altLang="en-US" sz="2800">
                <a:latin typeface="黑体" panose="02010609060101010101" pitchFamily="49" charset="-122"/>
                <a:ea typeface="黑体" panose="02010609060101010101" pitchFamily="49" charset="-122"/>
              </a:rPr>
              <a:t>“</a:t>
            </a:r>
            <a:r>
              <a:rPr lang="zh-CN" altLang="en-US" sz="2800">
                <a:solidFill>
                  <a:schemeClr val="hlink"/>
                </a:solidFill>
                <a:latin typeface="黑体" panose="02010609060101010101" pitchFamily="49" charset="-122"/>
                <a:ea typeface="黑体" panose="02010609060101010101" pitchFamily="49" charset="-122"/>
              </a:rPr>
              <a:t>磁场强度</a:t>
            </a:r>
            <a:r>
              <a:rPr lang="zh-CN" altLang="en-US" sz="2800">
                <a:latin typeface="黑体" panose="02010609060101010101" pitchFamily="49" charset="-122"/>
                <a:ea typeface="黑体" panose="02010609060101010101" pitchFamily="49" charset="-122"/>
              </a:rPr>
              <a:t>”</a:t>
            </a:r>
            <a:endParaRPr lang="zh-CN" altLang="en-US" sz="2800" i="1">
              <a:latin typeface="Times New Roman" panose="02020603050405020304" pitchFamily="18" charset="0"/>
              <a:ea typeface="黑体" panose="02010609060101010101" pitchFamily="49" charset="-122"/>
            </a:endParaRPr>
          </a:p>
        </p:txBody>
      </p:sp>
      <p:graphicFrame>
        <p:nvGraphicFramePr>
          <p:cNvPr id="57354" name="Object 10">
            <a:extLst>
              <a:ext uri="{FF2B5EF4-FFF2-40B4-BE49-F238E27FC236}">
                <a16:creationId xmlns:a16="http://schemas.microsoft.com/office/drawing/2014/main" id="{C2856995-769D-4FC3-B483-BE1D881EBFDE}"/>
              </a:ext>
            </a:extLst>
          </p:cNvPr>
          <p:cNvGraphicFramePr>
            <a:graphicFrameLocks noChangeAspect="1"/>
          </p:cNvGraphicFramePr>
          <p:nvPr/>
        </p:nvGraphicFramePr>
        <p:xfrm>
          <a:off x="4427538" y="5157788"/>
          <a:ext cx="2209800" cy="1244600"/>
        </p:xfrm>
        <a:graphic>
          <a:graphicData uri="http://schemas.openxmlformats.org/presentationml/2006/ole">
            <mc:AlternateContent xmlns:mc="http://schemas.openxmlformats.org/markup-compatibility/2006">
              <mc:Choice xmlns:v="urn:schemas-microsoft-com:vml" Requires="v">
                <p:oleObj spid="_x0000_s17421" name="公式" r:id="rId11" imgW="790443" imgH="438069" progId="Equation.3">
                  <p:embed/>
                </p:oleObj>
              </mc:Choice>
              <mc:Fallback>
                <p:oleObj name="公式" r:id="rId11" imgW="790443" imgH="438069"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5157788"/>
                        <a:ext cx="2209800" cy="1244600"/>
                      </a:xfrm>
                      <a:prstGeom prst="rect">
                        <a:avLst/>
                      </a:prstGeom>
                      <a:solidFill>
                        <a:srgbClr val="006600"/>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strips(upRight)">
                                      <p:cBhvr>
                                        <p:cTn id="7" dur="500"/>
                                        <p:tgtEl>
                                          <p:spTgt spid="5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wipe(left)">
                                      <p:cBhvr>
                                        <p:cTn id="12" dur="500"/>
                                        <p:tgtEl>
                                          <p:spTgt spid="5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57350"/>
                                        </p:tgtEl>
                                        <p:attrNameLst>
                                          <p:attrName>style.visibility</p:attrName>
                                        </p:attrNameLst>
                                      </p:cBhvr>
                                      <p:to>
                                        <p:strVal val="visible"/>
                                      </p:to>
                                    </p:set>
                                    <p:animEffect transition="in" filter="strips(upRight)">
                                      <p:cBhvr>
                                        <p:cTn id="17" dur="500"/>
                                        <p:tgtEl>
                                          <p:spTgt spid="573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3" fill="hold" nodeType="clickEffect">
                                  <p:stCondLst>
                                    <p:cond delay="0"/>
                                  </p:stCondLst>
                                  <p:childTnLst>
                                    <p:set>
                                      <p:cBhvr>
                                        <p:cTn id="21" dur="1" fill="hold">
                                          <p:stCondLst>
                                            <p:cond delay="0"/>
                                          </p:stCondLst>
                                        </p:cTn>
                                        <p:tgtEl>
                                          <p:spTgt spid="57351"/>
                                        </p:tgtEl>
                                        <p:attrNameLst>
                                          <p:attrName>style.visibility</p:attrName>
                                        </p:attrNameLst>
                                      </p:cBhvr>
                                      <p:to>
                                        <p:strVal val="visible"/>
                                      </p:to>
                                    </p:set>
                                    <p:animEffect transition="in" filter="strips(upRight)">
                                      <p:cBhvr>
                                        <p:cTn id="22" dur="500"/>
                                        <p:tgtEl>
                                          <p:spTgt spid="573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57352"/>
                                        </p:tgtEl>
                                        <p:attrNameLst>
                                          <p:attrName>style.visibility</p:attrName>
                                        </p:attrNameLst>
                                      </p:cBhvr>
                                      <p:to>
                                        <p:strVal val="visible"/>
                                      </p:to>
                                    </p:set>
                                    <p:animEffect transition="in" filter="strips(upRight)">
                                      <p:cBhvr>
                                        <p:cTn id="27" dur="500"/>
                                        <p:tgtEl>
                                          <p:spTgt spid="573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57353"/>
                                        </p:tgtEl>
                                        <p:attrNameLst>
                                          <p:attrName>style.visibility</p:attrName>
                                        </p:attrNameLst>
                                      </p:cBhvr>
                                      <p:to>
                                        <p:strVal val="visible"/>
                                      </p:to>
                                    </p:set>
                                    <p:animEffect transition="in" filter="strips(upRight)">
                                      <p:cBhvr>
                                        <p:cTn id="32" dur="500"/>
                                        <p:tgtEl>
                                          <p:spTgt spid="573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57354"/>
                                        </p:tgtEl>
                                        <p:attrNameLst>
                                          <p:attrName>style.visibility</p:attrName>
                                        </p:attrNameLst>
                                      </p:cBhvr>
                                      <p:to>
                                        <p:strVal val="visible"/>
                                      </p:to>
                                    </p:set>
                                    <p:animEffect transition="in" filter="strips(upRight)">
                                      <p:cBhvr>
                                        <p:cTn id="37" dur="500"/>
                                        <p:tgtEl>
                                          <p:spTgt spid="57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5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Text Box 4">
            <a:extLst>
              <a:ext uri="{FF2B5EF4-FFF2-40B4-BE49-F238E27FC236}">
                <a16:creationId xmlns:a16="http://schemas.microsoft.com/office/drawing/2014/main" id="{D0CDC349-7F5D-4009-95E8-68993DC16C63}"/>
              </a:ext>
            </a:extLst>
          </p:cNvPr>
          <p:cNvSpPr txBox="1">
            <a:spLocks noChangeArrowheads="1"/>
          </p:cNvSpPr>
          <p:nvPr/>
        </p:nvSpPr>
        <p:spPr bwMode="auto">
          <a:xfrm>
            <a:off x="468313" y="620713"/>
            <a:ext cx="5867400" cy="519112"/>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solidFill>
                  <a:schemeClr val="hlink"/>
                </a:solidFill>
                <a:latin typeface="Times New Roman" panose="02020603050405020304" pitchFamily="18" charset="0"/>
                <a:ea typeface="黑体" panose="02010609060101010101" pitchFamily="49" charset="-122"/>
              </a:rPr>
              <a:t>存在磁介质时的安培环路定理：</a:t>
            </a:r>
          </a:p>
        </p:txBody>
      </p:sp>
      <p:graphicFrame>
        <p:nvGraphicFramePr>
          <p:cNvPr id="58373" name="Object 5">
            <a:extLst>
              <a:ext uri="{FF2B5EF4-FFF2-40B4-BE49-F238E27FC236}">
                <a16:creationId xmlns:a16="http://schemas.microsoft.com/office/drawing/2014/main" id="{7F0E153E-A6E6-4751-951F-90D144D86FA6}"/>
              </a:ext>
            </a:extLst>
          </p:cNvPr>
          <p:cNvGraphicFramePr>
            <a:graphicFrameLocks noChangeAspect="1"/>
          </p:cNvGraphicFramePr>
          <p:nvPr/>
        </p:nvGraphicFramePr>
        <p:xfrm>
          <a:off x="2411413" y="1412875"/>
          <a:ext cx="2368550" cy="733425"/>
        </p:xfrm>
        <a:graphic>
          <a:graphicData uri="http://schemas.openxmlformats.org/presentationml/2006/ole">
            <mc:AlternateContent xmlns:mc="http://schemas.openxmlformats.org/markup-compatibility/2006">
              <mc:Choice xmlns:v="urn:schemas-microsoft-com:vml" Requires="v">
                <p:oleObj spid="_x0000_s18446" name="公式" r:id="rId3" imgW="923881" imgH="276064" progId="Equation.3">
                  <p:embed/>
                </p:oleObj>
              </mc:Choice>
              <mc:Fallback>
                <p:oleObj name="公式" r:id="rId3" imgW="923881" imgH="27606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1412875"/>
                        <a:ext cx="2368550" cy="733425"/>
                      </a:xfrm>
                      <a:prstGeom prst="rect">
                        <a:avLst/>
                      </a:prstGeom>
                      <a:solidFill>
                        <a:srgbClr val="006600"/>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58375" name="Group 7">
            <a:extLst>
              <a:ext uri="{FF2B5EF4-FFF2-40B4-BE49-F238E27FC236}">
                <a16:creationId xmlns:a16="http://schemas.microsoft.com/office/drawing/2014/main" id="{959C1F00-52C1-4B78-AFC7-B89A96ADEC67}"/>
              </a:ext>
            </a:extLst>
          </p:cNvPr>
          <p:cNvGrpSpPr>
            <a:grpSpLocks/>
          </p:cNvGrpSpPr>
          <p:nvPr/>
        </p:nvGrpSpPr>
        <p:grpSpPr bwMode="auto">
          <a:xfrm>
            <a:off x="684213" y="4581525"/>
            <a:ext cx="5943600" cy="579438"/>
            <a:chOff x="912" y="2736"/>
            <a:chExt cx="3744" cy="365"/>
          </a:xfrm>
        </p:grpSpPr>
        <p:sp>
          <p:nvSpPr>
            <p:cNvPr id="18444" name="Text Box 8">
              <a:extLst>
                <a:ext uri="{FF2B5EF4-FFF2-40B4-BE49-F238E27FC236}">
                  <a16:creationId xmlns:a16="http://schemas.microsoft.com/office/drawing/2014/main" id="{ED2B62ED-25F0-4F91-B78B-DC4AD494A4B6}"/>
                </a:ext>
              </a:extLst>
            </p:cNvPr>
            <p:cNvSpPr txBox="1">
              <a:spLocks noChangeArrowheads="1"/>
            </p:cNvSpPr>
            <p:nvPr/>
          </p:nvSpPr>
          <p:spPr bwMode="auto">
            <a:xfrm>
              <a:off x="912" y="2736"/>
              <a:ext cx="1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rPr>
                <a:t>实验指出：</a:t>
              </a:r>
            </a:p>
          </p:txBody>
        </p:sp>
        <p:sp>
          <p:nvSpPr>
            <p:cNvPr id="18445" name="Text Box 9">
              <a:extLst>
                <a:ext uri="{FF2B5EF4-FFF2-40B4-BE49-F238E27FC236}">
                  <a16:creationId xmlns:a16="http://schemas.microsoft.com/office/drawing/2014/main" id="{89094E3E-3376-46FB-86AB-D778216E6DA7}"/>
                </a:ext>
              </a:extLst>
            </p:cNvPr>
            <p:cNvSpPr txBox="1">
              <a:spLocks noChangeArrowheads="1"/>
            </p:cNvSpPr>
            <p:nvPr/>
          </p:nvSpPr>
          <p:spPr bwMode="auto">
            <a:xfrm>
              <a:off x="2544" y="2736"/>
              <a:ext cx="21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i="1">
                  <a:latin typeface="Times New Roman" panose="02020603050405020304" pitchFamily="18" charset="0"/>
                </a:rPr>
                <a:t>M</a:t>
              </a:r>
              <a:r>
                <a:rPr lang="en-US" altLang="zh-CN">
                  <a:latin typeface="Times New Roman" panose="02020603050405020304" pitchFamily="18" charset="0"/>
                </a:rPr>
                <a:t> = </a:t>
              </a:r>
              <a:r>
                <a:rPr lang="en-US" altLang="zh-CN" i="1">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sym typeface="Symbol" panose="05050102010706020507" pitchFamily="18" charset="2"/>
                </a:rPr>
                <a:t>m</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H</a:t>
              </a:r>
              <a:endParaRPr lang="en-US" altLang="zh-CN" i="1">
                <a:latin typeface="Times New Roman" panose="02020603050405020304" pitchFamily="18" charset="0"/>
              </a:endParaRPr>
            </a:p>
          </p:txBody>
        </p:sp>
      </p:grpSp>
      <p:sp>
        <p:nvSpPr>
          <p:cNvPr id="58378" name="Rectangle 10">
            <a:extLst>
              <a:ext uri="{FF2B5EF4-FFF2-40B4-BE49-F238E27FC236}">
                <a16:creationId xmlns:a16="http://schemas.microsoft.com/office/drawing/2014/main" id="{7910CB11-134B-4A81-9400-E362DA042110}"/>
              </a:ext>
            </a:extLst>
          </p:cNvPr>
          <p:cNvSpPr>
            <a:spLocks noChangeArrowheads="1"/>
          </p:cNvSpPr>
          <p:nvPr/>
        </p:nvSpPr>
        <p:spPr bwMode="auto">
          <a:xfrm>
            <a:off x="684213" y="5516563"/>
            <a:ext cx="449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sym typeface="Symbol" panose="05050102010706020507" pitchFamily="18" charset="2"/>
              </a:rPr>
              <a:t>系数</a:t>
            </a:r>
            <a:r>
              <a:rPr lang="en-US" altLang="en-US"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m</a:t>
            </a:r>
            <a:r>
              <a:rPr lang="zh-CN" altLang="en-US" sz="2800" b="1">
                <a:latin typeface="Times New Roman" panose="02020603050405020304" pitchFamily="18" charset="0"/>
                <a:sym typeface="Symbol" panose="05050102010706020507" pitchFamily="18" charset="2"/>
              </a:rPr>
              <a:t>称为“</a:t>
            </a:r>
            <a:r>
              <a:rPr lang="zh-CN" altLang="en-US" sz="2800" b="1">
                <a:solidFill>
                  <a:schemeClr val="hlink"/>
                </a:solidFill>
                <a:latin typeface="Times New Roman" panose="02020603050405020304" pitchFamily="18" charset="0"/>
                <a:ea typeface="黑体" panose="02010609060101010101" pitchFamily="49" charset="-122"/>
                <a:sym typeface="Symbol" panose="05050102010706020507" pitchFamily="18" charset="2"/>
              </a:rPr>
              <a:t>磁化率</a:t>
            </a:r>
            <a:r>
              <a:rPr lang="zh-CN" altLang="en-US" sz="2800" b="1">
                <a:latin typeface="Times New Roman" panose="02020603050405020304" pitchFamily="18" charset="0"/>
                <a:sym typeface="Symbol" panose="05050102010706020507" pitchFamily="18" charset="2"/>
              </a:rPr>
              <a:t>”</a:t>
            </a:r>
          </a:p>
        </p:txBody>
      </p:sp>
      <p:grpSp>
        <p:nvGrpSpPr>
          <p:cNvPr id="58384" name="Group 16">
            <a:extLst>
              <a:ext uri="{FF2B5EF4-FFF2-40B4-BE49-F238E27FC236}">
                <a16:creationId xmlns:a16="http://schemas.microsoft.com/office/drawing/2014/main" id="{3C1C5F86-97D8-4882-AAF1-8F0D22B68228}"/>
              </a:ext>
            </a:extLst>
          </p:cNvPr>
          <p:cNvGrpSpPr>
            <a:grpSpLocks/>
          </p:cNvGrpSpPr>
          <p:nvPr/>
        </p:nvGrpSpPr>
        <p:grpSpPr bwMode="auto">
          <a:xfrm>
            <a:off x="611188" y="2636838"/>
            <a:ext cx="8064500" cy="1563687"/>
            <a:chOff x="385" y="1661"/>
            <a:chExt cx="5080" cy="985"/>
          </a:xfrm>
        </p:grpSpPr>
        <p:sp>
          <p:nvSpPr>
            <p:cNvPr id="18442" name="Text Box 6">
              <a:extLst>
                <a:ext uri="{FF2B5EF4-FFF2-40B4-BE49-F238E27FC236}">
                  <a16:creationId xmlns:a16="http://schemas.microsoft.com/office/drawing/2014/main" id="{29142C3F-C21F-4AFE-A03A-DACF60CA7C8C}"/>
                </a:ext>
              </a:extLst>
            </p:cNvPr>
            <p:cNvSpPr txBox="1">
              <a:spLocks noChangeArrowheads="1"/>
            </p:cNvSpPr>
            <p:nvPr/>
          </p:nvSpPr>
          <p:spPr bwMode="auto">
            <a:xfrm>
              <a:off x="385" y="1661"/>
              <a:ext cx="5080" cy="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buClrTx/>
                <a:buSzTx/>
                <a:buFontTx/>
                <a:buNone/>
              </a:pPr>
              <a:r>
                <a:rPr lang="zh-CN" altLang="en-US" sz="2800" b="1">
                  <a:solidFill>
                    <a:schemeClr val="hlink"/>
                  </a:solidFill>
                  <a:latin typeface="黑体" panose="02010609060101010101" pitchFamily="49" charset="-122"/>
                  <a:ea typeface="黑体" panose="02010609060101010101" pitchFamily="49" charset="-122"/>
                </a:rPr>
                <a:t>结论：</a:t>
              </a:r>
              <a:r>
                <a:rPr lang="zh-CN" altLang="en-US" sz="2800" b="1">
                  <a:latin typeface="宋体" panose="02010600030101010101" pitchFamily="2" charset="-122"/>
                </a:rPr>
                <a:t>磁场强度   沿任一闭合回路的环路积分，等于闭合回路所包围并穿过的传导电流的代数和（在形式上与磁介质中的磁化电流无关）。</a:t>
              </a:r>
            </a:p>
          </p:txBody>
        </p:sp>
        <p:graphicFrame>
          <p:nvGraphicFramePr>
            <p:cNvPr id="18443" name="Object 11">
              <a:extLst>
                <a:ext uri="{FF2B5EF4-FFF2-40B4-BE49-F238E27FC236}">
                  <a16:creationId xmlns:a16="http://schemas.microsoft.com/office/drawing/2014/main" id="{DA13B4BA-551B-4C57-9A14-4FE8C8DCC09A}"/>
                </a:ext>
              </a:extLst>
            </p:cNvPr>
            <p:cNvGraphicFramePr>
              <a:graphicFrameLocks noChangeAspect="1"/>
            </p:cNvGraphicFramePr>
            <p:nvPr/>
          </p:nvGraphicFramePr>
          <p:xfrm>
            <a:off x="2040" y="1715"/>
            <a:ext cx="268" cy="287"/>
          </p:xfrm>
          <a:graphic>
            <a:graphicData uri="http://schemas.openxmlformats.org/presentationml/2006/ole">
              <mc:AlternateContent xmlns:mc="http://schemas.openxmlformats.org/markup-compatibility/2006">
                <mc:Choice xmlns:v="urn:schemas-microsoft-com:vml" Requires="v">
                  <p:oleObj spid="_x0000_s18447" name="公式" r:id="rId5" imgW="161881" imgH="171450" progId="Equation.3">
                    <p:embed/>
                  </p:oleObj>
                </mc:Choice>
                <mc:Fallback>
                  <p:oleObj name="公式" r:id="rId5" imgW="161881" imgH="17145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0" y="1715"/>
                          <a:ext cx="26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380" name="Group 12">
            <a:extLst>
              <a:ext uri="{FF2B5EF4-FFF2-40B4-BE49-F238E27FC236}">
                <a16:creationId xmlns:a16="http://schemas.microsoft.com/office/drawing/2014/main" id="{AF96920D-420D-4AC9-8CB0-7477A77F0023}"/>
              </a:ext>
            </a:extLst>
          </p:cNvPr>
          <p:cNvGrpSpPr>
            <a:grpSpLocks/>
          </p:cNvGrpSpPr>
          <p:nvPr/>
        </p:nvGrpSpPr>
        <p:grpSpPr bwMode="auto">
          <a:xfrm>
            <a:off x="5508625" y="1484313"/>
            <a:ext cx="2227263" cy="519112"/>
            <a:chOff x="3065" y="3304"/>
            <a:chExt cx="1403" cy="327"/>
          </a:xfrm>
        </p:grpSpPr>
        <p:sp>
          <p:nvSpPr>
            <p:cNvPr id="18440" name="Text Box 13">
              <a:extLst>
                <a:ext uri="{FF2B5EF4-FFF2-40B4-BE49-F238E27FC236}">
                  <a16:creationId xmlns:a16="http://schemas.microsoft.com/office/drawing/2014/main" id="{67999046-FDD6-4807-9ADB-DEE407DB3020}"/>
                </a:ext>
              </a:extLst>
            </p:cNvPr>
            <p:cNvSpPr txBox="1">
              <a:spLocks noChangeArrowheads="1"/>
            </p:cNvSpPr>
            <p:nvPr/>
          </p:nvSpPr>
          <p:spPr bwMode="auto">
            <a:xfrm>
              <a:off x="3065" y="3304"/>
              <a:ext cx="9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Times New Roman" panose="02020603050405020304" pitchFamily="18" charset="0"/>
                </a:rPr>
                <a:t>单位：</a:t>
              </a:r>
              <a:endParaRPr lang="zh-CN" altLang="en-US" sz="2800">
                <a:latin typeface="Times New Roman" panose="02020603050405020304" pitchFamily="18" charset="0"/>
                <a:sym typeface="Symbol" panose="05050102010706020507" pitchFamily="18" charset="2"/>
              </a:endParaRPr>
            </a:p>
          </p:txBody>
        </p:sp>
        <p:graphicFrame>
          <p:nvGraphicFramePr>
            <p:cNvPr id="18441" name="Object 14">
              <a:extLst>
                <a:ext uri="{FF2B5EF4-FFF2-40B4-BE49-F238E27FC236}">
                  <a16:creationId xmlns:a16="http://schemas.microsoft.com/office/drawing/2014/main" id="{789A0BD7-B5AA-49FD-A7AA-181768AB4585}"/>
                </a:ext>
              </a:extLst>
            </p:cNvPr>
            <p:cNvGraphicFramePr>
              <a:graphicFrameLocks noChangeAspect="1"/>
            </p:cNvGraphicFramePr>
            <p:nvPr/>
          </p:nvGraphicFramePr>
          <p:xfrm>
            <a:off x="3787" y="3312"/>
            <a:ext cx="681" cy="284"/>
          </p:xfrm>
          <a:graphic>
            <a:graphicData uri="http://schemas.openxmlformats.org/presentationml/2006/ole">
              <mc:AlternateContent xmlns:mc="http://schemas.openxmlformats.org/markup-compatibility/2006">
                <mc:Choice xmlns:v="urn:schemas-microsoft-com:vml" Requires="v">
                  <p:oleObj spid="_x0000_s18448" name="公式" r:id="rId7" imgW="438238" imgH="171450" progId="Equation.3">
                    <p:embed/>
                  </p:oleObj>
                </mc:Choice>
                <mc:Fallback>
                  <p:oleObj name="公式" r:id="rId7" imgW="438238" imgH="17145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3312"/>
                          <a:ext cx="681"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wipe(left)">
                                      <p:cBhvr>
                                        <p:cTn id="7" dur="500"/>
                                        <p:tgtEl>
                                          <p:spTgt spid="58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wipe(left)">
                                      <p:cBhvr>
                                        <p:cTn id="12" dur="500"/>
                                        <p:tgtEl>
                                          <p:spTgt spid="583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80"/>
                                        </p:tgtEl>
                                        <p:attrNameLst>
                                          <p:attrName>style.visibility</p:attrName>
                                        </p:attrNameLst>
                                      </p:cBhvr>
                                      <p:to>
                                        <p:strVal val="visible"/>
                                      </p:to>
                                    </p:set>
                                    <p:animEffect transition="in" filter="wipe(left)">
                                      <p:cBhvr>
                                        <p:cTn id="17" dur="500"/>
                                        <p:tgtEl>
                                          <p:spTgt spid="583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nodeType="clickEffect">
                                  <p:stCondLst>
                                    <p:cond delay="0"/>
                                  </p:stCondLst>
                                  <p:childTnLst>
                                    <p:set>
                                      <p:cBhvr>
                                        <p:cTn id="21" dur="1" fill="hold">
                                          <p:stCondLst>
                                            <p:cond delay="0"/>
                                          </p:stCondLst>
                                        </p:cTn>
                                        <p:tgtEl>
                                          <p:spTgt spid="58384"/>
                                        </p:tgtEl>
                                        <p:attrNameLst>
                                          <p:attrName>style.visibility</p:attrName>
                                        </p:attrNameLst>
                                      </p:cBhvr>
                                      <p:to>
                                        <p:strVal val="visible"/>
                                      </p:to>
                                    </p:set>
                                    <p:anim calcmode="lin" valueType="num">
                                      <p:cBhvr>
                                        <p:cTn id="22" dur="500" fill="hold"/>
                                        <p:tgtEl>
                                          <p:spTgt spid="58384"/>
                                        </p:tgtEl>
                                        <p:attrNameLst>
                                          <p:attrName>ppt_w</p:attrName>
                                        </p:attrNameLst>
                                      </p:cBhvr>
                                      <p:tavLst>
                                        <p:tav tm="0">
                                          <p:val>
                                            <p:fltVal val="0"/>
                                          </p:val>
                                        </p:tav>
                                        <p:tav tm="100000">
                                          <p:val>
                                            <p:strVal val="#ppt_w"/>
                                          </p:val>
                                        </p:tav>
                                      </p:tavLst>
                                    </p:anim>
                                    <p:anim calcmode="lin" valueType="num">
                                      <p:cBhvr>
                                        <p:cTn id="23" dur="500" fill="hold"/>
                                        <p:tgtEl>
                                          <p:spTgt spid="58384"/>
                                        </p:tgtEl>
                                        <p:attrNameLst>
                                          <p:attrName>ppt_h</p:attrName>
                                        </p:attrNameLst>
                                      </p:cBhvr>
                                      <p:tavLst>
                                        <p:tav tm="0">
                                          <p:val>
                                            <p:fltVal val="0"/>
                                          </p:val>
                                        </p:tav>
                                        <p:tav tm="100000">
                                          <p:val>
                                            <p:strVal val="#ppt_h"/>
                                          </p:val>
                                        </p:tav>
                                      </p:tavLst>
                                    </p:anim>
                                    <p:animEffect transition="in" filter="fade">
                                      <p:cBhvr>
                                        <p:cTn id="24" dur="500"/>
                                        <p:tgtEl>
                                          <p:spTgt spid="5838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8375"/>
                                        </p:tgtEl>
                                        <p:attrNameLst>
                                          <p:attrName>style.visibility</p:attrName>
                                        </p:attrNameLst>
                                      </p:cBhvr>
                                      <p:to>
                                        <p:strVal val="visible"/>
                                      </p:to>
                                    </p:set>
                                    <p:animEffect transition="in" filter="wipe(left)">
                                      <p:cBhvr>
                                        <p:cTn id="29" dur="500"/>
                                        <p:tgtEl>
                                          <p:spTgt spid="583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8378"/>
                                        </p:tgtEl>
                                        <p:attrNameLst>
                                          <p:attrName>style.visibility</p:attrName>
                                        </p:attrNameLst>
                                      </p:cBhvr>
                                      <p:to>
                                        <p:strVal val="visible"/>
                                      </p:to>
                                    </p:set>
                                    <p:animEffect transition="in" filter="wipe(left)">
                                      <p:cBhvr>
                                        <p:cTn id="34" dur="500"/>
                                        <p:tgtEl>
                                          <p:spTgt spid="58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P spid="5837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6" name="Object 4">
            <a:extLst>
              <a:ext uri="{FF2B5EF4-FFF2-40B4-BE49-F238E27FC236}">
                <a16:creationId xmlns:a16="http://schemas.microsoft.com/office/drawing/2014/main" id="{3F872EFF-5E78-4D0E-A098-EE21244FAFEC}"/>
              </a:ext>
            </a:extLst>
          </p:cNvPr>
          <p:cNvGraphicFramePr>
            <a:graphicFrameLocks noChangeAspect="1"/>
          </p:cNvGraphicFramePr>
          <p:nvPr/>
        </p:nvGraphicFramePr>
        <p:xfrm>
          <a:off x="2514600" y="457200"/>
          <a:ext cx="4103688" cy="1181100"/>
        </p:xfrm>
        <a:graphic>
          <a:graphicData uri="http://schemas.openxmlformats.org/presentationml/2006/ole">
            <mc:AlternateContent xmlns:mc="http://schemas.openxmlformats.org/markup-compatibility/2006">
              <mc:Choice xmlns:v="urn:schemas-microsoft-com:vml" Requires="v">
                <p:oleObj spid="_x0000_s19470" name="公式" r:id="rId3" imgW="1571757" imgH="438069" progId="Equation.3">
                  <p:embed/>
                </p:oleObj>
              </mc:Choice>
              <mc:Fallback>
                <p:oleObj name="公式" r:id="rId3" imgW="1571757" imgH="43806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57200"/>
                        <a:ext cx="4103688" cy="1181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7" name="Object 5">
            <a:extLst>
              <a:ext uri="{FF2B5EF4-FFF2-40B4-BE49-F238E27FC236}">
                <a16:creationId xmlns:a16="http://schemas.microsoft.com/office/drawing/2014/main" id="{F23AA643-DEF6-4FD2-ADD2-C38EBE1D15BD}"/>
              </a:ext>
            </a:extLst>
          </p:cNvPr>
          <p:cNvGraphicFramePr>
            <a:graphicFrameLocks noChangeAspect="1"/>
          </p:cNvGraphicFramePr>
          <p:nvPr/>
        </p:nvGraphicFramePr>
        <p:xfrm>
          <a:off x="2743200" y="1828800"/>
          <a:ext cx="3124200" cy="693738"/>
        </p:xfrm>
        <a:graphic>
          <a:graphicData uri="http://schemas.openxmlformats.org/presentationml/2006/ole">
            <mc:AlternateContent xmlns:mc="http://schemas.openxmlformats.org/markup-compatibility/2006">
              <mc:Choice xmlns:v="urn:schemas-microsoft-com:vml" Requires="v">
                <p:oleObj spid="_x0000_s19471" name="公式" r:id="rId5" imgW="1057319" imgH="219035" progId="Equation.3">
                  <p:embed/>
                </p:oleObj>
              </mc:Choice>
              <mc:Fallback>
                <p:oleObj name="公式" r:id="rId5" imgW="1057319" imgH="21903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1828800"/>
                        <a:ext cx="3124200" cy="693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9407" name="Group 15">
            <a:extLst>
              <a:ext uri="{FF2B5EF4-FFF2-40B4-BE49-F238E27FC236}">
                <a16:creationId xmlns:a16="http://schemas.microsoft.com/office/drawing/2014/main" id="{187B2747-667A-4688-BA0C-0BEAF2BE6FB7}"/>
              </a:ext>
            </a:extLst>
          </p:cNvPr>
          <p:cNvGrpSpPr>
            <a:grpSpLocks/>
          </p:cNvGrpSpPr>
          <p:nvPr/>
        </p:nvGrpSpPr>
        <p:grpSpPr bwMode="auto">
          <a:xfrm>
            <a:off x="2700338" y="3621088"/>
            <a:ext cx="2305050" cy="792162"/>
            <a:chOff x="1701" y="2160"/>
            <a:chExt cx="1452" cy="499"/>
          </a:xfrm>
        </p:grpSpPr>
        <p:sp>
          <p:nvSpPr>
            <p:cNvPr id="19468" name="Rectangle 14">
              <a:extLst>
                <a:ext uri="{FF2B5EF4-FFF2-40B4-BE49-F238E27FC236}">
                  <a16:creationId xmlns:a16="http://schemas.microsoft.com/office/drawing/2014/main" id="{11A513A7-6A6F-4AA5-A29F-8BA99C851E5B}"/>
                </a:ext>
              </a:extLst>
            </p:cNvPr>
            <p:cNvSpPr>
              <a:spLocks noChangeArrowheads="1"/>
            </p:cNvSpPr>
            <p:nvPr/>
          </p:nvSpPr>
          <p:spPr bwMode="auto">
            <a:xfrm>
              <a:off x="1701" y="2160"/>
              <a:ext cx="1452" cy="499"/>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9469" name="Object 6">
              <a:extLst>
                <a:ext uri="{FF2B5EF4-FFF2-40B4-BE49-F238E27FC236}">
                  <a16:creationId xmlns:a16="http://schemas.microsoft.com/office/drawing/2014/main" id="{9E32D2F9-11B5-44C0-AD2F-00F01375664E}"/>
                </a:ext>
              </a:extLst>
            </p:cNvPr>
            <p:cNvGraphicFramePr>
              <a:graphicFrameLocks noChangeAspect="1"/>
            </p:cNvGraphicFramePr>
            <p:nvPr/>
          </p:nvGraphicFramePr>
          <p:xfrm>
            <a:off x="1746" y="2205"/>
            <a:ext cx="1331" cy="433"/>
          </p:xfrm>
          <a:graphic>
            <a:graphicData uri="http://schemas.openxmlformats.org/presentationml/2006/ole">
              <mc:AlternateContent xmlns:mc="http://schemas.openxmlformats.org/markup-compatibility/2006">
                <mc:Choice xmlns:v="urn:schemas-microsoft-com:vml" Requires="v">
                  <p:oleObj spid="_x0000_s19472" name="公式" r:id="rId7" imgW="714243" imgH="219035" progId="Equation.3">
                    <p:embed/>
                  </p:oleObj>
                </mc:Choice>
                <mc:Fallback>
                  <p:oleObj name="公式" r:id="rId7" imgW="714243" imgH="21903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 y="2205"/>
                          <a:ext cx="1331" cy="43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rgbClr val="CC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graphicFrame>
        <p:nvGraphicFramePr>
          <p:cNvPr id="59399" name="Object 7">
            <a:extLst>
              <a:ext uri="{FF2B5EF4-FFF2-40B4-BE49-F238E27FC236}">
                <a16:creationId xmlns:a16="http://schemas.microsoft.com/office/drawing/2014/main" id="{68BBF734-2213-4FF3-B16C-02064CD2223E}"/>
              </a:ext>
            </a:extLst>
          </p:cNvPr>
          <p:cNvGraphicFramePr>
            <a:graphicFrameLocks noChangeAspect="1"/>
          </p:cNvGraphicFramePr>
          <p:nvPr/>
        </p:nvGraphicFramePr>
        <p:xfrm>
          <a:off x="2987675" y="5422900"/>
          <a:ext cx="1671638" cy="742950"/>
        </p:xfrm>
        <a:graphic>
          <a:graphicData uri="http://schemas.openxmlformats.org/presentationml/2006/ole">
            <mc:AlternateContent xmlns:mc="http://schemas.openxmlformats.org/markup-compatibility/2006">
              <mc:Choice xmlns:v="urn:schemas-microsoft-com:vml" Requires="v">
                <p:oleObj spid="_x0000_s19473" name="公式" r:id="rId9" imgW="561843" imgH="238286" progId="Equation.3">
                  <p:embed/>
                </p:oleObj>
              </mc:Choice>
              <mc:Fallback>
                <p:oleObj name="公式" r:id="rId9" imgW="561843" imgH="238286"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5422900"/>
                        <a:ext cx="1671638" cy="74295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rgbClr val="CC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59400" name="Group 8">
            <a:extLst>
              <a:ext uri="{FF2B5EF4-FFF2-40B4-BE49-F238E27FC236}">
                <a16:creationId xmlns:a16="http://schemas.microsoft.com/office/drawing/2014/main" id="{5D7A34E1-304C-4BF0-BCDD-91AD2ADA6054}"/>
              </a:ext>
            </a:extLst>
          </p:cNvPr>
          <p:cNvGrpSpPr>
            <a:grpSpLocks/>
          </p:cNvGrpSpPr>
          <p:nvPr/>
        </p:nvGrpSpPr>
        <p:grpSpPr bwMode="auto">
          <a:xfrm>
            <a:off x="685800" y="2743200"/>
            <a:ext cx="8134350" cy="592138"/>
            <a:chOff x="432" y="1728"/>
            <a:chExt cx="4944" cy="373"/>
          </a:xfrm>
        </p:grpSpPr>
        <p:sp>
          <p:nvSpPr>
            <p:cNvPr id="19466" name="Text Box 9">
              <a:extLst>
                <a:ext uri="{FF2B5EF4-FFF2-40B4-BE49-F238E27FC236}">
                  <a16:creationId xmlns:a16="http://schemas.microsoft.com/office/drawing/2014/main" id="{F2C41006-B60E-47DB-8DA3-59856F60D463}"/>
                </a:ext>
              </a:extLst>
            </p:cNvPr>
            <p:cNvSpPr txBox="1">
              <a:spLocks noChangeArrowheads="1"/>
            </p:cNvSpPr>
            <p:nvPr/>
          </p:nvSpPr>
          <p:spPr bwMode="auto">
            <a:xfrm>
              <a:off x="432" y="1728"/>
              <a:ext cx="49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令：</a:t>
              </a:r>
              <a:r>
                <a:rPr lang="zh-CN" altLang="en-US" sz="2800" b="1">
                  <a:latin typeface="宋体" panose="02010600030101010101" pitchFamily="2" charset="-122"/>
                  <a:sym typeface="Symbol" panose="05050102010706020507" pitchFamily="18" charset="2"/>
                </a:rPr>
                <a:t>             称为磁介质的“</a:t>
              </a:r>
              <a:r>
                <a:rPr lang="zh-CN" altLang="en-US" sz="2800" b="1">
                  <a:solidFill>
                    <a:schemeClr val="hlink"/>
                  </a:solidFill>
                  <a:latin typeface="黑体" panose="02010609060101010101" pitchFamily="49" charset="-122"/>
                  <a:ea typeface="黑体" panose="02010609060101010101" pitchFamily="49" charset="-122"/>
                  <a:sym typeface="Symbol" panose="05050102010706020507" pitchFamily="18" charset="2"/>
                </a:rPr>
                <a:t>相对磁导率</a:t>
              </a:r>
              <a:r>
                <a:rPr lang="zh-CN" altLang="en-US" sz="2800" b="1">
                  <a:latin typeface="宋体" panose="02010600030101010101" pitchFamily="2" charset="-122"/>
                  <a:sym typeface="Symbol" panose="05050102010706020507" pitchFamily="18" charset="2"/>
                </a:rPr>
                <a:t>”</a:t>
              </a:r>
            </a:p>
          </p:txBody>
        </p:sp>
        <p:graphicFrame>
          <p:nvGraphicFramePr>
            <p:cNvPr id="19467" name="Object 10">
              <a:extLst>
                <a:ext uri="{FF2B5EF4-FFF2-40B4-BE49-F238E27FC236}">
                  <a16:creationId xmlns:a16="http://schemas.microsoft.com/office/drawing/2014/main" id="{52872A32-9CFF-4EEA-B506-8AE07405A5DF}"/>
                </a:ext>
              </a:extLst>
            </p:cNvPr>
            <p:cNvGraphicFramePr>
              <a:graphicFrameLocks noChangeAspect="1"/>
            </p:cNvGraphicFramePr>
            <p:nvPr/>
          </p:nvGraphicFramePr>
          <p:xfrm>
            <a:off x="912" y="1728"/>
            <a:ext cx="1344" cy="373"/>
          </p:xfrm>
          <a:graphic>
            <a:graphicData uri="http://schemas.openxmlformats.org/presentationml/2006/ole">
              <mc:AlternateContent xmlns:mc="http://schemas.openxmlformats.org/markup-compatibility/2006">
                <mc:Choice xmlns:v="urn:schemas-microsoft-com:vml" Requires="v">
                  <p:oleObj spid="_x0000_s19474" name="公式" r:id="rId11" imgW="809757" imgH="209590" progId="Equation.3">
                    <p:embed/>
                  </p:oleObj>
                </mc:Choice>
                <mc:Fallback>
                  <p:oleObj name="公式" r:id="rId11" imgW="809757" imgH="20959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1728"/>
                          <a:ext cx="1344"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9408" name="Group 16">
            <a:extLst>
              <a:ext uri="{FF2B5EF4-FFF2-40B4-BE49-F238E27FC236}">
                <a16:creationId xmlns:a16="http://schemas.microsoft.com/office/drawing/2014/main" id="{980E78A9-0DD3-4CF1-ABC5-29459062D190}"/>
              </a:ext>
            </a:extLst>
          </p:cNvPr>
          <p:cNvGrpSpPr>
            <a:grpSpLocks/>
          </p:cNvGrpSpPr>
          <p:nvPr/>
        </p:nvGrpSpPr>
        <p:grpSpPr bwMode="auto">
          <a:xfrm>
            <a:off x="684213" y="4540250"/>
            <a:ext cx="5183187" cy="669925"/>
            <a:chOff x="431" y="2860"/>
            <a:chExt cx="3265" cy="422"/>
          </a:xfrm>
        </p:grpSpPr>
        <p:sp>
          <p:nvSpPr>
            <p:cNvPr id="19464" name="Rectangle 12">
              <a:extLst>
                <a:ext uri="{FF2B5EF4-FFF2-40B4-BE49-F238E27FC236}">
                  <a16:creationId xmlns:a16="http://schemas.microsoft.com/office/drawing/2014/main" id="{A0160E69-D4DA-4D06-B170-30C2379F31C9}"/>
                </a:ext>
              </a:extLst>
            </p:cNvPr>
            <p:cNvSpPr>
              <a:spLocks noChangeArrowheads="1"/>
            </p:cNvSpPr>
            <p:nvPr/>
          </p:nvSpPr>
          <p:spPr bwMode="auto">
            <a:xfrm>
              <a:off x="431" y="2922"/>
              <a:ext cx="3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latin typeface="宋体" panose="02010600030101010101" pitchFamily="2" charset="-122"/>
                </a:rPr>
                <a:t>令：  </a:t>
              </a:r>
              <a:r>
                <a:rPr lang="zh-CN" altLang="en-US" sz="2800" b="1" baseline="-25000">
                  <a:latin typeface="宋体" panose="02010600030101010101" pitchFamily="2" charset="-122"/>
                  <a:sym typeface="Symbol" panose="05050102010706020507" pitchFamily="18" charset="2"/>
                </a:rPr>
                <a:t>            </a:t>
              </a:r>
              <a:r>
                <a:rPr lang="zh-CN" altLang="en-US" sz="2800" b="1">
                  <a:latin typeface="宋体" panose="02010600030101010101" pitchFamily="2" charset="-122"/>
                  <a:sym typeface="Symbol" panose="05050102010706020507" pitchFamily="18" charset="2"/>
                </a:rPr>
                <a:t>称为磁导率</a:t>
              </a:r>
              <a:endParaRPr lang="zh-CN" altLang="en-US" sz="2800" b="1" baseline="-25000">
                <a:latin typeface="宋体" panose="02010600030101010101" pitchFamily="2" charset="-122"/>
                <a:sym typeface="Symbol" panose="05050102010706020507" pitchFamily="18" charset="2"/>
              </a:endParaRPr>
            </a:p>
          </p:txBody>
        </p:sp>
        <p:graphicFrame>
          <p:nvGraphicFramePr>
            <p:cNvPr id="19465" name="Object 13">
              <a:extLst>
                <a:ext uri="{FF2B5EF4-FFF2-40B4-BE49-F238E27FC236}">
                  <a16:creationId xmlns:a16="http://schemas.microsoft.com/office/drawing/2014/main" id="{29B9A2F1-ECF7-4CEE-959B-DDA105415428}"/>
                </a:ext>
              </a:extLst>
            </p:cNvPr>
            <p:cNvGraphicFramePr>
              <a:graphicFrameLocks noChangeAspect="1"/>
            </p:cNvGraphicFramePr>
            <p:nvPr/>
          </p:nvGraphicFramePr>
          <p:xfrm>
            <a:off x="960" y="2860"/>
            <a:ext cx="1104" cy="422"/>
          </p:xfrm>
          <a:graphic>
            <a:graphicData uri="http://schemas.openxmlformats.org/presentationml/2006/ole">
              <mc:AlternateContent xmlns:mc="http://schemas.openxmlformats.org/markup-compatibility/2006">
                <mc:Choice xmlns:v="urn:schemas-microsoft-com:vml" Requires="v">
                  <p:oleObj spid="_x0000_s19475" name="公式" r:id="rId13" imgW="581157" imgH="209590" progId="Equation.3">
                    <p:embed/>
                  </p:oleObj>
                </mc:Choice>
                <mc:Fallback>
                  <p:oleObj name="公式" r:id="rId13" imgW="581157" imgH="20959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0" y="2860"/>
                          <a:ext cx="1104"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wipe(left)">
                                      <p:cBhvr>
                                        <p:cTn id="7" dur="500"/>
                                        <p:tgtEl>
                                          <p:spTgt spid="5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wipe(left)">
                                      <p:cBhvr>
                                        <p:cTn id="12" dur="500"/>
                                        <p:tgtEl>
                                          <p:spTgt spid="59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400"/>
                                        </p:tgtEl>
                                        <p:attrNameLst>
                                          <p:attrName>style.visibility</p:attrName>
                                        </p:attrNameLst>
                                      </p:cBhvr>
                                      <p:to>
                                        <p:strVal val="visible"/>
                                      </p:to>
                                    </p:set>
                                    <p:animEffect transition="in" filter="wipe(left)">
                                      <p:cBhvr>
                                        <p:cTn id="17" dur="500"/>
                                        <p:tgtEl>
                                          <p:spTgt spid="594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9407"/>
                                        </p:tgtEl>
                                        <p:attrNameLst>
                                          <p:attrName>style.visibility</p:attrName>
                                        </p:attrNameLst>
                                      </p:cBhvr>
                                      <p:to>
                                        <p:strVal val="visible"/>
                                      </p:to>
                                    </p:set>
                                    <p:animEffect transition="in" filter="wipe(left)">
                                      <p:cBhvr>
                                        <p:cTn id="22" dur="500"/>
                                        <p:tgtEl>
                                          <p:spTgt spid="594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3" presetClass="entr" presetSubtype="0" fill="hold" nodeType="clickEffect">
                                  <p:stCondLst>
                                    <p:cond delay="0"/>
                                  </p:stCondLst>
                                  <p:childTnLst>
                                    <p:set>
                                      <p:cBhvr>
                                        <p:cTn id="26" dur="1" fill="hold">
                                          <p:stCondLst>
                                            <p:cond delay="0"/>
                                          </p:stCondLst>
                                        </p:cTn>
                                        <p:tgtEl>
                                          <p:spTgt spid="59408"/>
                                        </p:tgtEl>
                                        <p:attrNameLst>
                                          <p:attrName>style.visibility</p:attrName>
                                        </p:attrNameLst>
                                      </p:cBhvr>
                                      <p:to>
                                        <p:strVal val="visible"/>
                                      </p:to>
                                    </p:set>
                                    <p:anim calcmode="lin" valueType="num">
                                      <p:cBhvr>
                                        <p:cTn id="27" dur="500" fill="hold"/>
                                        <p:tgtEl>
                                          <p:spTgt spid="59408"/>
                                        </p:tgtEl>
                                        <p:attrNameLst>
                                          <p:attrName>ppt_w</p:attrName>
                                        </p:attrNameLst>
                                      </p:cBhvr>
                                      <p:tavLst>
                                        <p:tav tm="0">
                                          <p:val>
                                            <p:fltVal val="0"/>
                                          </p:val>
                                        </p:tav>
                                        <p:tav tm="100000">
                                          <p:val>
                                            <p:strVal val="#ppt_w"/>
                                          </p:val>
                                        </p:tav>
                                      </p:tavLst>
                                    </p:anim>
                                    <p:anim calcmode="lin" valueType="num">
                                      <p:cBhvr>
                                        <p:cTn id="28" dur="500" fill="hold"/>
                                        <p:tgtEl>
                                          <p:spTgt spid="59408"/>
                                        </p:tgtEl>
                                        <p:attrNameLst>
                                          <p:attrName>ppt_h</p:attrName>
                                        </p:attrNameLst>
                                      </p:cBhvr>
                                      <p:tavLst>
                                        <p:tav tm="0">
                                          <p:val>
                                            <p:fltVal val="0"/>
                                          </p:val>
                                        </p:tav>
                                        <p:tav tm="100000">
                                          <p:val>
                                            <p:strVal val="#ppt_h"/>
                                          </p:val>
                                        </p:tav>
                                      </p:tavLst>
                                    </p:anim>
                                    <p:animEffect transition="in" filter="fade">
                                      <p:cBhvr>
                                        <p:cTn id="29" dur="500"/>
                                        <p:tgtEl>
                                          <p:spTgt spid="5940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9399"/>
                                        </p:tgtEl>
                                        <p:attrNameLst>
                                          <p:attrName>style.visibility</p:attrName>
                                        </p:attrNameLst>
                                      </p:cBhvr>
                                      <p:to>
                                        <p:strVal val="visible"/>
                                      </p:to>
                                    </p:set>
                                    <p:animEffect transition="in" filter="wipe(left)">
                                      <p:cBhvr>
                                        <p:cTn id="34" dur="500"/>
                                        <p:tgtEl>
                                          <p:spTgt spid="5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20" name="Group 4">
            <a:extLst>
              <a:ext uri="{FF2B5EF4-FFF2-40B4-BE49-F238E27FC236}">
                <a16:creationId xmlns:a16="http://schemas.microsoft.com/office/drawing/2014/main" id="{5F0EA9F6-E96D-476D-930D-05D40B1ACE2A}"/>
              </a:ext>
            </a:extLst>
          </p:cNvPr>
          <p:cNvGrpSpPr>
            <a:grpSpLocks/>
          </p:cNvGrpSpPr>
          <p:nvPr/>
        </p:nvGrpSpPr>
        <p:grpSpPr bwMode="auto">
          <a:xfrm>
            <a:off x="539750" y="620713"/>
            <a:ext cx="7924800" cy="657225"/>
            <a:chOff x="288" y="672"/>
            <a:chExt cx="4992" cy="414"/>
          </a:xfrm>
        </p:grpSpPr>
        <p:sp>
          <p:nvSpPr>
            <p:cNvPr id="20490" name="Text Box 5">
              <a:extLst>
                <a:ext uri="{FF2B5EF4-FFF2-40B4-BE49-F238E27FC236}">
                  <a16:creationId xmlns:a16="http://schemas.microsoft.com/office/drawing/2014/main" id="{12C845D5-E51E-4C01-A8BE-98AB68FD9D90}"/>
                </a:ext>
              </a:extLst>
            </p:cNvPr>
            <p:cNvSpPr txBox="1">
              <a:spLocks noChangeArrowheads="1"/>
            </p:cNvSpPr>
            <p:nvPr/>
          </p:nvSpPr>
          <p:spPr bwMode="auto">
            <a:xfrm>
              <a:off x="288" y="672"/>
              <a:ext cx="1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a:t>
              </a:r>
              <a:r>
                <a:rPr lang="en-US" altLang="zh-CN" sz="2800" b="1">
                  <a:latin typeface="宋体" panose="02010600030101010101" pitchFamily="2" charset="-122"/>
                </a:rPr>
                <a:t>1</a:t>
              </a:r>
              <a:r>
                <a:rPr lang="zh-CN" altLang="en-US" sz="2800" b="1">
                  <a:latin typeface="宋体" panose="02010600030101010101" pitchFamily="2" charset="-122"/>
                </a:rPr>
                <a:t>）在真空中：</a:t>
              </a:r>
            </a:p>
          </p:txBody>
        </p:sp>
        <p:graphicFrame>
          <p:nvGraphicFramePr>
            <p:cNvPr id="20491" name="Object 6">
              <a:extLst>
                <a:ext uri="{FF2B5EF4-FFF2-40B4-BE49-F238E27FC236}">
                  <a16:creationId xmlns:a16="http://schemas.microsoft.com/office/drawing/2014/main" id="{6E39CC6C-F4C0-4DBC-A9A9-9E30426B247A}"/>
                </a:ext>
              </a:extLst>
            </p:cNvPr>
            <p:cNvGraphicFramePr>
              <a:graphicFrameLocks noChangeAspect="1"/>
            </p:cNvGraphicFramePr>
            <p:nvPr/>
          </p:nvGraphicFramePr>
          <p:xfrm>
            <a:off x="2208" y="672"/>
            <a:ext cx="3072" cy="414"/>
          </p:xfrm>
          <a:graphic>
            <a:graphicData uri="http://schemas.openxmlformats.org/presentationml/2006/ole">
              <mc:AlternateContent xmlns:mc="http://schemas.openxmlformats.org/markup-compatibility/2006">
                <mc:Choice xmlns:v="urn:schemas-microsoft-com:vml" Requires="v">
                  <p:oleObj spid="_x0000_s20492" name="公式" r:id="rId3" imgW="1762081" imgH="219035" progId="Equation.3">
                    <p:embed/>
                  </p:oleObj>
                </mc:Choice>
                <mc:Fallback>
                  <p:oleObj name="公式" r:id="rId3" imgW="1762081" imgH="21903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672"/>
                          <a:ext cx="3072"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0423" name="Group 7">
            <a:extLst>
              <a:ext uri="{FF2B5EF4-FFF2-40B4-BE49-F238E27FC236}">
                <a16:creationId xmlns:a16="http://schemas.microsoft.com/office/drawing/2014/main" id="{4B777321-AEFB-4A56-9603-C817FFCF1138}"/>
              </a:ext>
            </a:extLst>
          </p:cNvPr>
          <p:cNvGrpSpPr>
            <a:grpSpLocks/>
          </p:cNvGrpSpPr>
          <p:nvPr/>
        </p:nvGrpSpPr>
        <p:grpSpPr bwMode="auto">
          <a:xfrm>
            <a:off x="539750" y="1484313"/>
            <a:ext cx="6934200" cy="646112"/>
            <a:chOff x="288" y="1344"/>
            <a:chExt cx="4368" cy="407"/>
          </a:xfrm>
        </p:grpSpPr>
        <p:sp>
          <p:nvSpPr>
            <p:cNvPr id="20488" name="Text Box 8">
              <a:extLst>
                <a:ext uri="{FF2B5EF4-FFF2-40B4-BE49-F238E27FC236}">
                  <a16:creationId xmlns:a16="http://schemas.microsoft.com/office/drawing/2014/main" id="{C226F47F-75B1-4304-A8BA-6D8F98F0BE74}"/>
                </a:ext>
              </a:extLst>
            </p:cNvPr>
            <p:cNvSpPr txBox="1">
              <a:spLocks noChangeArrowheads="1"/>
            </p:cNvSpPr>
            <p:nvPr/>
          </p:nvSpPr>
          <p:spPr bwMode="auto">
            <a:xfrm>
              <a:off x="288" y="1392"/>
              <a:ext cx="22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a:t>
              </a:r>
              <a:r>
                <a:rPr lang="en-US" altLang="zh-CN" sz="2800" b="1">
                  <a:latin typeface="宋体" panose="02010600030101010101" pitchFamily="2" charset="-122"/>
                </a:rPr>
                <a:t>2</a:t>
              </a:r>
              <a:r>
                <a:rPr lang="zh-CN" altLang="en-US" sz="2800" b="1">
                  <a:latin typeface="宋体" panose="02010600030101010101" pitchFamily="2" charset="-122"/>
                </a:rPr>
                <a:t>）在顺磁质中：</a:t>
              </a:r>
            </a:p>
          </p:txBody>
        </p:sp>
        <p:graphicFrame>
          <p:nvGraphicFramePr>
            <p:cNvPr id="20489" name="Object 9">
              <a:extLst>
                <a:ext uri="{FF2B5EF4-FFF2-40B4-BE49-F238E27FC236}">
                  <a16:creationId xmlns:a16="http://schemas.microsoft.com/office/drawing/2014/main" id="{B7CB01D1-2C64-4F38-A488-0F316FC7FA29}"/>
                </a:ext>
              </a:extLst>
            </p:cNvPr>
            <p:cNvGraphicFramePr>
              <a:graphicFrameLocks noChangeAspect="1"/>
            </p:cNvGraphicFramePr>
            <p:nvPr/>
          </p:nvGraphicFramePr>
          <p:xfrm>
            <a:off x="2688" y="1344"/>
            <a:ext cx="1968" cy="407"/>
          </p:xfrm>
          <a:graphic>
            <a:graphicData uri="http://schemas.openxmlformats.org/presentationml/2006/ole">
              <mc:AlternateContent xmlns:mc="http://schemas.openxmlformats.org/markup-compatibility/2006">
                <mc:Choice xmlns:v="urn:schemas-microsoft-com:vml" Requires="v">
                  <p:oleObj spid="_x0000_s20493" name="公式" r:id="rId5" imgW="1085762" imgH="209590" progId="Equation.3">
                    <p:embed/>
                  </p:oleObj>
                </mc:Choice>
                <mc:Fallback>
                  <p:oleObj name="公式" r:id="rId5" imgW="1085762" imgH="20959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1344"/>
                          <a:ext cx="196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0426" name="Group 10">
            <a:extLst>
              <a:ext uri="{FF2B5EF4-FFF2-40B4-BE49-F238E27FC236}">
                <a16:creationId xmlns:a16="http://schemas.microsoft.com/office/drawing/2014/main" id="{60D5B16D-F5CC-443C-B7EC-41ABA6B8F236}"/>
              </a:ext>
            </a:extLst>
          </p:cNvPr>
          <p:cNvGrpSpPr>
            <a:grpSpLocks/>
          </p:cNvGrpSpPr>
          <p:nvPr/>
        </p:nvGrpSpPr>
        <p:grpSpPr bwMode="auto">
          <a:xfrm>
            <a:off x="539750" y="2492375"/>
            <a:ext cx="6858000" cy="646113"/>
            <a:chOff x="336" y="2112"/>
            <a:chExt cx="4320" cy="407"/>
          </a:xfrm>
        </p:grpSpPr>
        <p:sp>
          <p:nvSpPr>
            <p:cNvPr id="20486" name="Text Box 11">
              <a:extLst>
                <a:ext uri="{FF2B5EF4-FFF2-40B4-BE49-F238E27FC236}">
                  <a16:creationId xmlns:a16="http://schemas.microsoft.com/office/drawing/2014/main" id="{D20519B9-992B-47C7-8A07-5C2FDB691E03}"/>
                </a:ext>
              </a:extLst>
            </p:cNvPr>
            <p:cNvSpPr txBox="1">
              <a:spLocks noChangeArrowheads="1"/>
            </p:cNvSpPr>
            <p:nvPr/>
          </p:nvSpPr>
          <p:spPr bwMode="auto">
            <a:xfrm>
              <a:off x="336" y="2112"/>
              <a:ext cx="2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a:t>
              </a:r>
              <a:r>
                <a:rPr lang="en-US" altLang="zh-CN" sz="2800" b="1">
                  <a:latin typeface="宋体" panose="02010600030101010101" pitchFamily="2" charset="-122"/>
                </a:rPr>
                <a:t>3</a:t>
              </a:r>
              <a:r>
                <a:rPr lang="zh-CN" altLang="en-US" sz="2800" b="1">
                  <a:latin typeface="宋体" panose="02010600030101010101" pitchFamily="2" charset="-122"/>
                </a:rPr>
                <a:t>）在抗磁质中：</a:t>
              </a:r>
            </a:p>
          </p:txBody>
        </p:sp>
        <p:graphicFrame>
          <p:nvGraphicFramePr>
            <p:cNvPr id="20487" name="Object 12">
              <a:extLst>
                <a:ext uri="{FF2B5EF4-FFF2-40B4-BE49-F238E27FC236}">
                  <a16:creationId xmlns:a16="http://schemas.microsoft.com/office/drawing/2014/main" id="{A36ABB22-235B-41E9-9FD7-6E3F5F856EF5}"/>
                </a:ext>
              </a:extLst>
            </p:cNvPr>
            <p:cNvGraphicFramePr>
              <a:graphicFrameLocks noChangeAspect="1"/>
            </p:cNvGraphicFramePr>
            <p:nvPr/>
          </p:nvGraphicFramePr>
          <p:xfrm>
            <a:off x="2688" y="2112"/>
            <a:ext cx="1968" cy="407"/>
          </p:xfrm>
          <a:graphic>
            <a:graphicData uri="http://schemas.openxmlformats.org/presentationml/2006/ole">
              <mc:AlternateContent xmlns:mc="http://schemas.openxmlformats.org/markup-compatibility/2006">
                <mc:Choice xmlns:v="urn:schemas-microsoft-com:vml" Requires="v">
                  <p:oleObj spid="_x0000_s20494" name="公式" r:id="rId7" imgW="1085762" imgH="209590" progId="Equation.3">
                    <p:embed/>
                  </p:oleObj>
                </mc:Choice>
                <mc:Fallback>
                  <p:oleObj name="公式" r:id="rId7" imgW="1085762" imgH="20959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2112"/>
                          <a:ext cx="1968"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20485" name="Picture 13" descr="MCj01931420000[1]">
            <a:extLst>
              <a:ext uri="{FF2B5EF4-FFF2-40B4-BE49-F238E27FC236}">
                <a16:creationId xmlns:a16="http://schemas.microsoft.com/office/drawing/2014/main" id="{F1746056-50AD-42BA-96A0-5C5E363E62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4025" y="3860800"/>
            <a:ext cx="1708150"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strips(downRight)">
                                      <p:cBhvr>
                                        <p:cTn id="7" dur="500"/>
                                        <p:tgtEl>
                                          <p:spTgt spid="60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0423"/>
                                        </p:tgtEl>
                                        <p:attrNameLst>
                                          <p:attrName>style.visibility</p:attrName>
                                        </p:attrNameLst>
                                      </p:cBhvr>
                                      <p:to>
                                        <p:strVal val="visible"/>
                                      </p:to>
                                    </p:set>
                                    <p:animEffect transition="in" filter="strips(downRight)">
                                      <p:cBhvr>
                                        <p:cTn id="12" dur="500"/>
                                        <p:tgtEl>
                                          <p:spTgt spid="604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60426"/>
                                        </p:tgtEl>
                                        <p:attrNameLst>
                                          <p:attrName>style.visibility</p:attrName>
                                        </p:attrNameLst>
                                      </p:cBhvr>
                                      <p:to>
                                        <p:strVal val="visible"/>
                                      </p:to>
                                    </p:set>
                                    <p:animEffect transition="in" filter="strips(downRight)">
                                      <p:cBhvr>
                                        <p:cTn id="17" dur="500"/>
                                        <p:tgtEl>
                                          <p:spTgt spid="60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8">
            <a:extLst>
              <a:ext uri="{FF2B5EF4-FFF2-40B4-BE49-F238E27FC236}">
                <a16:creationId xmlns:a16="http://schemas.microsoft.com/office/drawing/2014/main" id="{A4FE5890-9896-4C6B-80AB-ED5374B51212}"/>
              </a:ext>
            </a:extLst>
          </p:cNvPr>
          <p:cNvGrpSpPr>
            <a:grpSpLocks/>
          </p:cNvGrpSpPr>
          <p:nvPr/>
        </p:nvGrpSpPr>
        <p:grpSpPr bwMode="auto">
          <a:xfrm>
            <a:off x="3851275" y="2349500"/>
            <a:ext cx="4968875" cy="2087563"/>
            <a:chOff x="2426" y="1253"/>
            <a:chExt cx="3130" cy="1315"/>
          </a:xfrm>
        </p:grpSpPr>
        <p:sp>
          <p:nvSpPr>
            <p:cNvPr id="21522" name="Rectangle 27">
              <a:extLst>
                <a:ext uri="{FF2B5EF4-FFF2-40B4-BE49-F238E27FC236}">
                  <a16:creationId xmlns:a16="http://schemas.microsoft.com/office/drawing/2014/main" id="{5E4E25E2-75BF-47BE-8C6D-68ED376F59F2}"/>
                </a:ext>
              </a:extLst>
            </p:cNvPr>
            <p:cNvSpPr>
              <a:spLocks noChangeArrowheads="1"/>
            </p:cNvSpPr>
            <p:nvPr/>
          </p:nvSpPr>
          <p:spPr bwMode="auto">
            <a:xfrm>
              <a:off x="2426" y="1253"/>
              <a:ext cx="3130" cy="1315"/>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21523" name="Group 22">
              <a:extLst>
                <a:ext uri="{FF2B5EF4-FFF2-40B4-BE49-F238E27FC236}">
                  <a16:creationId xmlns:a16="http://schemas.microsoft.com/office/drawing/2014/main" id="{F8BD08F8-4C3A-47EC-8D69-963595E8B240}"/>
                </a:ext>
              </a:extLst>
            </p:cNvPr>
            <p:cNvGrpSpPr>
              <a:grpSpLocks/>
            </p:cNvGrpSpPr>
            <p:nvPr/>
          </p:nvGrpSpPr>
          <p:grpSpPr bwMode="auto">
            <a:xfrm>
              <a:off x="3606" y="1389"/>
              <a:ext cx="1773" cy="967"/>
              <a:chOff x="3288" y="1417"/>
              <a:chExt cx="1773" cy="967"/>
            </a:xfrm>
          </p:grpSpPr>
          <p:sp>
            <p:nvSpPr>
              <p:cNvPr id="21524" name="Rectangle 14" descr="小棋盘">
                <a:extLst>
                  <a:ext uri="{FF2B5EF4-FFF2-40B4-BE49-F238E27FC236}">
                    <a16:creationId xmlns:a16="http://schemas.microsoft.com/office/drawing/2014/main" id="{0B4269EE-C2AC-4A21-AA64-5C9987C5AB0D}"/>
                  </a:ext>
                </a:extLst>
              </p:cNvPr>
              <p:cNvSpPr>
                <a:spLocks noChangeArrowheads="1"/>
              </p:cNvSpPr>
              <p:nvPr/>
            </p:nvSpPr>
            <p:spPr bwMode="auto">
              <a:xfrm>
                <a:off x="3288" y="1516"/>
                <a:ext cx="1773" cy="858"/>
              </a:xfrm>
              <a:prstGeom prst="rect">
                <a:avLst/>
              </a:prstGeom>
              <a:pattFill prst="smCheck">
                <a:fgClr>
                  <a:schemeClr val="folHlink"/>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1455" name="Rectangle 15">
                <a:extLst>
                  <a:ext uri="{FF2B5EF4-FFF2-40B4-BE49-F238E27FC236}">
                    <a16:creationId xmlns:a16="http://schemas.microsoft.com/office/drawing/2014/main" id="{19147B96-9861-44DB-B073-6389C8A97EBC}"/>
                  </a:ext>
                </a:extLst>
              </p:cNvPr>
              <p:cNvSpPr>
                <a:spLocks noChangeArrowheads="1"/>
              </p:cNvSpPr>
              <p:nvPr/>
            </p:nvSpPr>
            <p:spPr bwMode="auto">
              <a:xfrm>
                <a:off x="3288" y="1695"/>
                <a:ext cx="1773" cy="500"/>
              </a:xfrm>
              <a:prstGeom prst="rect">
                <a:avLst/>
              </a:prstGeom>
              <a:gradFill rotWithShape="0">
                <a:gsLst>
                  <a:gs pos="0">
                    <a:schemeClr val="hlink"/>
                  </a:gs>
                  <a:gs pos="100000">
                    <a:schemeClr val="hlink">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21526" name="Line 16">
                <a:extLst>
                  <a:ext uri="{FF2B5EF4-FFF2-40B4-BE49-F238E27FC236}">
                    <a16:creationId xmlns:a16="http://schemas.microsoft.com/office/drawing/2014/main" id="{56EF1344-ED76-4AAC-9DD1-969C23FBA0B3}"/>
                  </a:ext>
                </a:extLst>
              </p:cNvPr>
              <p:cNvSpPr>
                <a:spLocks noChangeShapeType="1"/>
              </p:cNvSpPr>
              <p:nvPr/>
            </p:nvSpPr>
            <p:spPr bwMode="auto">
              <a:xfrm>
                <a:off x="3846" y="1945"/>
                <a:ext cx="624" cy="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7" name="Rectangle 17">
                <a:extLst>
                  <a:ext uri="{FF2B5EF4-FFF2-40B4-BE49-F238E27FC236}">
                    <a16:creationId xmlns:a16="http://schemas.microsoft.com/office/drawing/2014/main" id="{385EF09D-FEBF-474E-843D-409FE5BD5B37}"/>
                  </a:ext>
                </a:extLst>
              </p:cNvPr>
              <p:cNvSpPr>
                <a:spLocks noChangeArrowheads="1"/>
              </p:cNvSpPr>
              <p:nvPr/>
            </p:nvSpPr>
            <p:spPr bwMode="auto">
              <a:xfrm>
                <a:off x="4503" y="1778"/>
                <a:ext cx="2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rPr>
                  <a:t>I</a:t>
                </a:r>
                <a:r>
                  <a:rPr lang="en-US" altLang="zh-CN" sz="2800" i="1" baseline="-25000">
                    <a:latin typeface="Times New Roman" panose="02020603050405020304" pitchFamily="18" charset="0"/>
                  </a:rPr>
                  <a:t>o</a:t>
                </a:r>
                <a:endParaRPr lang="en-US" altLang="zh-CN" sz="2800" i="1">
                  <a:latin typeface="Times New Roman" panose="02020603050405020304" pitchFamily="18" charset="0"/>
                </a:endParaRPr>
              </a:p>
            </p:txBody>
          </p:sp>
          <p:sp>
            <p:nvSpPr>
              <p:cNvPr id="21528" name="Rectangle 18">
                <a:extLst>
                  <a:ext uri="{FF2B5EF4-FFF2-40B4-BE49-F238E27FC236}">
                    <a16:creationId xmlns:a16="http://schemas.microsoft.com/office/drawing/2014/main" id="{0628EC85-A71E-4B09-BA4E-D868ED65B7D4}"/>
                  </a:ext>
                </a:extLst>
              </p:cNvPr>
              <p:cNvSpPr>
                <a:spLocks noChangeArrowheads="1"/>
              </p:cNvSpPr>
              <p:nvPr/>
            </p:nvSpPr>
            <p:spPr bwMode="auto">
              <a:xfrm>
                <a:off x="4010" y="1417"/>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chemeClr val="bg1"/>
                    </a:solidFill>
                    <a:latin typeface="Times New Roman" panose="02020603050405020304" pitchFamily="18" charset="0"/>
                    <a:sym typeface="Symbol" panose="05050102010706020507" pitchFamily="18" charset="2"/>
                  </a:rPr>
                  <a:t></a:t>
                </a:r>
                <a:r>
                  <a:rPr lang="en-US" altLang="zh-CN" sz="2400" b="1" baseline="-25000">
                    <a:solidFill>
                      <a:schemeClr val="bg1"/>
                    </a:solidFill>
                    <a:latin typeface="Times New Roman" panose="02020603050405020304" pitchFamily="18" charset="0"/>
                    <a:sym typeface="Symbol" panose="05050102010706020507" pitchFamily="18" charset="2"/>
                  </a:rPr>
                  <a:t>r</a:t>
                </a:r>
              </a:p>
            </p:txBody>
          </p:sp>
          <p:sp>
            <p:nvSpPr>
              <p:cNvPr id="21529" name="Rectangle 19">
                <a:extLst>
                  <a:ext uri="{FF2B5EF4-FFF2-40B4-BE49-F238E27FC236}">
                    <a16:creationId xmlns:a16="http://schemas.microsoft.com/office/drawing/2014/main" id="{05E1F925-4B74-4C75-9B04-B9D0FA9C2E9C}"/>
                  </a:ext>
                </a:extLst>
              </p:cNvPr>
              <p:cNvSpPr>
                <a:spLocks noChangeArrowheads="1"/>
              </p:cNvSpPr>
              <p:nvPr/>
            </p:nvSpPr>
            <p:spPr bwMode="auto">
              <a:xfrm>
                <a:off x="4010" y="2096"/>
                <a:ext cx="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chemeClr val="bg1"/>
                    </a:solidFill>
                    <a:latin typeface="Times New Roman" panose="02020603050405020304" pitchFamily="18" charset="0"/>
                    <a:sym typeface="Symbol" panose="05050102010706020507" pitchFamily="18" charset="2"/>
                  </a:rPr>
                  <a:t></a:t>
                </a:r>
                <a:r>
                  <a:rPr lang="en-US" altLang="zh-CN" sz="2400" b="1" baseline="-25000">
                    <a:solidFill>
                      <a:schemeClr val="bg1"/>
                    </a:solidFill>
                    <a:latin typeface="Times New Roman" panose="02020603050405020304" pitchFamily="18" charset="0"/>
                    <a:sym typeface="Symbol" panose="05050102010706020507" pitchFamily="18" charset="2"/>
                  </a:rPr>
                  <a:t>r</a:t>
                </a:r>
              </a:p>
            </p:txBody>
          </p:sp>
        </p:grpSp>
      </p:grpSp>
      <p:sp>
        <p:nvSpPr>
          <p:cNvPr id="21507" name="Text Box 4">
            <a:extLst>
              <a:ext uri="{FF2B5EF4-FFF2-40B4-BE49-F238E27FC236}">
                <a16:creationId xmlns:a16="http://schemas.microsoft.com/office/drawing/2014/main" id="{1422C832-A8FE-4FEE-88C6-FAE13419D69B}"/>
              </a:ext>
            </a:extLst>
          </p:cNvPr>
          <p:cNvSpPr txBox="1">
            <a:spLocks noChangeArrowheads="1"/>
          </p:cNvSpPr>
          <p:nvPr/>
        </p:nvSpPr>
        <p:spPr bwMode="auto">
          <a:xfrm>
            <a:off x="609600" y="381000"/>
            <a:ext cx="813911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2800" b="1">
                <a:solidFill>
                  <a:schemeClr val="hlink"/>
                </a:solidFill>
                <a:latin typeface="Times New Roman" panose="02020603050405020304" pitchFamily="18" charset="0"/>
              </a:rPr>
              <a:t>例</a:t>
            </a:r>
            <a:r>
              <a:rPr lang="en-US" altLang="zh-CN" sz="2800" b="1">
                <a:solidFill>
                  <a:schemeClr val="hlink"/>
                </a:solidFill>
                <a:latin typeface="Times New Roman" panose="02020603050405020304" pitchFamily="18" charset="0"/>
              </a:rPr>
              <a:t>6. </a:t>
            </a:r>
            <a:r>
              <a:rPr lang="zh-CN" altLang="en-US" sz="2800" b="1">
                <a:latin typeface="Times New Roman" panose="02020603050405020304" pitchFamily="18" charset="0"/>
              </a:rPr>
              <a:t>一半径为</a:t>
            </a:r>
            <a:r>
              <a:rPr lang="en-US" altLang="zh-CN" sz="2800" b="1" i="1">
                <a:latin typeface="Times New Roman" panose="02020603050405020304" pitchFamily="18" charset="0"/>
              </a:rPr>
              <a:t>R</a:t>
            </a:r>
            <a:r>
              <a:rPr lang="en-US" altLang="zh-CN" sz="2800" b="1" baseline="-25000">
                <a:latin typeface="Times New Roman" panose="02020603050405020304" pitchFamily="18" charset="0"/>
                <a:sym typeface="Symbol" panose="05050102010706020507" pitchFamily="18" charset="2"/>
              </a:rPr>
              <a:t>1</a:t>
            </a:r>
            <a:r>
              <a:rPr lang="zh-CN" altLang="en-US" sz="2800" b="1">
                <a:latin typeface="Times New Roman" panose="02020603050405020304" pitchFamily="18" charset="0"/>
              </a:rPr>
              <a:t>的无限长圆柱形直导线，外面包一层半径为</a:t>
            </a:r>
            <a:r>
              <a:rPr lang="en-US" altLang="zh-CN" sz="2800" b="1" i="1">
                <a:latin typeface="Times New Roman" panose="02020603050405020304" pitchFamily="18" charset="0"/>
              </a:rPr>
              <a:t>R</a:t>
            </a:r>
            <a:r>
              <a:rPr lang="en-US" altLang="zh-CN" sz="2800" b="1" baseline="-25000">
                <a:latin typeface="Times New Roman" panose="02020603050405020304" pitchFamily="18" charset="0"/>
                <a:sym typeface="Symbol" panose="05050102010706020507" pitchFamily="18" charset="2"/>
              </a:rPr>
              <a:t>2</a:t>
            </a:r>
            <a:r>
              <a:rPr lang="zh-CN" altLang="en-US" sz="2800" b="1">
                <a:latin typeface="Times New Roman" panose="02020603050405020304" pitchFamily="18" charset="0"/>
              </a:rPr>
              <a:t>，相对磁导率为</a:t>
            </a:r>
            <a:r>
              <a:rPr lang="zh-CN" altLang="en-US"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r </a:t>
            </a:r>
            <a:r>
              <a:rPr lang="zh-CN" altLang="en-US" sz="2800" b="1">
                <a:latin typeface="Times New Roman" panose="02020603050405020304" pitchFamily="18" charset="0"/>
                <a:sym typeface="Symbol" panose="05050102010706020507" pitchFamily="18" charset="2"/>
              </a:rPr>
              <a:t>的圆筒形磁介质。通过导线的电流为</a:t>
            </a:r>
            <a:r>
              <a:rPr lang="en-US" altLang="zh-CN" sz="2800" b="1" i="1">
                <a:latin typeface="Times New Roman" panose="02020603050405020304" pitchFamily="18" charset="0"/>
                <a:sym typeface="Symbol" panose="05050102010706020507" pitchFamily="18" charset="2"/>
              </a:rPr>
              <a:t>I</a:t>
            </a:r>
            <a:r>
              <a:rPr lang="en-US" altLang="zh-CN" sz="2800" b="1" baseline="-25000">
                <a:latin typeface="Times New Roman" panose="02020603050405020304" pitchFamily="18" charset="0"/>
                <a:sym typeface="Symbol" panose="05050102010706020507" pitchFamily="18" charset="2"/>
              </a:rPr>
              <a:t>0</a:t>
            </a:r>
            <a:r>
              <a:rPr lang="en-US" altLang="zh-CN" sz="2800" b="1">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求磁介质内外磁场强度和磁感应强度的分布。</a:t>
            </a:r>
            <a:endParaRPr lang="zh-CN" altLang="en-US" sz="2800" b="1">
              <a:latin typeface="Times New Roman" panose="02020603050405020304" pitchFamily="18" charset="0"/>
              <a:sym typeface="Symbol" panose="05050102010706020507" pitchFamily="18" charset="2"/>
            </a:endParaRPr>
          </a:p>
        </p:txBody>
      </p:sp>
      <p:sp>
        <p:nvSpPr>
          <p:cNvPr id="61445" name="Text Box 5">
            <a:extLst>
              <a:ext uri="{FF2B5EF4-FFF2-40B4-BE49-F238E27FC236}">
                <a16:creationId xmlns:a16="http://schemas.microsoft.com/office/drawing/2014/main" id="{A0CD9262-20DE-451A-96EB-38A18CEB956C}"/>
              </a:ext>
            </a:extLst>
          </p:cNvPr>
          <p:cNvSpPr txBox="1">
            <a:spLocks noChangeArrowheads="1"/>
          </p:cNvSpPr>
          <p:nvPr/>
        </p:nvSpPr>
        <p:spPr bwMode="auto">
          <a:xfrm>
            <a:off x="611188" y="2492375"/>
            <a:ext cx="1008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a:solidFill>
                  <a:schemeClr val="hlink"/>
                </a:solidFill>
                <a:effectLst>
                  <a:outerShdw blurRad="38100" dist="38100" dir="2700000" algn="tl">
                    <a:srgbClr val="000000"/>
                  </a:outerShdw>
                </a:effectLst>
                <a:latin typeface="Times New Roman" panose="02020603050405020304" pitchFamily="18" charset="0"/>
                <a:ea typeface="黑体" panose="02010609060101010101" pitchFamily="49" charset="-122"/>
              </a:rPr>
              <a:t>解：</a:t>
            </a:r>
            <a:endParaRPr lang="zh-CN" altLang="en-US" sz="2800">
              <a:solidFill>
                <a:schemeClr val="hlink"/>
              </a:solidFill>
              <a:latin typeface="Times New Roman" panose="02020603050405020304" pitchFamily="18" charset="0"/>
              <a:ea typeface="黑体" panose="02010609060101010101" pitchFamily="49" charset="-122"/>
            </a:endParaRPr>
          </a:p>
        </p:txBody>
      </p:sp>
      <p:grpSp>
        <p:nvGrpSpPr>
          <p:cNvPr id="61463" name="Group 23">
            <a:extLst>
              <a:ext uri="{FF2B5EF4-FFF2-40B4-BE49-F238E27FC236}">
                <a16:creationId xmlns:a16="http://schemas.microsoft.com/office/drawing/2014/main" id="{1D201DE6-A0B7-4D96-9105-2C3C352F9570}"/>
              </a:ext>
            </a:extLst>
          </p:cNvPr>
          <p:cNvGrpSpPr>
            <a:grpSpLocks/>
          </p:cNvGrpSpPr>
          <p:nvPr/>
        </p:nvGrpSpPr>
        <p:grpSpPr bwMode="auto">
          <a:xfrm>
            <a:off x="4067175" y="2714625"/>
            <a:ext cx="1303338" cy="1362075"/>
            <a:chOff x="2290" y="1525"/>
            <a:chExt cx="821" cy="858"/>
          </a:xfrm>
        </p:grpSpPr>
        <p:sp>
          <p:nvSpPr>
            <p:cNvPr id="21516" name="Oval 7" descr="小棋盘">
              <a:extLst>
                <a:ext uri="{FF2B5EF4-FFF2-40B4-BE49-F238E27FC236}">
                  <a16:creationId xmlns:a16="http://schemas.microsoft.com/office/drawing/2014/main" id="{19AA1522-9F2F-4782-8143-4BACD5D1A4EA}"/>
                </a:ext>
              </a:extLst>
            </p:cNvPr>
            <p:cNvSpPr>
              <a:spLocks noChangeAspect="1" noChangeArrowheads="1"/>
            </p:cNvSpPr>
            <p:nvPr/>
          </p:nvSpPr>
          <p:spPr bwMode="auto">
            <a:xfrm>
              <a:off x="2290" y="1525"/>
              <a:ext cx="821" cy="858"/>
            </a:xfrm>
            <a:prstGeom prst="ellipse">
              <a:avLst/>
            </a:prstGeom>
            <a:pattFill prst="smCheck">
              <a:fgClr>
                <a:schemeClr val="folHlink"/>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517" name="Oval 8">
              <a:extLst>
                <a:ext uri="{FF2B5EF4-FFF2-40B4-BE49-F238E27FC236}">
                  <a16:creationId xmlns:a16="http://schemas.microsoft.com/office/drawing/2014/main" id="{44BF8769-B47F-459B-8256-A8AADF34444F}"/>
                </a:ext>
              </a:extLst>
            </p:cNvPr>
            <p:cNvSpPr>
              <a:spLocks noChangeAspect="1" noChangeArrowheads="1"/>
            </p:cNvSpPr>
            <p:nvPr/>
          </p:nvSpPr>
          <p:spPr bwMode="auto">
            <a:xfrm>
              <a:off x="2448" y="1697"/>
              <a:ext cx="505" cy="514"/>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518" name="Line 9">
              <a:extLst>
                <a:ext uri="{FF2B5EF4-FFF2-40B4-BE49-F238E27FC236}">
                  <a16:creationId xmlns:a16="http://schemas.microsoft.com/office/drawing/2014/main" id="{C650E063-40D3-4E14-906F-8E7E2F621855}"/>
                </a:ext>
              </a:extLst>
            </p:cNvPr>
            <p:cNvSpPr>
              <a:spLocks noChangeAspect="1" noChangeShapeType="1"/>
            </p:cNvSpPr>
            <p:nvPr/>
          </p:nvSpPr>
          <p:spPr bwMode="auto">
            <a:xfrm flipV="1">
              <a:off x="2700" y="1731"/>
              <a:ext cx="348" cy="206"/>
            </a:xfrm>
            <a:prstGeom prst="line">
              <a:avLst/>
            </a:prstGeom>
            <a:noFill/>
            <a:ln w="19050">
              <a:solidFill>
                <a:schemeClr val="bg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9" name="Line 10">
              <a:extLst>
                <a:ext uri="{FF2B5EF4-FFF2-40B4-BE49-F238E27FC236}">
                  <a16:creationId xmlns:a16="http://schemas.microsoft.com/office/drawing/2014/main" id="{23285EE8-B639-460D-B7C7-8D5E74B91363}"/>
                </a:ext>
              </a:extLst>
            </p:cNvPr>
            <p:cNvSpPr>
              <a:spLocks noChangeAspect="1" noChangeShapeType="1"/>
            </p:cNvSpPr>
            <p:nvPr/>
          </p:nvSpPr>
          <p:spPr bwMode="auto">
            <a:xfrm flipH="1">
              <a:off x="2448" y="1937"/>
              <a:ext cx="252" cy="0"/>
            </a:xfrm>
            <a:prstGeom prst="line">
              <a:avLst/>
            </a:prstGeom>
            <a:noFill/>
            <a:ln w="19050">
              <a:solidFill>
                <a:schemeClr val="bg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0" name="Rectangle 11">
              <a:extLst>
                <a:ext uri="{FF2B5EF4-FFF2-40B4-BE49-F238E27FC236}">
                  <a16:creationId xmlns:a16="http://schemas.microsoft.com/office/drawing/2014/main" id="{56898677-B1A5-4320-95BD-CA91129557CF}"/>
                </a:ext>
              </a:extLst>
            </p:cNvPr>
            <p:cNvSpPr>
              <a:spLocks noChangeAspect="1" noChangeArrowheads="1"/>
            </p:cNvSpPr>
            <p:nvPr/>
          </p:nvSpPr>
          <p:spPr bwMode="auto">
            <a:xfrm>
              <a:off x="2717" y="1801"/>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solidFill>
                    <a:schemeClr val="accent2"/>
                  </a:solidFill>
                  <a:latin typeface="Times New Roman" panose="02020603050405020304" pitchFamily="18" charset="0"/>
                </a:rPr>
                <a:t>R</a:t>
              </a:r>
              <a:r>
                <a:rPr lang="en-US" altLang="zh-CN" sz="2400" baseline="-25000">
                  <a:solidFill>
                    <a:schemeClr val="accent2"/>
                  </a:solidFill>
                  <a:latin typeface="Times New Roman" panose="02020603050405020304" pitchFamily="18" charset="0"/>
                  <a:sym typeface="Symbol" panose="05050102010706020507" pitchFamily="18" charset="2"/>
                </a:rPr>
                <a:t>2</a:t>
              </a:r>
            </a:p>
          </p:txBody>
        </p:sp>
        <p:sp>
          <p:nvSpPr>
            <p:cNvPr id="21521" name="Rectangle 12">
              <a:extLst>
                <a:ext uri="{FF2B5EF4-FFF2-40B4-BE49-F238E27FC236}">
                  <a16:creationId xmlns:a16="http://schemas.microsoft.com/office/drawing/2014/main" id="{8DCF5731-FCEB-45BD-8704-7003E8D9E0A9}"/>
                </a:ext>
              </a:extLst>
            </p:cNvPr>
            <p:cNvSpPr>
              <a:spLocks noChangeAspect="1" noChangeArrowheads="1"/>
            </p:cNvSpPr>
            <p:nvPr/>
          </p:nvSpPr>
          <p:spPr bwMode="auto">
            <a:xfrm>
              <a:off x="2479" y="1903"/>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solidFill>
                    <a:schemeClr val="accent2"/>
                  </a:solidFill>
                  <a:latin typeface="Times New Roman" panose="02020603050405020304" pitchFamily="18" charset="0"/>
                </a:rPr>
                <a:t>R</a:t>
              </a:r>
              <a:r>
                <a:rPr lang="en-US" altLang="zh-CN" sz="2400" baseline="-25000">
                  <a:solidFill>
                    <a:schemeClr val="accent2"/>
                  </a:solidFill>
                  <a:latin typeface="Times New Roman" panose="02020603050405020304" pitchFamily="18" charset="0"/>
                  <a:sym typeface="Symbol" panose="05050102010706020507" pitchFamily="18" charset="2"/>
                </a:rPr>
                <a:t>1</a:t>
              </a:r>
            </a:p>
          </p:txBody>
        </p:sp>
      </p:grpSp>
      <p:graphicFrame>
        <p:nvGraphicFramePr>
          <p:cNvPr id="61460" name="Object 20">
            <a:extLst>
              <a:ext uri="{FF2B5EF4-FFF2-40B4-BE49-F238E27FC236}">
                <a16:creationId xmlns:a16="http://schemas.microsoft.com/office/drawing/2014/main" id="{B6F8318C-89C0-4897-9CF6-5A60B4D63CA6}"/>
              </a:ext>
            </a:extLst>
          </p:cNvPr>
          <p:cNvGraphicFramePr>
            <a:graphicFrameLocks noChangeAspect="1"/>
          </p:cNvGraphicFramePr>
          <p:nvPr/>
        </p:nvGraphicFramePr>
        <p:xfrm>
          <a:off x="1763713" y="3908425"/>
          <a:ext cx="2016125" cy="1176338"/>
        </p:xfrm>
        <a:graphic>
          <a:graphicData uri="http://schemas.openxmlformats.org/presentationml/2006/ole">
            <mc:AlternateContent xmlns:mc="http://schemas.openxmlformats.org/markup-compatibility/2006">
              <mc:Choice xmlns:v="urn:schemas-microsoft-com:vml" Requires="v">
                <p:oleObj spid="_x0000_s21530" name="公式" r:id="rId3" imgW="714243" imgH="409736" progId="Equation.3">
                  <p:embed/>
                </p:oleObj>
              </mc:Choice>
              <mc:Fallback>
                <p:oleObj name="公式" r:id="rId3" imgW="714243" imgH="409736"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908425"/>
                        <a:ext cx="2016125" cy="117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1" name="Object 21">
            <a:extLst>
              <a:ext uri="{FF2B5EF4-FFF2-40B4-BE49-F238E27FC236}">
                <a16:creationId xmlns:a16="http://schemas.microsoft.com/office/drawing/2014/main" id="{385567FB-C2D7-447B-8708-14CEE70CC3F7}"/>
              </a:ext>
            </a:extLst>
          </p:cNvPr>
          <p:cNvGraphicFramePr>
            <a:graphicFrameLocks noChangeAspect="1"/>
          </p:cNvGraphicFramePr>
          <p:nvPr/>
        </p:nvGraphicFramePr>
        <p:xfrm>
          <a:off x="409575" y="3227388"/>
          <a:ext cx="2879725" cy="806450"/>
        </p:xfrm>
        <a:graphic>
          <a:graphicData uri="http://schemas.openxmlformats.org/presentationml/2006/ole">
            <mc:AlternateContent xmlns:mc="http://schemas.openxmlformats.org/markup-compatibility/2006">
              <mc:Choice xmlns:v="urn:schemas-microsoft-com:vml" Requires="v">
                <p:oleObj spid="_x0000_s21531" name="公式" r:id="rId5" imgW="1019043" imgH="276064" progId="Equation.3">
                  <p:embed/>
                </p:oleObj>
              </mc:Choice>
              <mc:Fallback>
                <p:oleObj name="公式" r:id="rId5" imgW="1019043" imgH="276064"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575" y="3227388"/>
                        <a:ext cx="2879725"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4" name="Object 24">
            <a:extLst>
              <a:ext uri="{FF2B5EF4-FFF2-40B4-BE49-F238E27FC236}">
                <a16:creationId xmlns:a16="http://schemas.microsoft.com/office/drawing/2014/main" id="{36340245-E65B-4FDC-A56D-76DE709A3CE0}"/>
              </a:ext>
            </a:extLst>
          </p:cNvPr>
          <p:cNvGraphicFramePr>
            <a:graphicFrameLocks noChangeAspect="1"/>
          </p:cNvGraphicFramePr>
          <p:nvPr/>
        </p:nvGraphicFramePr>
        <p:xfrm>
          <a:off x="827088" y="5178425"/>
          <a:ext cx="1944687" cy="1157288"/>
        </p:xfrm>
        <a:graphic>
          <a:graphicData uri="http://schemas.openxmlformats.org/presentationml/2006/ole">
            <mc:AlternateContent xmlns:mc="http://schemas.openxmlformats.org/markup-compatibility/2006">
              <mc:Choice xmlns:v="urn:schemas-microsoft-com:vml" Requires="v">
                <p:oleObj spid="_x0000_s21532" name="公式" r:id="rId7" imgW="704762" imgH="409736" progId="Equation.3">
                  <p:embed/>
                </p:oleObj>
              </mc:Choice>
              <mc:Fallback>
                <p:oleObj name="公式" r:id="rId7" imgW="704762" imgH="409736"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178425"/>
                        <a:ext cx="1944687"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5" name="Object 25">
            <a:extLst>
              <a:ext uri="{FF2B5EF4-FFF2-40B4-BE49-F238E27FC236}">
                <a16:creationId xmlns:a16="http://schemas.microsoft.com/office/drawing/2014/main" id="{6FECDD3E-6872-41BD-BCC2-22AB867FAD41}"/>
              </a:ext>
            </a:extLst>
          </p:cNvPr>
          <p:cNvGraphicFramePr>
            <a:graphicFrameLocks noChangeAspect="1"/>
          </p:cNvGraphicFramePr>
          <p:nvPr/>
        </p:nvGraphicFramePr>
        <p:xfrm>
          <a:off x="3563938" y="5207000"/>
          <a:ext cx="2952750" cy="1174750"/>
        </p:xfrm>
        <a:graphic>
          <a:graphicData uri="http://schemas.openxmlformats.org/presentationml/2006/ole">
            <mc:AlternateContent xmlns:mc="http://schemas.openxmlformats.org/markup-compatibility/2006">
              <mc:Choice xmlns:v="urn:schemas-microsoft-com:vml" Requires="v">
                <p:oleObj spid="_x0000_s21533" name="公式" r:id="rId9" imgW="1057319" imgH="409736" progId="Equation.3">
                  <p:embed/>
                </p:oleObj>
              </mc:Choice>
              <mc:Fallback>
                <p:oleObj name="公式" r:id="rId9" imgW="1057319" imgH="409736"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5207000"/>
                        <a:ext cx="2952750"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66" name="Object 26">
            <a:extLst>
              <a:ext uri="{FF2B5EF4-FFF2-40B4-BE49-F238E27FC236}">
                <a16:creationId xmlns:a16="http://schemas.microsoft.com/office/drawing/2014/main" id="{00C17653-1AF0-42CD-8B40-2D8AB56E3D9A}"/>
              </a:ext>
            </a:extLst>
          </p:cNvPr>
          <p:cNvGraphicFramePr>
            <a:graphicFrameLocks noChangeAspect="1"/>
          </p:cNvGraphicFramePr>
          <p:nvPr/>
        </p:nvGraphicFramePr>
        <p:xfrm>
          <a:off x="6777038" y="5462588"/>
          <a:ext cx="1682750" cy="581025"/>
        </p:xfrm>
        <a:graphic>
          <a:graphicData uri="http://schemas.openxmlformats.org/presentationml/2006/ole">
            <mc:AlternateContent xmlns:mc="http://schemas.openxmlformats.org/markup-compatibility/2006">
              <mc:Choice xmlns:v="urn:schemas-microsoft-com:vml" Requires="v">
                <p:oleObj spid="_x0000_s21534" name="公式" r:id="rId11" imgW="600119" imgH="200146" progId="Equation.3">
                  <p:embed/>
                </p:oleObj>
              </mc:Choice>
              <mc:Fallback>
                <p:oleObj name="公式" r:id="rId11" imgW="600119" imgH="200146"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77038" y="5462588"/>
                        <a:ext cx="16827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70" name="Oval 30">
            <a:extLst>
              <a:ext uri="{FF2B5EF4-FFF2-40B4-BE49-F238E27FC236}">
                <a16:creationId xmlns:a16="http://schemas.microsoft.com/office/drawing/2014/main" id="{0D632EF0-727D-41A8-BCFD-4044FA8265DE}"/>
              </a:ext>
            </a:extLst>
          </p:cNvPr>
          <p:cNvSpPr>
            <a:spLocks noChangeArrowheads="1"/>
          </p:cNvSpPr>
          <p:nvPr/>
        </p:nvSpPr>
        <p:spPr bwMode="auto">
          <a:xfrm>
            <a:off x="4400550" y="3095625"/>
            <a:ext cx="647700" cy="549275"/>
          </a:xfrm>
          <a:prstGeom prst="ellipse">
            <a:avLst/>
          </a:prstGeom>
          <a:noFill/>
          <a:ln w="22225">
            <a:solidFill>
              <a:schemeClr val="bg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 calcmode="lin" valueType="num">
                                      <p:cBhvr>
                                        <p:cTn id="7" dur="500" fill="hold"/>
                                        <p:tgtEl>
                                          <p:spTgt spid="61445"/>
                                        </p:tgtEl>
                                        <p:attrNameLst>
                                          <p:attrName>ppt_w</p:attrName>
                                        </p:attrNameLst>
                                      </p:cBhvr>
                                      <p:tavLst>
                                        <p:tav tm="0">
                                          <p:val>
                                            <p:strVal val="4/3*#ppt_w"/>
                                          </p:val>
                                        </p:tav>
                                        <p:tav tm="100000">
                                          <p:val>
                                            <p:strVal val="#ppt_w"/>
                                          </p:val>
                                        </p:tav>
                                      </p:tavLst>
                                    </p:anim>
                                    <p:anim calcmode="lin" valueType="num">
                                      <p:cBhvr>
                                        <p:cTn id="8" dur="500" fill="hold"/>
                                        <p:tgtEl>
                                          <p:spTgt spid="61445"/>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61463"/>
                                        </p:tgtEl>
                                        <p:attrNameLst>
                                          <p:attrName>style.visibility</p:attrName>
                                        </p:attrNameLst>
                                      </p:cBhvr>
                                      <p:to>
                                        <p:strVal val="visible"/>
                                      </p:to>
                                    </p:set>
                                    <p:animEffect transition="in" filter="diamond(in)">
                                      <p:cBhvr>
                                        <p:cTn id="13" dur="1000"/>
                                        <p:tgtEl>
                                          <p:spTgt spid="6146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61470"/>
                                        </p:tgtEl>
                                        <p:attrNameLst>
                                          <p:attrName>style.visibility</p:attrName>
                                        </p:attrNameLst>
                                      </p:cBhvr>
                                      <p:to>
                                        <p:strVal val="visible"/>
                                      </p:to>
                                    </p:set>
                                    <p:anim calcmode="lin" valueType="num">
                                      <p:cBhvr>
                                        <p:cTn id="18" dur="500" fill="hold"/>
                                        <p:tgtEl>
                                          <p:spTgt spid="61470"/>
                                        </p:tgtEl>
                                        <p:attrNameLst>
                                          <p:attrName>ppt_w</p:attrName>
                                        </p:attrNameLst>
                                      </p:cBhvr>
                                      <p:tavLst>
                                        <p:tav tm="0">
                                          <p:val>
                                            <p:fltVal val="0"/>
                                          </p:val>
                                        </p:tav>
                                        <p:tav tm="100000">
                                          <p:val>
                                            <p:strVal val="#ppt_w"/>
                                          </p:val>
                                        </p:tav>
                                      </p:tavLst>
                                    </p:anim>
                                    <p:anim calcmode="lin" valueType="num">
                                      <p:cBhvr>
                                        <p:cTn id="19" dur="500" fill="hold"/>
                                        <p:tgtEl>
                                          <p:spTgt spid="61470"/>
                                        </p:tgtEl>
                                        <p:attrNameLst>
                                          <p:attrName>ppt_h</p:attrName>
                                        </p:attrNameLst>
                                      </p:cBhvr>
                                      <p:tavLst>
                                        <p:tav tm="0">
                                          <p:val>
                                            <p:fltVal val="0"/>
                                          </p:val>
                                        </p:tav>
                                        <p:tav tm="100000">
                                          <p:val>
                                            <p:strVal val="#ppt_h"/>
                                          </p:val>
                                        </p:tav>
                                      </p:tavLst>
                                    </p:anim>
                                    <p:animEffect transition="in" filter="fade">
                                      <p:cBhvr>
                                        <p:cTn id="20" dur="500"/>
                                        <p:tgtEl>
                                          <p:spTgt spid="614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61461"/>
                                        </p:tgtEl>
                                        <p:attrNameLst>
                                          <p:attrName>style.visibility</p:attrName>
                                        </p:attrNameLst>
                                      </p:cBhvr>
                                      <p:to>
                                        <p:strVal val="visible"/>
                                      </p:to>
                                    </p:set>
                                    <p:animEffect transition="in" filter="strips(upRight)">
                                      <p:cBhvr>
                                        <p:cTn id="25" dur="500"/>
                                        <p:tgtEl>
                                          <p:spTgt spid="614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nodeType="clickEffect">
                                  <p:stCondLst>
                                    <p:cond delay="0"/>
                                  </p:stCondLst>
                                  <p:childTnLst>
                                    <p:set>
                                      <p:cBhvr>
                                        <p:cTn id="29" dur="1" fill="hold">
                                          <p:stCondLst>
                                            <p:cond delay="0"/>
                                          </p:stCondLst>
                                        </p:cTn>
                                        <p:tgtEl>
                                          <p:spTgt spid="61460"/>
                                        </p:tgtEl>
                                        <p:attrNameLst>
                                          <p:attrName>style.visibility</p:attrName>
                                        </p:attrNameLst>
                                      </p:cBhvr>
                                      <p:to>
                                        <p:strVal val="visible"/>
                                      </p:to>
                                    </p:set>
                                    <p:animEffect transition="in" filter="strips(upRight)">
                                      <p:cBhvr>
                                        <p:cTn id="30" dur="500"/>
                                        <p:tgtEl>
                                          <p:spTgt spid="6146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nodeType="clickEffect">
                                  <p:stCondLst>
                                    <p:cond delay="0"/>
                                  </p:stCondLst>
                                  <p:childTnLst>
                                    <p:set>
                                      <p:cBhvr>
                                        <p:cTn id="34" dur="1" fill="hold">
                                          <p:stCondLst>
                                            <p:cond delay="0"/>
                                          </p:stCondLst>
                                        </p:cTn>
                                        <p:tgtEl>
                                          <p:spTgt spid="61464"/>
                                        </p:tgtEl>
                                        <p:attrNameLst>
                                          <p:attrName>style.visibility</p:attrName>
                                        </p:attrNameLst>
                                      </p:cBhvr>
                                      <p:to>
                                        <p:strVal val="visible"/>
                                      </p:to>
                                    </p:set>
                                    <p:animEffect transition="in" filter="strips(upRight)">
                                      <p:cBhvr>
                                        <p:cTn id="35" dur="500"/>
                                        <p:tgtEl>
                                          <p:spTgt spid="614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3" fill="hold" nodeType="clickEffect">
                                  <p:stCondLst>
                                    <p:cond delay="0"/>
                                  </p:stCondLst>
                                  <p:childTnLst>
                                    <p:set>
                                      <p:cBhvr>
                                        <p:cTn id="39" dur="1" fill="hold">
                                          <p:stCondLst>
                                            <p:cond delay="0"/>
                                          </p:stCondLst>
                                        </p:cTn>
                                        <p:tgtEl>
                                          <p:spTgt spid="61465"/>
                                        </p:tgtEl>
                                        <p:attrNameLst>
                                          <p:attrName>style.visibility</p:attrName>
                                        </p:attrNameLst>
                                      </p:cBhvr>
                                      <p:to>
                                        <p:strVal val="visible"/>
                                      </p:to>
                                    </p:set>
                                    <p:animEffect transition="in" filter="strips(upRight)">
                                      <p:cBhvr>
                                        <p:cTn id="40" dur="500"/>
                                        <p:tgtEl>
                                          <p:spTgt spid="6146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3" fill="hold" nodeType="clickEffect">
                                  <p:stCondLst>
                                    <p:cond delay="0"/>
                                  </p:stCondLst>
                                  <p:childTnLst>
                                    <p:set>
                                      <p:cBhvr>
                                        <p:cTn id="44" dur="1" fill="hold">
                                          <p:stCondLst>
                                            <p:cond delay="0"/>
                                          </p:stCondLst>
                                        </p:cTn>
                                        <p:tgtEl>
                                          <p:spTgt spid="61466"/>
                                        </p:tgtEl>
                                        <p:attrNameLst>
                                          <p:attrName>style.visibility</p:attrName>
                                        </p:attrNameLst>
                                      </p:cBhvr>
                                      <p:to>
                                        <p:strVal val="visible"/>
                                      </p:to>
                                    </p:set>
                                    <p:animEffect transition="in" filter="strips(upRight)">
                                      <p:cBhvr>
                                        <p:cTn id="45" dur="500"/>
                                        <p:tgtEl>
                                          <p:spTgt spid="61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utoUpdateAnimBg="0"/>
      <p:bldP spid="614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135D644-AEB8-4A95-B74B-5C277DAD0825}"/>
              </a:ext>
            </a:extLst>
          </p:cNvPr>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0"/>
          <a:lstStyle/>
          <a:p>
            <a:pPr algn="l" eaLnBrk="1" hangingPunct="1">
              <a:defRPr/>
            </a:pPr>
            <a:r>
              <a:rPr lang="en-US" altLang="zh-CN" sz="4000" b="1">
                <a:solidFill>
                  <a:schemeClr val="tx1"/>
                </a:solidFill>
                <a:latin typeface="黑体" panose="02010609060101010101" pitchFamily="49" charset="-122"/>
                <a:ea typeface="黑体" panose="02010609060101010101" pitchFamily="49" charset="-122"/>
                <a:cs typeface="Times New Roman" panose="02020603050405020304" pitchFamily="18" charset="0"/>
              </a:rPr>
              <a:t>14.1  </a:t>
            </a:r>
            <a:r>
              <a:rPr lang="zh-CN" altLang="en-US" sz="4000" b="1">
                <a:solidFill>
                  <a:schemeClr val="tx1"/>
                </a:solidFill>
                <a:latin typeface="黑体" panose="02010609060101010101" pitchFamily="49" charset="-122"/>
                <a:ea typeface="黑体" panose="02010609060101010101" pitchFamily="49" charset="-122"/>
                <a:cs typeface="Times New Roman" panose="02020603050405020304" pitchFamily="18" charset="0"/>
              </a:rPr>
              <a:t>磁介质对磁场的影响</a:t>
            </a:r>
          </a:p>
        </p:txBody>
      </p:sp>
      <p:sp>
        <p:nvSpPr>
          <p:cNvPr id="88067" name="Text Box 3">
            <a:extLst>
              <a:ext uri="{FF2B5EF4-FFF2-40B4-BE49-F238E27FC236}">
                <a16:creationId xmlns:a16="http://schemas.microsoft.com/office/drawing/2014/main" id="{48B20EDB-D7A3-43A5-966E-91092B13266B}"/>
              </a:ext>
            </a:extLst>
          </p:cNvPr>
          <p:cNvSpPr txBox="1">
            <a:spLocks noChangeArrowheads="1"/>
          </p:cNvSpPr>
          <p:nvPr/>
        </p:nvSpPr>
        <p:spPr bwMode="auto">
          <a:xfrm>
            <a:off x="611188" y="1628775"/>
            <a:ext cx="6337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3600">
                <a:latin typeface="黑体" panose="02010609060101010101" pitchFamily="49" charset="-122"/>
                <a:ea typeface="黑体" panose="02010609060101010101" pitchFamily="49" charset="-122"/>
                <a:cs typeface="Times New Roman" panose="02020603050405020304" pitchFamily="18" charset="0"/>
              </a:rPr>
              <a:t>物质的磁性 </a:t>
            </a:r>
          </a:p>
        </p:txBody>
      </p:sp>
      <p:sp>
        <p:nvSpPr>
          <p:cNvPr id="88068" name="Rectangle 4">
            <a:extLst>
              <a:ext uri="{FF2B5EF4-FFF2-40B4-BE49-F238E27FC236}">
                <a16:creationId xmlns:a16="http://schemas.microsoft.com/office/drawing/2014/main" id="{409EB850-04B6-423D-99B7-920F04CBE6F0}"/>
              </a:ext>
            </a:extLst>
          </p:cNvPr>
          <p:cNvSpPr>
            <a:spLocks noChangeArrowheads="1"/>
          </p:cNvSpPr>
          <p:nvPr/>
        </p:nvSpPr>
        <p:spPr bwMode="auto">
          <a:xfrm>
            <a:off x="900113" y="2492375"/>
            <a:ext cx="7848600" cy="3013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en-US" altLang="zh-CN">
                <a:solidFill>
                  <a:srgbClr val="FFFF00"/>
                </a:solidFill>
                <a:latin typeface="Times New Roman" panose="02020603050405020304" pitchFamily="18" charset="0"/>
                <a:ea typeface="黑体" panose="02010609060101010101" pitchFamily="49" charset="-122"/>
              </a:rPr>
              <a:t>      </a:t>
            </a:r>
            <a:r>
              <a:rPr kumimoji="1" lang="zh-CN" altLang="en-US">
                <a:solidFill>
                  <a:srgbClr val="FFFFCC"/>
                </a:solidFill>
                <a:latin typeface="Times New Roman" panose="02020603050405020304" pitchFamily="18" charset="0"/>
                <a:ea typeface="黑体" panose="02010609060101010101" pitchFamily="49" charset="-122"/>
              </a:rPr>
              <a:t>当一块介质放在外磁场中将会与磁场发生相互作用，产生一种所谓的“</a:t>
            </a:r>
            <a:r>
              <a:rPr kumimoji="1" lang="zh-CN" altLang="en-US">
                <a:solidFill>
                  <a:srgbClr val="FFFF00"/>
                </a:solidFill>
                <a:latin typeface="Times New Roman" panose="02020603050405020304" pitchFamily="18" charset="0"/>
                <a:ea typeface="黑体" panose="02010609060101010101" pitchFamily="49" charset="-122"/>
              </a:rPr>
              <a:t>磁化</a:t>
            </a:r>
            <a:r>
              <a:rPr kumimoji="1" lang="zh-CN" altLang="en-US">
                <a:solidFill>
                  <a:srgbClr val="FFFFCC"/>
                </a:solidFill>
                <a:latin typeface="Times New Roman" panose="02020603050405020304" pitchFamily="18" charset="0"/>
                <a:ea typeface="黑体" panose="02010609060101010101" pitchFamily="49" charset="-122"/>
              </a:rPr>
              <a:t>”现象，介质中出现附加磁场。我们把这种在磁场作用下磁性发生变化的介质称为“</a:t>
            </a:r>
            <a:r>
              <a:rPr kumimoji="1" lang="zh-CN" altLang="en-US">
                <a:solidFill>
                  <a:srgbClr val="FFFF00"/>
                </a:solidFill>
                <a:latin typeface="Times New Roman" panose="02020603050405020304" pitchFamily="18" charset="0"/>
                <a:ea typeface="黑体" panose="02010609060101010101" pitchFamily="49" charset="-122"/>
              </a:rPr>
              <a:t>磁介质</a:t>
            </a:r>
            <a:r>
              <a:rPr kumimoji="1" lang="zh-CN" altLang="en-US">
                <a:solidFill>
                  <a:srgbClr val="FFFFCC"/>
                </a:solidFill>
                <a:latin typeface="Times New Roman" panose="02020603050405020304" pitchFamily="18"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wipe(left)">
                                      <p:cBhvr>
                                        <p:cTn id="7" dur="500"/>
                                        <p:tgtEl>
                                          <p:spTgt spid="88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blinds(horizontal)">
                                      <p:cBhvr>
                                        <p:cTn id="12"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p:bldP spid="880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8" name="Object 4">
            <a:extLst>
              <a:ext uri="{FF2B5EF4-FFF2-40B4-BE49-F238E27FC236}">
                <a16:creationId xmlns:a16="http://schemas.microsoft.com/office/drawing/2014/main" id="{77F6EF3A-8969-40B4-9ED8-83AEF8975A15}"/>
              </a:ext>
            </a:extLst>
          </p:cNvPr>
          <p:cNvGraphicFramePr>
            <a:graphicFrameLocks noChangeAspect="1"/>
          </p:cNvGraphicFramePr>
          <p:nvPr/>
        </p:nvGraphicFramePr>
        <p:xfrm>
          <a:off x="1187450" y="1195388"/>
          <a:ext cx="3600450" cy="776287"/>
        </p:xfrm>
        <a:graphic>
          <a:graphicData uri="http://schemas.openxmlformats.org/presentationml/2006/ole">
            <mc:AlternateContent xmlns:mc="http://schemas.openxmlformats.org/markup-compatibility/2006">
              <mc:Choice xmlns:v="urn:schemas-microsoft-com:vml" Requires="v">
                <p:oleObj spid="_x0000_s22552" name="公式" r:id="rId3" imgW="1323843" imgH="276064" progId="Equation.3">
                  <p:embed/>
                </p:oleObj>
              </mc:Choice>
              <mc:Fallback>
                <p:oleObj name="公式" r:id="rId3" imgW="1323843" imgH="27606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195388"/>
                        <a:ext cx="3600450"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9" name="Object 5">
            <a:extLst>
              <a:ext uri="{FF2B5EF4-FFF2-40B4-BE49-F238E27FC236}">
                <a16:creationId xmlns:a16="http://schemas.microsoft.com/office/drawing/2014/main" id="{B4559390-D528-458D-9055-7448181544E4}"/>
              </a:ext>
            </a:extLst>
          </p:cNvPr>
          <p:cNvGraphicFramePr>
            <a:graphicFrameLocks noChangeAspect="1"/>
          </p:cNvGraphicFramePr>
          <p:nvPr/>
        </p:nvGraphicFramePr>
        <p:xfrm>
          <a:off x="1323975" y="3128963"/>
          <a:ext cx="3463925" cy="1162050"/>
        </p:xfrm>
        <a:graphic>
          <a:graphicData uri="http://schemas.openxmlformats.org/presentationml/2006/ole">
            <mc:AlternateContent xmlns:mc="http://schemas.openxmlformats.org/markup-compatibility/2006">
              <mc:Choice xmlns:v="urn:schemas-microsoft-com:vml" Requires="v">
                <p:oleObj spid="_x0000_s22553" name="公式" r:id="rId5" imgW="1266957" imgH="409736" progId="Equation.3">
                  <p:embed/>
                </p:oleObj>
              </mc:Choice>
              <mc:Fallback>
                <p:oleObj name="公式" r:id="rId5" imgW="1266957" imgH="40973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975" y="3128963"/>
                        <a:ext cx="3463925"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0" name="Object 6">
            <a:extLst>
              <a:ext uri="{FF2B5EF4-FFF2-40B4-BE49-F238E27FC236}">
                <a16:creationId xmlns:a16="http://schemas.microsoft.com/office/drawing/2014/main" id="{B7A5538C-1C36-4902-A85E-D010BAF92C16}"/>
              </a:ext>
            </a:extLst>
          </p:cNvPr>
          <p:cNvGraphicFramePr>
            <a:graphicFrameLocks noChangeAspect="1"/>
          </p:cNvGraphicFramePr>
          <p:nvPr/>
        </p:nvGraphicFramePr>
        <p:xfrm>
          <a:off x="1879600" y="333375"/>
          <a:ext cx="1755775" cy="538163"/>
        </p:xfrm>
        <a:graphic>
          <a:graphicData uri="http://schemas.openxmlformats.org/presentationml/2006/ole">
            <mc:AlternateContent xmlns:mc="http://schemas.openxmlformats.org/markup-compatibility/2006">
              <mc:Choice xmlns:v="urn:schemas-microsoft-com:vml" Requires="v">
                <p:oleObj spid="_x0000_s22554" name="公式" r:id="rId7" imgW="676319" imgH="200146" progId="Equation.3">
                  <p:embed/>
                </p:oleObj>
              </mc:Choice>
              <mc:Fallback>
                <p:oleObj name="公式" r:id="rId7" imgW="676319" imgH="20014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9600" y="333375"/>
                        <a:ext cx="1755775"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1" name="Object 7">
            <a:extLst>
              <a:ext uri="{FF2B5EF4-FFF2-40B4-BE49-F238E27FC236}">
                <a16:creationId xmlns:a16="http://schemas.microsoft.com/office/drawing/2014/main" id="{6F0DC215-8022-4873-8A88-FCF4D61073D8}"/>
              </a:ext>
            </a:extLst>
          </p:cNvPr>
          <p:cNvGraphicFramePr>
            <a:graphicFrameLocks noChangeAspect="1"/>
          </p:cNvGraphicFramePr>
          <p:nvPr/>
        </p:nvGraphicFramePr>
        <p:xfrm>
          <a:off x="1031875" y="5164138"/>
          <a:ext cx="4764088" cy="1144587"/>
        </p:xfrm>
        <a:graphic>
          <a:graphicData uri="http://schemas.openxmlformats.org/presentationml/2006/ole">
            <mc:AlternateContent xmlns:mc="http://schemas.openxmlformats.org/markup-compatibility/2006">
              <mc:Choice xmlns:v="urn:schemas-microsoft-com:vml" Requires="v">
                <p:oleObj spid="_x0000_s22555" name="Equation" r:id="rId9" imgW="1771562" imgH="409736" progId="Equation.DSMT4">
                  <p:embed/>
                </p:oleObj>
              </mc:Choice>
              <mc:Fallback>
                <p:oleObj name="Equation" r:id="rId9" imgW="1771562" imgH="409736"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1875" y="5164138"/>
                        <a:ext cx="4764088"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2" name="Object 8">
            <a:extLst>
              <a:ext uri="{FF2B5EF4-FFF2-40B4-BE49-F238E27FC236}">
                <a16:creationId xmlns:a16="http://schemas.microsoft.com/office/drawing/2014/main" id="{18BE48E8-8028-49AC-8471-F765D992D32D}"/>
              </a:ext>
            </a:extLst>
          </p:cNvPr>
          <p:cNvGraphicFramePr>
            <a:graphicFrameLocks noChangeAspect="1"/>
          </p:cNvGraphicFramePr>
          <p:nvPr/>
        </p:nvGraphicFramePr>
        <p:xfrm>
          <a:off x="1951038" y="4435475"/>
          <a:ext cx="1828800" cy="571500"/>
        </p:xfrm>
        <a:graphic>
          <a:graphicData uri="http://schemas.openxmlformats.org/presentationml/2006/ole">
            <mc:AlternateContent xmlns:mc="http://schemas.openxmlformats.org/markup-compatibility/2006">
              <mc:Choice xmlns:v="urn:schemas-microsoft-com:vml" Requires="v">
                <p:oleObj spid="_x0000_s22556" name="公式" r:id="rId11" imgW="666838" imgH="200146" progId="Equation.3">
                  <p:embed/>
                </p:oleObj>
              </mc:Choice>
              <mc:Fallback>
                <p:oleObj name="公式" r:id="rId11" imgW="666838" imgH="200146"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1038" y="4435475"/>
                        <a:ext cx="18288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473" name="Group 9">
            <a:extLst>
              <a:ext uri="{FF2B5EF4-FFF2-40B4-BE49-F238E27FC236}">
                <a16:creationId xmlns:a16="http://schemas.microsoft.com/office/drawing/2014/main" id="{31539D24-6705-4A98-8A48-B8924D38CA88}"/>
              </a:ext>
            </a:extLst>
          </p:cNvPr>
          <p:cNvGrpSpPr>
            <a:grpSpLocks/>
          </p:cNvGrpSpPr>
          <p:nvPr/>
        </p:nvGrpSpPr>
        <p:grpSpPr bwMode="auto">
          <a:xfrm>
            <a:off x="6581775" y="554038"/>
            <a:ext cx="1303338" cy="1362075"/>
            <a:chOff x="2290" y="1525"/>
            <a:chExt cx="821" cy="858"/>
          </a:xfrm>
        </p:grpSpPr>
        <p:sp>
          <p:nvSpPr>
            <p:cNvPr id="22546" name="Oval 10" descr="小棋盘">
              <a:extLst>
                <a:ext uri="{FF2B5EF4-FFF2-40B4-BE49-F238E27FC236}">
                  <a16:creationId xmlns:a16="http://schemas.microsoft.com/office/drawing/2014/main" id="{7C07A930-0374-4739-9471-1785FFA8C175}"/>
                </a:ext>
              </a:extLst>
            </p:cNvPr>
            <p:cNvSpPr>
              <a:spLocks noChangeAspect="1" noChangeArrowheads="1"/>
            </p:cNvSpPr>
            <p:nvPr/>
          </p:nvSpPr>
          <p:spPr bwMode="auto">
            <a:xfrm>
              <a:off x="2290" y="1525"/>
              <a:ext cx="821" cy="858"/>
            </a:xfrm>
            <a:prstGeom prst="ellipse">
              <a:avLst/>
            </a:prstGeom>
            <a:pattFill prst="smCheck">
              <a:fgClr>
                <a:schemeClr val="folHlink"/>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47" name="Oval 11">
              <a:extLst>
                <a:ext uri="{FF2B5EF4-FFF2-40B4-BE49-F238E27FC236}">
                  <a16:creationId xmlns:a16="http://schemas.microsoft.com/office/drawing/2014/main" id="{D9C1C164-7B50-49C1-A13B-B332C9C80BEE}"/>
                </a:ext>
              </a:extLst>
            </p:cNvPr>
            <p:cNvSpPr>
              <a:spLocks noChangeAspect="1" noChangeArrowheads="1"/>
            </p:cNvSpPr>
            <p:nvPr/>
          </p:nvSpPr>
          <p:spPr bwMode="auto">
            <a:xfrm>
              <a:off x="2448" y="1697"/>
              <a:ext cx="505" cy="514"/>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48" name="Line 12">
              <a:extLst>
                <a:ext uri="{FF2B5EF4-FFF2-40B4-BE49-F238E27FC236}">
                  <a16:creationId xmlns:a16="http://schemas.microsoft.com/office/drawing/2014/main" id="{85705628-AD07-44E2-B379-E96D68890766}"/>
                </a:ext>
              </a:extLst>
            </p:cNvPr>
            <p:cNvSpPr>
              <a:spLocks noChangeAspect="1" noChangeShapeType="1"/>
            </p:cNvSpPr>
            <p:nvPr/>
          </p:nvSpPr>
          <p:spPr bwMode="auto">
            <a:xfrm flipV="1">
              <a:off x="2700" y="1731"/>
              <a:ext cx="348" cy="206"/>
            </a:xfrm>
            <a:prstGeom prst="line">
              <a:avLst/>
            </a:prstGeom>
            <a:noFill/>
            <a:ln w="19050">
              <a:solidFill>
                <a:schemeClr val="bg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Line 13">
              <a:extLst>
                <a:ext uri="{FF2B5EF4-FFF2-40B4-BE49-F238E27FC236}">
                  <a16:creationId xmlns:a16="http://schemas.microsoft.com/office/drawing/2014/main" id="{4C402B27-A8A1-45F2-9E01-A697FD432CDF}"/>
                </a:ext>
              </a:extLst>
            </p:cNvPr>
            <p:cNvSpPr>
              <a:spLocks noChangeAspect="1" noChangeShapeType="1"/>
            </p:cNvSpPr>
            <p:nvPr/>
          </p:nvSpPr>
          <p:spPr bwMode="auto">
            <a:xfrm flipH="1">
              <a:off x="2448" y="1937"/>
              <a:ext cx="252" cy="0"/>
            </a:xfrm>
            <a:prstGeom prst="line">
              <a:avLst/>
            </a:prstGeom>
            <a:noFill/>
            <a:ln w="19050">
              <a:solidFill>
                <a:schemeClr val="bg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0" name="Rectangle 14">
              <a:extLst>
                <a:ext uri="{FF2B5EF4-FFF2-40B4-BE49-F238E27FC236}">
                  <a16:creationId xmlns:a16="http://schemas.microsoft.com/office/drawing/2014/main" id="{4112F285-DE5C-4BF8-87E1-F740F09E5040}"/>
                </a:ext>
              </a:extLst>
            </p:cNvPr>
            <p:cNvSpPr>
              <a:spLocks noChangeAspect="1" noChangeArrowheads="1"/>
            </p:cNvSpPr>
            <p:nvPr/>
          </p:nvSpPr>
          <p:spPr bwMode="auto">
            <a:xfrm>
              <a:off x="2717" y="1801"/>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solidFill>
                    <a:schemeClr val="accent2"/>
                  </a:solidFill>
                  <a:latin typeface="Times New Roman" panose="02020603050405020304" pitchFamily="18" charset="0"/>
                </a:rPr>
                <a:t>R</a:t>
              </a:r>
              <a:r>
                <a:rPr lang="en-US" altLang="zh-CN" sz="2400" baseline="-25000">
                  <a:solidFill>
                    <a:schemeClr val="accent2"/>
                  </a:solidFill>
                  <a:latin typeface="Times New Roman" panose="02020603050405020304" pitchFamily="18" charset="0"/>
                  <a:sym typeface="Symbol" panose="05050102010706020507" pitchFamily="18" charset="2"/>
                </a:rPr>
                <a:t>2</a:t>
              </a:r>
            </a:p>
          </p:txBody>
        </p:sp>
        <p:sp>
          <p:nvSpPr>
            <p:cNvPr id="22551" name="Rectangle 15">
              <a:extLst>
                <a:ext uri="{FF2B5EF4-FFF2-40B4-BE49-F238E27FC236}">
                  <a16:creationId xmlns:a16="http://schemas.microsoft.com/office/drawing/2014/main" id="{826B93F0-2812-49D0-A833-BF66F3309F83}"/>
                </a:ext>
              </a:extLst>
            </p:cNvPr>
            <p:cNvSpPr>
              <a:spLocks noChangeAspect="1" noChangeArrowheads="1"/>
            </p:cNvSpPr>
            <p:nvPr/>
          </p:nvSpPr>
          <p:spPr bwMode="auto">
            <a:xfrm>
              <a:off x="2479" y="1903"/>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solidFill>
                    <a:schemeClr val="accent2"/>
                  </a:solidFill>
                  <a:latin typeface="Times New Roman" panose="02020603050405020304" pitchFamily="18" charset="0"/>
                </a:rPr>
                <a:t>R</a:t>
              </a:r>
              <a:r>
                <a:rPr lang="en-US" altLang="zh-CN" sz="2400" baseline="-25000">
                  <a:solidFill>
                    <a:schemeClr val="accent2"/>
                  </a:solidFill>
                  <a:latin typeface="Times New Roman" panose="02020603050405020304" pitchFamily="18" charset="0"/>
                  <a:sym typeface="Symbol" panose="05050102010706020507" pitchFamily="18" charset="2"/>
                </a:rPr>
                <a:t>1</a:t>
              </a:r>
            </a:p>
          </p:txBody>
        </p:sp>
      </p:grpSp>
      <p:sp>
        <p:nvSpPr>
          <p:cNvPr id="62480" name="Oval 16">
            <a:extLst>
              <a:ext uri="{FF2B5EF4-FFF2-40B4-BE49-F238E27FC236}">
                <a16:creationId xmlns:a16="http://schemas.microsoft.com/office/drawing/2014/main" id="{A7672D04-7244-4886-B2E7-EF29F106913E}"/>
              </a:ext>
            </a:extLst>
          </p:cNvPr>
          <p:cNvSpPr>
            <a:spLocks noChangeArrowheads="1"/>
          </p:cNvSpPr>
          <p:nvPr/>
        </p:nvSpPr>
        <p:spPr bwMode="auto">
          <a:xfrm>
            <a:off x="6729413" y="719138"/>
            <a:ext cx="1042987" cy="1042987"/>
          </a:xfrm>
          <a:prstGeom prst="ellipse">
            <a:avLst/>
          </a:prstGeom>
          <a:noFill/>
          <a:ln w="22225">
            <a:solidFill>
              <a:schemeClr val="bg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62481" name="Group 17">
            <a:extLst>
              <a:ext uri="{FF2B5EF4-FFF2-40B4-BE49-F238E27FC236}">
                <a16:creationId xmlns:a16="http://schemas.microsoft.com/office/drawing/2014/main" id="{66BF9557-1168-4E22-BC15-B02E66380320}"/>
              </a:ext>
            </a:extLst>
          </p:cNvPr>
          <p:cNvGrpSpPr>
            <a:grpSpLocks/>
          </p:cNvGrpSpPr>
          <p:nvPr/>
        </p:nvGrpSpPr>
        <p:grpSpPr bwMode="auto">
          <a:xfrm>
            <a:off x="6653213" y="3362325"/>
            <a:ext cx="1303337" cy="1362075"/>
            <a:chOff x="2290" y="1525"/>
            <a:chExt cx="821" cy="858"/>
          </a:xfrm>
        </p:grpSpPr>
        <p:sp>
          <p:nvSpPr>
            <p:cNvPr id="22540" name="Oval 18" descr="小棋盘">
              <a:extLst>
                <a:ext uri="{FF2B5EF4-FFF2-40B4-BE49-F238E27FC236}">
                  <a16:creationId xmlns:a16="http://schemas.microsoft.com/office/drawing/2014/main" id="{D1DF0BC3-BFC7-42F9-A9DF-374BD4085A0D}"/>
                </a:ext>
              </a:extLst>
            </p:cNvPr>
            <p:cNvSpPr>
              <a:spLocks noChangeAspect="1" noChangeArrowheads="1"/>
            </p:cNvSpPr>
            <p:nvPr/>
          </p:nvSpPr>
          <p:spPr bwMode="auto">
            <a:xfrm>
              <a:off x="2290" y="1525"/>
              <a:ext cx="821" cy="858"/>
            </a:xfrm>
            <a:prstGeom prst="ellipse">
              <a:avLst/>
            </a:prstGeom>
            <a:pattFill prst="smCheck">
              <a:fgClr>
                <a:schemeClr val="folHlink"/>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41" name="Oval 19">
              <a:extLst>
                <a:ext uri="{FF2B5EF4-FFF2-40B4-BE49-F238E27FC236}">
                  <a16:creationId xmlns:a16="http://schemas.microsoft.com/office/drawing/2014/main" id="{2912DE90-93AB-425C-814D-335C1CEEA214}"/>
                </a:ext>
              </a:extLst>
            </p:cNvPr>
            <p:cNvSpPr>
              <a:spLocks noChangeAspect="1" noChangeArrowheads="1"/>
            </p:cNvSpPr>
            <p:nvPr/>
          </p:nvSpPr>
          <p:spPr bwMode="auto">
            <a:xfrm>
              <a:off x="2448" y="1697"/>
              <a:ext cx="505" cy="514"/>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2542" name="Line 20">
              <a:extLst>
                <a:ext uri="{FF2B5EF4-FFF2-40B4-BE49-F238E27FC236}">
                  <a16:creationId xmlns:a16="http://schemas.microsoft.com/office/drawing/2014/main" id="{D45F5930-B863-48AD-8F03-A24232C8BD6F}"/>
                </a:ext>
              </a:extLst>
            </p:cNvPr>
            <p:cNvSpPr>
              <a:spLocks noChangeAspect="1" noChangeShapeType="1"/>
            </p:cNvSpPr>
            <p:nvPr/>
          </p:nvSpPr>
          <p:spPr bwMode="auto">
            <a:xfrm flipV="1">
              <a:off x="2700" y="1731"/>
              <a:ext cx="348" cy="206"/>
            </a:xfrm>
            <a:prstGeom prst="line">
              <a:avLst/>
            </a:prstGeom>
            <a:noFill/>
            <a:ln w="19050">
              <a:solidFill>
                <a:schemeClr val="bg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3" name="Line 21">
              <a:extLst>
                <a:ext uri="{FF2B5EF4-FFF2-40B4-BE49-F238E27FC236}">
                  <a16:creationId xmlns:a16="http://schemas.microsoft.com/office/drawing/2014/main" id="{BA331F0D-AB4A-4669-B0F0-050417AEBB0E}"/>
                </a:ext>
              </a:extLst>
            </p:cNvPr>
            <p:cNvSpPr>
              <a:spLocks noChangeAspect="1" noChangeShapeType="1"/>
            </p:cNvSpPr>
            <p:nvPr/>
          </p:nvSpPr>
          <p:spPr bwMode="auto">
            <a:xfrm flipH="1">
              <a:off x="2448" y="1937"/>
              <a:ext cx="252" cy="0"/>
            </a:xfrm>
            <a:prstGeom prst="line">
              <a:avLst/>
            </a:prstGeom>
            <a:noFill/>
            <a:ln w="19050">
              <a:solidFill>
                <a:schemeClr val="bg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Rectangle 22">
              <a:extLst>
                <a:ext uri="{FF2B5EF4-FFF2-40B4-BE49-F238E27FC236}">
                  <a16:creationId xmlns:a16="http://schemas.microsoft.com/office/drawing/2014/main" id="{8F926E29-3613-4B67-8AD6-81D754A9E711}"/>
                </a:ext>
              </a:extLst>
            </p:cNvPr>
            <p:cNvSpPr>
              <a:spLocks noChangeAspect="1" noChangeArrowheads="1"/>
            </p:cNvSpPr>
            <p:nvPr/>
          </p:nvSpPr>
          <p:spPr bwMode="auto">
            <a:xfrm>
              <a:off x="2717" y="1801"/>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solidFill>
                    <a:schemeClr val="accent2"/>
                  </a:solidFill>
                  <a:latin typeface="Times New Roman" panose="02020603050405020304" pitchFamily="18" charset="0"/>
                </a:rPr>
                <a:t>R</a:t>
              </a:r>
              <a:r>
                <a:rPr lang="en-US" altLang="zh-CN" sz="2400" baseline="-25000">
                  <a:solidFill>
                    <a:schemeClr val="accent2"/>
                  </a:solidFill>
                  <a:latin typeface="Times New Roman" panose="02020603050405020304" pitchFamily="18" charset="0"/>
                  <a:sym typeface="Symbol" panose="05050102010706020507" pitchFamily="18" charset="2"/>
                </a:rPr>
                <a:t>2</a:t>
              </a:r>
            </a:p>
          </p:txBody>
        </p:sp>
        <p:sp>
          <p:nvSpPr>
            <p:cNvPr id="22545" name="Rectangle 23">
              <a:extLst>
                <a:ext uri="{FF2B5EF4-FFF2-40B4-BE49-F238E27FC236}">
                  <a16:creationId xmlns:a16="http://schemas.microsoft.com/office/drawing/2014/main" id="{54A8E249-E4B0-4E03-8D87-033390CA4D61}"/>
                </a:ext>
              </a:extLst>
            </p:cNvPr>
            <p:cNvSpPr>
              <a:spLocks noChangeAspect="1" noChangeArrowheads="1"/>
            </p:cNvSpPr>
            <p:nvPr/>
          </p:nvSpPr>
          <p:spPr bwMode="auto">
            <a:xfrm>
              <a:off x="2479" y="1903"/>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solidFill>
                    <a:schemeClr val="accent2"/>
                  </a:solidFill>
                  <a:latin typeface="Times New Roman" panose="02020603050405020304" pitchFamily="18" charset="0"/>
                </a:rPr>
                <a:t>R</a:t>
              </a:r>
              <a:r>
                <a:rPr lang="en-US" altLang="zh-CN" sz="2400" baseline="-25000">
                  <a:solidFill>
                    <a:schemeClr val="accent2"/>
                  </a:solidFill>
                  <a:latin typeface="Times New Roman" panose="02020603050405020304" pitchFamily="18" charset="0"/>
                  <a:sym typeface="Symbol" panose="05050102010706020507" pitchFamily="18" charset="2"/>
                </a:rPr>
                <a:t>1</a:t>
              </a:r>
            </a:p>
          </p:txBody>
        </p:sp>
      </p:grpSp>
      <p:sp>
        <p:nvSpPr>
          <p:cNvPr id="62488" name="Oval 24">
            <a:extLst>
              <a:ext uri="{FF2B5EF4-FFF2-40B4-BE49-F238E27FC236}">
                <a16:creationId xmlns:a16="http://schemas.microsoft.com/office/drawing/2014/main" id="{CAF1842D-98E7-4ADA-838D-B90410D63561}"/>
              </a:ext>
            </a:extLst>
          </p:cNvPr>
          <p:cNvSpPr>
            <a:spLocks noChangeArrowheads="1"/>
          </p:cNvSpPr>
          <p:nvPr/>
        </p:nvSpPr>
        <p:spPr bwMode="auto">
          <a:xfrm>
            <a:off x="6548438" y="3273425"/>
            <a:ext cx="1547812" cy="1547813"/>
          </a:xfrm>
          <a:prstGeom prst="ellipse">
            <a:avLst/>
          </a:prstGeom>
          <a:noFill/>
          <a:ln w="22225">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62489" name="Object 25">
            <a:extLst>
              <a:ext uri="{FF2B5EF4-FFF2-40B4-BE49-F238E27FC236}">
                <a16:creationId xmlns:a16="http://schemas.microsoft.com/office/drawing/2014/main" id="{8E348AB7-1A78-4728-8EA5-ECF995D67B81}"/>
              </a:ext>
            </a:extLst>
          </p:cNvPr>
          <p:cNvGraphicFramePr>
            <a:graphicFrameLocks noChangeAspect="1"/>
          </p:cNvGraphicFramePr>
          <p:nvPr/>
        </p:nvGraphicFramePr>
        <p:xfrm>
          <a:off x="1752600" y="2012950"/>
          <a:ext cx="1595438" cy="1046163"/>
        </p:xfrm>
        <a:graphic>
          <a:graphicData uri="http://schemas.openxmlformats.org/presentationml/2006/ole">
            <mc:AlternateContent xmlns:mc="http://schemas.openxmlformats.org/markup-compatibility/2006">
              <mc:Choice xmlns:v="urn:schemas-microsoft-com:vml" Requires="v">
                <p:oleObj spid="_x0000_s22557" name="Equation" r:id="rId13" imgW="581157" imgH="371596" progId="Equation.DSMT4">
                  <p:embed/>
                </p:oleObj>
              </mc:Choice>
              <mc:Fallback>
                <p:oleObj name="Equation" r:id="rId13" imgW="581157" imgH="371596"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52600" y="2012950"/>
                        <a:ext cx="1595438"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2473"/>
                                        </p:tgtEl>
                                        <p:attrNameLst>
                                          <p:attrName>style.visibility</p:attrName>
                                        </p:attrNameLst>
                                      </p:cBhvr>
                                      <p:to>
                                        <p:strVal val="visible"/>
                                      </p:to>
                                    </p:set>
                                    <p:animEffect transition="in" filter="diamond(in)">
                                      <p:cBhvr>
                                        <p:cTn id="7" dur="1000"/>
                                        <p:tgtEl>
                                          <p:spTgt spid="62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62470"/>
                                        </p:tgtEl>
                                        <p:attrNameLst>
                                          <p:attrName>style.visibility</p:attrName>
                                        </p:attrNameLst>
                                      </p:cBhvr>
                                      <p:to>
                                        <p:strVal val="visible"/>
                                      </p:to>
                                    </p:set>
                                    <p:animEffect transition="in" filter="strips(upRight)">
                                      <p:cBhvr>
                                        <p:cTn id="12" dur="500"/>
                                        <p:tgtEl>
                                          <p:spTgt spid="624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62480"/>
                                        </p:tgtEl>
                                        <p:attrNameLst>
                                          <p:attrName>style.visibility</p:attrName>
                                        </p:attrNameLst>
                                      </p:cBhvr>
                                      <p:to>
                                        <p:strVal val="visible"/>
                                      </p:to>
                                    </p:set>
                                    <p:anim calcmode="lin" valueType="num">
                                      <p:cBhvr>
                                        <p:cTn id="17" dur="500" fill="hold"/>
                                        <p:tgtEl>
                                          <p:spTgt spid="62480"/>
                                        </p:tgtEl>
                                        <p:attrNameLst>
                                          <p:attrName>ppt_w</p:attrName>
                                        </p:attrNameLst>
                                      </p:cBhvr>
                                      <p:tavLst>
                                        <p:tav tm="0">
                                          <p:val>
                                            <p:fltVal val="0"/>
                                          </p:val>
                                        </p:tav>
                                        <p:tav tm="100000">
                                          <p:val>
                                            <p:strVal val="#ppt_w"/>
                                          </p:val>
                                        </p:tav>
                                      </p:tavLst>
                                    </p:anim>
                                    <p:anim calcmode="lin" valueType="num">
                                      <p:cBhvr>
                                        <p:cTn id="18" dur="500" fill="hold"/>
                                        <p:tgtEl>
                                          <p:spTgt spid="62480"/>
                                        </p:tgtEl>
                                        <p:attrNameLst>
                                          <p:attrName>ppt_h</p:attrName>
                                        </p:attrNameLst>
                                      </p:cBhvr>
                                      <p:tavLst>
                                        <p:tav tm="0">
                                          <p:val>
                                            <p:fltVal val="0"/>
                                          </p:val>
                                        </p:tav>
                                        <p:tav tm="100000">
                                          <p:val>
                                            <p:strVal val="#ppt_h"/>
                                          </p:val>
                                        </p:tav>
                                      </p:tavLst>
                                    </p:anim>
                                    <p:animEffect transition="in" filter="fade">
                                      <p:cBhvr>
                                        <p:cTn id="19" dur="500"/>
                                        <p:tgtEl>
                                          <p:spTgt spid="624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62468"/>
                                        </p:tgtEl>
                                        <p:attrNameLst>
                                          <p:attrName>style.visibility</p:attrName>
                                        </p:attrNameLst>
                                      </p:cBhvr>
                                      <p:to>
                                        <p:strVal val="visible"/>
                                      </p:to>
                                    </p:set>
                                    <p:animEffect transition="in" filter="strips(upRight)">
                                      <p:cBhvr>
                                        <p:cTn id="24" dur="500"/>
                                        <p:tgtEl>
                                          <p:spTgt spid="6246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62489"/>
                                        </p:tgtEl>
                                        <p:attrNameLst>
                                          <p:attrName>style.visibility</p:attrName>
                                        </p:attrNameLst>
                                      </p:cBhvr>
                                      <p:to>
                                        <p:strVal val="visible"/>
                                      </p:to>
                                    </p:set>
                                    <p:animEffect transition="in" filter="strips(upRight)">
                                      <p:cBhvr>
                                        <p:cTn id="29" dur="500"/>
                                        <p:tgtEl>
                                          <p:spTgt spid="624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62469"/>
                                        </p:tgtEl>
                                        <p:attrNameLst>
                                          <p:attrName>style.visibility</p:attrName>
                                        </p:attrNameLst>
                                      </p:cBhvr>
                                      <p:to>
                                        <p:strVal val="visible"/>
                                      </p:to>
                                    </p:set>
                                    <p:animEffect transition="in" filter="strips(upRight)">
                                      <p:cBhvr>
                                        <p:cTn id="34" dur="500"/>
                                        <p:tgtEl>
                                          <p:spTgt spid="624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8" presetClass="entr" presetSubtype="16" fill="hold" nodeType="clickEffect">
                                  <p:stCondLst>
                                    <p:cond delay="0"/>
                                  </p:stCondLst>
                                  <p:childTnLst>
                                    <p:set>
                                      <p:cBhvr>
                                        <p:cTn id="38" dur="1" fill="hold">
                                          <p:stCondLst>
                                            <p:cond delay="0"/>
                                          </p:stCondLst>
                                        </p:cTn>
                                        <p:tgtEl>
                                          <p:spTgt spid="62481"/>
                                        </p:tgtEl>
                                        <p:attrNameLst>
                                          <p:attrName>style.visibility</p:attrName>
                                        </p:attrNameLst>
                                      </p:cBhvr>
                                      <p:to>
                                        <p:strVal val="visible"/>
                                      </p:to>
                                    </p:set>
                                    <p:animEffect transition="in" filter="diamond(in)">
                                      <p:cBhvr>
                                        <p:cTn id="39" dur="1000"/>
                                        <p:tgtEl>
                                          <p:spTgt spid="6248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3" fill="hold" nodeType="clickEffect">
                                  <p:stCondLst>
                                    <p:cond delay="0"/>
                                  </p:stCondLst>
                                  <p:childTnLst>
                                    <p:set>
                                      <p:cBhvr>
                                        <p:cTn id="43" dur="1" fill="hold">
                                          <p:stCondLst>
                                            <p:cond delay="0"/>
                                          </p:stCondLst>
                                        </p:cTn>
                                        <p:tgtEl>
                                          <p:spTgt spid="62472"/>
                                        </p:tgtEl>
                                        <p:attrNameLst>
                                          <p:attrName>style.visibility</p:attrName>
                                        </p:attrNameLst>
                                      </p:cBhvr>
                                      <p:to>
                                        <p:strVal val="visible"/>
                                      </p:to>
                                    </p:set>
                                    <p:animEffect transition="in" filter="strips(upRight)">
                                      <p:cBhvr>
                                        <p:cTn id="44" dur="500"/>
                                        <p:tgtEl>
                                          <p:spTgt spid="6247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62488"/>
                                        </p:tgtEl>
                                        <p:attrNameLst>
                                          <p:attrName>style.visibility</p:attrName>
                                        </p:attrNameLst>
                                      </p:cBhvr>
                                      <p:to>
                                        <p:strVal val="visible"/>
                                      </p:to>
                                    </p:set>
                                    <p:anim calcmode="lin" valueType="num">
                                      <p:cBhvr>
                                        <p:cTn id="49" dur="500" fill="hold"/>
                                        <p:tgtEl>
                                          <p:spTgt spid="62488"/>
                                        </p:tgtEl>
                                        <p:attrNameLst>
                                          <p:attrName>ppt_w</p:attrName>
                                        </p:attrNameLst>
                                      </p:cBhvr>
                                      <p:tavLst>
                                        <p:tav tm="0">
                                          <p:val>
                                            <p:fltVal val="0"/>
                                          </p:val>
                                        </p:tav>
                                        <p:tav tm="100000">
                                          <p:val>
                                            <p:strVal val="#ppt_w"/>
                                          </p:val>
                                        </p:tav>
                                      </p:tavLst>
                                    </p:anim>
                                    <p:anim calcmode="lin" valueType="num">
                                      <p:cBhvr>
                                        <p:cTn id="50" dur="500" fill="hold"/>
                                        <p:tgtEl>
                                          <p:spTgt spid="62488"/>
                                        </p:tgtEl>
                                        <p:attrNameLst>
                                          <p:attrName>ppt_h</p:attrName>
                                        </p:attrNameLst>
                                      </p:cBhvr>
                                      <p:tavLst>
                                        <p:tav tm="0">
                                          <p:val>
                                            <p:fltVal val="0"/>
                                          </p:val>
                                        </p:tav>
                                        <p:tav tm="100000">
                                          <p:val>
                                            <p:strVal val="#ppt_h"/>
                                          </p:val>
                                        </p:tav>
                                      </p:tavLst>
                                    </p:anim>
                                    <p:animEffect transition="in" filter="fade">
                                      <p:cBhvr>
                                        <p:cTn id="51" dur="500"/>
                                        <p:tgtEl>
                                          <p:spTgt spid="6248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3" fill="hold" nodeType="clickEffect">
                                  <p:stCondLst>
                                    <p:cond delay="0"/>
                                  </p:stCondLst>
                                  <p:childTnLst>
                                    <p:set>
                                      <p:cBhvr>
                                        <p:cTn id="55" dur="1" fill="hold">
                                          <p:stCondLst>
                                            <p:cond delay="0"/>
                                          </p:stCondLst>
                                        </p:cTn>
                                        <p:tgtEl>
                                          <p:spTgt spid="62471"/>
                                        </p:tgtEl>
                                        <p:attrNameLst>
                                          <p:attrName>style.visibility</p:attrName>
                                        </p:attrNameLst>
                                      </p:cBhvr>
                                      <p:to>
                                        <p:strVal val="visible"/>
                                      </p:to>
                                    </p:set>
                                    <p:animEffect transition="in" filter="strips(upRight)">
                                      <p:cBhvr>
                                        <p:cTn id="56"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0" grpId="0" animBg="1"/>
      <p:bldP spid="6248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D794AB1-3A6A-4485-87D7-0A7904146F60}"/>
              </a:ext>
            </a:extLst>
          </p:cNvPr>
          <p:cNvSpPr>
            <a:spLocks noChangeArrowheads="1"/>
          </p:cNvSpPr>
          <p:nvPr/>
        </p:nvSpPr>
        <p:spPr bwMode="auto">
          <a:xfrm>
            <a:off x="107950" y="188913"/>
            <a:ext cx="84963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b="1">
                <a:latin typeface="Times New Roman" panose="02020603050405020304" pitchFamily="18" charset="0"/>
              </a:rPr>
              <a:t> </a:t>
            </a:r>
            <a:r>
              <a:rPr kumimoji="1" lang="zh-CN" altLang="en-US" sz="2800" b="1">
                <a:solidFill>
                  <a:schemeClr val="hlink"/>
                </a:solidFill>
                <a:latin typeface="Times New Roman" panose="02020603050405020304" pitchFamily="18" charset="0"/>
              </a:rPr>
              <a:t>例</a:t>
            </a:r>
            <a:r>
              <a:rPr kumimoji="1" lang="en-US" altLang="zh-CN" sz="2800" b="1">
                <a:solidFill>
                  <a:schemeClr val="hlink"/>
                </a:solidFill>
                <a:latin typeface="Times New Roman" panose="02020603050405020304" pitchFamily="18" charset="0"/>
              </a:rPr>
              <a:t>7.</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螺绕环中心周长</a:t>
            </a:r>
            <a:r>
              <a:rPr kumimoji="1" lang="en-US" altLang="zh-CN" sz="2800" b="1">
                <a:latin typeface="Times New Roman" panose="02020603050405020304" pitchFamily="18" charset="0"/>
              </a:rPr>
              <a:t>l=30cm,</a:t>
            </a:r>
            <a:r>
              <a:rPr kumimoji="1" lang="zh-CN" altLang="en-US" sz="2800" b="1">
                <a:latin typeface="Times New Roman" panose="02020603050405020304" pitchFamily="18" charset="0"/>
              </a:rPr>
              <a:t>截面积为</a:t>
            </a:r>
            <a:r>
              <a:rPr kumimoji="1" lang="en-US" altLang="zh-CN" sz="2800" b="1">
                <a:latin typeface="Times New Roman" panose="02020603050405020304" pitchFamily="18" charset="0"/>
              </a:rPr>
              <a:t>1cm</a:t>
            </a:r>
            <a:r>
              <a:rPr kumimoji="1" lang="en-US" altLang="zh-CN" sz="2800" b="1" baseline="30000">
                <a:latin typeface="Times New Roman" panose="02020603050405020304" pitchFamily="18" charset="0"/>
              </a:rPr>
              <a:t>2</a:t>
            </a:r>
            <a:r>
              <a:rPr kumimoji="1" lang="zh-CN" altLang="en-US" sz="2800" b="1">
                <a:latin typeface="Times New Roman" panose="02020603050405020304" pitchFamily="18" charset="0"/>
              </a:rPr>
              <a:t>环上线圈	匝数</a:t>
            </a:r>
            <a:r>
              <a:rPr kumimoji="1" lang="en-US" altLang="zh-CN" sz="2800" b="1">
                <a:latin typeface="Times New Roman" panose="02020603050405020304" pitchFamily="18" charset="0"/>
              </a:rPr>
              <a:t>N=20,</a:t>
            </a:r>
            <a:r>
              <a:rPr kumimoji="1" lang="zh-CN" altLang="en-US" sz="2800" b="1">
                <a:latin typeface="Times New Roman" panose="02020603050405020304" pitchFamily="18" charset="0"/>
              </a:rPr>
              <a:t>线圈中通有电流</a:t>
            </a:r>
            <a:r>
              <a:rPr kumimoji="1" lang="en-US" altLang="zh-CN" sz="2800" b="1">
                <a:latin typeface="Times New Roman" panose="02020603050405020304" pitchFamily="18" charset="0"/>
              </a:rPr>
              <a:t>I=0.1A.</a:t>
            </a:r>
          </a:p>
          <a:p>
            <a:pPr>
              <a:spcBef>
                <a:spcPct val="0"/>
              </a:spcBef>
              <a:buClrTx/>
              <a:buSzTx/>
              <a:buFontTx/>
              <a:buNone/>
            </a:pPr>
            <a:r>
              <a:rPr kumimoji="1" lang="en-US" altLang="zh-CN" sz="2800" b="1">
                <a:latin typeface="Times New Roman" panose="02020603050405020304" pitchFamily="18" charset="0"/>
              </a:rPr>
              <a:t>(1). </a:t>
            </a:r>
            <a:r>
              <a:rPr kumimoji="1" lang="zh-CN" altLang="en-US" sz="2800" b="1">
                <a:latin typeface="Times New Roman" panose="02020603050405020304" pitchFamily="18" charset="0"/>
              </a:rPr>
              <a:t>求管内的磁感应强度</a:t>
            </a:r>
            <a:r>
              <a:rPr kumimoji="1" lang="en-US" altLang="zh-CN" sz="2800" b="1">
                <a:latin typeface="Times New Roman" panose="02020603050405020304" pitchFamily="18" charset="0"/>
              </a:rPr>
              <a:t>B</a:t>
            </a:r>
            <a:r>
              <a:rPr kumimoji="1" lang="en-US" altLang="zh-CN" sz="2800" b="1" baseline="-25000">
                <a:latin typeface="Times New Roman" panose="02020603050405020304" pitchFamily="18" charset="0"/>
              </a:rPr>
              <a:t>0</a:t>
            </a:r>
            <a:r>
              <a:rPr kumimoji="1" lang="zh-CN" altLang="en-US" sz="2800" b="1">
                <a:latin typeface="Times New Roman" panose="02020603050405020304" pitchFamily="18" charset="0"/>
              </a:rPr>
              <a:t>和磁场强度</a:t>
            </a:r>
            <a:r>
              <a:rPr kumimoji="1" lang="en-US" altLang="zh-CN" sz="2800" b="1">
                <a:latin typeface="Times New Roman" panose="02020603050405020304" pitchFamily="18" charset="0"/>
              </a:rPr>
              <a:t>H</a:t>
            </a:r>
            <a:r>
              <a:rPr kumimoji="1" lang="en-US" altLang="zh-CN" sz="2800" b="1" baseline="-25000">
                <a:latin typeface="Times New Roman" panose="02020603050405020304" pitchFamily="18" charset="0"/>
              </a:rPr>
              <a:t>0</a:t>
            </a:r>
            <a:r>
              <a:rPr kumimoji="1" lang="en-US" altLang="zh-CN" sz="2800" b="1">
                <a:latin typeface="Times New Roman" panose="02020603050405020304" pitchFamily="18" charset="0"/>
              </a:rPr>
              <a:t>;</a:t>
            </a:r>
          </a:p>
          <a:p>
            <a:pPr>
              <a:spcBef>
                <a:spcPct val="0"/>
              </a:spcBef>
              <a:buClrTx/>
              <a:buSzTx/>
              <a:buFontTx/>
              <a:buNone/>
            </a:pPr>
            <a:r>
              <a:rPr kumimoji="1" lang="en-US" altLang="zh-CN" sz="2800" b="1">
                <a:latin typeface="Times New Roman" panose="02020603050405020304" pitchFamily="18" charset="0"/>
              </a:rPr>
              <a:t>(2). </a:t>
            </a:r>
            <a:r>
              <a:rPr kumimoji="1" lang="zh-CN" altLang="en-US" sz="2800" b="1">
                <a:latin typeface="Times New Roman" panose="02020603050405020304" pitchFamily="18" charset="0"/>
              </a:rPr>
              <a:t>若管内的充满相对磁导率</a:t>
            </a:r>
            <a:r>
              <a:rPr kumimoji="1" lang="en-US" altLang="zh-CN" sz="2800" b="1">
                <a:latin typeface="宋体" panose="02010600030101010101" pitchFamily="2" charset="-122"/>
              </a:rPr>
              <a:t>µ</a:t>
            </a:r>
            <a:r>
              <a:rPr kumimoji="1" lang="en-US" altLang="zh-CN" sz="2800" b="1" baseline="-25000">
                <a:latin typeface="宋体" panose="02010600030101010101" pitchFamily="2" charset="-122"/>
              </a:rPr>
              <a:t>r</a:t>
            </a:r>
            <a:r>
              <a:rPr kumimoji="1" lang="en-US" altLang="zh-CN" sz="2800" b="1">
                <a:latin typeface="宋体" panose="02010600030101010101" pitchFamily="2" charset="-122"/>
              </a:rPr>
              <a:t>=4200</a:t>
            </a:r>
            <a:r>
              <a:rPr kumimoji="1" lang="zh-CN" altLang="en-US" sz="2800" b="1">
                <a:latin typeface="宋体" panose="02010600030101010101" pitchFamily="2" charset="-122"/>
              </a:rPr>
              <a:t>的磁介质</a:t>
            </a:r>
            <a:r>
              <a:rPr kumimoji="1" lang="en-US" altLang="zh-CN" sz="2800" b="1">
                <a:latin typeface="宋体" panose="02010600030101010101" pitchFamily="2" charset="-122"/>
              </a:rPr>
              <a:t>,</a:t>
            </a:r>
            <a:r>
              <a:rPr kumimoji="1" lang="zh-CN" altLang="en-US" sz="2800" b="1">
                <a:latin typeface="宋体" panose="02010600030101010101" pitchFamily="2" charset="-122"/>
              </a:rPr>
              <a:t>求</a:t>
            </a:r>
          </a:p>
          <a:p>
            <a:pPr>
              <a:spcBef>
                <a:spcPct val="0"/>
              </a:spcBef>
              <a:buClrTx/>
              <a:buSzTx/>
              <a:buFontTx/>
              <a:buNone/>
            </a:pPr>
            <a:r>
              <a:rPr kumimoji="1" lang="zh-CN" altLang="en-US" sz="2800" b="1">
                <a:latin typeface="宋体" panose="02010600030101010101" pitchFamily="2" charset="-122"/>
              </a:rPr>
              <a:t>   管内的</a:t>
            </a:r>
            <a:r>
              <a:rPr kumimoji="1" lang="en-US" altLang="zh-CN" sz="2800" b="1">
                <a:latin typeface="宋体" panose="02010600030101010101" pitchFamily="2" charset="-122"/>
              </a:rPr>
              <a:t>B,H,B</a:t>
            </a:r>
            <a:r>
              <a:rPr kumimoji="1" lang="en-US" altLang="zh-CN" sz="2800" b="1" baseline="-25000">
                <a:latin typeface="宋体" panose="02010600030101010101" pitchFamily="2" charset="-122"/>
              </a:rPr>
              <a:t>0</a:t>
            </a:r>
            <a:r>
              <a:rPr kumimoji="1" lang="zh-CN" altLang="en-US" sz="2800" b="1">
                <a:latin typeface="宋体" panose="02010600030101010101" pitchFamily="2" charset="-122"/>
              </a:rPr>
              <a:t>和</a:t>
            </a:r>
            <a:r>
              <a:rPr kumimoji="1" lang="en-US" altLang="zh-CN" sz="2800" b="1">
                <a:latin typeface="宋体" panose="02010600030101010101" pitchFamily="2" charset="-122"/>
              </a:rPr>
              <a:t>B`;</a:t>
            </a:r>
          </a:p>
          <a:p>
            <a:pPr>
              <a:spcBef>
                <a:spcPct val="0"/>
              </a:spcBef>
              <a:buClrTx/>
              <a:buSzTx/>
              <a:buFontTx/>
              <a:buNone/>
            </a:pPr>
            <a:r>
              <a:rPr kumimoji="1" lang="en-US" altLang="zh-CN" sz="2800" b="1">
                <a:latin typeface="宋体" panose="02010600030101010101" pitchFamily="2" charset="-122"/>
              </a:rPr>
              <a:t>(3).</a:t>
            </a:r>
            <a:r>
              <a:rPr kumimoji="1" lang="zh-CN" altLang="en-US" sz="2800" b="1">
                <a:latin typeface="宋体" panose="02010600030101010101" pitchFamily="2" charset="-122"/>
              </a:rPr>
              <a:t>磁化面电流线密度</a:t>
            </a:r>
            <a:r>
              <a:rPr kumimoji="1" lang="en-US" altLang="zh-CN" sz="2800" b="1">
                <a:latin typeface="宋体" panose="02010600030101010101" pitchFamily="2" charset="-122"/>
              </a:rPr>
              <a:t>;</a:t>
            </a:r>
          </a:p>
        </p:txBody>
      </p:sp>
      <p:sp>
        <p:nvSpPr>
          <p:cNvPr id="77827" name="Text Box 3">
            <a:extLst>
              <a:ext uri="{FF2B5EF4-FFF2-40B4-BE49-F238E27FC236}">
                <a16:creationId xmlns:a16="http://schemas.microsoft.com/office/drawing/2014/main" id="{37A2F18E-9655-4EDF-835F-CE365A643F48}"/>
              </a:ext>
            </a:extLst>
          </p:cNvPr>
          <p:cNvSpPr txBox="1">
            <a:spLocks noChangeArrowheads="1"/>
          </p:cNvSpPr>
          <p:nvPr/>
        </p:nvSpPr>
        <p:spPr bwMode="auto">
          <a:xfrm>
            <a:off x="179388" y="2997200"/>
            <a:ext cx="1439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b="1">
                <a:latin typeface="Times New Roman" panose="02020603050405020304" pitchFamily="18" charset="0"/>
              </a:rPr>
              <a:t> </a:t>
            </a:r>
            <a:r>
              <a:rPr kumimoji="1" lang="zh-CN" altLang="en-US" sz="2800" b="1">
                <a:solidFill>
                  <a:schemeClr val="hlink"/>
                </a:solidFill>
                <a:latin typeface="Times New Roman" panose="02020603050405020304" pitchFamily="18" charset="0"/>
              </a:rPr>
              <a:t>解</a:t>
            </a:r>
            <a:r>
              <a:rPr kumimoji="1" lang="en-US" altLang="zh-CN" sz="2800" b="1">
                <a:solidFill>
                  <a:schemeClr val="hlink"/>
                </a:solidFill>
                <a:latin typeface="Times New Roman" panose="02020603050405020304" pitchFamily="18" charset="0"/>
              </a:rPr>
              <a:t>(1):</a:t>
            </a:r>
          </a:p>
        </p:txBody>
      </p:sp>
      <p:graphicFrame>
        <p:nvGraphicFramePr>
          <p:cNvPr id="77828" name="Object 4">
            <a:extLst>
              <a:ext uri="{FF2B5EF4-FFF2-40B4-BE49-F238E27FC236}">
                <a16:creationId xmlns:a16="http://schemas.microsoft.com/office/drawing/2014/main" id="{9B3E8EE2-36B0-48D6-B375-D82310FF9976}"/>
              </a:ext>
            </a:extLst>
          </p:cNvPr>
          <p:cNvGraphicFramePr>
            <a:graphicFrameLocks noChangeAspect="1"/>
          </p:cNvGraphicFramePr>
          <p:nvPr/>
        </p:nvGraphicFramePr>
        <p:xfrm>
          <a:off x="1244600" y="2924175"/>
          <a:ext cx="2686050" cy="809625"/>
        </p:xfrm>
        <a:graphic>
          <a:graphicData uri="http://schemas.openxmlformats.org/presentationml/2006/ole">
            <mc:AlternateContent xmlns:mc="http://schemas.openxmlformats.org/markup-compatibility/2006">
              <mc:Choice xmlns:v="urn:schemas-microsoft-com:vml" Requires="v">
                <p:oleObj spid="_x0000_s23568" name="Equation" r:id="rId3" imgW="942843" imgH="276064" progId="Equation.DSMT4">
                  <p:embed/>
                </p:oleObj>
              </mc:Choice>
              <mc:Fallback>
                <p:oleObj name="Equation" r:id="rId3" imgW="942843" imgH="27606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600" y="2924175"/>
                        <a:ext cx="268605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9" name="Object 5">
            <a:extLst>
              <a:ext uri="{FF2B5EF4-FFF2-40B4-BE49-F238E27FC236}">
                <a16:creationId xmlns:a16="http://schemas.microsoft.com/office/drawing/2014/main" id="{782AE2F7-BBA8-493B-A89C-7ADB42AD5D9A}"/>
              </a:ext>
            </a:extLst>
          </p:cNvPr>
          <p:cNvGraphicFramePr>
            <a:graphicFrameLocks noChangeAspect="1"/>
          </p:cNvGraphicFramePr>
          <p:nvPr/>
        </p:nvGraphicFramePr>
        <p:xfrm>
          <a:off x="4845050" y="2960688"/>
          <a:ext cx="2243138" cy="608012"/>
        </p:xfrm>
        <a:graphic>
          <a:graphicData uri="http://schemas.openxmlformats.org/presentationml/2006/ole">
            <mc:AlternateContent xmlns:mc="http://schemas.openxmlformats.org/markup-compatibility/2006">
              <mc:Choice xmlns:v="urn:schemas-microsoft-com:vml" Requires="v">
                <p:oleObj spid="_x0000_s23569" name="Equation" r:id="rId5" imgW="819238" imgH="209590" progId="Equation.DSMT4">
                  <p:embed/>
                </p:oleObj>
              </mc:Choice>
              <mc:Fallback>
                <p:oleObj name="Equation" r:id="rId5" imgW="819238" imgH="20959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5050" y="2960688"/>
                        <a:ext cx="2243138"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6">
            <a:extLst>
              <a:ext uri="{FF2B5EF4-FFF2-40B4-BE49-F238E27FC236}">
                <a16:creationId xmlns:a16="http://schemas.microsoft.com/office/drawing/2014/main" id="{C8B42FEC-FAD0-40ED-B492-30E119C613E6}"/>
              </a:ext>
            </a:extLst>
          </p:cNvPr>
          <p:cNvGraphicFramePr>
            <a:graphicFrameLocks noChangeAspect="1"/>
          </p:cNvGraphicFramePr>
          <p:nvPr/>
        </p:nvGraphicFramePr>
        <p:xfrm>
          <a:off x="3973513" y="3033713"/>
          <a:ext cx="587375" cy="466725"/>
        </p:xfrm>
        <a:graphic>
          <a:graphicData uri="http://schemas.openxmlformats.org/presentationml/2006/ole">
            <mc:AlternateContent xmlns:mc="http://schemas.openxmlformats.org/markup-compatibility/2006">
              <mc:Choice xmlns:v="urn:schemas-microsoft-com:vml" Requires="v">
                <p:oleObj spid="_x0000_s23570" name="Equation" r:id="rId7" imgW="171362" imgH="133310" progId="Equation.DSMT4">
                  <p:embed/>
                </p:oleObj>
              </mc:Choice>
              <mc:Fallback>
                <p:oleObj name="Equation" r:id="rId7" imgW="171362" imgH="13331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3513" y="3033713"/>
                        <a:ext cx="58737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4" name="Object 10">
            <a:extLst>
              <a:ext uri="{FF2B5EF4-FFF2-40B4-BE49-F238E27FC236}">
                <a16:creationId xmlns:a16="http://schemas.microsoft.com/office/drawing/2014/main" id="{33275FBB-B0AB-4AF0-9A8D-8E40DECB0850}"/>
              </a:ext>
            </a:extLst>
          </p:cNvPr>
          <p:cNvGraphicFramePr>
            <a:graphicFrameLocks noChangeAspect="1"/>
          </p:cNvGraphicFramePr>
          <p:nvPr/>
        </p:nvGraphicFramePr>
        <p:xfrm>
          <a:off x="2087563" y="4089400"/>
          <a:ext cx="2052637" cy="492125"/>
        </p:xfrm>
        <a:graphic>
          <a:graphicData uri="http://schemas.openxmlformats.org/presentationml/2006/ole">
            <mc:AlternateContent xmlns:mc="http://schemas.openxmlformats.org/markup-compatibility/2006">
              <mc:Choice xmlns:v="urn:schemas-microsoft-com:vml" Requires="v">
                <p:oleObj spid="_x0000_s23571" name="Equation" r:id="rId9" imgW="714243" imgH="162006" progId="Equation.DSMT4">
                  <p:embed/>
                </p:oleObj>
              </mc:Choice>
              <mc:Fallback>
                <p:oleObj name="Equation" r:id="rId9" imgW="714243" imgH="162006"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7563" y="4089400"/>
                        <a:ext cx="2052637"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843" name="Group 19">
            <a:extLst>
              <a:ext uri="{FF2B5EF4-FFF2-40B4-BE49-F238E27FC236}">
                <a16:creationId xmlns:a16="http://schemas.microsoft.com/office/drawing/2014/main" id="{54C1D516-121E-489F-AB7B-7E26FAE9E29D}"/>
              </a:ext>
            </a:extLst>
          </p:cNvPr>
          <p:cNvGrpSpPr>
            <a:grpSpLocks/>
          </p:cNvGrpSpPr>
          <p:nvPr/>
        </p:nvGrpSpPr>
        <p:grpSpPr bwMode="auto">
          <a:xfrm>
            <a:off x="4570413" y="3716338"/>
            <a:ext cx="4178300" cy="2879725"/>
            <a:chOff x="2562" y="1888"/>
            <a:chExt cx="2858" cy="2041"/>
          </a:xfrm>
        </p:grpSpPr>
        <p:sp>
          <p:nvSpPr>
            <p:cNvPr id="23564" name="Rectangle 20">
              <a:extLst>
                <a:ext uri="{FF2B5EF4-FFF2-40B4-BE49-F238E27FC236}">
                  <a16:creationId xmlns:a16="http://schemas.microsoft.com/office/drawing/2014/main" id="{3984812B-07DD-4526-88C5-73FC25F38F7D}"/>
                </a:ext>
              </a:extLst>
            </p:cNvPr>
            <p:cNvSpPr>
              <a:spLocks noChangeArrowheads="1"/>
            </p:cNvSpPr>
            <p:nvPr/>
          </p:nvSpPr>
          <p:spPr bwMode="auto">
            <a:xfrm>
              <a:off x="2562" y="1888"/>
              <a:ext cx="2858" cy="2041"/>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23565" name="Picture 21" descr="7-30b">
              <a:extLst>
                <a:ext uri="{FF2B5EF4-FFF2-40B4-BE49-F238E27FC236}">
                  <a16:creationId xmlns:a16="http://schemas.microsoft.com/office/drawing/2014/main" id="{0B41DF44-20EE-43D5-A6F3-AAEA1983E8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1" y="1888"/>
              <a:ext cx="2030" cy="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6" name="Text Box 22">
              <a:extLst>
                <a:ext uri="{FF2B5EF4-FFF2-40B4-BE49-F238E27FC236}">
                  <a16:creationId xmlns:a16="http://schemas.microsoft.com/office/drawing/2014/main" id="{C59F848C-3807-4865-BACE-7BEFBED46E23}"/>
                </a:ext>
              </a:extLst>
            </p:cNvPr>
            <p:cNvSpPr txBox="1">
              <a:spLocks noChangeArrowheads="1"/>
            </p:cNvSpPr>
            <p:nvPr/>
          </p:nvSpPr>
          <p:spPr bwMode="auto">
            <a:xfrm>
              <a:off x="4468" y="2069"/>
              <a:ext cx="907"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folHlink"/>
                  </a:solidFill>
                </a:rPr>
                <a:t>环路 </a:t>
              </a:r>
              <a:r>
                <a:rPr lang="en-US" altLang="zh-CN" sz="2400" i="1">
                  <a:solidFill>
                    <a:schemeClr val="folHlink"/>
                  </a:solidFill>
                  <a:latin typeface="Times New Roman" panose="02020603050405020304" pitchFamily="18" charset="0"/>
                </a:rPr>
                <a:t>L</a:t>
              </a:r>
            </a:p>
          </p:txBody>
        </p:sp>
        <p:sp>
          <p:nvSpPr>
            <p:cNvPr id="23567" name="Text Box 23">
              <a:extLst>
                <a:ext uri="{FF2B5EF4-FFF2-40B4-BE49-F238E27FC236}">
                  <a16:creationId xmlns:a16="http://schemas.microsoft.com/office/drawing/2014/main" id="{983166C1-6C8F-4889-A6A0-9249D74531F4}"/>
                </a:ext>
              </a:extLst>
            </p:cNvPr>
            <p:cNvSpPr txBox="1">
              <a:spLocks noChangeArrowheads="1"/>
            </p:cNvSpPr>
            <p:nvPr/>
          </p:nvSpPr>
          <p:spPr bwMode="auto">
            <a:xfrm>
              <a:off x="4332" y="3602"/>
              <a:ext cx="997"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chemeClr val="folHlink"/>
                  </a:solidFill>
                </a:rPr>
                <a:t>磁感应线</a:t>
              </a:r>
            </a:p>
          </p:txBody>
        </p:sp>
      </p:grpSp>
      <p:graphicFrame>
        <p:nvGraphicFramePr>
          <p:cNvPr id="77848" name="Object 24">
            <a:extLst>
              <a:ext uri="{FF2B5EF4-FFF2-40B4-BE49-F238E27FC236}">
                <a16:creationId xmlns:a16="http://schemas.microsoft.com/office/drawing/2014/main" id="{C6EFAA04-792D-4784-90E2-9AF26215D6FC}"/>
              </a:ext>
            </a:extLst>
          </p:cNvPr>
          <p:cNvGraphicFramePr>
            <a:graphicFrameLocks noChangeAspect="1"/>
          </p:cNvGraphicFramePr>
          <p:nvPr/>
        </p:nvGraphicFramePr>
        <p:xfrm>
          <a:off x="217488" y="5013325"/>
          <a:ext cx="4138612" cy="620713"/>
        </p:xfrm>
        <a:graphic>
          <a:graphicData uri="http://schemas.openxmlformats.org/presentationml/2006/ole">
            <mc:AlternateContent xmlns:mc="http://schemas.openxmlformats.org/markup-compatibility/2006">
              <mc:Choice xmlns:v="urn:schemas-microsoft-com:vml" Requires="v">
                <p:oleObj spid="_x0000_s23572" name="Equation" r:id="rId12" imgW="1495557" imgH="209590" progId="Equation.DSMT4">
                  <p:embed/>
                </p:oleObj>
              </mc:Choice>
              <mc:Fallback>
                <p:oleObj name="Equation" r:id="rId12" imgW="1495557" imgH="209590" progId="Equation.DSMT4">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488" y="5013325"/>
                        <a:ext cx="4138612"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50" name="Object 26">
            <a:extLst>
              <a:ext uri="{FF2B5EF4-FFF2-40B4-BE49-F238E27FC236}">
                <a16:creationId xmlns:a16="http://schemas.microsoft.com/office/drawing/2014/main" id="{C798CD93-F75A-42C6-A26A-8DC4D266308C}"/>
              </a:ext>
            </a:extLst>
          </p:cNvPr>
          <p:cNvGraphicFramePr>
            <a:graphicFrameLocks noChangeAspect="1"/>
          </p:cNvGraphicFramePr>
          <p:nvPr/>
        </p:nvGraphicFramePr>
        <p:xfrm>
          <a:off x="684213" y="5827713"/>
          <a:ext cx="2232025" cy="554037"/>
        </p:xfrm>
        <a:graphic>
          <a:graphicData uri="http://schemas.openxmlformats.org/presentationml/2006/ole">
            <mc:AlternateContent xmlns:mc="http://schemas.openxmlformats.org/markup-compatibility/2006">
              <mc:Choice xmlns:v="urn:schemas-microsoft-com:vml" Requires="v">
                <p:oleObj spid="_x0000_s23573" name="Equation" r:id="rId14" imgW="790443" imgH="180894" progId="Equation.DSMT4">
                  <p:embed/>
                </p:oleObj>
              </mc:Choice>
              <mc:Fallback>
                <p:oleObj name="Equation" r:id="rId14" imgW="790443" imgH="180894"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5827713"/>
                        <a:ext cx="22320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51" name="Object 27">
            <a:extLst>
              <a:ext uri="{FF2B5EF4-FFF2-40B4-BE49-F238E27FC236}">
                <a16:creationId xmlns:a16="http://schemas.microsoft.com/office/drawing/2014/main" id="{D64C35C0-FAFE-411E-9DFD-0E5FFD1CE8F3}"/>
              </a:ext>
            </a:extLst>
          </p:cNvPr>
          <p:cNvGraphicFramePr>
            <a:graphicFrameLocks noChangeAspect="1"/>
          </p:cNvGraphicFramePr>
          <p:nvPr/>
        </p:nvGraphicFramePr>
        <p:xfrm>
          <a:off x="184150" y="3821113"/>
          <a:ext cx="1835150" cy="1047750"/>
        </p:xfrm>
        <a:graphic>
          <a:graphicData uri="http://schemas.openxmlformats.org/presentationml/2006/ole">
            <mc:AlternateContent xmlns:mc="http://schemas.openxmlformats.org/markup-compatibility/2006">
              <mc:Choice xmlns:v="urn:schemas-microsoft-com:vml" Requires="v">
                <p:oleObj spid="_x0000_s23574" name="Equation" r:id="rId16" imgW="666838" imgH="371596" progId="Equation.DSMT4">
                  <p:embed/>
                </p:oleObj>
              </mc:Choice>
              <mc:Fallback>
                <p:oleObj name="Equation" r:id="rId16" imgW="666838" imgH="371596" progId="Equation.DSMT4">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150" y="3821113"/>
                        <a:ext cx="183515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77843"/>
                                        </p:tgtEl>
                                        <p:attrNameLst>
                                          <p:attrName>style.visibility</p:attrName>
                                        </p:attrNameLst>
                                      </p:cBhvr>
                                      <p:to>
                                        <p:strVal val="visible"/>
                                      </p:to>
                                    </p:set>
                                    <p:animEffect transition="in" filter="diamond(in)">
                                      <p:cBhvr>
                                        <p:cTn id="7" dur="1000"/>
                                        <p:tgtEl>
                                          <p:spTgt spid="77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checkerboard(across)">
                                      <p:cBhvr>
                                        <p:cTn id="12" dur="500"/>
                                        <p:tgtEl>
                                          <p:spTgt spid="778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77828"/>
                                        </p:tgtEl>
                                        <p:attrNameLst>
                                          <p:attrName>style.visibility</p:attrName>
                                        </p:attrNameLst>
                                      </p:cBhvr>
                                      <p:to>
                                        <p:strVal val="visible"/>
                                      </p:to>
                                    </p:set>
                                    <p:animEffect transition="in" filter="blinds(vertical)">
                                      <p:cBhvr>
                                        <p:cTn id="17" dur="500"/>
                                        <p:tgtEl>
                                          <p:spTgt spid="77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77830"/>
                                        </p:tgtEl>
                                        <p:attrNameLst>
                                          <p:attrName>style.visibility</p:attrName>
                                        </p:attrNameLst>
                                      </p:cBhvr>
                                      <p:to>
                                        <p:strVal val="visible"/>
                                      </p:to>
                                    </p:set>
                                    <p:animEffect transition="in" filter="blinds(vertical)">
                                      <p:cBhvr>
                                        <p:cTn id="22" dur="500"/>
                                        <p:tgtEl>
                                          <p:spTgt spid="778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77829"/>
                                        </p:tgtEl>
                                        <p:attrNameLst>
                                          <p:attrName>style.visibility</p:attrName>
                                        </p:attrNameLst>
                                      </p:cBhvr>
                                      <p:to>
                                        <p:strVal val="visible"/>
                                      </p:to>
                                    </p:set>
                                    <p:animEffect transition="in" filter="blinds(vertical)">
                                      <p:cBhvr>
                                        <p:cTn id="27" dur="500"/>
                                        <p:tgtEl>
                                          <p:spTgt spid="778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77851"/>
                                        </p:tgtEl>
                                        <p:attrNameLst>
                                          <p:attrName>style.visibility</p:attrName>
                                        </p:attrNameLst>
                                      </p:cBhvr>
                                      <p:to>
                                        <p:strVal val="visible"/>
                                      </p:to>
                                    </p:set>
                                    <p:animEffect transition="in" filter="blinds(vertical)">
                                      <p:cBhvr>
                                        <p:cTn id="32" dur="500"/>
                                        <p:tgtEl>
                                          <p:spTgt spid="778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77834"/>
                                        </p:tgtEl>
                                        <p:attrNameLst>
                                          <p:attrName>style.visibility</p:attrName>
                                        </p:attrNameLst>
                                      </p:cBhvr>
                                      <p:to>
                                        <p:strVal val="visible"/>
                                      </p:to>
                                    </p:set>
                                    <p:animEffect transition="in" filter="blinds(vertical)">
                                      <p:cBhvr>
                                        <p:cTn id="37" dur="500"/>
                                        <p:tgtEl>
                                          <p:spTgt spid="778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77848"/>
                                        </p:tgtEl>
                                        <p:attrNameLst>
                                          <p:attrName>style.visibility</p:attrName>
                                        </p:attrNameLst>
                                      </p:cBhvr>
                                      <p:to>
                                        <p:strVal val="visible"/>
                                      </p:to>
                                    </p:set>
                                    <p:animEffect transition="in" filter="blinds(vertical)">
                                      <p:cBhvr>
                                        <p:cTn id="42" dur="500"/>
                                        <p:tgtEl>
                                          <p:spTgt spid="778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77850"/>
                                        </p:tgtEl>
                                        <p:attrNameLst>
                                          <p:attrName>style.visibility</p:attrName>
                                        </p:attrNameLst>
                                      </p:cBhvr>
                                      <p:to>
                                        <p:strVal val="visible"/>
                                      </p:to>
                                    </p:set>
                                    <p:animEffect transition="in" filter="blinds(vertical)">
                                      <p:cBhvr>
                                        <p:cTn id="47" dur="500"/>
                                        <p:tgtEl>
                                          <p:spTgt spid="77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a:extLst>
              <a:ext uri="{FF2B5EF4-FFF2-40B4-BE49-F238E27FC236}">
                <a16:creationId xmlns:a16="http://schemas.microsoft.com/office/drawing/2014/main" id="{03AB79B8-E431-40A1-A930-751D36DC49AA}"/>
              </a:ext>
            </a:extLst>
          </p:cNvPr>
          <p:cNvSpPr txBox="1">
            <a:spLocks noChangeArrowheads="1"/>
          </p:cNvSpPr>
          <p:nvPr/>
        </p:nvSpPr>
        <p:spPr bwMode="auto">
          <a:xfrm>
            <a:off x="107950" y="3856038"/>
            <a:ext cx="792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b="1">
                <a:solidFill>
                  <a:schemeClr val="hlink"/>
                </a:solidFill>
                <a:latin typeface="Times New Roman" panose="02020603050405020304" pitchFamily="18" charset="0"/>
              </a:rPr>
              <a:t>(3)</a:t>
            </a:r>
            <a:r>
              <a:rPr kumimoji="1" lang="en-US" altLang="zh-CN" sz="2800" b="1">
                <a:latin typeface="Times New Roman" panose="02020603050405020304" pitchFamily="18" charset="0"/>
              </a:rPr>
              <a:t> </a:t>
            </a:r>
          </a:p>
        </p:txBody>
      </p:sp>
      <p:graphicFrame>
        <p:nvGraphicFramePr>
          <p:cNvPr id="78851" name="Object 3">
            <a:extLst>
              <a:ext uri="{FF2B5EF4-FFF2-40B4-BE49-F238E27FC236}">
                <a16:creationId xmlns:a16="http://schemas.microsoft.com/office/drawing/2014/main" id="{3F828FBE-896E-4359-8EFC-AEA4728C3169}"/>
              </a:ext>
            </a:extLst>
          </p:cNvPr>
          <p:cNvGraphicFramePr>
            <a:graphicFrameLocks noChangeAspect="1"/>
          </p:cNvGraphicFramePr>
          <p:nvPr/>
        </p:nvGraphicFramePr>
        <p:xfrm>
          <a:off x="898525" y="3743325"/>
          <a:ext cx="1841500" cy="688975"/>
        </p:xfrm>
        <a:graphic>
          <a:graphicData uri="http://schemas.openxmlformats.org/presentationml/2006/ole">
            <mc:AlternateContent xmlns:mc="http://schemas.openxmlformats.org/markup-compatibility/2006">
              <mc:Choice xmlns:v="urn:schemas-microsoft-com:vml" Requires="v">
                <p:oleObj spid="_x0000_s24594" name="Equation" r:id="rId3" imgW="657357" imgH="238286" progId="Equation.DSMT4">
                  <p:embed/>
                </p:oleObj>
              </mc:Choice>
              <mc:Fallback>
                <p:oleObj name="Equation" r:id="rId3" imgW="657357" imgH="238286"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3743325"/>
                        <a:ext cx="18415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4">
            <a:extLst>
              <a:ext uri="{FF2B5EF4-FFF2-40B4-BE49-F238E27FC236}">
                <a16:creationId xmlns:a16="http://schemas.microsoft.com/office/drawing/2014/main" id="{598E9E9E-A870-4EC4-B4A6-E0CC35A9168C}"/>
              </a:ext>
            </a:extLst>
          </p:cNvPr>
          <p:cNvGraphicFramePr>
            <a:graphicFrameLocks noChangeAspect="1"/>
          </p:cNvGraphicFramePr>
          <p:nvPr/>
        </p:nvGraphicFramePr>
        <p:xfrm>
          <a:off x="3132138" y="4706938"/>
          <a:ext cx="3160712" cy="1093787"/>
        </p:xfrm>
        <a:graphic>
          <a:graphicData uri="http://schemas.openxmlformats.org/presentationml/2006/ole">
            <mc:AlternateContent xmlns:mc="http://schemas.openxmlformats.org/markup-compatibility/2006">
              <mc:Choice xmlns:v="urn:schemas-microsoft-com:vml" Requires="v">
                <p:oleObj spid="_x0000_s24595" name="Equation" r:id="rId5" imgW="1114557" imgH="371596" progId="Equation.DSMT4">
                  <p:embed/>
                </p:oleObj>
              </mc:Choice>
              <mc:Fallback>
                <p:oleObj name="Equation" r:id="rId5" imgW="1114557" imgH="371596"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706938"/>
                        <a:ext cx="3160712" cy="109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5">
            <a:extLst>
              <a:ext uri="{FF2B5EF4-FFF2-40B4-BE49-F238E27FC236}">
                <a16:creationId xmlns:a16="http://schemas.microsoft.com/office/drawing/2014/main" id="{919A40C0-5B4E-4F8F-8F36-75847B004F2A}"/>
              </a:ext>
            </a:extLst>
          </p:cNvPr>
          <p:cNvGraphicFramePr>
            <a:graphicFrameLocks noChangeAspect="1"/>
          </p:cNvGraphicFramePr>
          <p:nvPr/>
        </p:nvGraphicFramePr>
        <p:xfrm>
          <a:off x="812800" y="6110288"/>
          <a:ext cx="2894013" cy="554037"/>
        </p:xfrm>
        <a:graphic>
          <a:graphicData uri="http://schemas.openxmlformats.org/presentationml/2006/ole">
            <mc:AlternateContent xmlns:mc="http://schemas.openxmlformats.org/markup-compatibility/2006">
              <mc:Choice xmlns:v="urn:schemas-microsoft-com:vml" Requires="v">
                <p:oleObj spid="_x0000_s24596" name="Equation" r:id="rId7" imgW="1038357" imgH="180894" progId="Equation.DSMT4">
                  <p:embed/>
                </p:oleObj>
              </mc:Choice>
              <mc:Fallback>
                <p:oleObj name="Equation" r:id="rId7" imgW="1038357" imgH="180894"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800" y="6110288"/>
                        <a:ext cx="2894013"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6">
            <a:extLst>
              <a:ext uri="{FF2B5EF4-FFF2-40B4-BE49-F238E27FC236}">
                <a16:creationId xmlns:a16="http://schemas.microsoft.com/office/drawing/2014/main" id="{E7B8FEFE-ED87-4178-AE0E-7080F8DDCDA3}"/>
              </a:ext>
            </a:extLst>
          </p:cNvPr>
          <p:cNvGraphicFramePr>
            <a:graphicFrameLocks noChangeAspect="1"/>
          </p:cNvGraphicFramePr>
          <p:nvPr/>
        </p:nvGraphicFramePr>
        <p:xfrm>
          <a:off x="539750" y="2879725"/>
          <a:ext cx="1946275" cy="620713"/>
        </p:xfrm>
        <a:graphic>
          <a:graphicData uri="http://schemas.openxmlformats.org/presentationml/2006/ole">
            <mc:AlternateContent xmlns:mc="http://schemas.openxmlformats.org/markup-compatibility/2006">
              <mc:Choice xmlns:v="urn:schemas-microsoft-com:vml" Requires="v">
                <p:oleObj spid="_x0000_s24597" name="Equation" r:id="rId9" imgW="695281" imgH="209590" progId="Equation.DSMT4">
                  <p:embed/>
                </p:oleObj>
              </mc:Choice>
              <mc:Fallback>
                <p:oleObj name="Equation" r:id="rId9" imgW="695281" imgH="20959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2879725"/>
                        <a:ext cx="1946275"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7">
            <a:extLst>
              <a:ext uri="{FF2B5EF4-FFF2-40B4-BE49-F238E27FC236}">
                <a16:creationId xmlns:a16="http://schemas.microsoft.com/office/drawing/2014/main" id="{8B2A2507-B6CE-4FE7-A742-5CAF8218B685}"/>
              </a:ext>
            </a:extLst>
          </p:cNvPr>
          <p:cNvGraphicFramePr>
            <a:graphicFrameLocks noChangeAspect="1"/>
          </p:cNvGraphicFramePr>
          <p:nvPr/>
        </p:nvGraphicFramePr>
        <p:xfrm>
          <a:off x="2584450" y="2873375"/>
          <a:ext cx="1425575" cy="482600"/>
        </p:xfrm>
        <a:graphic>
          <a:graphicData uri="http://schemas.openxmlformats.org/presentationml/2006/ole">
            <mc:AlternateContent xmlns:mc="http://schemas.openxmlformats.org/markup-compatibility/2006">
              <mc:Choice xmlns:v="urn:schemas-microsoft-com:vml" Requires="v">
                <p:oleObj spid="_x0000_s24598" name="Equation" r:id="rId11" imgW="504957" imgH="162006" progId="Equation.DSMT4">
                  <p:embed/>
                </p:oleObj>
              </mc:Choice>
              <mc:Fallback>
                <p:oleObj name="Equation" r:id="rId11" imgW="504957" imgH="162006"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84450" y="2873375"/>
                        <a:ext cx="14255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6" name="Object 8">
            <a:extLst>
              <a:ext uri="{FF2B5EF4-FFF2-40B4-BE49-F238E27FC236}">
                <a16:creationId xmlns:a16="http://schemas.microsoft.com/office/drawing/2014/main" id="{7675D305-62A5-4E83-BE1F-1617D3F5938F}"/>
              </a:ext>
            </a:extLst>
          </p:cNvPr>
          <p:cNvGraphicFramePr>
            <a:graphicFrameLocks noChangeAspect="1"/>
          </p:cNvGraphicFramePr>
          <p:nvPr/>
        </p:nvGraphicFramePr>
        <p:xfrm>
          <a:off x="3132138" y="3784600"/>
          <a:ext cx="1528762" cy="552450"/>
        </p:xfrm>
        <a:graphic>
          <a:graphicData uri="http://schemas.openxmlformats.org/presentationml/2006/ole">
            <mc:AlternateContent xmlns:mc="http://schemas.openxmlformats.org/markup-compatibility/2006">
              <mc:Choice xmlns:v="urn:schemas-microsoft-com:vml" Requires="v">
                <p:oleObj spid="_x0000_s24599" name="Equation" r:id="rId13" imgW="542881" imgH="180894" progId="Equation.DSMT4">
                  <p:embed/>
                </p:oleObj>
              </mc:Choice>
              <mc:Fallback>
                <p:oleObj name="Equation" r:id="rId13" imgW="542881" imgH="180894"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3784600"/>
                        <a:ext cx="1528762"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7" name="Object 9">
            <a:extLst>
              <a:ext uri="{FF2B5EF4-FFF2-40B4-BE49-F238E27FC236}">
                <a16:creationId xmlns:a16="http://schemas.microsoft.com/office/drawing/2014/main" id="{C2D158E1-44FE-4512-B46B-ECF00735C881}"/>
              </a:ext>
            </a:extLst>
          </p:cNvPr>
          <p:cNvGraphicFramePr>
            <a:graphicFrameLocks noChangeAspect="1"/>
          </p:cNvGraphicFramePr>
          <p:nvPr/>
        </p:nvGraphicFramePr>
        <p:xfrm>
          <a:off x="798513" y="4697413"/>
          <a:ext cx="2189162" cy="1174750"/>
        </p:xfrm>
        <a:graphic>
          <a:graphicData uri="http://schemas.openxmlformats.org/presentationml/2006/ole">
            <mc:AlternateContent xmlns:mc="http://schemas.openxmlformats.org/markup-compatibility/2006">
              <mc:Choice xmlns:v="urn:schemas-microsoft-com:vml" Requires="v">
                <p:oleObj spid="_x0000_s24600" name="Equation" r:id="rId15" imgW="780962" imgH="409736" progId="Equation.DSMT4">
                  <p:embed/>
                </p:oleObj>
              </mc:Choice>
              <mc:Fallback>
                <p:oleObj name="Equation" r:id="rId15" imgW="780962" imgH="409736" progId="Equation.DSMT4">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8513" y="4697413"/>
                        <a:ext cx="2189162"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8" name="Object 10">
            <a:extLst>
              <a:ext uri="{FF2B5EF4-FFF2-40B4-BE49-F238E27FC236}">
                <a16:creationId xmlns:a16="http://schemas.microsoft.com/office/drawing/2014/main" id="{9B09E6F1-0F8B-4563-98A9-544B5B3F9755}"/>
              </a:ext>
            </a:extLst>
          </p:cNvPr>
          <p:cNvGraphicFramePr>
            <a:graphicFrameLocks noChangeAspect="1"/>
          </p:cNvGraphicFramePr>
          <p:nvPr/>
        </p:nvGraphicFramePr>
        <p:xfrm>
          <a:off x="4240213" y="6142038"/>
          <a:ext cx="673100" cy="527050"/>
        </p:xfrm>
        <a:graphic>
          <a:graphicData uri="http://schemas.openxmlformats.org/presentationml/2006/ole">
            <mc:AlternateContent xmlns:mc="http://schemas.openxmlformats.org/markup-compatibility/2006">
              <mc:Choice xmlns:v="urn:schemas-microsoft-com:vml" Requires="v">
                <p:oleObj spid="_x0000_s24601" name="Equation" r:id="rId17" imgW="219119" imgH="171450" progId="Equation.DSMT4">
                  <p:embed/>
                </p:oleObj>
              </mc:Choice>
              <mc:Fallback>
                <p:oleObj name="Equation" r:id="rId17" imgW="219119" imgH="17145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0213" y="6142038"/>
                        <a:ext cx="6731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9" name="Object 11">
            <a:extLst>
              <a:ext uri="{FF2B5EF4-FFF2-40B4-BE49-F238E27FC236}">
                <a16:creationId xmlns:a16="http://schemas.microsoft.com/office/drawing/2014/main" id="{EC1BD051-4836-40E7-9E5B-20E080E30BC3}"/>
              </a:ext>
            </a:extLst>
          </p:cNvPr>
          <p:cNvGraphicFramePr>
            <a:graphicFrameLocks noChangeAspect="1"/>
          </p:cNvGraphicFramePr>
          <p:nvPr/>
        </p:nvGraphicFramePr>
        <p:xfrm>
          <a:off x="1169988" y="41275"/>
          <a:ext cx="3402012" cy="1047750"/>
        </p:xfrm>
        <a:graphic>
          <a:graphicData uri="http://schemas.openxmlformats.org/presentationml/2006/ole">
            <mc:AlternateContent xmlns:mc="http://schemas.openxmlformats.org/markup-compatibility/2006">
              <mc:Choice xmlns:v="urn:schemas-microsoft-com:vml" Requires="v">
                <p:oleObj spid="_x0000_s24602" name="Equation" r:id="rId19" imgW="1247643" imgH="371596" progId="Equation.DSMT4">
                  <p:embed/>
                </p:oleObj>
              </mc:Choice>
              <mc:Fallback>
                <p:oleObj name="Equation" r:id="rId19" imgW="1247643" imgH="371596"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69988" y="41275"/>
                        <a:ext cx="3402012"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0" name="Object 12">
            <a:extLst>
              <a:ext uri="{FF2B5EF4-FFF2-40B4-BE49-F238E27FC236}">
                <a16:creationId xmlns:a16="http://schemas.microsoft.com/office/drawing/2014/main" id="{66C60B8C-5910-44C7-B152-7C8FB3ACE2F3}"/>
              </a:ext>
            </a:extLst>
          </p:cNvPr>
          <p:cNvGraphicFramePr>
            <a:graphicFrameLocks noChangeAspect="1"/>
          </p:cNvGraphicFramePr>
          <p:nvPr/>
        </p:nvGraphicFramePr>
        <p:xfrm>
          <a:off x="4500563" y="292100"/>
          <a:ext cx="2052637" cy="492125"/>
        </p:xfrm>
        <a:graphic>
          <a:graphicData uri="http://schemas.openxmlformats.org/presentationml/2006/ole">
            <mc:AlternateContent xmlns:mc="http://schemas.openxmlformats.org/markup-compatibility/2006">
              <mc:Choice xmlns:v="urn:schemas-microsoft-com:vml" Requires="v">
                <p:oleObj spid="_x0000_s24603" name="Equation" r:id="rId21" imgW="714243" imgH="162006" progId="Equation.DSMT4">
                  <p:embed/>
                </p:oleObj>
              </mc:Choice>
              <mc:Fallback>
                <p:oleObj name="Equation" r:id="rId21" imgW="714243" imgH="162006"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00563" y="292100"/>
                        <a:ext cx="2052637"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1" name="Object 13">
            <a:extLst>
              <a:ext uri="{FF2B5EF4-FFF2-40B4-BE49-F238E27FC236}">
                <a16:creationId xmlns:a16="http://schemas.microsoft.com/office/drawing/2014/main" id="{25F45C15-3414-4D9B-8089-2391EA4E34F7}"/>
              </a:ext>
            </a:extLst>
          </p:cNvPr>
          <p:cNvGraphicFramePr>
            <a:graphicFrameLocks noChangeAspect="1"/>
          </p:cNvGraphicFramePr>
          <p:nvPr/>
        </p:nvGraphicFramePr>
        <p:xfrm>
          <a:off x="539750" y="981075"/>
          <a:ext cx="1979613" cy="620713"/>
        </p:xfrm>
        <a:graphic>
          <a:graphicData uri="http://schemas.openxmlformats.org/presentationml/2006/ole">
            <mc:AlternateContent xmlns:mc="http://schemas.openxmlformats.org/markup-compatibility/2006">
              <mc:Choice xmlns:v="urn:schemas-microsoft-com:vml" Requires="v">
                <p:oleObj spid="_x0000_s24604" name="Equation" r:id="rId23" imgW="704762" imgH="209590" progId="Equation.DSMT4">
                  <p:embed/>
                </p:oleObj>
              </mc:Choice>
              <mc:Fallback>
                <p:oleObj name="Equation" r:id="rId23" imgW="704762" imgH="209590"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9750" y="981075"/>
                        <a:ext cx="197961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2" name="Object 14">
            <a:extLst>
              <a:ext uri="{FF2B5EF4-FFF2-40B4-BE49-F238E27FC236}">
                <a16:creationId xmlns:a16="http://schemas.microsoft.com/office/drawing/2014/main" id="{9F6EDD7D-F6BE-4BEC-A2F9-F2FC4E9759DD}"/>
              </a:ext>
            </a:extLst>
          </p:cNvPr>
          <p:cNvGraphicFramePr>
            <a:graphicFrameLocks noChangeAspect="1"/>
          </p:cNvGraphicFramePr>
          <p:nvPr/>
        </p:nvGraphicFramePr>
        <p:xfrm>
          <a:off x="900113" y="1643063"/>
          <a:ext cx="3432175" cy="561975"/>
        </p:xfrm>
        <a:graphic>
          <a:graphicData uri="http://schemas.openxmlformats.org/presentationml/2006/ole">
            <mc:AlternateContent xmlns:mc="http://schemas.openxmlformats.org/markup-compatibility/2006">
              <mc:Choice xmlns:v="urn:schemas-microsoft-com:vml" Requires="v">
                <p:oleObj spid="_x0000_s24605" name="Equation" r:id="rId25" imgW="1209719" imgH="180894" progId="Equation.DSMT4">
                  <p:embed/>
                </p:oleObj>
              </mc:Choice>
              <mc:Fallback>
                <p:oleObj name="Equation" r:id="rId25" imgW="1209719" imgH="180894" progId="Equation.DSMT4">
                  <p:embed/>
                  <p:pic>
                    <p:nvPicPr>
                      <p:cNvPr id="0" name="Object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00113" y="1643063"/>
                        <a:ext cx="343217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3" name="Object 15">
            <a:extLst>
              <a:ext uri="{FF2B5EF4-FFF2-40B4-BE49-F238E27FC236}">
                <a16:creationId xmlns:a16="http://schemas.microsoft.com/office/drawing/2014/main" id="{A1D6A27F-0A00-4D4F-9BF6-BD3B461844B2}"/>
              </a:ext>
            </a:extLst>
          </p:cNvPr>
          <p:cNvGraphicFramePr>
            <a:graphicFrameLocks noChangeAspect="1"/>
          </p:cNvGraphicFramePr>
          <p:nvPr/>
        </p:nvGraphicFramePr>
        <p:xfrm>
          <a:off x="914400" y="2362200"/>
          <a:ext cx="1450975" cy="490538"/>
        </p:xfrm>
        <a:graphic>
          <a:graphicData uri="http://schemas.openxmlformats.org/presentationml/2006/ole">
            <mc:AlternateContent xmlns:mc="http://schemas.openxmlformats.org/markup-compatibility/2006">
              <mc:Choice xmlns:v="urn:schemas-microsoft-com:vml" Requires="v">
                <p:oleObj spid="_x0000_s24606" name="Equation" r:id="rId27" imgW="504957" imgH="162006" progId="Equation.DSMT4">
                  <p:embed/>
                </p:oleObj>
              </mc:Choice>
              <mc:Fallback>
                <p:oleObj name="Equation" r:id="rId27" imgW="504957" imgH="162006" progId="Equation.DSMT4">
                  <p:embed/>
                  <p:pic>
                    <p:nvPicPr>
                      <p:cNvPr id="0" name="Object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14400" y="2362200"/>
                        <a:ext cx="1450975"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64" name="Text Box 16">
            <a:extLst>
              <a:ext uri="{FF2B5EF4-FFF2-40B4-BE49-F238E27FC236}">
                <a16:creationId xmlns:a16="http://schemas.microsoft.com/office/drawing/2014/main" id="{9F44AD81-8063-4DAD-87B2-C832B4FF14F5}"/>
              </a:ext>
            </a:extLst>
          </p:cNvPr>
          <p:cNvSpPr txBox="1">
            <a:spLocks noChangeArrowheads="1"/>
          </p:cNvSpPr>
          <p:nvPr/>
        </p:nvSpPr>
        <p:spPr bwMode="auto">
          <a:xfrm>
            <a:off x="-36513" y="246063"/>
            <a:ext cx="1296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b="1">
                <a:latin typeface="Times New Roman" panose="02020603050405020304" pitchFamily="18" charset="0"/>
              </a:rPr>
              <a:t>      </a:t>
            </a:r>
            <a:r>
              <a:rPr kumimoji="1" lang="en-US" altLang="zh-CN" sz="2800" b="1">
                <a:solidFill>
                  <a:schemeClr val="hlink"/>
                </a:solidFill>
                <a:latin typeface="Times New Roman" panose="02020603050405020304" pitchFamily="18" charset="0"/>
              </a:rPr>
              <a:t>(2)</a:t>
            </a:r>
            <a:r>
              <a:rPr kumimoji="1" lang="en-US" altLang="zh-CN" sz="2800" b="1">
                <a:latin typeface="Times New Roman" panose="02020603050405020304" pitchFamily="18" charset="0"/>
              </a:rPr>
              <a:t> </a:t>
            </a:r>
          </a:p>
        </p:txBody>
      </p:sp>
      <p:pic>
        <p:nvPicPr>
          <p:cNvPr id="24593" name="图片 1">
            <a:extLst>
              <a:ext uri="{FF2B5EF4-FFF2-40B4-BE49-F238E27FC236}">
                <a16:creationId xmlns:a16="http://schemas.microsoft.com/office/drawing/2014/main" id="{1B9D47B5-EDE6-4683-9202-20502F3F3391}"/>
              </a:ext>
            </a:extLst>
          </p:cNvPr>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4848225" y="862013"/>
            <a:ext cx="4187825"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864"/>
                                        </p:tgtEl>
                                        <p:attrNameLst>
                                          <p:attrName>style.visibility</p:attrName>
                                        </p:attrNameLst>
                                      </p:cBhvr>
                                      <p:to>
                                        <p:strVal val="visible"/>
                                      </p:to>
                                    </p:set>
                                    <p:animEffect transition="in" filter="checkerboard(across)">
                                      <p:cBhvr>
                                        <p:cTn id="7" dur="500"/>
                                        <p:tgtEl>
                                          <p:spTgt spid="78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8859"/>
                                        </p:tgtEl>
                                        <p:attrNameLst>
                                          <p:attrName>style.visibility</p:attrName>
                                        </p:attrNameLst>
                                      </p:cBhvr>
                                      <p:to>
                                        <p:strVal val="visible"/>
                                      </p:to>
                                    </p:set>
                                    <p:animEffect transition="in" filter="blinds(vertical)">
                                      <p:cBhvr>
                                        <p:cTn id="12" dur="500"/>
                                        <p:tgtEl>
                                          <p:spTgt spid="788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78860"/>
                                        </p:tgtEl>
                                        <p:attrNameLst>
                                          <p:attrName>style.visibility</p:attrName>
                                        </p:attrNameLst>
                                      </p:cBhvr>
                                      <p:to>
                                        <p:strVal val="visible"/>
                                      </p:to>
                                    </p:set>
                                    <p:animEffect transition="in" filter="blinds(vertical)">
                                      <p:cBhvr>
                                        <p:cTn id="17" dur="500"/>
                                        <p:tgtEl>
                                          <p:spTgt spid="788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78861"/>
                                        </p:tgtEl>
                                        <p:attrNameLst>
                                          <p:attrName>style.visibility</p:attrName>
                                        </p:attrNameLst>
                                      </p:cBhvr>
                                      <p:to>
                                        <p:strVal val="visible"/>
                                      </p:to>
                                    </p:set>
                                    <p:animEffect transition="in" filter="blinds(vertical)">
                                      <p:cBhvr>
                                        <p:cTn id="22" dur="500"/>
                                        <p:tgtEl>
                                          <p:spTgt spid="788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78862"/>
                                        </p:tgtEl>
                                        <p:attrNameLst>
                                          <p:attrName>style.visibility</p:attrName>
                                        </p:attrNameLst>
                                      </p:cBhvr>
                                      <p:to>
                                        <p:strVal val="visible"/>
                                      </p:to>
                                    </p:set>
                                    <p:animEffect transition="in" filter="blinds(vertical)">
                                      <p:cBhvr>
                                        <p:cTn id="27" dur="500"/>
                                        <p:tgtEl>
                                          <p:spTgt spid="788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78863"/>
                                        </p:tgtEl>
                                        <p:attrNameLst>
                                          <p:attrName>style.visibility</p:attrName>
                                        </p:attrNameLst>
                                      </p:cBhvr>
                                      <p:to>
                                        <p:strVal val="visible"/>
                                      </p:to>
                                    </p:set>
                                    <p:animEffect transition="in" filter="blinds(vertical)">
                                      <p:cBhvr>
                                        <p:cTn id="32" dur="500"/>
                                        <p:tgtEl>
                                          <p:spTgt spid="788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78854"/>
                                        </p:tgtEl>
                                        <p:attrNameLst>
                                          <p:attrName>style.visibility</p:attrName>
                                        </p:attrNameLst>
                                      </p:cBhvr>
                                      <p:to>
                                        <p:strVal val="visible"/>
                                      </p:to>
                                    </p:set>
                                    <p:animEffect transition="in" filter="blinds(vertical)">
                                      <p:cBhvr>
                                        <p:cTn id="37" dur="500"/>
                                        <p:tgtEl>
                                          <p:spTgt spid="788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78855"/>
                                        </p:tgtEl>
                                        <p:attrNameLst>
                                          <p:attrName>style.visibility</p:attrName>
                                        </p:attrNameLst>
                                      </p:cBhvr>
                                      <p:to>
                                        <p:strVal val="visible"/>
                                      </p:to>
                                    </p:set>
                                    <p:animEffect transition="in" filter="blinds(vertical)">
                                      <p:cBhvr>
                                        <p:cTn id="42" dur="500"/>
                                        <p:tgtEl>
                                          <p:spTgt spid="788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78850"/>
                                        </p:tgtEl>
                                        <p:attrNameLst>
                                          <p:attrName>style.visibility</p:attrName>
                                        </p:attrNameLst>
                                      </p:cBhvr>
                                      <p:to>
                                        <p:strVal val="visible"/>
                                      </p:to>
                                    </p:set>
                                    <p:animEffect transition="in" filter="checkerboard(across)">
                                      <p:cBhvr>
                                        <p:cTn id="47" dur="500"/>
                                        <p:tgtEl>
                                          <p:spTgt spid="7885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78851"/>
                                        </p:tgtEl>
                                        <p:attrNameLst>
                                          <p:attrName>style.visibility</p:attrName>
                                        </p:attrNameLst>
                                      </p:cBhvr>
                                      <p:to>
                                        <p:strVal val="visible"/>
                                      </p:to>
                                    </p:set>
                                    <p:animEffect transition="in" filter="blinds(vertical)">
                                      <p:cBhvr>
                                        <p:cTn id="52" dur="500"/>
                                        <p:tgtEl>
                                          <p:spTgt spid="7885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78856"/>
                                        </p:tgtEl>
                                        <p:attrNameLst>
                                          <p:attrName>style.visibility</p:attrName>
                                        </p:attrNameLst>
                                      </p:cBhvr>
                                      <p:to>
                                        <p:strVal val="visible"/>
                                      </p:to>
                                    </p:set>
                                    <p:animEffect transition="in" filter="blinds(vertical)">
                                      <p:cBhvr>
                                        <p:cTn id="57" dur="500"/>
                                        <p:tgtEl>
                                          <p:spTgt spid="7885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nodeType="clickEffect">
                                  <p:stCondLst>
                                    <p:cond delay="0"/>
                                  </p:stCondLst>
                                  <p:childTnLst>
                                    <p:set>
                                      <p:cBhvr>
                                        <p:cTn id="61" dur="1" fill="hold">
                                          <p:stCondLst>
                                            <p:cond delay="0"/>
                                          </p:stCondLst>
                                        </p:cTn>
                                        <p:tgtEl>
                                          <p:spTgt spid="78857"/>
                                        </p:tgtEl>
                                        <p:attrNameLst>
                                          <p:attrName>style.visibility</p:attrName>
                                        </p:attrNameLst>
                                      </p:cBhvr>
                                      <p:to>
                                        <p:strVal val="visible"/>
                                      </p:to>
                                    </p:set>
                                    <p:animEffect transition="in" filter="blinds(vertical)">
                                      <p:cBhvr>
                                        <p:cTn id="62" dur="500"/>
                                        <p:tgtEl>
                                          <p:spTgt spid="7885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nodeType="clickEffect">
                                  <p:stCondLst>
                                    <p:cond delay="0"/>
                                  </p:stCondLst>
                                  <p:childTnLst>
                                    <p:set>
                                      <p:cBhvr>
                                        <p:cTn id="66" dur="1" fill="hold">
                                          <p:stCondLst>
                                            <p:cond delay="0"/>
                                          </p:stCondLst>
                                        </p:cTn>
                                        <p:tgtEl>
                                          <p:spTgt spid="78852"/>
                                        </p:tgtEl>
                                        <p:attrNameLst>
                                          <p:attrName>style.visibility</p:attrName>
                                        </p:attrNameLst>
                                      </p:cBhvr>
                                      <p:to>
                                        <p:strVal val="visible"/>
                                      </p:to>
                                    </p:set>
                                    <p:animEffect transition="in" filter="blinds(vertical)">
                                      <p:cBhvr>
                                        <p:cTn id="67" dur="500"/>
                                        <p:tgtEl>
                                          <p:spTgt spid="7885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5" fill="hold" nodeType="clickEffect">
                                  <p:stCondLst>
                                    <p:cond delay="0"/>
                                  </p:stCondLst>
                                  <p:childTnLst>
                                    <p:set>
                                      <p:cBhvr>
                                        <p:cTn id="71" dur="1" fill="hold">
                                          <p:stCondLst>
                                            <p:cond delay="0"/>
                                          </p:stCondLst>
                                        </p:cTn>
                                        <p:tgtEl>
                                          <p:spTgt spid="78853"/>
                                        </p:tgtEl>
                                        <p:attrNameLst>
                                          <p:attrName>style.visibility</p:attrName>
                                        </p:attrNameLst>
                                      </p:cBhvr>
                                      <p:to>
                                        <p:strVal val="visible"/>
                                      </p:to>
                                    </p:set>
                                    <p:animEffect transition="in" filter="blinds(vertical)">
                                      <p:cBhvr>
                                        <p:cTn id="72" dur="500"/>
                                        <p:tgtEl>
                                          <p:spTgt spid="7885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5" fill="hold" nodeType="clickEffect">
                                  <p:stCondLst>
                                    <p:cond delay="0"/>
                                  </p:stCondLst>
                                  <p:childTnLst>
                                    <p:set>
                                      <p:cBhvr>
                                        <p:cTn id="76" dur="1" fill="hold">
                                          <p:stCondLst>
                                            <p:cond delay="0"/>
                                          </p:stCondLst>
                                        </p:cTn>
                                        <p:tgtEl>
                                          <p:spTgt spid="78858"/>
                                        </p:tgtEl>
                                        <p:attrNameLst>
                                          <p:attrName>style.visibility</p:attrName>
                                        </p:attrNameLst>
                                      </p:cBhvr>
                                      <p:to>
                                        <p:strVal val="visible"/>
                                      </p:to>
                                    </p:set>
                                    <p:animEffect transition="in" filter="blinds(vertical)">
                                      <p:cBhvr>
                                        <p:cTn id="77" dur="500"/>
                                        <p:tgtEl>
                                          <p:spTgt spid="7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a:extLst>
              <a:ext uri="{FF2B5EF4-FFF2-40B4-BE49-F238E27FC236}">
                <a16:creationId xmlns:a16="http://schemas.microsoft.com/office/drawing/2014/main" id="{AB8264A1-EA7E-4E40-BE5A-85C83978FCF0}"/>
              </a:ext>
            </a:extLst>
          </p:cNvPr>
          <p:cNvSpPr txBox="1">
            <a:spLocks noChangeArrowheads="1"/>
          </p:cNvSpPr>
          <p:nvPr/>
        </p:nvSpPr>
        <p:spPr bwMode="auto">
          <a:xfrm>
            <a:off x="468313" y="549275"/>
            <a:ext cx="3743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600" b="1">
                <a:latin typeface="黑体" panose="02010609060101010101" pitchFamily="49" charset="-122"/>
                <a:ea typeface="黑体" panose="02010609060101010101" pitchFamily="49" charset="-122"/>
                <a:cs typeface="Times New Roman" panose="02020603050405020304" pitchFamily="18" charset="0"/>
              </a:rPr>
              <a:t>19.5  </a:t>
            </a:r>
            <a:r>
              <a:rPr kumimoji="1" lang="zh-CN" altLang="en-US" sz="3600" b="1">
                <a:latin typeface="黑体" panose="02010609060101010101" pitchFamily="49" charset="-122"/>
                <a:ea typeface="黑体" panose="02010609060101010101" pitchFamily="49" charset="-122"/>
                <a:cs typeface="Times New Roman" panose="02020603050405020304" pitchFamily="18" charset="0"/>
              </a:rPr>
              <a:t>铁磁质</a:t>
            </a:r>
          </a:p>
        </p:txBody>
      </p:sp>
      <p:pic>
        <p:nvPicPr>
          <p:cNvPr id="63493" name="Picture 5" descr="7-55">
            <a:extLst>
              <a:ext uri="{FF2B5EF4-FFF2-40B4-BE49-F238E27FC236}">
                <a16:creationId xmlns:a16="http://schemas.microsoft.com/office/drawing/2014/main" id="{769CF472-6319-450E-B78E-3CF232596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1341438"/>
            <a:ext cx="2414587" cy="4248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3494" name="Text Box 6">
            <a:extLst>
              <a:ext uri="{FF2B5EF4-FFF2-40B4-BE49-F238E27FC236}">
                <a16:creationId xmlns:a16="http://schemas.microsoft.com/office/drawing/2014/main" id="{83687B58-22BE-49AD-B0CE-548120AAD0BB}"/>
              </a:ext>
            </a:extLst>
          </p:cNvPr>
          <p:cNvSpPr txBox="1">
            <a:spLocks noChangeArrowheads="1"/>
          </p:cNvSpPr>
          <p:nvPr/>
        </p:nvSpPr>
        <p:spPr bwMode="auto">
          <a:xfrm>
            <a:off x="684213" y="2133600"/>
            <a:ext cx="4967287"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50000"/>
              </a:spcBef>
              <a:defRPr/>
            </a:pPr>
            <a:r>
              <a:rPr lang="en-US" altLang="zh-CN" sz="3200">
                <a:solidFill>
                  <a:srgbClr val="FFFF00"/>
                </a:solidFill>
                <a:latin typeface="Times New Roman" panose="02020603050405020304" pitchFamily="18" charset="0"/>
              </a:rPr>
              <a:t>       </a:t>
            </a:r>
            <a:r>
              <a:rPr lang="zh-CN" altLang="en-US" sz="3200">
                <a:solidFill>
                  <a:srgbClr val="FFFF00"/>
                </a:solidFill>
                <a:effectLst>
                  <a:outerShdw blurRad="38100" dist="38100" dir="2700000" algn="tl">
                    <a:srgbClr val="000000"/>
                  </a:outerShdw>
                </a:effectLst>
                <a:latin typeface="Times New Roman" panose="02020603050405020304" pitchFamily="18" charset="0"/>
                <a:ea typeface="黑体" panose="02010609060101010101" pitchFamily="49" charset="-122"/>
              </a:rPr>
              <a:t>铁磁质是一种强磁质，磁化后的附加磁感应强度远大于外磁场的磁感应强度，因此用途广泛。铁、钴、镍以及许多合金都属于铁磁质。</a:t>
            </a:r>
            <a:endParaRPr lang="zh-CN" altLang="en-US" sz="3200">
              <a:solidFill>
                <a:srgbClr val="FFFF00"/>
              </a:solidFill>
              <a:effectLst>
                <a:outerShdw blurRad="38100" dist="38100" dir="2700000" algn="tl">
                  <a:srgbClr val="00000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blinds(horizontal)">
                                      <p:cBhvr>
                                        <p:cTn id="7" dur="500"/>
                                        <p:tgtEl>
                                          <p:spTgt spid="63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fade">
                                      <p:cBhvr>
                                        <p:cTn id="12" dur="10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a:extLst>
              <a:ext uri="{FF2B5EF4-FFF2-40B4-BE49-F238E27FC236}">
                <a16:creationId xmlns:a16="http://schemas.microsoft.com/office/drawing/2014/main" id="{0244D9C2-F507-4C2F-B1E5-E392B7295980}"/>
              </a:ext>
            </a:extLst>
          </p:cNvPr>
          <p:cNvSpPr txBox="1">
            <a:spLocks noChangeArrowheads="1"/>
          </p:cNvSpPr>
          <p:nvPr/>
        </p:nvSpPr>
        <p:spPr bwMode="auto">
          <a:xfrm>
            <a:off x="685800" y="533400"/>
            <a:ext cx="4800600" cy="57943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latin typeface="Times New Roman" panose="02020603050405020304" pitchFamily="18" charset="0"/>
                <a:ea typeface="黑体" panose="02010609060101010101" pitchFamily="49" charset="-122"/>
              </a:rPr>
              <a:t>铁磁质的特点：</a:t>
            </a:r>
          </a:p>
        </p:txBody>
      </p:sp>
      <p:sp>
        <p:nvSpPr>
          <p:cNvPr id="65541" name="Text Box 5">
            <a:extLst>
              <a:ext uri="{FF2B5EF4-FFF2-40B4-BE49-F238E27FC236}">
                <a16:creationId xmlns:a16="http://schemas.microsoft.com/office/drawing/2014/main" id="{659B40E3-A7E8-44D2-A90B-AA9D18E878A8}"/>
              </a:ext>
            </a:extLst>
          </p:cNvPr>
          <p:cNvSpPr txBox="1">
            <a:spLocks noChangeArrowheads="1"/>
          </p:cNvSpPr>
          <p:nvPr/>
        </p:nvSpPr>
        <p:spPr bwMode="auto">
          <a:xfrm>
            <a:off x="684213" y="1312863"/>
            <a:ext cx="7543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Char char="•"/>
            </a:pPr>
            <a:r>
              <a:rPr lang="en-US" altLang="zh-CN" sz="2800" b="1">
                <a:latin typeface="Times New Roman" panose="02020603050405020304" pitchFamily="18" charset="0"/>
              </a:rPr>
              <a:t>  </a:t>
            </a:r>
            <a:r>
              <a:rPr lang="zh-CN" altLang="en-US" sz="2800" b="1">
                <a:latin typeface="Times New Roman" panose="02020603050405020304" pitchFamily="18" charset="0"/>
              </a:rPr>
              <a:t>能产生非常强的附加磁场</a:t>
            </a:r>
            <a:r>
              <a:rPr lang="en-US" altLang="zh-CN" sz="2800" b="1" i="1">
                <a:latin typeface="Times New Roman" panose="02020603050405020304" pitchFamily="18" charset="0"/>
              </a:rPr>
              <a:t>B´</a:t>
            </a:r>
            <a:r>
              <a:rPr lang="zh-CN" altLang="en-US" sz="2800" b="1">
                <a:latin typeface="Times New Roman" panose="02020603050405020304" pitchFamily="18" charset="0"/>
              </a:rPr>
              <a:t>甚至是外磁场的千百倍。而且与外场同方向。</a:t>
            </a:r>
          </a:p>
        </p:txBody>
      </p:sp>
      <p:sp>
        <p:nvSpPr>
          <p:cNvPr id="65542" name="Text Box 6">
            <a:extLst>
              <a:ext uri="{FF2B5EF4-FFF2-40B4-BE49-F238E27FC236}">
                <a16:creationId xmlns:a16="http://schemas.microsoft.com/office/drawing/2014/main" id="{AE63D3C0-D154-4B24-A383-5ED24F5943E6}"/>
              </a:ext>
            </a:extLst>
          </p:cNvPr>
          <p:cNvSpPr txBox="1">
            <a:spLocks noChangeArrowheads="1"/>
          </p:cNvSpPr>
          <p:nvPr/>
        </p:nvSpPr>
        <p:spPr bwMode="auto">
          <a:xfrm>
            <a:off x="684213" y="3760788"/>
            <a:ext cx="78486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Char char="•"/>
            </a:pPr>
            <a:r>
              <a:rPr lang="en-US" altLang="zh-CN" sz="2800" b="1">
                <a:latin typeface="Times New Roman" panose="02020603050405020304" pitchFamily="18" charset="0"/>
              </a:rPr>
              <a:t>  </a:t>
            </a:r>
            <a:r>
              <a:rPr lang="en-US" altLang="zh-CN" sz="2800" b="1" i="1">
                <a:latin typeface="Times New Roman" panose="02020603050405020304" pitchFamily="18" charset="0"/>
              </a:rPr>
              <a:t>B </a:t>
            </a:r>
            <a:r>
              <a:rPr lang="zh-CN" altLang="en-US" sz="2800" b="1">
                <a:latin typeface="Times New Roman" panose="02020603050405020304" pitchFamily="18" charset="0"/>
              </a:rPr>
              <a:t>和</a:t>
            </a:r>
            <a:r>
              <a:rPr lang="en-US" altLang="zh-CN" sz="2800" b="1" i="1">
                <a:latin typeface="Times New Roman" panose="02020603050405020304" pitchFamily="18" charset="0"/>
              </a:rPr>
              <a:t>H </a:t>
            </a:r>
            <a:r>
              <a:rPr lang="zh-CN" altLang="en-US" sz="2800" b="1">
                <a:latin typeface="Times New Roman" panose="02020603050405020304" pitchFamily="18" charset="0"/>
              </a:rPr>
              <a:t>呈非线性关系，</a:t>
            </a:r>
            <a:r>
              <a:rPr lang="zh-CN" altLang="en-US" sz="2800" b="1" i="1">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sym typeface="Symbol" panose="05050102010706020507" pitchFamily="18" charset="2"/>
              </a:rPr>
              <a:t>不是一个恒量。</a:t>
            </a:r>
            <a:endParaRPr lang="zh-CN" altLang="en-US" sz="2800" b="1">
              <a:latin typeface="Times New Roman" panose="02020603050405020304" pitchFamily="18" charset="0"/>
            </a:endParaRPr>
          </a:p>
        </p:txBody>
      </p:sp>
      <p:sp>
        <p:nvSpPr>
          <p:cNvPr id="65543" name="Text Box 7">
            <a:extLst>
              <a:ext uri="{FF2B5EF4-FFF2-40B4-BE49-F238E27FC236}">
                <a16:creationId xmlns:a16="http://schemas.microsoft.com/office/drawing/2014/main" id="{8A0A3ECB-381C-4AB2-B09D-2AB3D6FD9BFF}"/>
              </a:ext>
            </a:extLst>
          </p:cNvPr>
          <p:cNvSpPr txBox="1">
            <a:spLocks noChangeArrowheads="1"/>
          </p:cNvSpPr>
          <p:nvPr/>
        </p:nvSpPr>
        <p:spPr bwMode="auto">
          <a:xfrm>
            <a:off x="684213" y="4768850"/>
            <a:ext cx="4233862"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Char char="•"/>
            </a:pPr>
            <a:r>
              <a:rPr lang="en-US" altLang="zh-CN" sz="2800" b="1">
                <a:latin typeface="Times New Roman" panose="02020603050405020304" pitchFamily="18" charset="0"/>
              </a:rPr>
              <a:t>  </a:t>
            </a:r>
            <a:r>
              <a:rPr lang="zh-CN" altLang="en-US" sz="2800" b="1">
                <a:latin typeface="Times New Roman" panose="02020603050405020304" pitchFamily="18" charset="0"/>
              </a:rPr>
              <a:t>高</a:t>
            </a:r>
            <a:r>
              <a:rPr lang="zh-CN" altLang="en-US" sz="2800" b="1" i="1">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sym typeface="Symbol" panose="05050102010706020507" pitchFamily="18" charset="2"/>
              </a:rPr>
              <a:t>值。</a:t>
            </a:r>
          </a:p>
        </p:txBody>
      </p:sp>
      <p:sp>
        <p:nvSpPr>
          <p:cNvPr id="65544" name="Text Box 8">
            <a:extLst>
              <a:ext uri="{FF2B5EF4-FFF2-40B4-BE49-F238E27FC236}">
                <a16:creationId xmlns:a16="http://schemas.microsoft.com/office/drawing/2014/main" id="{F237EB84-F786-46CA-8075-C61F26A1D153}"/>
              </a:ext>
            </a:extLst>
          </p:cNvPr>
          <p:cNvSpPr txBox="1">
            <a:spLocks noChangeArrowheads="1"/>
          </p:cNvSpPr>
          <p:nvPr/>
        </p:nvSpPr>
        <p:spPr bwMode="auto">
          <a:xfrm>
            <a:off x="684213" y="2752725"/>
            <a:ext cx="73152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Char char="•"/>
            </a:pPr>
            <a:r>
              <a:rPr lang="en-US" altLang="zh-CN" sz="2800" b="1">
                <a:latin typeface="Times New Roman" panose="02020603050405020304" pitchFamily="18" charset="0"/>
              </a:rPr>
              <a:t>  </a:t>
            </a:r>
            <a:r>
              <a:rPr lang="zh-CN" altLang="en-US" sz="2800" b="1">
                <a:latin typeface="Times New Roman" panose="02020603050405020304" pitchFamily="18" charset="0"/>
              </a:rPr>
              <a:t>磁滞现象，</a:t>
            </a:r>
            <a:r>
              <a:rPr lang="en-US" altLang="zh-CN" sz="2800" b="1" i="1">
                <a:latin typeface="Times New Roman" panose="02020603050405020304" pitchFamily="18" charset="0"/>
              </a:rPr>
              <a:t>B </a:t>
            </a:r>
            <a:r>
              <a:rPr lang="zh-CN" altLang="en-US" sz="2800" b="1">
                <a:latin typeface="Times New Roman" panose="02020603050405020304" pitchFamily="18" charset="0"/>
              </a:rPr>
              <a:t>的变化落后于</a:t>
            </a:r>
            <a:r>
              <a:rPr lang="en-US" altLang="zh-CN" sz="2800" b="1">
                <a:latin typeface="Times New Roman" panose="02020603050405020304" pitchFamily="18" charset="0"/>
              </a:rPr>
              <a:t>H</a:t>
            </a:r>
            <a:r>
              <a:rPr lang="zh-CN" altLang="en-US" sz="2800" b="1">
                <a:latin typeface="Times New Roman" panose="02020603050405020304" pitchFamily="18" charset="0"/>
              </a:rPr>
              <a:t>的变化。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 calcmode="lin" valueType="num">
                                      <p:cBhvr additive="base">
                                        <p:cTn id="7" dur="500" fill="hold"/>
                                        <p:tgtEl>
                                          <p:spTgt spid="65540"/>
                                        </p:tgtEl>
                                        <p:attrNameLst>
                                          <p:attrName>ppt_x</p:attrName>
                                        </p:attrNameLst>
                                      </p:cBhvr>
                                      <p:tavLst>
                                        <p:tav tm="0">
                                          <p:val>
                                            <p:strVal val="0-#ppt_w/2"/>
                                          </p:val>
                                        </p:tav>
                                        <p:tav tm="100000">
                                          <p:val>
                                            <p:strVal val="#ppt_x"/>
                                          </p:val>
                                        </p:tav>
                                      </p:tavLst>
                                    </p:anim>
                                    <p:anim calcmode="lin" valueType="num">
                                      <p:cBhvr additive="base">
                                        <p:cTn id="8" dur="500" fill="hold"/>
                                        <p:tgtEl>
                                          <p:spTgt spid="655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wipe(left)">
                                      <p:cBhvr>
                                        <p:cTn id="13" dur="500"/>
                                        <p:tgtEl>
                                          <p:spTgt spid="655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5544"/>
                                        </p:tgtEl>
                                        <p:attrNameLst>
                                          <p:attrName>style.visibility</p:attrName>
                                        </p:attrNameLst>
                                      </p:cBhvr>
                                      <p:to>
                                        <p:strVal val="visible"/>
                                      </p:to>
                                    </p:set>
                                    <p:animEffect transition="in" filter="wipe(left)">
                                      <p:cBhvr>
                                        <p:cTn id="18" dur="500"/>
                                        <p:tgtEl>
                                          <p:spTgt spid="6554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5542"/>
                                        </p:tgtEl>
                                        <p:attrNameLst>
                                          <p:attrName>style.visibility</p:attrName>
                                        </p:attrNameLst>
                                      </p:cBhvr>
                                      <p:to>
                                        <p:strVal val="visible"/>
                                      </p:to>
                                    </p:set>
                                    <p:animEffect transition="in" filter="wipe(left)">
                                      <p:cBhvr>
                                        <p:cTn id="23" dur="500"/>
                                        <p:tgtEl>
                                          <p:spTgt spid="6554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5543"/>
                                        </p:tgtEl>
                                        <p:attrNameLst>
                                          <p:attrName>style.visibility</p:attrName>
                                        </p:attrNameLst>
                                      </p:cBhvr>
                                      <p:to>
                                        <p:strVal val="visible"/>
                                      </p:to>
                                    </p:set>
                                    <p:animEffect transition="in" filter="wipe(left)">
                                      <p:cBhvr>
                                        <p:cTn id="28" dur="500"/>
                                        <p:tgtEl>
                                          <p:spTgt spid="65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P spid="65541" grpId="0" autoUpdateAnimBg="0"/>
      <p:bldP spid="65542" grpId="0" autoUpdateAnimBg="0"/>
      <p:bldP spid="65543" grpId="0" autoUpdateAnimBg="0"/>
      <p:bldP spid="6554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842325B9-F1E8-4F7B-9B47-CC52D9268605}"/>
              </a:ext>
            </a:extLst>
          </p:cNvPr>
          <p:cNvSpPr txBox="1">
            <a:spLocks noChangeArrowheads="1"/>
          </p:cNvSpPr>
          <p:nvPr/>
        </p:nvSpPr>
        <p:spPr bwMode="auto">
          <a:xfrm>
            <a:off x="539750" y="503238"/>
            <a:ext cx="3527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rPr>
              <a:t>1.  </a:t>
            </a:r>
            <a:r>
              <a:rPr lang="zh-CN" altLang="en-US" b="1">
                <a:solidFill>
                  <a:schemeClr val="hlink"/>
                </a:solidFill>
              </a:rPr>
              <a:t>磁滞回线 </a:t>
            </a:r>
          </a:p>
        </p:txBody>
      </p:sp>
      <p:grpSp>
        <p:nvGrpSpPr>
          <p:cNvPr id="89091" name="Group 3">
            <a:extLst>
              <a:ext uri="{FF2B5EF4-FFF2-40B4-BE49-F238E27FC236}">
                <a16:creationId xmlns:a16="http://schemas.microsoft.com/office/drawing/2014/main" id="{5B71F249-6044-44D7-B5D0-5BE5DDD2FDF6}"/>
              </a:ext>
            </a:extLst>
          </p:cNvPr>
          <p:cNvGrpSpPr>
            <a:grpSpLocks/>
          </p:cNvGrpSpPr>
          <p:nvPr/>
        </p:nvGrpSpPr>
        <p:grpSpPr bwMode="auto">
          <a:xfrm>
            <a:off x="2700338" y="1536700"/>
            <a:ext cx="1784350" cy="1676400"/>
            <a:chOff x="1685" y="974"/>
            <a:chExt cx="1124" cy="1056"/>
          </a:xfrm>
        </p:grpSpPr>
        <p:sp>
          <p:nvSpPr>
            <p:cNvPr id="27672" name="Freeform 4">
              <a:extLst>
                <a:ext uri="{FF2B5EF4-FFF2-40B4-BE49-F238E27FC236}">
                  <a16:creationId xmlns:a16="http://schemas.microsoft.com/office/drawing/2014/main" id="{3D48CFA1-DE5D-4B0A-9D6F-A5358DBEFD6C}"/>
                </a:ext>
              </a:extLst>
            </p:cNvPr>
            <p:cNvSpPr>
              <a:spLocks/>
            </p:cNvSpPr>
            <p:nvPr/>
          </p:nvSpPr>
          <p:spPr bwMode="auto">
            <a:xfrm>
              <a:off x="1685" y="1162"/>
              <a:ext cx="923" cy="868"/>
            </a:xfrm>
            <a:custGeom>
              <a:avLst/>
              <a:gdLst>
                <a:gd name="T0" fmla="*/ 1109 w 768"/>
                <a:gd name="T1" fmla="*/ 0 h 864"/>
                <a:gd name="T2" fmla="*/ 486 w 768"/>
                <a:gd name="T3" fmla="*/ 242 h 864"/>
                <a:gd name="T4" fmla="*/ 0 w 768"/>
                <a:gd name="T5" fmla="*/ 872 h 864"/>
                <a:gd name="T6" fmla="*/ 0 60000 65536"/>
                <a:gd name="T7" fmla="*/ 0 60000 65536"/>
                <a:gd name="T8" fmla="*/ 0 60000 65536"/>
              </a:gdLst>
              <a:ahLst/>
              <a:cxnLst>
                <a:cxn ang="T6">
                  <a:pos x="T0" y="T1"/>
                </a:cxn>
                <a:cxn ang="T7">
                  <a:pos x="T2" y="T3"/>
                </a:cxn>
                <a:cxn ang="T8">
                  <a:pos x="T4" y="T5"/>
                </a:cxn>
              </a:cxnLst>
              <a:rect l="0" t="0" r="r" b="b"/>
              <a:pathLst>
                <a:path w="768" h="864">
                  <a:moveTo>
                    <a:pt x="768" y="0"/>
                  </a:moveTo>
                  <a:cubicBezTo>
                    <a:pt x="616" y="48"/>
                    <a:pt x="464" y="96"/>
                    <a:pt x="336" y="240"/>
                  </a:cubicBezTo>
                  <a:cubicBezTo>
                    <a:pt x="208" y="384"/>
                    <a:pt x="104" y="624"/>
                    <a:pt x="0" y="864"/>
                  </a:cubicBezTo>
                </a:path>
              </a:pathLst>
            </a:custGeom>
            <a:noFill/>
            <a:ln w="28575" cap="flat" cmpd="sng">
              <a:solidFill>
                <a:schemeClr val="hlink"/>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673" name="Rectangle 5">
              <a:extLst>
                <a:ext uri="{FF2B5EF4-FFF2-40B4-BE49-F238E27FC236}">
                  <a16:creationId xmlns:a16="http://schemas.microsoft.com/office/drawing/2014/main" id="{594DE98E-5F2B-4171-91BD-595D8BA24ED7}"/>
                </a:ext>
              </a:extLst>
            </p:cNvPr>
            <p:cNvSpPr>
              <a:spLocks noChangeArrowheads="1"/>
            </p:cNvSpPr>
            <p:nvPr/>
          </p:nvSpPr>
          <p:spPr bwMode="auto">
            <a:xfrm>
              <a:off x="2597" y="97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i="1">
                  <a:latin typeface="Times New Roman" panose="02020603050405020304" pitchFamily="18" charset="0"/>
                </a:rPr>
                <a:t>a</a:t>
              </a:r>
            </a:p>
          </p:txBody>
        </p:sp>
      </p:grpSp>
      <p:grpSp>
        <p:nvGrpSpPr>
          <p:cNvPr id="89094" name="Group 6">
            <a:extLst>
              <a:ext uri="{FF2B5EF4-FFF2-40B4-BE49-F238E27FC236}">
                <a16:creationId xmlns:a16="http://schemas.microsoft.com/office/drawing/2014/main" id="{00972049-F9EC-4A56-80E0-A2BAB6B85083}"/>
              </a:ext>
            </a:extLst>
          </p:cNvPr>
          <p:cNvGrpSpPr>
            <a:grpSpLocks/>
          </p:cNvGrpSpPr>
          <p:nvPr/>
        </p:nvGrpSpPr>
        <p:grpSpPr bwMode="auto">
          <a:xfrm>
            <a:off x="541338" y="1125538"/>
            <a:ext cx="4471987" cy="4230687"/>
            <a:chOff x="341" y="709"/>
            <a:chExt cx="2817" cy="2665"/>
          </a:xfrm>
        </p:grpSpPr>
        <p:sp>
          <p:nvSpPr>
            <p:cNvPr id="27667" name="Line 7">
              <a:extLst>
                <a:ext uri="{FF2B5EF4-FFF2-40B4-BE49-F238E27FC236}">
                  <a16:creationId xmlns:a16="http://schemas.microsoft.com/office/drawing/2014/main" id="{A14D4363-4809-484F-9C87-AC8DFC4A731E}"/>
                </a:ext>
              </a:extLst>
            </p:cNvPr>
            <p:cNvSpPr>
              <a:spLocks noChangeShapeType="1"/>
            </p:cNvSpPr>
            <p:nvPr/>
          </p:nvSpPr>
          <p:spPr bwMode="auto">
            <a:xfrm flipV="1">
              <a:off x="341" y="2030"/>
              <a:ext cx="2688"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668" name="Line 8">
              <a:extLst>
                <a:ext uri="{FF2B5EF4-FFF2-40B4-BE49-F238E27FC236}">
                  <a16:creationId xmlns:a16="http://schemas.microsoft.com/office/drawing/2014/main" id="{2418FE70-5A6D-4647-9728-57500D1DBBA5}"/>
                </a:ext>
              </a:extLst>
            </p:cNvPr>
            <p:cNvSpPr>
              <a:spLocks noChangeShapeType="1"/>
            </p:cNvSpPr>
            <p:nvPr/>
          </p:nvSpPr>
          <p:spPr bwMode="auto">
            <a:xfrm flipV="1">
              <a:off x="1685" y="782"/>
              <a:ext cx="0" cy="259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7669" name="Rectangle 9">
              <a:extLst>
                <a:ext uri="{FF2B5EF4-FFF2-40B4-BE49-F238E27FC236}">
                  <a16:creationId xmlns:a16="http://schemas.microsoft.com/office/drawing/2014/main" id="{D78F4486-308B-4DDA-BA3C-50856F14534B}"/>
                </a:ext>
              </a:extLst>
            </p:cNvPr>
            <p:cNvSpPr>
              <a:spLocks noChangeArrowheads="1"/>
            </p:cNvSpPr>
            <p:nvPr/>
          </p:nvSpPr>
          <p:spPr bwMode="auto">
            <a:xfrm>
              <a:off x="1466" y="1968"/>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rPr>
                <a:t>o</a:t>
              </a:r>
            </a:p>
          </p:txBody>
        </p:sp>
        <p:sp>
          <p:nvSpPr>
            <p:cNvPr id="27670" name="Rectangle 10">
              <a:extLst>
                <a:ext uri="{FF2B5EF4-FFF2-40B4-BE49-F238E27FC236}">
                  <a16:creationId xmlns:a16="http://schemas.microsoft.com/office/drawing/2014/main" id="{FC1C0275-8B55-4778-8304-D9ECD29CF91F}"/>
                </a:ext>
              </a:extLst>
            </p:cNvPr>
            <p:cNvSpPr>
              <a:spLocks noChangeArrowheads="1"/>
            </p:cNvSpPr>
            <p:nvPr/>
          </p:nvSpPr>
          <p:spPr bwMode="auto">
            <a:xfrm>
              <a:off x="2880" y="2024"/>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rPr>
                <a:t>H</a:t>
              </a:r>
            </a:p>
          </p:txBody>
        </p:sp>
        <p:sp>
          <p:nvSpPr>
            <p:cNvPr id="27671" name="Rectangle 11">
              <a:extLst>
                <a:ext uri="{FF2B5EF4-FFF2-40B4-BE49-F238E27FC236}">
                  <a16:creationId xmlns:a16="http://schemas.microsoft.com/office/drawing/2014/main" id="{E0FF7ADE-B5ED-43AD-B46A-BC4B0FF00E57}"/>
                </a:ext>
              </a:extLst>
            </p:cNvPr>
            <p:cNvSpPr>
              <a:spLocks noChangeArrowheads="1"/>
            </p:cNvSpPr>
            <p:nvPr/>
          </p:nvSpPr>
          <p:spPr bwMode="auto">
            <a:xfrm>
              <a:off x="1701" y="709"/>
              <a:ext cx="2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rPr>
                <a:t>B</a:t>
              </a:r>
            </a:p>
          </p:txBody>
        </p:sp>
      </p:grpSp>
      <p:sp>
        <p:nvSpPr>
          <p:cNvPr id="89101" name="Rectangle 13">
            <a:extLst>
              <a:ext uri="{FF2B5EF4-FFF2-40B4-BE49-F238E27FC236}">
                <a16:creationId xmlns:a16="http://schemas.microsoft.com/office/drawing/2014/main" id="{7FC0D04B-699A-43B9-AFB8-C8369C2364FF}"/>
              </a:ext>
            </a:extLst>
          </p:cNvPr>
          <p:cNvSpPr>
            <a:spLocks noChangeArrowheads="1"/>
          </p:cNvSpPr>
          <p:nvPr/>
        </p:nvSpPr>
        <p:spPr bwMode="auto">
          <a:xfrm>
            <a:off x="2195513" y="1773238"/>
            <a:ext cx="48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rPr>
              <a:t>B</a:t>
            </a:r>
            <a:r>
              <a:rPr lang="en-US" altLang="zh-CN" sz="2800" baseline="-25000">
                <a:latin typeface="Times New Roman" panose="02020603050405020304" pitchFamily="18" charset="0"/>
              </a:rPr>
              <a:t>r</a:t>
            </a:r>
          </a:p>
        </p:txBody>
      </p:sp>
      <p:grpSp>
        <p:nvGrpSpPr>
          <p:cNvPr id="89102" name="Group 14">
            <a:extLst>
              <a:ext uri="{FF2B5EF4-FFF2-40B4-BE49-F238E27FC236}">
                <a16:creationId xmlns:a16="http://schemas.microsoft.com/office/drawing/2014/main" id="{23EEBAEA-6389-49F0-B758-C77912CDB47B}"/>
              </a:ext>
            </a:extLst>
          </p:cNvPr>
          <p:cNvGrpSpPr>
            <a:grpSpLocks/>
          </p:cNvGrpSpPr>
          <p:nvPr/>
        </p:nvGrpSpPr>
        <p:grpSpPr bwMode="auto">
          <a:xfrm>
            <a:off x="596900" y="2730500"/>
            <a:ext cx="654050" cy="2032000"/>
            <a:chOff x="768" y="1792"/>
            <a:chExt cx="412" cy="1280"/>
          </a:xfrm>
        </p:grpSpPr>
        <p:sp>
          <p:nvSpPr>
            <p:cNvPr id="27665" name="Rectangle 15">
              <a:extLst>
                <a:ext uri="{FF2B5EF4-FFF2-40B4-BE49-F238E27FC236}">
                  <a16:creationId xmlns:a16="http://schemas.microsoft.com/office/drawing/2014/main" id="{99F9F528-A615-451A-8338-829EDB545697}"/>
                </a:ext>
              </a:extLst>
            </p:cNvPr>
            <p:cNvSpPr>
              <a:spLocks noChangeArrowheads="1"/>
            </p:cNvSpPr>
            <p:nvPr/>
          </p:nvSpPr>
          <p:spPr bwMode="auto">
            <a:xfrm>
              <a:off x="768" y="1792"/>
              <a:ext cx="4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rPr>
                <a:t>-H</a:t>
              </a:r>
              <a:r>
                <a:rPr lang="en-US" altLang="zh-CN" sz="2800" baseline="-25000">
                  <a:latin typeface="Times New Roman" panose="02020603050405020304" pitchFamily="18" charset="0"/>
                </a:rPr>
                <a:t>s</a:t>
              </a:r>
            </a:p>
          </p:txBody>
        </p:sp>
        <p:sp>
          <p:nvSpPr>
            <p:cNvPr id="27666" name="Line 16">
              <a:extLst>
                <a:ext uri="{FF2B5EF4-FFF2-40B4-BE49-F238E27FC236}">
                  <a16:creationId xmlns:a16="http://schemas.microsoft.com/office/drawing/2014/main" id="{FD08DB4A-1455-4ABB-AFAC-C3336C9A6FB1}"/>
                </a:ext>
              </a:extLst>
            </p:cNvPr>
            <p:cNvSpPr>
              <a:spLocks noChangeShapeType="1"/>
            </p:cNvSpPr>
            <p:nvPr/>
          </p:nvSpPr>
          <p:spPr bwMode="auto">
            <a:xfrm flipV="1">
              <a:off x="1008" y="2160"/>
              <a:ext cx="0" cy="9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89120" name="Group 32">
            <a:extLst>
              <a:ext uri="{FF2B5EF4-FFF2-40B4-BE49-F238E27FC236}">
                <a16:creationId xmlns:a16="http://schemas.microsoft.com/office/drawing/2014/main" id="{03CA53DC-EF77-447D-A586-12DEBC6F5994}"/>
              </a:ext>
            </a:extLst>
          </p:cNvPr>
          <p:cNvGrpSpPr>
            <a:grpSpLocks/>
          </p:cNvGrpSpPr>
          <p:nvPr/>
        </p:nvGrpSpPr>
        <p:grpSpPr bwMode="auto">
          <a:xfrm>
            <a:off x="3871913" y="1851025"/>
            <a:ext cx="534987" cy="1865313"/>
            <a:chOff x="2439" y="1166"/>
            <a:chExt cx="337" cy="1175"/>
          </a:xfrm>
        </p:grpSpPr>
        <p:sp>
          <p:nvSpPr>
            <p:cNvPr id="27663" name="Line 17">
              <a:extLst>
                <a:ext uri="{FF2B5EF4-FFF2-40B4-BE49-F238E27FC236}">
                  <a16:creationId xmlns:a16="http://schemas.microsoft.com/office/drawing/2014/main" id="{24872DF2-2249-42A4-84F8-4272A4C88383}"/>
                </a:ext>
              </a:extLst>
            </p:cNvPr>
            <p:cNvSpPr>
              <a:spLocks noChangeShapeType="1"/>
            </p:cNvSpPr>
            <p:nvPr/>
          </p:nvSpPr>
          <p:spPr bwMode="auto">
            <a:xfrm flipV="1">
              <a:off x="2610" y="1166"/>
              <a:ext cx="0" cy="86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7664" name="Rectangle 18">
              <a:extLst>
                <a:ext uri="{FF2B5EF4-FFF2-40B4-BE49-F238E27FC236}">
                  <a16:creationId xmlns:a16="http://schemas.microsoft.com/office/drawing/2014/main" id="{C7EBAB84-820B-41A3-8E69-1168CAC2D8B1}"/>
                </a:ext>
              </a:extLst>
            </p:cNvPr>
            <p:cNvSpPr>
              <a:spLocks noChangeArrowheads="1"/>
            </p:cNvSpPr>
            <p:nvPr/>
          </p:nvSpPr>
          <p:spPr bwMode="auto">
            <a:xfrm>
              <a:off x="2439" y="2014"/>
              <a:ext cx="3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rPr>
                <a:t>H</a:t>
              </a:r>
              <a:r>
                <a:rPr lang="en-US" altLang="zh-CN" sz="2800" baseline="-25000">
                  <a:latin typeface="Times New Roman" panose="02020603050405020304" pitchFamily="18" charset="0"/>
                </a:rPr>
                <a:t>s</a:t>
              </a:r>
            </a:p>
          </p:txBody>
        </p:sp>
      </p:grpSp>
      <p:sp>
        <p:nvSpPr>
          <p:cNvPr id="89108" name="Freeform 20">
            <a:extLst>
              <a:ext uri="{FF2B5EF4-FFF2-40B4-BE49-F238E27FC236}">
                <a16:creationId xmlns:a16="http://schemas.microsoft.com/office/drawing/2014/main" id="{5993D7EE-2744-4B86-B2EB-A9CBE2826D27}"/>
              </a:ext>
            </a:extLst>
          </p:cNvPr>
          <p:cNvSpPr>
            <a:spLocks/>
          </p:cNvSpPr>
          <p:nvPr/>
        </p:nvSpPr>
        <p:spPr bwMode="auto">
          <a:xfrm>
            <a:off x="962025" y="1822450"/>
            <a:ext cx="3178175" cy="2974975"/>
          </a:xfrm>
          <a:custGeom>
            <a:avLst/>
            <a:gdLst>
              <a:gd name="T0" fmla="*/ 2147483646 w 2002"/>
              <a:gd name="T1" fmla="*/ 0 h 1874"/>
              <a:gd name="T2" fmla="*/ 2147483646 w 2002"/>
              <a:gd name="T3" fmla="*/ 178931888 h 1874"/>
              <a:gd name="T4" fmla="*/ 2147483646 w 2002"/>
              <a:gd name="T5" fmla="*/ 690522813 h 1874"/>
              <a:gd name="T6" fmla="*/ 1912799388 w 2002"/>
              <a:gd name="T7" fmla="*/ 2147483646 h 1874"/>
              <a:gd name="T8" fmla="*/ 1381045625 w 2002"/>
              <a:gd name="T9" fmla="*/ 2147483646 h 1874"/>
              <a:gd name="T10" fmla="*/ 735885625 w 2002"/>
              <a:gd name="T11" fmla="*/ 2147483646 h 1874"/>
              <a:gd name="T12" fmla="*/ 0 w 2002"/>
              <a:gd name="T13" fmla="*/ 2147483646 h 18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2" h="1874">
                <a:moveTo>
                  <a:pt x="2002" y="0"/>
                </a:moveTo>
                <a:cubicBezTo>
                  <a:pt x="1904" y="12"/>
                  <a:pt x="1563" y="25"/>
                  <a:pt x="1405" y="71"/>
                </a:cubicBezTo>
                <a:cubicBezTo>
                  <a:pt x="1247" y="117"/>
                  <a:pt x="1159" y="137"/>
                  <a:pt x="1051" y="274"/>
                </a:cubicBezTo>
                <a:cubicBezTo>
                  <a:pt x="943" y="411"/>
                  <a:pt x="843" y="696"/>
                  <a:pt x="759" y="896"/>
                </a:cubicBezTo>
                <a:cubicBezTo>
                  <a:pt x="675" y="1096"/>
                  <a:pt x="626" y="1332"/>
                  <a:pt x="548" y="1472"/>
                </a:cubicBezTo>
                <a:cubicBezTo>
                  <a:pt x="470" y="1612"/>
                  <a:pt x="383" y="1670"/>
                  <a:pt x="292" y="1737"/>
                </a:cubicBezTo>
                <a:cubicBezTo>
                  <a:pt x="201" y="1804"/>
                  <a:pt x="61" y="1845"/>
                  <a:pt x="0" y="1874"/>
                </a:cubicBezTo>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9109" name="Freeform 21">
            <a:extLst>
              <a:ext uri="{FF2B5EF4-FFF2-40B4-BE49-F238E27FC236}">
                <a16:creationId xmlns:a16="http://schemas.microsoft.com/office/drawing/2014/main" id="{8C83254A-2ED6-4276-B7F5-4E86022340C6}"/>
              </a:ext>
            </a:extLst>
          </p:cNvPr>
          <p:cNvSpPr>
            <a:spLocks/>
          </p:cNvSpPr>
          <p:nvPr/>
        </p:nvSpPr>
        <p:spPr bwMode="auto">
          <a:xfrm>
            <a:off x="1004888" y="1844675"/>
            <a:ext cx="3135312" cy="2946400"/>
          </a:xfrm>
          <a:custGeom>
            <a:avLst/>
            <a:gdLst>
              <a:gd name="T0" fmla="*/ 0 w 1975"/>
              <a:gd name="T1" fmla="*/ 2147483646 h 1856"/>
              <a:gd name="T2" fmla="*/ 1822071884 w 1975"/>
              <a:gd name="T3" fmla="*/ 2147483646 h 1856"/>
              <a:gd name="T4" fmla="*/ 2147483646 w 1975"/>
              <a:gd name="T5" fmla="*/ 2147483646 h 1856"/>
              <a:gd name="T6" fmla="*/ 2147483646 w 1975"/>
              <a:gd name="T7" fmla="*/ 2147483646 h 1856"/>
              <a:gd name="T8" fmla="*/ 2147483646 w 1975"/>
              <a:gd name="T9" fmla="*/ 645160000 h 1856"/>
              <a:gd name="T10" fmla="*/ 2147483646 w 1975"/>
              <a:gd name="T11" fmla="*/ 0 h 18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75" h="1856">
                <a:moveTo>
                  <a:pt x="0" y="1856"/>
                </a:moveTo>
                <a:cubicBezTo>
                  <a:pt x="120" y="1847"/>
                  <a:pt x="544" y="1835"/>
                  <a:pt x="723" y="1792"/>
                </a:cubicBezTo>
                <a:cubicBezTo>
                  <a:pt x="902" y="1749"/>
                  <a:pt x="968" y="1742"/>
                  <a:pt x="1075" y="1598"/>
                </a:cubicBezTo>
                <a:cubicBezTo>
                  <a:pt x="1182" y="1454"/>
                  <a:pt x="1266" y="1150"/>
                  <a:pt x="1363" y="926"/>
                </a:cubicBezTo>
                <a:cubicBezTo>
                  <a:pt x="1460" y="702"/>
                  <a:pt x="1553" y="410"/>
                  <a:pt x="1655" y="256"/>
                </a:cubicBezTo>
                <a:cubicBezTo>
                  <a:pt x="1757" y="102"/>
                  <a:pt x="1908" y="53"/>
                  <a:pt x="1975" y="0"/>
                </a:cubicBezTo>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9115" name="Rectangle 27">
            <a:extLst>
              <a:ext uri="{FF2B5EF4-FFF2-40B4-BE49-F238E27FC236}">
                <a16:creationId xmlns:a16="http://schemas.microsoft.com/office/drawing/2014/main" id="{3CFB48FD-923B-4415-8DAE-D32DF2208347}"/>
              </a:ext>
            </a:extLst>
          </p:cNvPr>
          <p:cNvSpPr>
            <a:spLocks noChangeArrowheads="1"/>
          </p:cNvSpPr>
          <p:nvPr/>
        </p:nvSpPr>
        <p:spPr bwMode="auto">
          <a:xfrm>
            <a:off x="1717675" y="2714625"/>
            <a:ext cx="547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rPr>
              <a:t>H</a:t>
            </a:r>
            <a:r>
              <a:rPr lang="en-US" altLang="zh-CN" sz="2800" baseline="-25000">
                <a:latin typeface="Times New Roman" panose="02020603050405020304" pitchFamily="18" charset="0"/>
              </a:rPr>
              <a:t>c</a:t>
            </a:r>
          </a:p>
        </p:txBody>
      </p:sp>
      <p:sp>
        <p:nvSpPr>
          <p:cNvPr id="89116" name="Text Box 28">
            <a:extLst>
              <a:ext uri="{FF2B5EF4-FFF2-40B4-BE49-F238E27FC236}">
                <a16:creationId xmlns:a16="http://schemas.microsoft.com/office/drawing/2014/main" id="{317F93D5-AB54-46A4-801E-445E43A170D8}"/>
              </a:ext>
            </a:extLst>
          </p:cNvPr>
          <p:cNvSpPr txBox="1">
            <a:spLocks noChangeArrowheads="1"/>
          </p:cNvSpPr>
          <p:nvPr/>
        </p:nvSpPr>
        <p:spPr bwMode="auto">
          <a:xfrm>
            <a:off x="4427538" y="3984625"/>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rPr>
              <a:t>Oa</a:t>
            </a:r>
            <a:r>
              <a:rPr lang="en-US" altLang="zh-CN" sz="2800" b="1">
                <a:latin typeface="Times New Roman" panose="02020603050405020304" pitchFamily="18" charset="0"/>
              </a:rPr>
              <a:t>:</a:t>
            </a:r>
            <a:r>
              <a:rPr lang="en-US" altLang="zh-CN" sz="2800" b="1">
                <a:solidFill>
                  <a:srgbClr val="009900"/>
                </a:solidFill>
                <a:latin typeface="Times New Roman" panose="02020603050405020304" pitchFamily="18" charset="0"/>
              </a:rPr>
              <a:t>  </a:t>
            </a:r>
            <a:r>
              <a:rPr lang="zh-CN" altLang="en-US" sz="2800" b="1">
                <a:latin typeface="Times New Roman" panose="02020603050405020304" pitchFamily="18" charset="0"/>
              </a:rPr>
              <a:t>起始磁化曲线</a:t>
            </a:r>
          </a:p>
        </p:txBody>
      </p:sp>
      <p:sp>
        <p:nvSpPr>
          <p:cNvPr id="89117" name="Rectangle 29">
            <a:extLst>
              <a:ext uri="{FF2B5EF4-FFF2-40B4-BE49-F238E27FC236}">
                <a16:creationId xmlns:a16="http://schemas.microsoft.com/office/drawing/2014/main" id="{283B55FE-0FC5-4537-8133-50A0B6202797}"/>
              </a:ext>
            </a:extLst>
          </p:cNvPr>
          <p:cNvSpPr>
            <a:spLocks noChangeArrowheads="1"/>
          </p:cNvSpPr>
          <p:nvPr/>
        </p:nvSpPr>
        <p:spPr bwMode="auto">
          <a:xfrm>
            <a:off x="4427538" y="4518025"/>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rPr>
              <a:t>H</a:t>
            </a:r>
            <a:r>
              <a:rPr lang="en-US" altLang="zh-CN" sz="2800" b="1" baseline="-25000">
                <a:latin typeface="Times New Roman" panose="02020603050405020304" pitchFamily="18" charset="0"/>
              </a:rPr>
              <a:t>s </a:t>
            </a:r>
            <a:r>
              <a:rPr lang="en-US" altLang="zh-CN" sz="2800" b="1">
                <a:latin typeface="Times New Roman" panose="02020603050405020304" pitchFamily="18" charset="0"/>
              </a:rPr>
              <a:t>:  </a:t>
            </a:r>
            <a:r>
              <a:rPr lang="zh-CN" altLang="en-US" sz="2800" b="1">
                <a:latin typeface="Times New Roman" panose="02020603050405020304" pitchFamily="18" charset="0"/>
              </a:rPr>
              <a:t>饱和磁场强度</a:t>
            </a:r>
          </a:p>
        </p:txBody>
      </p:sp>
      <p:sp>
        <p:nvSpPr>
          <p:cNvPr id="89118" name="Rectangle 30">
            <a:extLst>
              <a:ext uri="{FF2B5EF4-FFF2-40B4-BE49-F238E27FC236}">
                <a16:creationId xmlns:a16="http://schemas.microsoft.com/office/drawing/2014/main" id="{6354CF26-A7D1-462E-AC98-761F66387B66}"/>
              </a:ext>
            </a:extLst>
          </p:cNvPr>
          <p:cNvSpPr>
            <a:spLocks noChangeArrowheads="1"/>
          </p:cNvSpPr>
          <p:nvPr/>
        </p:nvSpPr>
        <p:spPr bwMode="auto">
          <a:xfrm>
            <a:off x="4427538" y="5051425"/>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rPr>
              <a:t>B</a:t>
            </a:r>
            <a:r>
              <a:rPr lang="en-US" altLang="zh-CN" sz="2800" b="1" baseline="-25000">
                <a:latin typeface="Times New Roman" panose="02020603050405020304" pitchFamily="18" charset="0"/>
              </a:rPr>
              <a:t>r </a:t>
            </a:r>
            <a:r>
              <a:rPr lang="en-US" altLang="zh-CN" sz="2800" b="1">
                <a:latin typeface="Times New Roman" panose="02020603050405020304" pitchFamily="18" charset="0"/>
              </a:rPr>
              <a:t>:   </a:t>
            </a:r>
            <a:r>
              <a:rPr lang="zh-CN" altLang="en-US" sz="2800" b="1">
                <a:latin typeface="Times New Roman" panose="02020603050405020304" pitchFamily="18" charset="0"/>
              </a:rPr>
              <a:t>剩余磁感应强度</a:t>
            </a:r>
          </a:p>
        </p:txBody>
      </p:sp>
      <p:sp>
        <p:nvSpPr>
          <p:cNvPr id="89119" name="Rectangle 31">
            <a:extLst>
              <a:ext uri="{FF2B5EF4-FFF2-40B4-BE49-F238E27FC236}">
                <a16:creationId xmlns:a16="http://schemas.microsoft.com/office/drawing/2014/main" id="{9ACC7061-3503-45F4-AFCB-970A0FD2FD0C}"/>
              </a:ext>
            </a:extLst>
          </p:cNvPr>
          <p:cNvSpPr>
            <a:spLocks noChangeArrowheads="1"/>
          </p:cNvSpPr>
          <p:nvPr/>
        </p:nvSpPr>
        <p:spPr bwMode="auto">
          <a:xfrm>
            <a:off x="4427538" y="5661025"/>
            <a:ext cx="3084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i="1">
                <a:latin typeface="Times New Roman" panose="02020603050405020304" pitchFamily="18" charset="0"/>
              </a:rPr>
              <a:t>H</a:t>
            </a:r>
            <a:r>
              <a:rPr lang="en-US" altLang="zh-CN" sz="2800" b="1" baseline="-25000">
                <a:latin typeface="Times New Roman" panose="02020603050405020304" pitchFamily="18" charset="0"/>
              </a:rPr>
              <a:t>c</a:t>
            </a:r>
            <a:r>
              <a:rPr lang="en-US" altLang="zh-CN" sz="2800" b="1">
                <a:latin typeface="Times New Roman" panose="02020603050405020304" pitchFamily="18" charset="0"/>
              </a:rPr>
              <a:t> :  </a:t>
            </a:r>
            <a:r>
              <a:rPr lang="zh-CN" altLang="en-US" sz="2800" b="1">
                <a:latin typeface="Times New Roman" panose="02020603050405020304" pitchFamily="18" charset="0"/>
              </a:rPr>
              <a:t>矫顽力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box(out)">
                                      <p:cBhvr>
                                        <p:cTn id="7" dur="500"/>
                                        <p:tgtEl>
                                          <p:spTgt spid="8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wipe(left)">
                                      <p:cBhvr>
                                        <p:cTn id="12" dur="500"/>
                                        <p:tgtEl>
                                          <p:spTgt spid="89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116"/>
                                        </p:tgtEl>
                                        <p:attrNameLst>
                                          <p:attrName>style.visibility</p:attrName>
                                        </p:attrNameLst>
                                      </p:cBhvr>
                                      <p:to>
                                        <p:strVal val="visible"/>
                                      </p:to>
                                    </p:set>
                                    <p:animEffect transition="in" filter="wipe(left)">
                                      <p:cBhvr>
                                        <p:cTn id="17" dur="500"/>
                                        <p:tgtEl>
                                          <p:spTgt spid="89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89120"/>
                                        </p:tgtEl>
                                        <p:attrNameLst>
                                          <p:attrName>style.visibility</p:attrName>
                                        </p:attrNameLst>
                                      </p:cBhvr>
                                      <p:to>
                                        <p:strVal val="visible"/>
                                      </p:to>
                                    </p:set>
                                    <p:animEffect transition="in" filter="randombar(horizontal)">
                                      <p:cBhvr>
                                        <p:cTn id="22" dur="500"/>
                                        <p:tgtEl>
                                          <p:spTgt spid="891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117"/>
                                        </p:tgtEl>
                                        <p:attrNameLst>
                                          <p:attrName>style.visibility</p:attrName>
                                        </p:attrNameLst>
                                      </p:cBhvr>
                                      <p:to>
                                        <p:strVal val="visible"/>
                                      </p:to>
                                    </p:set>
                                    <p:animEffect transition="in" filter="wipe(left)">
                                      <p:cBhvr>
                                        <p:cTn id="27" dur="500"/>
                                        <p:tgtEl>
                                          <p:spTgt spid="891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89108"/>
                                        </p:tgtEl>
                                        <p:attrNameLst>
                                          <p:attrName>style.visibility</p:attrName>
                                        </p:attrNameLst>
                                      </p:cBhvr>
                                      <p:to>
                                        <p:strVal val="visible"/>
                                      </p:to>
                                    </p:set>
                                    <p:animEffect transition="in" filter="randombar(horizontal)">
                                      <p:cBhvr>
                                        <p:cTn id="32" dur="500"/>
                                        <p:tgtEl>
                                          <p:spTgt spid="891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9101"/>
                                        </p:tgtEl>
                                        <p:attrNameLst>
                                          <p:attrName>style.visibility</p:attrName>
                                        </p:attrNameLst>
                                      </p:cBhvr>
                                      <p:to>
                                        <p:strVal val="visible"/>
                                      </p:to>
                                    </p:set>
                                    <p:animEffect transition="in" filter="randombar(horizontal)">
                                      <p:cBhvr>
                                        <p:cTn id="37" dur="500"/>
                                        <p:tgtEl>
                                          <p:spTgt spid="891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9118"/>
                                        </p:tgtEl>
                                        <p:attrNameLst>
                                          <p:attrName>style.visibility</p:attrName>
                                        </p:attrNameLst>
                                      </p:cBhvr>
                                      <p:to>
                                        <p:strVal val="visible"/>
                                      </p:to>
                                    </p:set>
                                    <p:animEffect transition="in" filter="wipe(left)">
                                      <p:cBhvr>
                                        <p:cTn id="42" dur="500"/>
                                        <p:tgtEl>
                                          <p:spTgt spid="891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9115"/>
                                        </p:tgtEl>
                                        <p:attrNameLst>
                                          <p:attrName>style.visibility</p:attrName>
                                        </p:attrNameLst>
                                      </p:cBhvr>
                                      <p:to>
                                        <p:strVal val="visible"/>
                                      </p:to>
                                    </p:set>
                                    <p:animEffect transition="in" filter="randombar(horizontal)">
                                      <p:cBhvr>
                                        <p:cTn id="47" dur="500"/>
                                        <p:tgtEl>
                                          <p:spTgt spid="891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9119"/>
                                        </p:tgtEl>
                                        <p:attrNameLst>
                                          <p:attrName>style.visibility</p:attrName>
                                        </p:attrNameLst>
                                      </p:cBhvr>
                                      <p:to>
                                        <p:strVal val="visible"/>
                                      </p:to>
                                    </p:set>
                                    <p:animEffect transition="in" filter="wipe(left)">
                                      <p:cBhvr>
                                        <p:cTn id="52" dur="500"/>
                                        <p:tgtEl>
                                          <p:spTgt spid="891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4" presetClass="entr" presetSubtype="10" fill="hold" nodeType="clickEffect">
                                  <p:stCondLst>
                                    <p:cond delay="0"/>
                                  </p:stCondLst>
                                  <p:childTnLst>
                                    <p:set>
                                      <p:cBhvr>
                                        <p:cTn id="56" dur="1" fill="hold">
                                          <p:stCondLst>
                                            <p:cond delay="0"/>
                                          </p:stCondLst>
                                        </p:cTn>
                                        <p:tgtEl>
                                          <p:spTgt spid="89102"/>
                                        </p:tgtEl>
                                        <p:attrNameLst>
                                          <p:attrName>style.visibility</p:attrName>
                                        </p:attrNameLst>
                                      </p:cBhvr>
                                      <p:to>
                                        <p:strVal val="visible"/>
                                      </p:to>
                                    </p:set>
                                    <p:animEffect transition="in" filter="randombar(horizontal)">
                                      <p:cBhvr>
                                        <p:cTn id="57" dur="500"/>
                                        <p:tgtEl>
                                          <p:spTgt spid="891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nodeType="clickEffect">
                                  <p:stCondLst>
                                    <p:cond delay="0"/>
                                  </p:stCondLst>
                                  <p:childTnLst>
                                    <p:set>
                                      <p:cBhvr>
                                        <p:cTn id="61" dur="1" fill="hold">
                                          <p:stCondLst>
                                            <p:cond delay="0"/>
                                          </p:stCondLst>
                                        </p:cTn>
                                        <p:tgtEl>
                                          <p:spTgt spid="89109"/>
                                        </p:tgtEl>
                                        <p:attrNameLst>
                                          <p:attrName>style.visibility</p:attrName>
                                        </p:attrNameLst>
                                      </p:cBhvr>
                                      <p:to>
                                        <p:strVal val="visible"/>
                                      </p:to>
                                    </p:set>
                                    <p:animEffect transition="in" filter="randombar(horizontal)">
                                      <p:cBhvr>
                                        <p:cTn id="62" dur="500"/>
                                        <p:tgtEl>
                                          <p:spTgt spid="89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1" grpId="0"/>
      <p:bldP spid="89115" grpId="0"/>
      <p:bldP spid="89116" grpId="0" autoUpdateAnimBg="0"/>
      <p:bldP spid="89117" grpId="0" autoUpdateAnimBg="0"/>
      <p:bldP spid="89118" grpId="0" autoUpdateAnimBg="0"/>
      <p:bldP spid="8911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A3106183-3F72-4C20-90CF-E0756D72B115}"/>
              </a:ext>
            </a:extLst>
          </p:cNvPr>
          <p:cNvSpPr>
            <a:spLocks noChangeArrowheads="1"/>
          </p:cNvSpPr>
          <p:nvPr/>
        </p:nvSpPr>
        <p:spPr bwMode="auto">
          <a:xfrm>
            <a:off x="900113" y="620713"/>
            <a:ext cx="3529012" cy="57943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latin typeface="Times New Roman" panose="02020603050405020304" pitchFamily="18" charset="0"/>
                <a:ea typeface="黑体" panose="02010609060101010101" pitchFamily="49" charset="-122"/>
              </a:rPr>
              <a:t>铁磁质的分类：</a:t>
            </a:r>
          </a:p>
        </p:txBody>
      </p:sp>
      <p:grpSp>
        <p:nvGrpSpPr>
          <p:cNvPr id="66577" name="Group 17">
            <a:extLst>
              <a:ext uri="{FF2B5EF4-FFF2-40B4-BE49-F238E27FC236}">
                <a16:creationId xmlns:a16="http://schemas.microsoft.com/office/drawing/2014/main" id="{C5FBDDFB-775A-4438-B664-23533C8C47B1}"/>
              </a:ext>
            </a:extLst>
          </p:cNvPr>
          <p:cNvGrpSpPr>
            <a:grpSpLocks/>
          </p:cNvGrpSpPr>
          <p:nvPr/>
        </p:nvGrpSpPr>
        <p:grpSpPr bwMode="auto">
          <a:xfrm>
            <a:off x="5292725" y="1412875"/>
            <a:ext cx="3024188" cy="3887788"/>
            <a:chOff x="3243" y="890"/>
            <a:chExt cx="1905" cy="2449"/>
          </a:xfrm>
        </p:grpSpPr>
        <p:sp>
          <p:nvSpPr>
            <p:cNvPr id="28679" name="Rectangle 16">
              <a:extLst>
                <a:ext uri="{FF2B5EF4-FFF2-40B4-BE49-F238E27FC236}">
                  <a16:creationId xmlns:a16="http://schemas.microsoft.com/office/drawing/2014/main" id="{32CA90F1-0A4B-49E2-93BD-C2F7B09A1786}"/>
                </a:ext>
              </a:extLst>
            </p:cNvPr>
            <p:cNvSpPr>
              <a:spLocks noChangeArrowheads="1"/>
            </p:cNvSpPr>
            <p:nvPr/>
          </p:nvSpPr>
          <p:spPr bwMode="auto">
            <a:xfrm>
              <a:off x="3243" y="890"/>
              <a:ext cx="1905" cy="2449"/>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0" name="Line 7">
              <a:extLst>
                <a:ext uri="{FF2B5EF4-FFF2-40B4-BE49-F238E27FC236}">
                  <a16:creationId xmlns:a16="http://schemas.microsoft.com/office/drawing/2014/main" id="{C6F8AE36-F778-4ED1-8092-2B1A58B33F0F}"/>
                </a:ext>
              </a:extLst>
            </p:cNvPr>
            <p:cNvSpPr>
              <a:spLocks noChangeAspect="1" noChangeShapeType="1"/>
            </p:cNvSpPr>
            <p:nvPr/>
          </p:nvSpPr>
          <p:spPr bwMode="auto">
            <a:xfrm>
              <a:off x="3379" y="2168"/>
              <a:ext cx="154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1" name="Line 8">
              <a:extLst>
                <a:ext uri="{FF2B5EF4-FFF2-40B4-BE49-F238E27FC236}">
                  <a16:creationId xmlns:a16="http://schemas.microsoft.com/office/drawing/2014/main" id="{46ED9215-AEB1-49D9-BB84-FFE061CFCD42}"/>
                </a:ext>
              </a:extLst>
            </p:cNvPr>
            <p:cNvSpPr>
              <a:spLocks noChangeAspect="1" noChangeShapeType="1"/>
            </p:cNvSpPr>
            <p:nvPr/>
          </p:nvSpPr>
          <p:spPr bwMode="auto">
            <a:xfrm flipV="1">
              <a:off x="4131" y="1071"/>
              <a:ext cx="0" cy="213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682" name="Freeform 10">
              <a:extLst>
                <a:ext uri="{FF2B5EF4-FFF2-40B4-BE49-F238E27FC236}">
                  <a16:creationId xmlns:a16="http://schemas.microsoft.com/office/drawing/2014/main" id="{8363FD97-E2A2-4151-ACE5-911C00675614}"/>
                </a:ext>
              </a:extLst>
            </p:cNvPr>
            <p:cNvSpPr>
              <a:spLocks noChangeAspect="1"/>
            </p:cNvSpPr>
            <p:nvPr/>
          </p:nvSpPr>
          <p:spPr bwMode="auto">
            <a:xfrm>
              <a:off x="3816" y="1294"/>
              <a:ext cx="679" cy="1756"/>
            </a:xfrm>
            <a:custGeom>
              <a:avLst/>
              <a:gdLst>
                <a:gd name="T0" fmla="*/ 314 w 932"/>
                <a:gd name="T1" fmla="*/ 84 h 2411"/>
                <a:gd name="T2" fmla="*/ 204 w 932"/>
                <a:gd name="T3" fmla="*/ 336 h 2411"/>
                <a:gd name="T4" fmla="*/ 102 w 932"/>
                <a:gd name="T5" fmla="*/ 1050 h 2411"/>
                <a:gd name="T6" fmla="*/ 0 w 932"/>
                <a:gd name="T7" fmla="*/ 1253 h 2411"/>
                <a:gd name="T8" fmla="*/ 102 w 932"/>
                <a:gd name="T9" fmla="*/ 1202 h 2411"/>
                <a:gd name="T10" fmla="*/ 204 w 932"/>
                <a:gd name="T11" fmla="*/ 1075 h 2411"/>
                <a:gd name="T12" fmla="*/ 280 w 932"/>
                <a:gd name="T13" fmla="*/ 693 h 2411"/>
                <a:gd name="T14" fmla="*/ 331 w 932"/>
                <a:gd name="T15" fmla="*/ 286 h 2411"/>
                <a:gd name="T16" fmla="*/ 408 w 932"/>
                <a:gd name="T17" fmla="*/ 90 h 2411"/>
                <a:gd name="T18" fmla="*/ 479 w 932"/>
                <a:gd name="T19" fmla="*/ 1 h 2411"/>
                <a:gd name="T20" fmla="*/ 314 w 932"/>
                <a:gd name="T21" fmla="*/ 84 h 24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32" h="2411">
                  <a:moveTo>
                    <a:pt x="591" y="158"/>
                  </a:moveTo>
                  <a:cubicBezTo>
                    <a:pt x="505" y="263"/>
                    <a:pt x="450" y="332"/>
                    <a:pt x="384" y="635"/>
                  </a:cubicBezTo>
                  <a:cubicBezTo>
                    <a:pt x="318" y="938"/>
                    <a:pt x="256" y="1691"/>
                    <a:pt x="192" y="1979"/>
                  </a:cubicBezTo>
                  <a:cubicBezTo>
                    <a:pt x="128" y="2267"/>
                    <a:pt x="0" y="2315"/>
                    <a:pt x="0" y="2363"/>
                  </a:cubicBezTo>
                  <a:cubicBezTo>
                    <a:pt x="0" y="2411"/>
                    <a:pt x="128" y="2323"/>
                    <a:pt x="192" y="2267"/>
                  </a:cubicBezTo>
                  <a:cubicBezTo>
                    <a:pt x="256" y="2211"/>
                    <a:pt x="328" y="2187"/>
                    <a:pt x="384" y="2027"/>
                  </a:cubicBezTo>
                  <a:cubicBezTo>
                    <a:pt x="440" y="1867"/>
                    <a:pt x="488" y="1555"/>
                    <a:pt x="528" y="1307"/>
                  </a:cubicBezTo>
                  <a:cubicBezTo>
                    <a:pt x="568" y="1059"/>
                    <a:pt x="584" y="729"/>
                    <a:pt x="624" y="539"/>
                  </a:cubicBezTo>
                  <a:cubicBezTo>
                    <a:pt x="664" y="349"/>
                    <a:pt x="723" y="258"/>
                    <a:pt x="769" y="169"/>
                  </a:cubicBezTo>
                  <a:cubicBezTo>
                    <a:pt x="815" y="80"/>
                    <a:pt x="932" y="4"/>
                    <a:pt x="902" y="2"/>
                  </a:cubicBezTo>
                  <a:cubicBezTo>
                    <a:pt x="872" y="0"/>
                    <a:pt x="677" y="53"/>
                    <a:pt x="591" y="158"/>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83" name="Rectangle 11">
              <a:extLst>
                <a:ext uri="{FF2B5EF4-FFF2-40B4-BE49-F238E27FC236}">
                  <a16:creationId xmlns:a16="http://schemas.microsoft.com/office/drawing/2014/main" id="{736B7940-81DB-4A6C-8856-CB9430CC5252}"/>
                </a:ext>
              </a:extLst>
            </p:cNvPr>
            <p:cNvSpPr>
              <a:spLocks noChangeAspect="1" noChangeArrowheads="1"/>
            </p:cNvSpPr>
            <p:nvPr/>
          </p:nvSpPr>
          <p:spPr bwMode="auto">
            <a:xfrm>
              <a:off x="4787" y="213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800" i="1">
                  <a:latin typeface="Times New Roman" panose="02020603050405020304" pitchFamily="18" charset="0"/>
                  <a:ea typeface="幼圆" panose="02010509060101010101" pitchFamily="49" charset="-122"/>
                </a:rPr>
                <a:t>H</a:t>
              </a:r>
            </a:p>
          </p:txBody>
        </p:sp>
        <p:sp>
          <p:nvSpPr>
            <p:cNvPr id="28684" name="Rectangle 12">
              <a:extLst>
                <a:ext uri="{FF2B5EF4-FFF2-40B4-BE49-F238E27FC236}">
                  <a16:creationId xmlns:a16="http://schemas.microsoft.com/office/drawing/2014/main" id="{2BAFDF79-3F2F-4B9D-B064-F41FE6A50C9E}"/>
                </a:ext>
              </a:extLst>
            </p:cNvPr>
            <p:cNvSpPr>
              <a:spLocks noChangeAspect="1" noChangeArrowheads="1"/>
            </p:cNvSpPr>
            <p:nvPr/>
          </p:nvSpPr>
          <p:spPr bwMode="auto">
            <a:xfrm>
              <a:off x="3833" y="981"/>
              <a:ext cx="25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800" i="1">
                  <a:latin typeface="Times New Roman" panose="02020603050405020304" pitchFamily="18" charset="0"/>
                  <a:ea typeface="幼圆" panose="02010509060101010101" pitchFamily="49" charset="-122"/>
                </a:rPr>
                <a:t>B</a:t>
              </a:r>
            </a:p>
          </p:txBody>
        </p:sp>
      </p:grpSp>
      <p:sp>
        <p:nvSpPr>
          <p:cNvPr id="66573" name="Text Box 13">
            <a:extLst>
              <a:ext uri="{FF2B5EF4-FFF2-40B4-BE49-F238E27FC236}">
                <a16:creationId xmlns:a16="http://schemas.microsoft.com/office/drawing/2014/main" id="{F703A23D-3EFF-400A-930C-D95EBBBE66A7}"/>
              </a:ext>
            </a:extLst>
          </p:cNvPr>
          <p:cNvSpPr txBox="1">
            <a:spLocks noChangeArrowheads="1"/>
          </p:cNvSpPr>
          <p:nvPr/>
        </p:nvSpPr>
        <p:spPr bwMode="auto">
          <a:xfrm>
            <a:off x="896938" y="1557338"/>
            <a:ext cx="2224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spcBef>
                <a:spcPct val="50000"/>
              </a:spcBef>
              <a:defRPr/>
            </a:pPr>
            <a:r>
              <a:rPr lang="zh-CN" altLang="en-US" sz="3200" b="1">
                <a:solidFill>
                  <a:schemeClr val="hlink"/>
                </a:solidFill>
                <a:effectLst>
                  <a:outerShdw blurRad="38100" dist="38100" dir="2700000" algn="tl">
                    <a:srgbClr val="000000"/>
                  </a:outerShdw>
                </a:effectLst>
                <a:latin typeface="Times New Roman" panose="02020603050405020304" pitchFamily="18" charset="0"/>
                <a:ea typeface="黑体" panose="02010609060101010101" pitchFamily="49" charset="-122"/>
              </a:rPr>
              <a:t>软磁材料：</a:t>
            </a:r>
            <a:endParaRPr lang="zh-CN" altLang="en-US" sz="3200" b="1">
              <a:solidFill>
                <a:schemeClr val="hlink"/>
              </a:solidFill>
              <a:latin typeface="Times New Roman" panose="02020603050405020304" pitchFamily="18" charset="0"/>
              <a:ea typeface="黑体" panose="02010609060101010101" pitchFamily="49" charset="-122"/>
            </a:endParaRPr>
          </a:p>
        </p:txBody>
      </p:sp>
      <p:sp>
        <p:nvSpPr>
          <p:cNvPr id="66574" name="Text Box 14">
            <a:extLst>
              <a:ext uri="{FF2B5EF4-FFF2-40B4-BE49-F238E27FC236}">
                <a16:creationId xmlns:a16="http://schemas.microsoft.com/office/drawing/2014/main" id="{F8DCB2B2-4A4A-4825-8BBD-35CE035340C6}"/>
              </a:ext>
            </a:extLst>
          </p:cNvPr>
          <p:cNvSpPr txBox="1">
            <a:spLocks noChangeArrowheads="1"/>
          </p:cNvSpPr>
          <p:nvPr/>
        </p:nvSpPr>
        <p:spPr bwMode="auto">
          <a:xfrm>
            <a:off x="900113" y="2420938"/>
            <a:ext cx="3816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磁滞回线细而窄，矫顽力小。</a:t>
            </a:r>
          </a:p>
        </p:txBody>
      </p:sp>
      <p:sp>
        <p:nvSpPr>
          <p:cNvPr id="66575" name="Text Box 15">
            <a:extLst>
              <a:ext uri="{FF2B5EF4-FFF2-40B4-BE49-F238E27FC236}">
                <a16:creationId xmlns:a16="http://schemas.microsoft.com/office/drawing/2014/main" id="{B3BE9A94-AC19-4633-A30B-2C6A9EE1FD62}"/>
              </a:ext>
            </a:extLst>
          </p:cNvPr>
          <p:cNvSpPr txBox="1">
            <a:spLocks noChangeArrowheads="1"/>
          </p:cNvSpPr>
          <p:nvPr/>
        </p:nvSpPr>
        <p:spPr bwMode="auto">
          <a:xfrm>
            <a:off x="827088" y="3609975"/>
            <a:ext cx="3608387"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lang="en-US" altLang="zh-CN" sz="2800" b="1">
                <a:latin typeface="宋体" panose="02010600030101010101" pitchFamily="2" charset="-122"/>
              </a:rPr>
              <a:t>    </a:t>
            </a:r>
            <a:r>
              <a:rPr lang="zh-CN" altLang="en-US" sz="2800" b="1">
                <a:latin typeface="宋体" panose="02010600030101010101" pitchFamily="2" charset="-122"/>
              </a:rPr>
              <a:t>磁滞损耗小，容易磁化，容易退磁，适用于交变磁场。如制造电机，变压器等的铁芯。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73"/>
                                        </p:tgtEl>
                                        <p:attrNameLst>
                                          <p:attrName>style.visibility</p:attrName>
                                        </p:attrNameLst>
                                      </p:cBhvr>
                                      <p:to>
                                        <p:strVal val="visible"/>
                                      </p:to>
                                    </p:set>
                                    <p:anim calcmode="lin" valueType="num">
                                      <p:cBhvr additive="base">
                                        <p:cTn id="7" dur="500" fill="hold"/>
                                        <p:tgtEl>
                                          <p:spTgt spid="66573"/>
                                        </p:tgtEl>
                                        <p:attrNameLst>
                                          <p:attrName>ppt_x</p:attrName>
                                        </p:attrNameLst>
                                      </p:cBhvr>
                                      <p:tavLst>
                                        <p:tav tm="0">
                                          <p:val>
                                            <p:strVal val="0-#ppt_w/2"/>
                                          </p:val>
                                        </p:tav>
                                        <p:tav tm="100000">
                                          <p:val>
                                            <p:strVal val="#ppt_x"/>
                                          </p:val>
                                        </p:tav>
                                      </p:tavLst>
                                    </p:anim>
                                    <p:anim calcmode="lin" valueType="num">
                                      <p:cBhvr additive="base">
                                        <p:cTn id="8" dur="500" fill="hold"/>
                                        <p:tgtEl>
                                          <p:spTgt spid="66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66577"/>
                                        </p:tgtEl>
                                        <p:attrNameLst>
                                          <p:attrName>style.visibility</p:attrName>
                                        </p:attrNameLst>
                                      </p:cBhvr>
                                      <p:to>
                                        <p:strVal val="visible"/>
                                      </p:to>
                                    </p:set>
                                    <p:animEffect transition="in" filter="blinds(horizontal)">
                                      <p:cBhvr>
                                        <p:cTn id="13" dur="500"/>
                                        <p:tgtEl>
                                          <p:spTgt spid="665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6574"/>
                                        </p:tgtEl>
                                        <p:attrNameLst>
                                          <p:attrName>style.visibility</p:attrName>
                                        </p:attrNameLst>
                                      </p:cBhvr>
                                      <p:to>
                                        <p:strVal val="visible"/>
                                      </p:to>
                                    </p:set>
                                    <p:animEffect transition="in" filter="blinds(horizontal)">
                                      <p:cBhvr>
                                        <p:cTn id="18" dur="500"/>
                                        <p:tgtEl>
                                          <p:spTgt spid="665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6575"/>
                                        </p:tgtEl>
                                        <p:attrNameLst>
                                          <p:attrName>style.visibility</p:attrName>
                                        </p:attrNameLst>
                                      </p:cBhvr>
                                      <p:to>
                                        <p:strVal val="visible"/>
                                      </p:to>
                                    </p:set>
                                    <p:animEffect transition="in" filter="blinds(horizontal)">
                                      <p:cBhvr>
                                        <p:cTn id="23" dur="500"/>
                                        <p:tgtEl>
                                          <p:spTgt spid="66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3" grpId="0" autoUpdateAnimBg="0"/>
      <p:bldP spid="66574" grpId="0" autoUpdateAnimBg="0"/>
      <p:bldP spid="6657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a:extLst>
              <a:ext uri="{FF2B5EF4-FFF2-40B4-BE49-F238E27FC236}">
                <a16:creationId xmlns:a16="http://schemas.microsoft.com/office/drawing/2014/main" id="{C66F7C35-85D5-48FB-BD9B-AA5B8DC5690C}"/>
              </a:ext>
            </a:extLst>
          </p:cNvPr>
          <p:cNvSpPr txBox="1">
            <a:spLocks noChangeArrowheads="1"/>
          </p:cNvSpPr>
          <p:nvPr/>
        </p:nvSpPr>
        <p:spPr bwMode="auto">
          <a:xfrm>
            <a:off x="946150" y="731838"/>
            <a:ext cx="2224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b="1">
                <a:solidFill>
                  <a:schemeClr val="hlink"/>
                </a:solidFill>
                <a:latin typeface="Times New Roman" panose="02020603050405020304" pitchFamily="18" charset="0"/>
                <a:ea typeface="黑体" panose="02010609060101010101" pitchFamily="49" charset="-122"/>
              </a:rPr>
              <a:t>硬磁材料：</a:t>
            </a:r>
          </a:p>
        </p:txBody>
      </p:sp>
      <p:grpSp>
        <p:nvGrpSpPr>
          <p:cNvPr id="67599" name="Group 15">
            <a:extLst>
              <a:ext uri="{FF2B5EF4-FFF2-40B4-BE49-F238E27FC236}">
                <a16:creationId xmlns:a16="http://schemas.microsoft.com/office/drawing/2014/main" id="{08989846-4A9F-447A-8EF0-45226E60C555}"/>
              </a:ext>
            </a:extLst>
          </p:cNvPr>
          <p:cNvGrpSpPr>
            <a:grpSpLocks/>
          </p:cNvGrpSpPr>
          <p:nvPr/>
        </p:nvGrpSpPr>
        <p:grpSpPr bwMode="auto">
          <a:xfrm>
            <a:off x="4859338" y="1341438"/>
            <a:ext cx="3384550" cy="4032250"/>
            <a:chOff x="3061" y="845"/>
            <a:chExt cx="2132" cy="2540"/>
          </a:xfrm>
        </p:grpSpPr>
        <p:sp>
          <p:nvSpPr>
            <p:cNvPr id="29702" name="Rectangle 14">
              <a:extLst>
                <a:ext uri="{FF2B5EF4-FFF2-40B4-BE49-F238E27FC236}">
                  <a16:creationId xmlns:a16="http://schemas.microsoft.com/office/drawing/2014/main" id="{5A83482B-C180-44F4-A9FB-556307FB16AB}"/>
                </a:ext>
              </a:extLst>
            </p:cNvPr>
            <p:cNvSpPr>
              <a:spLocks noChangeArrowheads="1"/>
            </p:cNvSpPr>
            <p:nvPr/>
          </p:nvSpPr>
          <p:spPr bwMode="auto">
            <a:xfrm>
              <a:off x="3061" y="845"/>
              <a:ext cx="2132" cy="2540"/>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9703" name="Line 6">
              <a:extLst>
                <a:ext uri="{FF2B5EF4-FFF2-40B4-BE49-F238E27FC236}">
                  <a16:creationId xmlns:a16="http://schemas.microsoft.com/office/drawing/2014/main" id="{35D91327-C9A5-4889-BDC2-6A015098ACE3}"/>
                </a:ext>
              </a:extLst>
            </p:cNvPr>
            <p:cNvSpPr>
              <a:spLocks noChangeShapeType="1"/>
            </p:cNvSpPr>
            <p:nvPr/>
          </p:nvSpPr>
          <p:spPr bwMode="auto">
            <a:xfrm>
              <a:off x="3198" y="2160"/>
              <a:ext cx="1723"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4" name="Line 7">
              <a:extLst>
                <a:ext uri="{FF2B5EF4-FFF2-40B4-BE49-F238E27FC236}">
                  <a16:creationId xmlns:a16="http://schemas.microsoft.com/office/drawing/2014/main" id="{0FBEEC2E-EE1D-4DF9-A32C-651FA6EFB6BA}"/>
                </a:ext>
              </a:extLst>
            </p:cNvPr>
            <p:cNvSpPr>
              <a:spLocks noChangeShapeType="1"/>
            </p:cNvSpPr>
            <p:nvPr/>
          </p:nvSpPr>
          <p:spPr bwMode="auto">
            <a:xfrm flipV="1">
              <a:off x="4014" y="1207"/>
              <a:ext cx="16" cy="1906"/>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705" name="Rectangle 9">
              <a:extLst>
                <a:ext uri="{FF2B5EF4-FFF2-40B4-BE49-F238E27FC236}">
                  <a16:creationId xmlns:a16="http://schemas.microsoft.com/office/drawing/2014/main" id="{B68DF1A4-6B7A-459B-87D3-A8FAEF8671A4}"/>
                </a:ext>
              </a:extLst>
            </p:cNvPr>
            <p:cNvSpPr>
              <a:spLocks noChangeArrowheads="1"/>
            </p:cNvSpPr>
            <p:nvPr/>
          </p:nvSpPr>
          <p:spPr bwMode="auto">
            <a:xfrm>
              <a:off x="4740" y="216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800" i="1">
                  <a:latin typeface="Times New Roman" panose="02020603050405020304" pitchFamily="18" charset="0"/>
                  <a:ea typeface="幼圆" panose="02010509060101010101" pitchFamily="49" charset="-122"/>
                </a:rPr>
                <a:t>H</a:t>
              </a:r>
            </a:p>
          </p:txBody>
        </p:sp>
        <p:sp>
          <p:nvSpPr>
            <p:cNvPr id="29706" name="Rectangle 10">
              <a:extLst>
                <a:ext uri="{FF2B5EF4-FFF2-40B4-BE49-F238E27FC236}">
                  <a16:creationId xmlns:a16="http://schemas.microsoft.com/office/drawing/2014/main" id="{30080420-FBF5-4313-8FA9-019AD3B12517}"/>
                </a:ext>
              </a:extLst>
            </p:cNvPr>
            <p:cNvSpPr>
              <a:spLocks noChangeArrowheads="1"/>
            </p:cNvSpPr>
            <p:nvPr/>
          </p:nvSpPr>
          <p:spPr bwMode="auto">
            <a:xfrm>
              <a:off x="3742" y="1071"/>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800" i="1">
                  <a:latin typeface="Times New Roman" panose="02020603050405020304" pitchFamily="18" charset="0"/>
                  <a:ea typeface="幼圆" panose="02010509060101010101" pitchFamily="49" charset="-122"/>
                </a:rPr>
                <a:t>B</a:t>
              </a:r>
            </a:p>
          </p:txBody>
        </p:sp>
        <p:sp>
          <p:nvSpPr>
            <p:cNvPr id="29707" name="Freeform 11">
              <a:extLst>
                <a:ext uri="{FF2B5EF4-FFF2-40B4-BE49-F238E27FC236}">
                  <a16:creationId xmlns:a16="http://schemas.microsoft.com/office/drawing/2014/main" id="{CC9076B0-9FE9-4732-B64E-B7DDDECC3071}"/>
                </a:ext>
              </a:extLst>
            </p:cNvPr>
            <p:cNvSpPr>
              <a:spLocks/>
            </p:cNvSpPr>
            <p:nvPr/>
          </p:nvSpPr>
          <p:spPr bwMode="auto">
            <a:xfrm>
              <a:off x="3298" y="1389"/>
              <a:ext cx="1442" cy="1496"/>
            </a:xfrm>
            <a:custGeom>
              <a:avLst/>
              <a:gdLst>
                <a:gd name="T0" fmla="*/ 646 w 2255"/>
                <a:gd name="T1" fmla="*/ 63 h 2058"/>
                <a:gd name="T2" fmla="*/ 422 w 2255"/>
                <a:gd name="T3" fmla="*/ 204 h 2058"/>
                <a:gd name="T4" fmla="*/ 284 w 2255"/>
                <a:gd name="T5" fmla="*/ 485 h 2058"/>
                <a:gd name="T6" fmla="*/ 149 w 2255"/>
                <a:gd name="T7" fmla="*/ 914 h 2058"/>
                <a:gd name="T8" fmla="*/ 37 w 2255"/>
                <a:gd name="T9" fmla="*/ 1073 h 2058"/>
                <a:gd name="T10" fmla="*/ 370 w 2255"/>
                <a:gd name="T11" fmla="*/ 1001 h 2058"/>
                <a:gd name="T12" fmla="*/ 594 w 2255"/>
                <a:gd name="T13" fmla="*/ 749 h 2058"/>
                <a:gd name="T14" fmla="*/ 777 w 2255"/>
                <a:gd name="T15" fmla="*/ 185 h 2058"/>
                <a:gd name="T16" fmla="*/ 900 w 2255"/>
                <a:gd name="T17" fmla="*/ 20 h 2058"/>
                <a:gd name="T18" fmla="*/ 646 w 2255"/>
                <a:gd name="T19" fmla="*/ 63 h 20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55" h="2058">
                  <a:moveTo>
                    <a:pt x="1580" y="120"/>
                  </a:moveTo>
                  <a:cubicBezTo>
                    <a:pt x="1399" y="176"/>
                    <a:pt x="1180" y="252"/>
                    <a:pt x="1032" y="385"/>
                  </a:cubicBezTo>
                  <a:cubicBezTo>
                    <a:pt x="884" y="518"/>
                    <a:pt x="805" y="693"/>
                    <a:pt x="694" y="917"/>
                  </a:cubicBezTo>
                  <a:cubicBezTo>
                    <a:pt x="583" y="1141"/>
                    <a:pt x="465" y="1543"/>
                    <a:pt x="364" y="1729"/>
                  </a:cubicBezTo>
                  <a:cubicBezTo>
                    <a:pt x="263" y="1915"/>
                    <a:pt x="0" y="2004"/>
                    <a:pt x="90" y="2031"/>
                  </a:cubicBezTo>
                  <a:cubicBezTo>
                    <a:pt x="180" y="2058"/>
                    <a:pt x="677" y="1996"/>
                    <a:pt x="904" y="1894"/>
                  </a:cubicBezTo>
                  <a:cubicBezTo>
                    <a:pt x="1131" y="1792"/>
                    <a:pt x="1286" y="1675"/>
                    <a:pt x="1452" y="1418"/>
                  </a:cubicBezTo>
                  <a:cubicBezTo>
                    <a:pt x="1618" y="1161"/>
                    <a:pt x="1775" y="579"/>
                    <a:pt x="1900" y="349"/>
                  </a:cubicBezTo>
                  <a:cubicBezTo>
                    <a:pt x="2025" y="119"/>
                    <a:pt x="2255" y="76"/>
                    <a:pt x="2202" y="38"/>
                  </a:cubicBezTo>
                  <a:cubicBezTo>
                    <a:pt x="2149" y="0"/>
                    <a:pt x="1710" y="103"/>
                    <a:pt x="1580" y="120"/>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67596" name="Text Box 12">
            <a:extLst>
              <a:ext uri="{FF2B5EF4-FFF2-40B4-BE49-F238E27FC236}">
                <a16:creationId xmlns:a16="http://schemas.microsoft.com/office/drawing/2014/main" id="{5C3660E3-F015-4032-8D0C-058CD9D5C3BE}"/>
              </a:ext>
            </a:extLst>
          </p:cNvPr>
          <p:cNvSpPr txBox="1">
            <a:spLocks noChangeArrowheads="1"/>
          </p:cNvSpPr>
          <p:nvPr/>
        </p:nvSpPr>
        <p:spPr bwMode="auto">
          <a:xfrm>
            <a:off x="762000" y="1790700"/>
            <a:ext cx="35814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2800" b="1">
                <a:latin typeface="宋体" panose="02010600030101010101" pitchFamily="2" charset="-122"/>
              </a:rPr>
              <a:t>磁滞回线较宽，剩余磁感应强度和矫顽力都比较大。</a:t>
            </a:r>
          </a:p>
        </p:txBody>
      </p:sp>
      <p:sp>
        <p:nvSpPr>
          <p:cNvPr id="67597" name="Text Box 13">
            <a:extLst>
              <a:ext uri="{FF2B5EF4-FFF2-40B4-BE49-F238E27FC236}">
                <a16:creationId xmlns:a16="http://schemas.microsoft.com/office/drawing/2014/main" id="{14419630-AFC9-4B14-808C-10D80BBB208B}"/>
              </a:ext>
            </a:extLst>
          </p:cNvPr>
          <p:cNvSpPr txBox="1">
            <a:spLocks noChangeArrowheads="1"/>
          </p:cNvSpPr>
          <p:nvPr/>
        </p:nvSpPr>
        <p:spPr bwMode="auto">
          <a:xfrm>
            <a:off x="671513" y="4257675"/>
            <a:ext cx="368458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lang="zh-CN" altLang="en-US" b="1">
                <a:latin typeface="宋体" panose="02010600030101010101" pitchFamily="2" charset="-122"/>
              </a:rPr>
              <a:t>适合于制造永磁体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calcmode="lin" valueType="num">
                                      <p:cBhvr additive="base">
                                        <p:cTn id="7" dur="500" fill="hold"/>
                                        <p:tgtEl>
                                          <p:spTgt spid="67588"/>
                                        </p:tgtEl>
                                        <p:attrNameLst>
                                          <p:attrName>ppt_x</p:attrName>
                                        </p:attrNameLst>
                                      </p:cBhvr>
                                      <p:tavLst>
                                        <p:tav tm="0">
                                          <p:val>
                                            <p:strVal val="0-#ppt_w/2"/>
                                          </p:val>
                                        </p:tav>
                                        <p:tav tm="100000">
                                          <p:val>
                                            <p:strVal val="#ppt_x"/>
                                          </p:val>
                                        </p:tav>
                                      </p:tavLst>
                                    </p:anim>
                                    <p:anim calcmode="lin" valueType="num">
                                      <p:cBhvr additive="base">
                                        <p:cTn id="8"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67599"/>
                                        </p:tgtEl>
                                        <p:attrNameLst>
                                          <p:attrName>style.visibility</p:attrName>
                                        </p:attrNameLst>
                                      </p:cBhvr>
                                      <p:to>
                                        <p:strVal val="visible"/>
                                      </p:to>
                                    </p:set>
                                    <p:animEffect transition="in" filter="fade">
                                      <p:cBhvr>
                                        <p:cTn id="13" dur="1000"/>
                                        <p:tgtEl>
                                          <p:spTgt spid="675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7596"/>
                                        </p:tgtEl>
                                        <p:attrNameLst>
                                          <p:attrName>style.visibility</p:attrName>
                                        </p:attrNameLst>
                                      </p:cBhvr>
                                      <p:to>
                                        <p:strVal val="visible"/>
                                      </p:to>
                                    </p:set>
                                    <p:animEffect transition="in" filter="box(out)">
                                      <p:cBhvr>
                                        <p:cTn id="18" dur="500"/>
                                        <p:tgtEl>
                                          <p:spTgt spid="6759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7597"/>
                                        </p:tgtEl>
                                        <p:attrNameLst>
                                          <p:attrName>style.visibility</p:attrName>
                                        </p:attrNameLst>
                                      </p:cBhvr>
                                      <p:to>
                                        <p:strVal val="visible"/>
                                      </p:to>
                                    </p:set>
                                    <p:animEffect transition="in" filter="box(out)">
                                      <p:cBhvr>
                                        <p:cTn id="23" dur="500"/>
                                        <p:tgtEl>
                                          <p:spTgt spid="67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96" grpId="0" autoUpdateAnimBg="0"/>
      <p:bldP spid="6759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22" name="Group 14">
            <a:extLst>
              <a:ext uri="{FF2B5EF4-FFF2-40B4-BE49-F238E27FC236}">
                <a16:creationId xmlns:a16="http://schemas.microsoft.com/office/drawing/2014/main" id="{84B1F1B0-032D-4E95-931C-57B47B0F3B02}"/>
              </a:ext>
            </a:extLst>
          </p:cNvPr>
          <p:cNvGrpSpPr>
            <a:grpSpLocks/>
          </p:cNvGrpSpPr>
          <p:nvPr/>
        </p:nvGrpSpPr>
        <p:grpSpPr bwMode="auto">
          <a:xfrm>
            <a:off x="4859338" y="1557338"/>
            <a:ext cx="3673475" cy="4032250"/>
            <a:chOff x="3061" y="981"/>
            <a:chExt cx="2314" cy="2540"/>
          </a:xfrm>
        </p:grpSpPr>
        <p:sp>
          <p:nvSpPr>
            <p:cNvPr id="30726" name="Rectangle 13">
              <a:extLst>
                <a:ext uri="{FF2B5EF4-FFF2-40B4-BE49-F238E27FC236}">
                  <a16:creationId xmlns:a16="http://schemas.microsoft.com/office/drawing/2014/main" id="{AA28200A-CA8F-4637-9350-C024BCBB97A7}"/>
                </a:ext>
              </a:extLst>
            </p:cNvPr>
            <p:cNvSpPr>
              <a:spLocks noChangeArrowheads="1"/>
            </p:cNvSpPr>
            <p:nvPr/>
          </p:nvSpPr>
          <p:spPr bwMode="auto">
            <a:xfrm>
              <a:off x="3061" y="981"/>
              <a:ext cx="2314" cy="2540"/>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27" name="Line 5">
              <a:extLst>
                <a:ext uri="{FF2B5EF4-FFF2-40B4-BE49-F238E27FC236}">
                  <a16:creationId xmlns:a16="http://schemas.microsoft.com/office/drawing/2014/main" id="{2DFD0D11-6C12-45FC-A6F6-61B6AE2D1EBF}"/>
                </a:ext>
              </a:extLst>
            </p:cNvPr>
            <p:cNvSpPr>
              <a:spLocks noChangeShapeType="1"/>
            </p:cNvSpPr>
            <p:nvPr/>
          </p:nvSpPr>
          <p:spPr bwMode="auto">
            <a:xfrm>
              <a:off x="3243" y="2296"/>
              <a:ext cx="1860"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28" name="Line 6">
              <a:extLst>
                <a:ext uri="{FF2B5EF4-FFF2-40B4-BE49-F238E27FC236}">
                  <a16:creationId xmlns:a16="http://schemas.microsoft.com/office/drawing/2014/main" id="{936A9BE9-1683-4294-8C81-82AE258378F6}"/>
                </a:ext>
              </a:extLst>
            </p:cNvPr>
            <p:cNvSpPr>
              <a:spLocks noChangeShapeType="1"/>
            </p:cNvSpPr>
            <p:nvPr/>
          </p:nvSpPr>
          <p:spPr bwMode="auto">
            <a:xfrm flipH="1" flipV="1">
              <a:off x="4150" y="1117"/>
              <a:ext cx="0" cy="2222"/>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0729" name="Rectangle 7">
              <a:extLst>
                <a:ext uri="{FF2B5EF4-FFF2-40B4-BE49-F238E27FC236}">
                  <a16:creationId xmlns:a16="http://schemas.microsoft.com/office/drawing/2014/main" id="{5495820B-70D4-437C-BAA7-C93508FA83AF}"/>
                </a:ext>
              </a:extLst>
            </p:cNvPr>
            <p:cNvSpPr>
              <a:spLocks noChangeArrowheads="1"/>
            </p:cNvSpPr>
            <p:nvPr/>
          </p:nvSpPr>
          <p:spPr bwMode="auto">
            <a:xfrm>
              <a:off x="4967" y="2296"/>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800" i="1">
                  <a:latin typeface="Times New Roman" panose="02020603050405020304" pitchFamily="18" charset="0"/>
                  <a:ea typeface="幼圆" panose="02010509060101010101" pitchFamily="49" charset="-122"/>
                </a:rPr>
                <a:t>H</a:t>
              </a:r>
            </a:p>
          </p:txBody>
        </p:sp>
        <p:sp>
          <p:nvSpPr>
            <p:cNvPr id="30730" name="Rectangle 8">
              <a:extLst>
                <a:ext uri="{FF2B5EF4-FFF2-40B4-BE49-F238E27FC236}">
                  <a16:creationId xmlns:a16="http://schemas.microsoft.com/office/drawing/2014/main" id="{EF2A4097-5206-45CA-B250-BA19FFA1A00C}"/>
                </a:ext>
              </a:extLst>
            </p:cNvPr>
            <p:cNvSpPr>
              <a:spLocks noChangeArrowheads="1"/>
            </p:cNvSpPr>
            <p:nvPr/>
          </p:nvSpPr>
          <p:spPr bwMode="auto">
            <a:xfrm>
              <a:off x="3878" y="1071"/>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800" i="1">
                  <a:latin typeface="Times New Roman" panose="02020603050405020304" pitchFamily="18" charset="0"/>
                  <a:ea typeface="幼圆" panose="02010509060101010101" pitchFamily="49" charset="-122"/>
                </a:rPr>
                <a:t>B</a:t>
              </a:r>
            </a:p>
          </p:txBody>
        </p:sp>
        <p:sp>
          <p:nvSpPr>
            <p:cNvPr id="30731" name="Freeform 9">
              <a:extLst>
                <a:ext uri="{FF2B5EF4-FFF2-40B4-BE49-F238E27FC236}">
                  <a16:creationId xmlns:a16="http://schemas.microsoft.com/office/drawing/2014/main" id="{227A59F6-2596-40A7-8156-4EAB758B7C3C}"/>
                </a:ext>
              </a:extLst>
            </p:cNvPr>
            <p:cNvSpPr>
              <a:spLocks noChangeAspect="1"/>
            </p:cNvSpPr>
            <p:nvPr/>
          </p:nvSpPr>
          <p:spPr bwMode="auto">
            <a:xfrm>
              <a:off x="3412" y="1525"/>
              <a:ext cx="1546" cy="1472"/>
            </a:xfrm>
            <a:custGeom>
              <a:avLst/>
              <a:gdLst>
                <a:gd name="T0" fmla="*/ 747 w 2377"/>
                <a:gd name="T1" fmla="*/ 27 h 2264"/>
                <a:gd name="T2" fmla="*/ 380 w 2377"/>
                <a:gd name="T3" fmla="*/ 90 h 2264"/>
                <a:gd name="T4" fmla="*/ 245 w 2377"/>
                <a:gd name="T5" fmla="*/ 383 h 2264"/>
                <a:gd name="T6" fmla="*/ 128 w 2377"/>
                <a:gd name="T7" fmla="*/ 812 h 2264"/>
                <a:gd name="T8" fmla="*/ 62 w 2377"/>
                <a:gd name="T9" fmla="*/ 928 h 2264"/>
                <a:gd name="T10" fmla="*/ 503 w 2377"/>
                <a:gd name="T11" fmla="*/ 932 h 2264"/>
                <a:gd name="T12" fmla="*/ 708 w 2377"/>
                <a:gd name="T13" fmla="*/ 778 h 2264"/>
                <a:gd name="T14" fmla="*/ 906 w 2377"/>
                <a:gd name="T15" fmla="*/ 124 h 2264"/>
                <a:gd name="T16" fmla="*/ 980 w 2377"/>
                <a:gd name="T17" fmla="*/ 31 h 2264"/>
                <a:gd name="T18" fmla="*/ 747 w 2377"/>
                <a:gd name="T19" fmla="*/ 27 h 22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77" h="2264">
                  <a:moveTo>
                    <a:pt x="1766" y="65"/>
                  </a:moveTo>
                  <a:cubicBezTo>
                    <a:pt x="1530" y="88"/>
                    <a:pt x="1096" y="72"/>
                    <a:pt x="898" y="212"/>
                  </a:cubicBezTo>
                  <a:cubicBezTo>
                    <a:pt x="700" y="352"/>
                    <a:pt x="679" y="621"/>
                    <a:pt x="580" y="906"/>
                  </a:cubicBezTo>
                  <a:cubicBezTo>
                    <a:pt x="481" y="1191"/>
                    <a:pt x="375" y="1706"/>
                    <a:pt x="303" y="1921"/>
                  </a:cubicBezTo>
                  <a:cubicBezTo>
                    <a:pt x="231" y="2136"/>
                    <a:pt x="0" y="2149"/>
                    <a:pt x="148" y="2196"/>
                  </a:cubicBezTo>
                  <a:cubicBezTo>
                    <a:pt x="296" y="2243"/>
                    <a:pt x="936" y="2264"/>
                    <a:pt x="1190" y="2205"/>
                  </a:cubicBezTo>
                  <a:cubicBezTo>
                    <a:pt x="1444" y="2146"/>
                    <a:pt x="1517" y="2157"/>
                    <a:pt x="1675" y="1839"/>
                  </a:cubicBezTo>
                  <a:cubicBezTo>
                    <a:pt x="1833" y="1521"/>
                    <a:pt x="2034" y="588"/>
                    <a:pt x="2141" y="294"/>
                  </a:cubicBezTo>
                  <a:cubicBezTo>
                    <a:pt x="2248" y="0"/>
                    <a:pt x="2377" y="112"/>
                    <a:pt x="2315" y="74"/>
                  </a:cubicBezTo>
                  <a:cubicBezTo>
                    <a:pt x="2253" y="36"/>
                    <a:pt x="1880" y="67"/>
                    <a:pt x="1766" y="65"/>
                  </a:cubicBezTo>
                  <a:close/>
                </a:path>
              </a:pathLst>
            </a:custGeom>
            <a:noFill/>
            <a:ln w="28575" cap="flat" cmpd="sng">
              <a:solidFill>
                <a:schemeClr va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68618" name="Text Box 10">
            <a:extLst>
              <a:ext uri="{FF2B5EF4-FFF2-40B4-BE49-F238E27FC236}">
                <a16:creationId xmlns:a16="http://schemas.microsoft.com/office/drawing/2014/main" id="{3B2D8FA5-D43A-458C-9EE7-FFFF851775DB}"/>
              </a:ext>
            </a:extLst>
          </p:cNvPr>
          <p:cNvSpPr txBox="1">
            <a:spLocks noChangeArrowheads="1"/>
          </p:cNvSpPr>
          <p:nvPr/>
        </p:nvSpPr>
        <p:spPr bwMode="auto">
          <a:xfrm>
            <a:off x="896938" y="836613"/>
            <a:ext cx="2224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b="1">
                <a:solidFill>
                  <a:schemeClr val="hlink"/>
                </a:solidFill>
                <a:latin typeface="Times New Roman" panose="02020603050405020304" pitchFamily="18" charset="0"/>
                <a:ea typeface="黑体" panose="02010609060101010101" pitchFamily="49" charset="-122"/>
              </a:rPr>
              <a:t>矩磁材料：</a:t>
            </a:r>
          </a:p>
        </p:txBody>
      </p:sp>
      <p:sp>
        <p:nvSpPr>
          <p:cNvPr id="68619" name="Text Box 11">
            <a:extLst>
              <a:ext uri="{FF2B5EF4-FFF2-40B4-BE49-F238E27FC236}">
                <a16:creationId xmlns:a16="http://schemas.microsoft.com/office/drawing/2014/main" id="{00E67B1D-5E31-4FBA-AC75-35B971B8EDEE}"/>
              </a:ext>
            </a:extLst>
          </p:cNvPr>
          <p:cNvSpPr txBox="1">
            <a:spLocks noChangeArrowheads="1"/>
          </p:cNvSpPr>
          <p:nvPr/>
        </p:nvSpPr>
        <p:spPr bwMode="auto">
          <a:xfrm>
            <a:off x="827088" y="1820863"/>
            <a:ext cx="36734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磁滞回线接近于矩形，剩余磁感应强度</a:t>
            </a:r>
            <a:r>
              <a:rPr lang="en-US" altLang="zh-CN" sz="2800" b="1" i="1">
                <a:latin typeface="Times New Roman" panose="02020603050405020304" pitchFamily="18" charset="0"/>
              </a:rPr>
              <a:t>B</a:t>
            </a:r>
            <a:r>
              <a:rPr lang="en-US" altLang="zh-CN" sz="2800" b="1" baseline="-25000">
                <a:latin typeface="Times New Roman" panose="02020603050405020304" pitchFamily="18" charset="0"/>
              </a:rPr>
              <a:t>r</a:t>
            </a:r>
            <a:r>
              <a:rPr lang="zh-CN" altLang="en-US" sz="2800" b="1">
                <a:latin typeface="Times New Roman" panose="02020603050405020304" pitchFamily="18" charset="0"/>
              </a:rPr>
              <a:t>接近于饱和磁感应强度</a:t>
            </a:r>
            <a:r>
              <a:rPr lang="en-US" altLang="zh-CN" sz="2800" b="1">
                <a:latin typeface="Times New Roman" panose="02020603050405020304" pitchFamily="18" charset="0"/>
              </a:rPr>
              <a:t>B</a:t>
            </a:r>
            <a:r>
              <a:rPr lang="en-US" altLang="zh-CN" sz="2800" b="1" baseline="-25000">
                <a:latin typeface="Times New Roman" panose="02020603050405020304" pitchFamily="18" charset="0"/>
              </a:rPr>
              <a:t>s</a:t>
            </a:r>
            <a:r>
              <a:rPr lang="zh-CN" altLang="en-US" sz="2800" b="1">
                <a:latin typeface="Times New Roman" panose="02020603050405020304" pitchFamily="18" charset="0"/>
              </a:rPr>
              <a:t>。</a:t>
            </a:r>
          </a:p>
        </p:txBody>
      </p:sp>
      <p:sp>
        <p:nvSpPr>
          <p:cNvPr id="68620" name="Text Box 12">
            <a:extLst>
              <a:ext uri="{FF2B5EF4-FFF2-40B4-BE49-F238E27FC236}">
                <a16:creationId xmlns:a16="http://schemas.microsoft.com/office/drawing/2014/main" id="{5799E6E2-D743-4E98-907D-BA98AB8F7FD5}"/>
              </a:ext>
            </a:extLst>
          </p:cNvPr>
          <p:cNvSpPr txBox="1">
            <a:spLocks noChangeArrowheads="1"/>
          </p:cNvSpPr>
          <p:nvPr/>
        </p:nvSpPr>
        <p:spPr bwMode="auto">
          <a:xfrm>
            <a:off x="827088" y="4076700"/>
            <a:ext cx="3529012"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lang="zh-CN" altLang="en-US" b="1">
                <a:latin typeface="宋体" panose="02010600030101010101" pitchFamily="2" charset="-122"/>
              </a:rPr>
              <a:t>适合于制作记录磁带及计算机的记忆元件。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8"/>
                                        </p:tgtEl>
                                        <p:attrNameLst>
                                          <p:attrName>style.visibility</p:attrName>
                                        </p:attrNameLst>
                                      </p:cBhvr>
                                      <p:to>
                                        <p:strVal val="visible"/>
                                      </p:to>
                                    </p:set>
                                    <p:anim calcmode="lin" valueType="num">
                                      <p:cBhvr additive="base">
                                        <p:cTn id="7" dur="500" fill="hold"/>
                                        <p:tgtEl>
                                          <p:spTgt spid="68618"/>
                                        </p:tgtEl>
                                        <p:attrNameLst>
                                          <p:attrName>ppt_x</p:attrName>
                                        </p:attrNameLst>
                                      </p:cBhvr>
                                      <p:tavLst>
                                        <p:tav tm="0">
                                          <p:val>
                                            <p:strVal val="0-#ppt_w/2"/>
                                          </p:val>
                                        </p:tav>
                                        <p:tav tm="100000">
                                          <p:val>
                                            <p:strVal val="#ppt_x"/>
                                          </p:val>
                                        </p:tav>
                                      </p:tavLst>
                                    </p:anim>
                                    <p:anim calcmode="lin" valueType="num">
                                      <p:cBhvr additive="base">
                                        <p:cTn id="8" dur="500" fill="hold"/>
                                        <p:tgtEl>
                                          <p:spTgt spid="686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68622"/>
                                        </p:tgtEl>
                                        <p:attrNameLst>
                                          <p:attrName>style.visibility</p:attrName>
                                        </p:attrNameLst>
                                      </p:cBhvr>
                                      <p:to>
                                        <p:strVal val="visible"/>
                                      </p:to>
                                    </p:set>
                                    <p:animEffect transition="in" filter="fade">
                                      <p:cBhvr>
                                        <p:cTn id="13" dur="1000"/>
                                        <p:tgtEl>
                                          <p:spTgt spid="6862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68619"/>
                                        </p:tgtEl>
                                        <p:attrNameLst>
                                          <p:attrName>style.visibility</p:attrName>
                                        </p:attrNameLst>
                                      </p:cBhvr>
                                      <p:to>
                                        <p:strVal val="visible"/>
                                      </p:to>
                                    </p:set>
                                    <p:animEffect transition="in" filter="box(out)">
                                      <p:cBhvr>
                                        <p:cTn id="18" dur="500"/>
                                        <p:tgtEl>
                                          <p:spTgt spid="686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8620"/>
                                        </p:tgtEl>
                                        <p:attrNameLst>
                                          <p:attrName>style.visibility</p:attrName>
                                        </p:attrNameLst>
                                      </p:cBhvr>
                                      <p:to>
                                        <p:strVal val="visible"/>
                                      </p:to>
                                    </p:set>
                                    <p:animEffect transition="in" filter="box(out)">
                                      <p:cBhvr>
                                        <p:cTn id="23" dur="500"/>
                                        <p:tgtEl>
                                          <p:spTgt spid="6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8" grpId="0" autoUpdateAnimBg="0"/>
      <p:bldP spid="68619" grpId="0" autoUpdateAnimBg="0"/>
      <p:bldP spid="6862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a:extLst>
              <a:ext uri="{FF2B5EF4-FFF2-40B4-BE49-F238E27FC236}">
                <a16:creationId xmlns:a16="http://schemas.microsoft.com/office/drawing/2014/main" id="{0C097C69-51B4-48FE-B5DF-D2633458B418}"/>
              </a:ext>
            </a:extLst>
          </p:cNvPr>
          <p:cNvSpPr txBox="1">
            <a:spLocks noChangeArrowheads="1"/>
          </p:cNvSpPr>
          <p:nvPr/>
        </p:nvSpPr>
        <p:spPr bwMode="auto">
          <a:xfrm>
            <a:off x="755650" y="658813"/>
            <a:ext cx="2376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b="1">
                <a:solidFill>
                  <a:schemeClr val="hlink"/>
                </a:solidFill>
              </a:rPr>
              <a:t>2.  </a:t>
            </a:r>
            <a:r>
              <a:rPr lang="zh-CN" altLang="en-US" b="1">
                <a:solidFill>
                  <a:schemeClr val="hlink"/>
                </a:solidFill>
              </a:rPr>
              <a:t>磁畴 </a:t>
            </a:r>
          </a:p>
        </p:txBody>
      </p:sp>
      <p:pic>
        <p:nvPicPr>
          <p:cNvPr id="69637" name="Picture 5" descr="7-59">
            <a:extLst>
              <a:ext uri="{FF2B5EF4-FFF2-40B4-BE49-F238E27FC236}">
                <a16:creationId xmlns:a16="http://schemas.microsoft.com/office/drawing/2014/main" id="{9CB57525-2D3F-44AF-86B9-5358E0046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700213"/>
            <a:ext cx="3240087"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Text Box 6">
            <a:extLst>
              <a:ext uri="{FF2B5EF4-FFF2-40B4-BE49-F238E27FC236}">
                <a16:creationId xmlns:a16="http://schemas.microsoft.com/office/drawing/2014/main" id="{DC784F77-C377-4CE0-AEF0-DF25FFDA8A69}"/>
              </a:ext>
            </a:extLst>
          </p:cNvPr>
          <p:cNvSpPr txBox="1">
            <a:spLocks noChangeArrowheads="1"/>
          </p:cNvSpPr>
          <p:nvPr/>
        </p:nvSpPr>
        <p:spPr bwMode="auto">
          <a:xfrm>
            <a:off x="684213" y="1557338"/>
            <a:ext cx="4535487"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en-US" altLang="zh-CN" sz="2800" b="1">
                <a:latin typeface="宋体" panose="02010600030101010101" pitchFamily="2" charset="-122"/>
              </a:rPr>
              <a:t>    </a:t>
            </a:r>
            <a:r>
              <a:rPr lang="zh-CN" altLang="en-US" sz="2800" b="1">
                <a:latin typeface="宋体" panose="02010600030101010101" pitchFamily="2" charset="-122"/>
              </a:rPr>
              <a:t>铁磁质内部相邻原子的磁矩会在一个微小的区域内形成方向一致、排列非常整齐的 “自发磁化区”，称为</a:t>
            </a:r>
            <a:r>
              <a:rPr lang="zh-CN" altLang="en-US" sz="2800" b="1">
                <a:solidFill>
                  <a:schemeClr val="hlink"/>
                </a:solidFill>
                <a:latin typeface="宋体" panose="02010600030101010101" pitchFamily="2" charset="-122"/>
              </a:rPr>
              <a:t>磁畴</a:t>
            </a:r>
            <a:r>
              <a:rPr lang="zh-CN" altLang="en-US" sz="2800" b="1">
                <a:latin typeface="宋体" panose="02010600030101010101" pitchFamily="2" charset="-122"/>
              </a:rPr>
              <a:t>。 </a:t>
            </a:r>
          </a:p>
        </p:txBody>
      </p:sp>
      <p:sp>
        <p:nvSpPr>
          <p:cNvPr id="31749" name="Rectangle 9">
            <a:extLst>
              <a:ext uri="{FF2B5EF4-FFF2-40B4-BE49-F238E27FC236}">
                <a16:creationId xmlns:a16="http://schemas.microsoft.com/office/drawing/2014/main" id="{46B85A23-DBCE-4CB9-BB3E-82AE411FED2B}"/>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69646" name="Group 14">
            <a:extLst>
              <a:ext uri="{FF2B5EF4-FFF2-40B4-BE49-F238E27FC236}">
                <a16:creationId xmlns:a16="http://schemas.microsoft.com/office/drawing/2014/main" id="{3CF080F1-6DE4-4B63-A314-B82568E1E6B5}"/>
              </a:ext>
            </a:extLst>
          </p:cNvPr>
          <p:cNvGrpSpPr>
            <a:grpSpLocks/>
          </p:cNvGrpSpPr>
          <p:nvPr/>
        </p:nvGrpSpPr>
        <p:grpSpPr bwMode="auto">
          <a:xfrm>
            <a:off x="684213" y="4538663"/>
            <a:ext cx="4700587" cy="546100"/>
            <a:chOff x="418" y="2209"/>
            <a:chExt cx="2961" cy="344"/>
          </a:xfrm>
        </p:grpSpPr>
        <p:sp>
          <p:nvSpPr>
            <p:cNvPr id="31755" name="Text Box 7">
              <a:extLst>
                <a:ext uri="{FF2B5EF4-FFF2-40B4-BE49-F238E27FC236}">
                  <a16:creationId xmlns:a16="http://schemas.microsoft.com/office/drawing/2014/main" id="{B8DB9C82-8B49-4085-B9E8-009FF2F300C6}"/>
                </a:ext>
              </a:extLst>
            </p:cNvPr>
            <p:cNvSpPr txBox="1">
              <a:spLocks noChangeArrowheads="1"/>
            </p:cNvSpPr>
            <p:nvPr/>
          </p:nvSpPr>
          <p:spPr bwMode="auto">
            <a:xfrm>
              <a:off x="418" y="2209"/>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t>磁畴大小：</a:t>
              </a:r>
            </a:p>
          </p:txBody>
        </p:sp>
        <p:graphicFrame>
          <p:nvGraphicFramePr>
            <p:cNvPr id="31756" name="Object 8">
              <a:extLst>
                <a:ext uri="{FF2B5EF4-FFF2-40B4-BE49-F238E27FC236}">
                  <a16:creationId xmlns:a16="http://schemas.microsoft.com/office/drawing/2014/main" id="{B8009852-8373-48C8-98C2-3713844120B5}"/>
                </a:ext>
              </a:extLst>
            </p:cNvPr>
            <p:cNvGraphicFramePr>
              <a:graphicFrameLocks noChangeAspect="1"/>
            </p:cNvGraphicFramePr>
            <p:nvPr/>
          </p:nvGraphicFramePr>
          <p:xfrm>
            <a:off x="1837" y="2232"/>
            <a:ext cx="1542" cy="321"/>
          </p:xfrm>
          <a:graphic>
            <a:graphicData uri="http://schemas.openxmlformats.org/presentationml/2006/ole">
              <mc:AlternateContent xmlns:mc="http://schemas.openxmlformats.org/markup-compatibility/2006">
                <mc:Choice xmlns:v="urn:schemas-microsoft-com:vml" Requires="v">
                  <p:oleObj spid="_x0000_s31757" name="公式" r:id="rId4" imgW="942843" imgH="180894" progId="Equation.3">
                    <p:embed/>
                  </p:oleObj>
                </mc:Choice>
                <mc:Fallback>
                  <p:oleObj name="公式" r:id="rId4" imgW="942843" imgH="180894"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7" y="2232"/>
                          <a:ext cx="154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1751" name="Rectangle 12">
            <a:extLst>
              <a:ext uri="{FF2B5EF4-FFF2-40B4-BE49-F238E27FC236}">
                <a16:creationId xmlns:a16="http://schemas.microsoft.com/office/drawing/2014/main" id="{9B9A4EF5-FD47-41EB-9746-46582830928F}"/>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69645" name="Group 13">
            <a:extLst>
              <a:ext uri="{FF2B5EF4-FFF2-40B4-BE49-F238E27FC236}">
                <a16:creationId xmlns:a16="http://schemas.microsoft.com/office/drawing/2014/main" id="{5827D58E-2EB8-40B4-A37F-53226C5605A7}"/>
              </a:ext>
            </a:extLst>
          </p:cNvPr>
          <p:cNvGrpSpPr>
            <a:grpSpLocks/>
          </p:cNvGrpSpPr>
          <p:nvPr/>
        </p:nvGrpSpPr>
        <p:grpSpPr bwMode="auto">
          <a:xfrm>
            <a:off x="684213" y="5343525"/>
            <a:ext cx="5761037" cy="533400"/>
            <a:chOff x="385" y="2741"/>
            <a:chExt cx="3629" cy="336"/>
          </a:xfrm>
        </p:grpSpPr>
        <p:sp>
          <p:nvSpPr>
            <p:cNvPr id="31753" name="Text Box 10">
              <a:extLst>
                <a:ext uri="{FF2B5EF4-FFF2-40B4-BE49-F238E27FC236}">
                  <a16:creationId xmlns:a16="http://schemas.microsoft.com/office/drawing/2014/main" id="{C8A26BA4-32E6-441A-B2F9-B25A8E21DA2B}"/>
                </a:ext>
              </a:extLst>
            </p:cNvPr>
            <p:cNvSpPr txBox="1">
              <a:spLocks noChangeArrowheads="1"/>
            </p:cNvSpPr>
            <p:nvPr/>
          </p:nvSpPr>
          <p:spPr bwMode="auto">
            <a:xfrm>
              <a:off x="385" y="2750"/>
              <a:ext cx="26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t>每个磁畴所含分子数： </a:t>
              </a:r>
            </a:p>
          </p:txBody>
        </p:sp>
        <p:graphicFrame>
          <p:nvGraphicFramePr>
            <p:cNvPr id="31754" name="Object 11">
              <a:extLst>
                <a:ext uri="{FF2B5EF4-FFF2-40B4-BE49-F238E27FC236}">
                  <a16:creationId xmlns:a16="http://schemas.microsoft.com/office/drawing/2014/main" id="{E389FF16-AB09-4A19-8589-35F629553542}"/>
                </a:ext>
              </a:extLst>
            </p:cNvPr>
            <p:cNvGraphicFramePr>
              <a:graphicFrameLocks noChangeAspect="1"/>
            </p:cNvGraphicFramePr>
            <p:nvPr/>
          </p:nvGraphicFramePr>
          <p:xfrm>
            <a:off x="2925" y="2741"/>
            <a:ext cx="1089" cy="318"/>
          </p:xfrm>
          <a:graphic>
            <a:graphicData uri="http://schemas.openxmlformats.org/presentationml/2006/ole">
              <mc:AlternateContent xmlns:mc="http://schemas.openxmlformats.org/markup-compatibility/2006">
                <mc:Choice xmlns:v="urn:schemas-microsoft-com:vml" Requires="v">
                  <p:oleObj spid="_x0000_s31758" name="公式" r:id="rId6" imgW="666838" imgH="180894" progId="Equation.3">
                    <p:embed/>
                  </p:oleObj>
                </mc:Choice>
                <mc:Fallback>
                  <p:oleObj name="公式" r:id="rId6" imgW="666838" imgH="180894"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 y="2741"/>
                          <a:ext cx="108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blinds(horizontal)">
                                      <p:cBhvr>
                                        <p:cTn id="7" dur="500"/>
                                        <p:tgtEl>
                                          <p:spTgt spid="69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fade">
                                      <p:cBhvr>
                                        <p:cTn id="12" dur="1000"/>
                                        <p:tgtEl>
                                          <p:spTgt spid="696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646"/>
                                        </p:tgtEl>
                                        <p:attrNameLst>
                                          <p:attrName>style.visibility</p:attrName>
                                        </p:attrNameLst>
                                      </p:cBhvr>
                                      <p:to>
                                        <p:strVal val="visible"/>
                                      </p:to>
                                    </p:set>
                                    <p:animEffect transition="in" filter="wipe(left)">
                                      <p:cBhvr>
                                        <p:cTn id="17" dur="500"/>
                                        <p:tgtEl>
                                          <p:spTgt spid="69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9645"/>
                                        </p:tgtEl>
                                        <p:attrNameLst>
                                          <p:attrName>style.visibility</p:attrName>
                                        </p:attrNameLst>
                                      </p:cBhvr>
                                      <p:to>
                                        <p:strVal val="visible"/>
                                      </p:to>
                                    </p:set>
                                    <p:animEffect transition="in" filter="wipe(left)">
                                      <p:cBhvr>
                                        <p:cTn id="22" dur="500"/>
                                        <p:tgtEl>
                                          <p:spTgt spid="69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a:extLst>
              <a:ext uri="{FF2B5EF4-FFF2-40B4-BE49-F238E27FC236}">
                <a16:creationId xmlns:a16="http://schemas.microsoft.com/office/drawing/2014/main" id="{89F67998-6A62-4B97-B73C-9247C73E3ABB}"/>
              </a:ext>
            </a:extLst>
          </p:cNvPr>
          <p:cNvSpPr txBox="1">
            <a:spLocks noChangeArrowheads="1"/>
          </p:cNvSpPr>
          <p:nvPr/>
        </p:nvSpPr>
        <p:spPr bwMode="auto">
          <a:xfrm>
            <a:off x="539750" y="404813"/>
            <a:ext cx="561657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000000"/>
                  </a:outerShdw>
                </a:effectLst>
                <a:latin typeface="Times New Roman" panose="02020603050405020304" pitchFamily="18" charset="0"/>
              </a:rPr>
              <a:t>设：外场的磁感应强度为</a:t>
            </a:r>
            <a:r>
              <a:rPr kumimoji="1" lang="en-US" altLang="zh-CN" sz="2800" b="1" i="1">
                <a:latin typeface="Times New Roman" panose="02020603050405020304" pitchFamily="18" charset="0"/>
              </a:rPr>
              <a:t>B</a:t>
            </a:r>
            <a:r>
              <a:rPr kumimoji="1" lang="en-US" altLang="zh-CN" sz="2800" b="1" baseline="-25000">
                <a:effectLst>
                  <a:outerShdw blurRad="38100" dist="38100" dir="2700000" algn="tl">
                    <a:srgbClr val="000000"/>
                  </a:outerShdw>
                </a:effectLst>
                <a:latin typeface="Times New Roman" panose="02020603050405020304" pitchFamily="18" charset="0"/>
              </a:rPr>
              <a:t>0</a:t>
            </a:r>
            <a:r>
              <a:rPr kumimoji="1" lang="zh-CN" altLang="en-US" sz="2800" b="1">
                <a:effectLst>
                  <a:outerShdw blurRad="38100" dist="38100" dir="2700000" algn="tl">
                    <a:srgbClr val="000000"/>
                  </a:outerShdw>
                </a:effectLst>
                <a:latin typeface="Times New Roman" panose="02020603050405020304" pitchFamily="18" charset="0"/>
              </a:rPr>
              <a:t>；</a:t>
            </a:r>
          </a:p>
          <a:p>
            <a:pPr eaLnBrk="1" hangingPunct="1">
              <a:spcBef>
                <a:spcPct val="50000"/>
              </a:spcBef>
              <a:defRPr/>
            </a:pPr>
            <a:r>
              <a:rPr kumimoji="1" lang="zh-CN" altLang="en-US" sz="2800" b="1">
                <a:effectLst>
                  <a:outerShdw blurRad="38100" dist="38100" dir="2700000" algn="tl">
                    <a:srgbClr val="000000"/>
                  </a:outerShdw>
                </a:effectLst>
                <a:latin typeface="Times New Roman" panose="02020603050405020304" pitchFamily="18" charset="0"/>
              </a:rPr>
              <a:t>        介质磁化后的附加磁场为</a:t>
            </a:r>
            <a:r>
              <a:rPr kumimoji="1" lang="en-US" altLang="zh-CN" sz="2800" b="1" i="1">
                <a:latin typeface="Times New Roman" panose="02020603050405020304" pitchFamily="18" charset="0"/>
              </a:rPr>
              <a:t>B</a:t>
            </a:r>
            <a:r>
              <a:rPr kumimoji="1" lang="en-US" altLang="zh-CN" sz="2800" b="1">
                <a:latin typeface="Times New Roman" panose="02020603050405020304" pitchFamily="18" charset="0"/>
              </a:rPr>
              <a:t>´</a:t>
            </a:r>
          </a:p>
        </p:txBody>
      </p:sp>
      <p:grpSp>
        <p:nvGrpSpPr>
          <p:cNvPr id="44037" name="Group 5">
            <a:extLst>
              <a:ext uri="{FF2B5EF4-FFF2-40B4-BE49-F238E27FC236}">
                <a16:creationId xmlns:a16="http://schemas.microsoft.com/office/drawing/2014/main" id="{F3F89ABA-3CD4-487B-926A-D8EC0BDFB004}"/>
              </a:ext>
            </a:extLst>
          </p:cNvPr>
          <p:cNvGrpSpPr>
            <a:grpSpLocks/>
          </p:cNvGrpSpPr>
          <p:nvPr/>
        </p:nvGrpSpPr>
        <p:grpSpPr bwMode="auto">
          <a:xfrm>
            <a:off x="611188" y="1628775"/>
            <a:ext cx="6934200" cy="693738"/>
            <a:chOff x="432" y="864"/>
            <a:chExt cx="4368" cy="437"/>
          </a:xfrm>
        </p:grpSpPr>
        <p:sp>
          <p:nvSpPr>
            <p:cNvPr id="44038" name="Text Box 6">
              <a:extLst>
                <a:ext uri="{FF2B5EF4-FFF2-40B4-BE49-F238E27FC236}">
                  <a16:creationId xmlns:a16="http://schemas.microsoft.com/office/drawing/2014/main" id="{A8D1173D-1AF5-4CA5-8DAE-38C16D7A90EE}"/>
                </a:ext>
              </a:extLst>
            </p:cNvPr>
            <p:cNvSpPr txBox="1">
              <a:spLocks noChangeArrowheads="1"/>
            </p:cNvSpPr>
            <p:nvPr/>
          </p:nvSpPr>
          <p:spPr bwMode="auto">
            <a:xfrm>
              <a:off x="432" y="912"/>
              <a:ext cx="31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000000"/>
                    </a:outerShdw>
                  </a:effectLst>
                  <a:latin typeface="Times New Roman" panose="02020603050405020304" pitchFamily="18" charset="0"/>
                </a:rPr>
                <a:t>磁介质中的磁感应强度：</a:t>
              </a:r>
            </a:p>
          </p:txBody>
        </p:sp>
        <p:graphicFrame>
          <p:nvGraphicFramePr>
            <p:cNvPr id="5135" name="Object 7">
              <a:extLst>
                <a:ext uri="{FF2B5EF4-FFF2-40B4-BE49-F238E27FC236}">
                  <a16:creationId xmlns:a16="http://schemas.microsoft.com/office/drawing/2014/main" id="{4A756D07-84E0-4A46-9ABD-42EED11F9D82}"/>
                </a:ext>
              </a:extLst>
            </p:cNvPr>
            <p:cNvGraphicFramePr>
              <a:graphicFrameLocks noChangeAspect="1"/>
            </p:cNvGraphicFramePr>
            <p:nvPr/>
          </p:nvGraphicFramePr>
          <p:xfrm>
            <a:off x="3456" y="864"/>
            <a:ext cx="1344" cy="437"/>
          </p:xfrm>
          <a:graphic>
            <a:graphicData uri="http://schemas.openxmlformats.org/presentationml/2006/ole">
              <mc:AlternateContent xmlns:mc="http://schemas.openxmlformats.org/markup-compatibility/2006">
                <mc:Choice xmlns:v="urn:schemas-microsoft-com:vml" Requires="v">
                  <p:oleObj spid="_x0000_s5136" name="公式" r:id="rId3" imgW="714243" imgH="219035" progId="Equation.3">
                    <p:embed/>
                  </p:oleObj>
                </mc:Choice>
                <mc:Fallback>
                  <p:oleObj name="公式" r:id="rId3" imgW="714243" imgH="21903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864"/>
                          <a:ext cx="1344"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4040" name="Group 8">
            <a:extLst>
              <a:ext uri="{FF2B5EF4-FFF2-40B4-BE49-F238E27FC236}">
                <a16:creationId xmlns:a16="http://schemas.microsoft.com/office/drawing/2014/main" id="{3EAEC536-4775-4317-8231-DABBADD22E08}"/>
              </a:ext>
            </a:extLst>
          </p:cNvPr>
          <p:cNvGrpSpPr>
            <a:grpSpLocks/>
          </p:cNvGrpSpPr>
          <p:nvPr/>
        </p:nvGrpSpPr>
        <p:grpSpPr bwMode="auto">
          <a:xfrm>
            <a:off x="838200" y="2700338"/>
            <a:ext cx="4627563" cy="655637"/>
            <a:chOff x="528" y="1701"/>
            <a:chExt cx="2915" cy="413"/>
          </a:xfrm>
        </p:grpSpPr>
        <p:sp>
          <p:nvSpPr>
            <p:cNvPr id="44041" name="Text Box 9">
              <a:extLst>
                <a:ext uri="{FF2B5EF4-FFF2-40B4-BE49-F238E27FC236}">
                  <a16:creationId xmlns:a16="http://schemas.microsoft.com/office/drawing/2014/main" id="{3D4B0B50-AA6D-48EA-88E7-1A5DB7DBF0EF}"/>
                </a:ext>
              </a:extLst>
            </p:cNvPr>
            <p:cNvSpPr txBox="1">
              <a:spLocks noChangeArrowheads="1"/>
            </p:cNvSpPr>
            <p:nvPr/>
          </p:nvSpPr>
          <p:spPr bwMode="auto">
            <a:xfrm>
              <a:off x="528" y="1728"/>
              <a:ext cx="1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000000"/>
                    </a:outerShdw>
                  </a:effectLst>
                  <a:latin typeface="Times New Roman" panose="02020603050405020304" pitchFamily="18" charset="0"/>
                </a:rPr>
                <a:t>实验结果：</a:t>
              </a:r>
            </a:p>
          </p:txBody>
        </p:sp>
        <p:graphicFrame>
          <p:nvGraphicFramePr>
            <p:cNvPr id="5133" name="Object 10">
              <a:extLst>
                <a:ext uri="{FF2B5EF4-FFF2-40B4-BE49-F238E27FC236}">
                  <a16:creationId xmlns:a16="http://schemas.microsoft.com/office/drawing/2014/main" id="{75B9B672-6C8B-4CC2-8B6E-AD0A22B93FF5}"/>
                </a:ext>
              </a:extLst>
            </p:cNvPr>
            <p:cNvGraphicFramePr>
              <a:graphicFrameLocks noChangeAspect="1"/>
            </p:cNvGraphicFramePr>
            <p:nvPr/>
          </p:nvGraphicFramePr>
          <p:xfrm>
            <a:off x="2414" y="1701"/>
            <a:ext cx="1029" cy="413"/>
          </p:xfrm>
          <a:graphic>
            <a:graphicData uri="http://schemas.openxmlformats.org/presentationml/2006/ole">
              <mc:AlternateContent xmlns:mc="http://schemas.openxmlformats.org/markup-compatibility/2006">
                <mc:Choice xmlns:v="urn:schemas-microsoft-com:vml" Requires="v">
                  <p:oleObj spid="_x0000_s5137" name="Equation" r:id="rId5" imgW="619081" imgH="238286" progId="Equation.DSMT4">
                    <p:embed/>
                  </p:oleObj>
                </mc:Choice>
                <mc:Fallback>
                  <p:oleObj name="Equation" r:id="rId5" imgW="619081" imgH="238286"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4" y="1701"/>
                          <a:ext cx="1029" cy="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4043" name="Text Box 11">
            <a:extLst>
              <a:ext uri="{FF2B5EF4-FFF2-40B4-BE49-F238E27FC236}">
                <a16:creationId xmlns:a16="http://schemas.microsoft.com/office/drawing/2014/main" id="{B6A77FFC-AE55-478E-95DA-4BCC0DF643C8}"/>
              </a:ext>
            </a:extLst>
          </p:cNvPr>
          <p:cNvSpPr txBox="1">
            <a:spLocks noChangeArrowheads="1"/>
          </p:cNvSpPr>
          <p:nvPr/>
        </p:nvSpPr>
        <p:spPr bwMode="auto">
          <a:xfrm>
            <a:off x="1828800" y="5791200"/>
            <a:ext cx="609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令： </a:t>
            </a:r>
            <a:r>
              <a:rPr kumimoji="1" lang="zh-CN" altLang="en-US" sz="2800" b="1" i="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0 </a:t>
            </a:r>
            <a:r>
              <a:rPr kumimoji="1" lang="en-US" altLang="zh-CN"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r       </a:t>
            </a:r>
            <a:r>
              <a:rPr kumimoji="1" lang="zh-CN" altLang="en-US" sz="2800" b="1">
                <a:latin typeface="Times New Roman" panose="02020603050405020304" pitchFamily="18" charset="0"/>
              </a:rPr>
              <a:t>称为</a:t>
            </a:r>
            <a:r>
              <a:rPr kumimoji="1" lang="zh-CN" altLang="en-US" sz="2800" b="1">
                <a:latin typeface="Times New Roman" panose="02020603050405020304" pitchFamily="18" charset="0"/>
                <a:ea typeface="黑体" panose="02010609060101010101" pitchFamily="49" charset="-122"/>
              </a:rPr>
              <a:t>磁导率</a:t>
            </a:r>
            <a:endParaRPr kumimoji="1" lang="zh-CN" altLang="en-US" sz="2800" b="1">
              <a:latin typeface="Times New Roman" panose="02020603050405020304" pitchFamily="18" charset="0"/>
            </a:endParaRPr>
          </a:p>
        </p:txBody>
      </p:sp>
      <p:grpSp>
        <p:nvGrpSpPr>
          <p:cNvPr id="44047" name="Group 15">
            <a:extLst>
              <a:ext uri="{FF2B5EF4-FFF2-40B4-BE49-F238E27FC236}">
                <a16:creationId xmlns:a16="http://schemas.microsoft.com/office/drawing/2014/main" id="{495DB5F3-12EE-4204-B57B-073C2E9C9794}"/>
              </a:ext>
            </a:extLst>
          </p:cNvPr>
          <p:cNvGrpSpPr>
            <a:grpSpLocks/>
          </p:cNvGrpSpPr>
          <p:nvPr/>
        </p:nvGrpSpPr>
        <p:grpSpPr bwMode="auto">
          <a:xfrm>
            <a:off x="914400" y="4953000"/>
            <a:ext cx="7062788" cy="652463"/>
            <a:chOff x="576" y="3120"/>
            <a:chExt cx="4449" cy="411"/>
          </a:xfrm>
        </p:grpSpPr>
        <p:sp>
          <p:nvSpPr>
            <p:cNvPr id="44048" name="Rectangle 16">
              <a:extLst>
                <a:ext uri="{FF2B5EF4-FFF2-40B4-BE49-F238E27FC236}">
                  <a16:creationId xmlns:a16="http://schemas.microsoft.com/office/drawing/2014/main" id="{6CA2A4C4-B9C0-447E-921B-07001570F3F2}"/>
                </a:ext>
              </a:extLst>
            </p:cNvPr>
            <p:cNvSpPr>
              <a:spLocks noChangeArrowheads="1"/>
            </p:cNvSpPr>
            <p:nvPr/>
          </p:nvSpPr>
          <p:spPr bwMode="auto">
            <a:xfrm>
              <a:off x="576" y="3168"/>
              <a:ext cx="2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000000"/>
                    </a:outerShdw>
                  </a:effectLst>
                  <a:latin typeface="Times New Roman" panose="02020603050405020304" pitchFamily="18" charset="0"/>
                </a:rPr>
                <a:t>介质螺线管的磁场：</a:t>
              </a:r>
            </a:p>
          </p:txBody>
        </p:sp>
        <p:graphicFrame>
          <p:nvGraphicFramePr>
            <p:cNvPr id="5131" name="Object 17">
              <a:extLst>
                <a:ext uri="{FF2B5EF4-FFF2-40B4-BE49-F238E27FC236}">
                  <a16:creationId xmlns:a16="http://schemas.microsoft.com/office/drawing/2014/main" id="{D5F6A0C0-5E5D-4C7B-A2BC-A2894B0ADAB4}"/>
                </a:ext>
              </a:extLst>
            </p:cNvPr>
            <p:cNvGraphicFramePr>
              <a:graphicFrameLocks noChangeAspect="1"/>
            </p:cNvGraphicFramePr>
            <p:nvPr/>
          </p:nvGraphicFramePr>
          <p:xfrm>
            <a:off x="2902" y="3120"/>
            <a:ext cx="2123" cy="411"/>
          </p:xfrm>
          <a:graphic>
            <a:graphicData uri="http://schemas.openxmlformats.org/presentationml/2006/ole">
              <mc:AlternateContent xmlns:mc="http://schemas.openxmlformats.org/markup-compatibility/2006">
                <mc:Choice xmlns:v="urn:schemas-microsoft-com:vml" Requires="v">
                  <p:oleObj spid="_x0000_s5138" name="Equation" r:id="rId7" imgW="1161962" imgH="209590" progId="Equation.DSMT4">
                    <p:embed/>
                  </p:oleObj>
                </mc:Choice>
                <mc:Fallback>
                  <p:oleObj name="Equation" r:id="rId7" imgW="1161962" imgH="20959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2" y="3120"/>
                          <a:ext cx="2123" cy="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4050" name="Group 18">
            <a:extLst>
              <a:ext uri="{FF2B5EF4-FFF2-40B4-BE49-F238E27FC236}">
                <a16:creationId xmlns:a16="http://schemas.microsoft.com/office/drawing/2014/main" id="{6A1A46B4-C82A-4790-9DE2-A16B8150BD4B}"/>
              </a:ext>
            </a:extLst>
          </p:cNvPr>
          <p:cNvGrpSpPr>
            <a:grpSpLocks/>
          </p:cNvGrpSpPr>
          <p:nvPr/>
        </p:nvGrpSpPr>
        <p:grpSpPr bwMode="auto">
          <a:xfrm>
            <a:off x="868363" y="3644900"/>
            <a:ext cx="4495800" cy="1179513"/>
            <a:chOff x="528" y="1536"/>
            <a:chExt cx="2832" cy="743"/>
          </a:xfrm>
        </p:grpSpPr>
        <p:sp>
          <p:nvSpPr>
            <p:cNvPr id="44051" name="Text Box 19">
              <a:extLst>
                <a:ext uri="{FF2B5EF4-FFF2-40B4-BE49-F238E27FC236}">
                  <a16:creationId xmlns:a16="http://schemas.microsoft.com/office/drawing/2014/main" id="{1E428139-1B3D-42ED-BE69-33C18DD4ED8E}"/>
                </a:ext>
              </a:extLst>
            </p:cNvPr>
            <p:cNvSpPr txBox="1">
              <a:spLocks noChangeArrowheads="1"/>
            </p:cNvSpPr>
            <p:nvPr/>
          </p:nvSpPr>
          <p:spPr bwMode="auto">
            <a:xfrm>
              <a:off x="528" y="1728"/>
              <a:ext cx="15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000000"/>
                    </a:outerShdw>
                  </a:effectLst>
                  <a:latin typeface="Times New Roman" panose="02020603050405020304" pitchFamily="18" charset="0"/>
                </a:rPr>
                <a:t>相对磁导率：</a:t>
              </a:r>
            </a:p>
          </p:txBody>
        </p:sp>
        <p:graphicFrame>
          <p:nvGraphicFramePr>
            <p:cNvPr id="5129" name="Object 20">
              <a:extLst>
                <a:ext uri="{FF2B5EF4-FFF2-40B4-BE49-F238E27FC236}">
                  <a16:creationId xmlns:a16="http://schemas.microsoft.com/office/drawing/2014/main" id="{B3D69B82-1B69-4BE8-9D8E-278EEFBAE5D6}"/>
                </a:ext>
              </a:extLst>
            </p:cNvPr>
            <p:cNvGraphicFramePr>
              <a:graphicFrameLocks noChangeAspect="1"/>
            </p:cNvGraphicFramePr>
            <p:nvPr/>
          </p:nvGraphicFramePr>
          <p:xfrm>
            <a:off x="2496" y="1536"/>
            <a:ext cx="864" cy="743"/>
          </p:xfrm>
          <a:graphic>
            <a:graphicData uri="http://schemas.openxmlformats.org/presentationml/2006/ole">
              <mc:AlternateContent xmlns:mc="http://schemas.openxmlformats.org/markup-compatibility/2006">
                <mc:Choice xmlns:v="urn:schemas-microsoft-com:vml" Requires="v">
                  <p:oleObj spid="_x0000_s5139" name="公式" r:id="rId9" imgW="514438" imgH="438069" progId="Equation.3">
                    <p:embed/>
                  </p:oleObj>
                </mc:Choice>
                <mc:Fallback>
                  <p:oleObj name="公式" r:id="rId9" imgW="514438" imgH="438069"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6" y="1536"/>
                          <a:ext cx="864" cy="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strips(upRight)">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strips(downRight)">
                                      <p:cBhvr>
                                        <p:cTn id="12" dur="500"/>
                                        <p:tgtEl>
                                          <p:spTgt spid="44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4040"/>
                                        </p:tgtEl>
                                        <p:attrNameLst>
                                          <p:attrName>style.visibility</p:attrName>
                                        </p:attrNameLst>
                                      </p:cBhvr>
                                      <p:to>
                                        <p:strVal val="visible"/>
                                      </p:to>
                                    </p:set>
                                    <p:animEffect transition="in" filter="strips(downRight)">
                                      <p:cBhvr>
                                        <p:cTn id="17" dur="500"/>
                                        <p:tgtEl>
                                          <p:spTgt spid="440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4050"/>
                                        </p:tgtEl>
                                        <p:attrNameLst>
                                          <p:attrName>style.visibility</p:attrName>
                                        </p:attrNameLst>
                                      </p:cBhvr>
                                      <p:to>
                                        <p:strVal val="visible"/>
                                      </p:to>
                                    </p:set>
                                    <p:animEffect transition="in" filter="strips(downRight)">
                                      <p:cBhvr>
                                        <p:cTn id="22" dur="500"/>
                                        <p:tgtEl>
                                          <p:spTgt spid="440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4047"/>
                                        </p:tgtEl>
                                        <p:attrNameLst>
                                          <p:attrName>style.visibility</p:attrName>
                                        </p:attrNameLst>
                                      </p:cBhvr>
                                      <p:to>
                                        <p:strVal val="visible"/>
                                      </p:to>
                                    </p:set>
                                    <p:animEffect transition="in" filter="strips(downRight)">
                                      <p:cBhvr>
                                        <p:cTn id="27" dur="500"/>
                                        <p:tgtEl>
                                          <p:spTgt spid="440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44043"/>
                                        </p:tgtEl>
                                        <p:attrNameLst>
                                          <p:attrName>style.visibility</p:attrName>
                                        </p:attrNameLst>
                                      </p:cBhvr>
                                      <p:to>
                                        <p:strVal val="visible"/>
                                      </p:to>
                                    </p:set>
                                    <p:animEffect transition="in" filter="strips(upRight)">
                                      <p:cBhvr>
                                        <p:cTn id="32" dur="500"/>
                                        <p:tgtEl>
                                          <p:spTgt spid="44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4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66" name="Group 10">
            <a:extLst>
              <a:ext uri="{FF2B5EF4-FFF2-40B4-BE49-F238E27FC236}">
                <a16:creationId xmlns:a16="http://schemas.microsoft.com/office/drawing/2014/main" id="{F71E1551-C4D2-4094-BA1D-66CFB5D5A8A3}"/>
              </a:ext>
            </a:extLst>
          </p:cNvPr>
          <p:cNvGrpSpPr>
            <a:grpSpLocks/>
          </p:cNvGrpSpPr>
          <p:nvPr/>
        </p:nvGrpSpPr>
        <p:grpSpPr bwMode="auto">
          <a:xfrm>
            <a:off x="395288" y="549275"/>
            <a:ext cx="8280400" cy="2038350"/>
            <a:chOff x="249" y="346"/>
            <a:chExt cx="5216" cy="1284"/>
          </a:xfrm>
        </p:grpSpPr>
        <p:pic>
          <p:nvPicPr>
            <p:cNvPr id="32775" name="Picture 4" descr="7-60a">
              <a:extLst>
                <a:ext uri="{FF2B5EF4-FFF2-40B4-BE49-F238E27FC236}">
                  <a16:creationId xmlns:a16="http://schemas.microsoft.com/office/drawing/2014/main" id="{75D66983-F6CB-48E9-848B-7713AC76A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346"/>
              <a:ext cx="2812" cy="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 Box 6">
              <a:extLst>
                <a:ext uri="{FF2B5EF4-FFF2-40B4-BE49-F238E27FC236}">
                  <a16:creationId xmlns:a16="http://schemas.microsoft.com/office/drawing/2014/main" id="{7867902B-5E16-4454-8E66-12748DA6FBD3}"/>
                </a:ext>
              </a:extLst>
            </p:cNvPr>
            <p:cNvSpPr txBox="1">
              <a:spLocks noChangeArrowheads="1"/>
            </p:cNvSpPr>
            <p:nvPr/>
          </p:nvSpPr>
          <p:spPr bwMode="auto">
            <a:xfrm>
              <a:off x="3198" y="346"/>
              <a:ext cx="2267" cy="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lang="zh-CN" altLang="en-US" sz="2800" b="1"/>
                <a:t>铁磁质在外磁场中的磁化过程主要为畴壁的移动和磁畴内磁矩的转向。 </a:t>
              </a:r>
            </a:p>
          </p:txBody>
        </p:sp>
      </p:grpSp>
      <p:grpSp>
        <p:nvGrpSpPr>
          <p:cNvPr id="70667" name="Group 11">
            <a:extLst>
              <a:ext uri="{FF2B5EF4-FFF2-40B4-BE49-F238E27FC236}">
                <a16:creationId xmlns:a16="http://schemas.microsoft.com/office/drawing/2014/main" id="{39FCF151-2B00-47EB-8170-D9D8E6DB3068}"/>
              </a:ext>
            </a:extLst>
          </p:cNvPr>
          <p:cNvGrpSpPr>
            <a:grpSpLocks/>
          </p:cNvGrpSpPr>
          <p:nvPr/>
        </p:nvGrpSpPr>
        <p:grpSpPr bwMode="auto">
          <a:xfrm>
            <a:off x="468313" y="2781300"/>
            <a:ext cx="8064500" cy="3452813"/>
            <a:chOff x="295" y="1752"/>
            <a:chExt cx="5080" cy="2175"/>
          </a:xfrm>
        </p:grpSpPr>
        <p:pic>
          <p:nvPicPr>
            <p:cNvPr id="32773" name="Picture 5" descr="7-60b">
              <a:extLst>
                <a:ext uri="{FF2B5EF4-FFF2-40B4-BE49-F238E27FC236}">
                  <a16:creationId xmlns:a16="http://schemas.microsoft.com/office/drawing/2014/main" id="{634BEA05-2BF8-47B1-B87A-333FBE29B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1752"/>
              <a:ext cx="2949" cy="1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 Box 7">
              <a:extLst>
                <a:ext uri="{FF2B5EF4-FFF2-40B4-BE49-F238E27FC236}">
                  <a16:creationId xmlns:a16="http://schemas.microsoft.com/office/drawing/2014/main" id="{F4446A8B-D6ED-4636-AA24-61341D7A992A}"/>
                </a:ext>
              </a:extLst>
            </p:cNvPr>
            <p:cNvSpPr txBox="1">
              <a:spLocks noChangeArrowheads="1"/>
            </p:cNvSpPr>
            <p:nvPr/>
          </p:nvSpPr>
          <p:spPr bwMode="auto">
            <a:xfrm>
              <a:off x="295" y="1797"/>
              <a:ext cx="2041" cy="2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lang="en-US" altLang="zh-CN" sz="2800" b="1"/>
                <a:t>       </a:t>
              </a:r>
              <a:r>
                <a:rPr lang="zh-CN" altLang="en-US" sz="2800" b="1"/>
                <a:t>自发磁化方向逐渐转向外磁场方向（磁畴转向），直到所有磁畴都沿外磁场方向整齐排列时，铁磁质就达到磁饱和状态。 </a:t>
              </a:r>
            </a:p>
          </p:txBody>
        </p:sp>
      </p:grpSp>
      <p:sp>
        <p:nvSpPr>
          <p:cNvPr id="70665" name="Text Box 9">
            <a:extLst>
              <a:ext uri="{FF2B5EF4-FFF2-40B4-BE49-F238E27FC236}">
                <a16:creationId xmlns:a16="http://schemas.microsoft.com/office/drawing/2014/main" id="{124DB618-3643-40BA-9D7E-D0A5F1EDD387}"/>
              </a:ext>
            </a:extLst>
          </p:cNvPr>
          <p:cNvSpPr txBox="1">
            <a:spLocks noChangeArrowheads="1"/>
          </p:cNvSpPr>
          <p:nvPr/>
        </p:nvSpPr>
        <p:spPr bwMode="auto">
          <a:xfrm>
            <a:off x="4427538" y="5157788"/>
            <a:ext cx="3960812"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a:solidFill>
                  <a:schemeClr val="hlink"/>
                </a:solidFill>
                <a:effectLst>
                  <a:outerShdw blurRad="38100" dist="38100" dir="2700000" algn="tl">
                    <a:srgbClr val="000000"/>
                  </a:outerShdw>
                </a:effectLst>
                <a:latin typeface="黑体" panose="02010609060101010101" pitchFamily="49" charset="-122"/>
                <a:ea typeface="黑体" panose="02010609060101010101" pitchFamily="49" charset="-122"/>
              </a:rPr>
              <a:t>铁的居里点：</a:t>
            </a:r>
            <a:r>
              <a:rPr lang="en-US" altLang="zh-CN" sz="2800" i="1">
                <a:latin typeface="Times New Roman" panose="02020603050405020304" pitchFamily="18" charset="0"/>
              </a:rPr>
              <a:t>T </a:t>
            </a:r>
            <a:r>
              <a:rPr lang="en-US" altLang="zh-CN" sz="2800">
                <a:effectLst>
                  <a:outerShdw blurRad="38100" dist="38100" dir="2700000" algn="tl">
                    <a:srgbClr val="000000"/>
                  </a:outerShdw>
                </a:effectLst>
                <a:latin typeface="宋体" panose="02010600030101010101" pitchFamily="2" charset="-122"/>
              </a:rPr>
              <a:t>= 1040</a:t>
            </a:r>
            <a:r>
              <a:rPr lang="en-US" altLang="zh-CN" sz="2800">
                <a:latin typeface="Times New Roman" panose="02020603050405020304" pitchFamily="18" charset="0"/>
              </a:rPr>
              <a:t>K</a:t>
            </a:r>
            <a:r>
              <a:rPr lang="en-US" altLang="zh-CN" sz="2800">
                <a:effectLst>
                  <a:outerShdw blurRad="38100" dist="38100" dir="2700000" algn="tl">
                    <a:srgbClr val="000000"/>
                  </a:outerShdw>
                </a:effectLst>
                <a:latin typeface="宋体" panose="02010600030101010101" pitchFamily="2" charset="-122"/>
              </a:rPr>
              <a:t> </a:t>
            </a:r>
          </a:p>
          <a:p>
            <a:pPr eaLnBrk="1" hangingPunct="1">
              <a:spcBef>
                <a:spcPct val="50000"/>
              </a:spcBef>
              <a:defRPr/>
            </a:pPr>
            <a:r>
              <a:rPr lang="zh-CN" altLang="en-US" sz="2800">
                <a:solidFill>
                  <a:schemeClr val="hlink"/>
                </a:solidFill>
                <a:effectLst>
                  <a:outerShdw blurRad="38100" dist="38100" dir="2700000" algn="tl">
                    <a:srgbClr val="000000"/>
                  </a:outerShdw>
                </a:effectLst>
                <a:latin typeface="黑体" panose="02010609060101010101" pitchFamily="49" charset="-122"/>
                <a:ea typeface="黑体" panose="02010609060101010101" pitchFamily="49" charset="-122"/>
              </a:rPr>
              <a:t>镍的居里点：</a:t>
            </a:r>
            <a:r>
              <a:rPr lang="en-US" altLang="zh-CN" sz="2800" i="1">
                <a:latin typeface="Times New Roman" panose="02020603050405020304" pitchFamily="18" charset="0"/>
              </a:rPr>
              <a:t>T </a:t>
            </a:r>
            <a:r>
              <a:rPr lang="en-US" altLang="zh-CN" sz="2800">
                <a:effectLst>
                  <a:outerShdw blurRad="38100" dist="38100" dir="2700000" algn="tl">
                    <a:srgbClr val="000000"/>
                  </a:outerShdw>
                </a:effectLst>
                <a:latin typeface="宋体" panose="02010600030101010101" pitchFamily="2" charset="-122"/>
              </a:rPr>
              <a:t>= 631</a:t>
            </a:r>
            <a:r>
              <a:rPr lang="en-US" altLang="zh-CN" sz="2800">
                <a:latin typeface="Times New Roman" panose="02020603050405020304" pitchFamily="18" charset="0"/>
              </a:rPr>
              <a:t>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6"/>
                                        </p:tgtEl>
                                        <p:attrNameLst>
                                          <p:attrName>style.visibility</p:attrName>
                                        </p:attrNameLst>
                                      </p:cBhvr>
                                      <p:to>
                                        <p:strVal val="visible"/>
                                      </p:to>
                                    </p:set>
                                    <p:animEffect transition="in" filter="blinds(horizontal)">
                                      <p:cBhvr>
                                        <p:cTn id="7" dur="500"/>
                                        <p:tgtEl>
                                          <p:spTgt spid="70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67"/>
                                        </p:tgtEl>
                                        <p:attrNameLst>
                                          <p:attrName>style.visibility</p:attrName>
                                        </p:attrNameLst>
                                      </p:cBhvr>
                                      <p:to>
                                        <p:strVal val="visible"/>
                                      </p:to>
                                    </p:set>
                                    <p:animEffect transition="in" filter="blinds(horizontal)">
                                      <p:cBhvr>
                                        <p:cTn id="12" dur="500"/>
                                        <p:tgtEl>
                                          <p:spTgt spid="706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65"/>
                                        </p:tgtEl>
                                        <p:attrNameLst>
                                          <p:attrName>style.visibility</p:attrName>
                                        </p:attrNameLst>
                                      </p:cBhvr>
                                      <p:to>
                                        <p:strVal val="visible"/>
                                      </p:to>
                                    </p:set>
                                    <p:animEffect transition="in" filter="wipe(left)">
                                      <p:cBhvr>
                                        <p:cTn id="17" dur="500"/>
                                        <p:tgtEl>
                                          <p:spTgt spid="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10E5979-E465-4D60-A154-FA780C667B76}"/>
              </a:ext>
            </a:extLst>
          </p:cNvPr>
          <p:cNvSpPr>
            <a:spLocks noChangeArrowheads="1"/>
          </p:cNvSpPr>
          <p:nvPr/>
        </p:nvSpPr>
        <p:spPr bwMode="auto">
          <a:xfrm>
            <a:off x="107950" y="188913"/>
            <a:ext cx="84963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b="1">
                <a:latin typeface="Times New Roman" panose="02020603050405020304" pitchFamily="18" charset="0"/>
              </a:rPr>
              <a:t> </a:t>
            </a:r>
            <a:r>
              <a:rPr kumimoji="1" lang="zh-CN" altLang="en-US" sz="2800" b="1">
                <a:solidFill>
                  <a:schemeClr val="hlink"/>
                </a:solidFill>
                <a:latin typeface="Times New Roman" panose="02020603050405020304" pitchFamily="18" charset="0"/>
              </a:rPr>
              <a:t>例</a:t>
            </a:r>
            <a:r>
              <a:rPr kumimoji="1" lang="en-US" altLang="zh-CN" sz="2800" b="1">
                <a:solidFill>
                  <a:schemeClr val="hlink"/>
                </a:solidFill>
                <a:latin typeface="Times New Roman" panose="02020603050405020304" pitchFamily="18" charset="0"/>
              </a:rPr>
              <a:t>8.</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如图为一根铁棒的磁滞回线</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现将它放入长为</a:t>
            </a:r>
          </a:p>
          <a:p>
            <a:pPr>
              <a:spcBef>
                <a:spcPct val="0"/>
              </a:spcBef>
              <a:buClrTx/>
              <a:buSzTx/>
              <a:buFontTx/>
              <a:buNone/>
            </a:pP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12cm,</a:t>
            </a:r>
            <a:r>
              <a:rPr kumimoji="1" lang="zh-CN" altLang="en-US" sz="2800" b="1">
                <a:latin typeface="Times New Roman" panose="02020603050405020304" pitchFamily="18" charset="0"/>
              </a:rPr>
              <a:t>绕有</a:t>
            </a:r>
            <a:r>
              <a:rPr kumimoji="1" lang="en-US" altLang="zh-CN" sz="2800" b="1">
                <a:latin typeface="Times New Roman" panose="02020603050405020304" pitchFamily="18" charset="0"/>
              </a:rPr>
              <a:t>60</a:t>
            </a:r>
            <a:r>
              <a:rPr kumimoji="1" lang="zh-CN" altLang="en-US" sz="2800" b="1">
                <a:latin typeface="Times New Roman" panose="02020603050405020304" pitchFamily="18" charset="0"/>
              </a:rPr>
              <a:t>匝导线的长直螺线管中</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为了使铁</a:t>
            </a:r>
          </a:p>
          <a:p>
            <a:pPr>
              <a:spcBef>
                <a:spcPct val="0"/>
              </a:spcBef>
              <a:buClrTx/>
              <a:buSzTx/>
              <a:buFontTx/>
              <a:buNone/>
            </a:pPr>
            <a:r>
              <a:rPr kumimoji="1" lang="zh-CN" altLang="en-US" sz="2800" b="1">
                <a:latin typeface="Times New Roman" panose="02020603050405020304" pitchFamily="18" charset="0"/>
              </a:rPr>
              <a:t>           棒退磁</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螺线管中应通电流为多大</a:t>
            </a:r>
            <a:r>
              <a:rPr kumimoji="1" lang="en-US" altLang="zh-CN" sz="2800" b="1">
                <a:latin typeface="Times New Roman" panose="02020603050405020304" pitchFamily="18" charset="0"/>
              </a:rPr>
              <a:t>?</a:t>
            </a:r>
            <a:endParaRPr kumimoji="1" lang="en-US" altLang="zh-CN" sz="2800" b="1">
              <a:latin typeface="宋体" panose="02010600030101010101" pitchFamily="2" charset="-122"/>
            </a:endParaRPr>
          </a:p>
        </p:txBody>
      </p:sp>
      <p:sp>
        <p:nvSpPr>
          <p:cNvPr id="79875" name="Text Box 3">
            <a:extLst>
              <a:ext uri="{FF2B5EF4-FFF2-40B4-BE49-F238E27FC236}">
                <a16:creationId xmlns:a16="http://schemas.microsoft.com/office/drawing/2014/main" id="{F4DFF116-4E5C-4323-B521-D899D55662FA}"/>
              </a:ext>
            </a:extLst>
          </p:cNvPr>
          <p:cNvSpPr txBox="1">
            <a:spLocks noChangeArrowheads="1"/>
          </p:cNvSpPr>
          <p:nvPr/>
        </p:nvSpPr>
        <p:spPr bwMode="auto">
          <a:xfrm>
            <a:off x="827088" y="1700213"/>
            <a:ext cx="5113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长直螺线管中的磁场强度为 </a:t>
            </a:r>
          </a:p>
        </p:txBody>
      </p:sp>
      <p:graphicFrame>
        <p:nvGraphicFramePr>
          <p:cNvPr id="79876" name="Object 4">
            <a:extLst>
              <a:ext uri="{FF2B5EF4-FFF2-40B4-BE49-F238E27FC236}">
                <a16:creationId xmlns:a16="http://schemas.microsoft.com/office/drawing/2014/main" id="{D72894BD-A0E9-49B8-8B36-D97F6F5C85A0}"/>
              </a:ext>
            </a:extLst>
          </p:cNvPr>
          <p:cNvGraphicFramePr>
            <a:graphicFrameLocks noChangeAspect="1"/>
          </p:cNvGraphicFramePr>
          <p:nvPr/>
        </p:nvGraphicFramePr>
        <p:xfrm>
          <a:off x="250825" y="2408238"/>
          <a:ext cx="2500313" cy="804862"/>
        </p:xfrm>
        <a:graphic>
          <a:graphicData uri="http://schemas.openxmlformats.org/presentationml/2006/ole">
            <mc:AlternateContent xmlns:mc="http://schemas.openxmlformats.org/markup-compatibility/2006">
              <mc:Choice xmlns:v="urn:schemas-microsoft-com:vml" Requires="v">
                <p:oleObj spid="_x0000_s33840" name="Equation" r:id="rId3" imgW="885957" imgH="276064" progId="Equation.DSMT4">
                  <p:embed/>
                </p:oleObj>
              </mc:Choice>
              <mc:Fallback>
                <p:oleObj name="Equation" r:id="rId3" imgW="885957" imgH="276064"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408238"/>
                        <a:ext cx="2500313"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7" name="Object 5">
            <a:extLst>
              <a:ext uri="{FF2B5EF4-FFF2-40B4-BE49-F238E27FC236}">
                <a16:creationId xmlns:a16="http://schemas.microsoft.com/office/drawing/2014/main" id="{7DF494D0-98B4-4D13-B20A-77308DC59CE3}"/>
              </a:ext>
            </a:extLst>
          </p:cNvPr>
          <p:cNvGraphicFramePr>
            <a:graphicFrameLocks noChangeAspect="1"/>
          </p:cNvGraphicFramePr>
          <p:nvPr/>
        </p:nvGraphicFramePr>
        <p:xfrm>
          <a:off x="3203575" y="2492375"/>
          <a:ext cx="1582738" cy="512763"/>
        </p:xfrm>
        <a:graphic>
          <a:graphicData uri="http://schemas.openxmlformats.org/presentationml/2006/ole">
            <mc:AlternateContent xmlns:mc="http://schemas.openxmlformats.org/markup-compatibility/2006">
              <mc:Choice xmlns:v="urn:schemas-microsoft-com:vml" Requires="v">
                <p:oleObj spid="_x0000_s33841" name="Equation" r:id="rId5" imgW="523919" imgH="162006" progId="Equation.DSMT4">
                  <p:embed/>
                </p:oleObj>
              </mc:Choice>
              <mc:Fallback>
                <p:oleObj name="Equation" r:id="rId5" imgW="523919" imgH="16200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492375"/>
                        <a:ext cx="158273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a:extLst>
              <a:ext uri="{FF2B5EF4-FFF2-40B4-BE49-F238E27FC236}">
                <a16:creationId xmlns:a16="http://schemas.microsoft.com/office/drawing/2014/main" id="{EADA06F4-3ECC-41B1-ACC3-5AFF7D1DE487}"/>
              </a:ext>
            </a:extLst>
          </p:cNvPr>
          <p:cNvGraphicFramePr>
            <a:graphicFrameLocks noChangeAspect="1"/>
          </p:cNvGraphicFramePr>
          <p:nvPr/>
        </p:nvGraphicFramePr>
        <p:xfrm>
          <a:off x="395288" y="5805488"/>
          <a:ext cx="587375" cy="466725"/>
        </p:xfrm>
        <a:graphic>
          <a:graphicData uri="http://schemas.openxmlformats.org/presentationml/2006/ole">
            <mc:AlternateContent xmlns:mc="http://schemas.openxmlformats.org/markup-compatibility/2006">
              <mc:Choice xmlns:v="urn:schemas-microsoft-com:vml" Requires="v">
                <p:oleObj spid="_x0000_s33842" name="Equation" r:id="rId7" imgW="171362" imgH="133310" progId="Equation.DSMT4">
                  <p:embed/>
                </p:oleObj>
              </mc:Choice>
              <mc:Fallback>
                <p:oleObj name="Equation" r:id="rId7" imgW="171362" imgH="13331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88" y="5805488"/>
                        <a:ext cx="58737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Object 7">
            <a:extLst>
              <a:ext uri="{FF2B5EF4-FFF2-40B4-BE49-F238E27FC236}">
                <a16:creationId xmlns:a16="http://schemas.microsoft.com/office/drawing/2014/main" id="{B8AF6056-287F-48ED-8487-23725C5D7895}"/>
              </a:ext>
            </a:extLst>
          </p:cNvPr>
          <p:cNvGraphicFramePr>
            <a:graphicFrameLocks noChangeAspect="1"/>
          </p:cNvGraphicFramePr>
          <p:nvPr/>
        </p:nvGraphicFramePr>
        <p:xfrm>
          <a:off x="1187450" y="5768975"/>
          <a:ext cx="1709738" cy="539750"/>
        </p:xfrm>
        <a:graphic>
          <a:graphicData uri="http://schemas.openxmlformats.org/presentationml/2006/ole">
            <mc:AlternateContent xmlns:mc="http://schemas.openxmlformats.org/markup-compatibility/2006">
              <mc:Choice xmlns:v="urn:schemas-microsoft-com:vml" Requires="v">
                <p:oleObj spid="_x0000_s33843" name="Equation" r:id="rId9" imgW="542881" imgH="162006" progId="Equation.DSMT4">
                  <p:embed/>
                </p:oleObj>
              </mc:Choice>
              <mc:Fallback>
                <p:oleObj name="Equation" r:id="rId9" imgW="542881" imgH="162006"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5768975"/>
                        <a:ext cx="1709738"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880" name="Group 8">
            <a:extLst>
              <a:ext uri="{FF2B5EF4-FFF2-40B4-BE49-F238E27FC236}">
                <a16:creationId xmlns:a16="http://schemas.microsoft.com/office/drawing/2014/main" id="{9EF634F5-372B-44E4-A2DB-CCBEBA221345}"/>
              </a:ext>
            </a:extLst>
          </p:cNvPr>
          <p:cNvGrpSpPr>
            <a:grpSpLocks/>
          </p:cNvGrpSpPr>
          <p:nvPr/>
        </p:nvGrpSpPr>
        <p:grpSpPr bwMode="auto">
          <a:xfrm>
            <a:off x="5435600" y="1935163"/>
            <a:ext cx="3636963" cy="3509962"/>
            <a:chOff x="3424" y="1219"/>
            <a:chExt cx="2291" cy="2211"/>
          </a:xfrm>
        </p:grpSpPr>
        <p:grpSp>
          <p:nvGrpSpPr>
            <p:cNvPr id="33805" name="Group 9">
              <a:extLst>
                <a:ext uri="{FF2B5EF4-FFF2-40B4-BE49-F238E27FC236}">
                  <a16:creationId xmlns:a16="http://schemas.microsoft.com/office/drawing/2014/main" id="{DBC58D5A-3CDD-4D0E-9847-4D679A4E5153}"/>
                </a:ext>
              </a:extLst>
            </p:cNvPr>
            <p:cNvGrpSpPr>
              <a:grpSpLocks/>
            </p:cNvGrpSpPr>
            <p:nvPr/>
          </p:nvGrpSpPr>
          <p:grpSpPr bwMode="auto">
            <a:xfrm>
              <a:off x="4240" y="1441"/>
              <a:ext cx="655" cy="810"/>
              <a:chOff x="4286" y="733"/>
              <a:chExt cx="655" cy="810"/>
            </a:xfrm>
          </p:grpSpPr>
          <p:sp>
            <p:nvSpPr>
              <p:cNvPr id="33838" name="Freeform 10">
                <a:extLst>
                  <a:ext uri="{FF2B5EF4-FFF2-40B4-BE49-F238E27FC236}">
                    <a16:creationId xmlns:a16="http://schemas.microsoft.com/office/drawing/2014/main" id="{4A0F92F2-F0C9-4107-802A-AB1FE4B086A2}"/>
                  </a:ext>
                </a:extLst>
              </p:cNvPr>
              <p:cNvSpPr>
                <a:spLocks/>
              </p:cNvSpPr>
              <p:nvPr/>
            </p:nvSpPr>
            <p:spPr bwMode="auto">
              <a:xfrm>
                <a:off x="4286" y="863"/>
                <a:ext cx="499" cy="680"/>
              </a:xfrm>
              <a:custGeom>
                <a:avLst/>
                <a:gdLst>
                  <a:gd name="T0" fmla="*/ 0 w 499"/>
                  <a:gd name="T1" fmla="*/ 680 h 680"/>
                  <a:gd name="T2" fmla="*/ 136 w 499"/>
                  <a:gd name="T3" fmla="*/ 498 h 680"/>
                  <a:gd name="T4" fmla="*/ 227 w 499"/>
                  <a:gd name="T5" fmla="*/ 181 h 680"/>
                  <a:gd name="T6" fmla="*/ 499 w 499"/>
                  <a:gd name="T7" fmla="*/ 0 h 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9" h="680">
                    <a:moveTo>
                      <a:pt x="0" y="680"/>
                    </a:moveTo>
                    <a:cubicBezTo>
                      <a:pt x="49" y="630"/>
                      <a:pt x="98" y="581"/>
                      <a:pt x="136" y="498"/>
                    </a:cubicBezTo>
                    <a:cubicBezTo>
                      <a:pt x="174" y="415"/>
                      <a:pt x="166" y="264"/>
                      <a:pt x="227" y="181"/>
                    </a:cubicBezTo>
                    <a:cubicBezTo>
                      <a:pt x="288" y="98"/>
                      <a:pt x="476" y="23"/>
                      <a:pt x="499" y="0"/>
                    </a:cubicBezTo>
                  </a:path>
                </a:pathLst>
              </a:custGeom>
              <a:noFill/>
              <a:ln w="222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839" name="Object 11">
                <a:extLst>
                  <a:ext uri="{FF2B5EF4-FFF2-40B4-BE49-F238E27FC236}">
                    <a16:creationId xmlns:a16="http://schemas.microsoft.com/office/drawing/2014/main" id="{EA5C380E-E2E8-4211-8D27-12270F185A6B}"/>
                  </a:ext>
                </a:extLst>
              </p:cNvPr>
              <p:cNvGraphicFramePr>
                <a:graphicFrameLocks noChangeAspect="1"/>
              </p:cNvGraphicFramePr>
              <p:nvPr/>
            </p:nvGraphicFramePr>
            <p:xfrm>
              <a:off x="4809" y="733"/>
              <a:ext cx="132" cy="119"/>
            </p:xfrm>
            <a:graphic>
              <a:graphicData uri="http://schemas.openxmlformats.org/presentationml/2006/ole">
                <mc:AlternateContent xmlns:mc="http://schemas.openxmlformats.org/markup-compatibility/2006">
                  <mc:Choice xmlns:v="urn:schemas-microsoft-com:vml" Requires="v">
                    <p:oleObj spid="_x0000_s33844" name="Equation" r:id="rId11" imgW="104643" imgH="123865" progId="Equation.DSMT4">
                      <p:embed/>
                    </p:oleObj>
                  </mc:Choice>
                  <mc:Fallback>
                    <p:oleObj name="Equation" r:id="rId11" imgW="104643" imgH="123865"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9" y="733"/>
                            <a:ext cx="132"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3806" name="Group 12">
              <a:extLst>
                <a:ext uri="{FF2B5EF4-FFF2-40B4-BE49-F238E27FC236}">
                  <a16:creationId xmlns:a16="http://schemas.microsoft.com/office/drawing/2014/main" id="{839582EF-6C66-4921-B451-C1CCAA145731}"/>
                </a:ext>
              </a:extLst>
            </p:cNvPr>
            <p:cNvGrpSpPr>
              <a:grpSpLocks/>
            </p:cNvGrpSpPr>
            <p:nvPr/>
          </p:nvGrpSpPr>
          <p:grpSpPr bwMode="auto">
            <a:xfrm>
              <a:off x="3463" y="2251"/>
              <a:ext cx="460" cy="696"/>
              <a:chOff x="3509" y="1543"/>
              <a:chExt cx="460" cy="696"/>
            </a:xfrm>
          </p:grpSpPr>
          <p:sp>
            <p:nvSpPr>
              <p:cNvPr id="33835" name="Freeform 13">
                <a:extLst>
                  <a:ext uri="{FF2B5EF4-FFF2-40B4-BE49-F238E27FC236}">
                    <a16:creationId xmlns:a16="http://schemas.microsoft.com/office/drawing/2014/main" id="{B2CFEB53-5DD6-4F79-9E93-1A8A8D191C41}"/>
                  </a:ext>
                </a:extLst>
              </p:cNvPr>
              <p:cNvSpPr>
                <a:spLocks/>
              </p:cNvSpPr>
              <p:nvPr/>
            </p:nvSpPr>
            <p:spPr bwMode="auto">
              <a:xfrm>
                <a:off x="3651" y="1543"/>
                <a:ext cx="318" cy="590"/>
              </a:xfrm>
              <a:custGeom>
                <a:avLst/>
                <a:gdLst>
                  <a:gd name="T0" fmla="*/ 318 w 318"/>
                  <a:gd name="T1" fmla="*/ 0 h 590"/>
                  <a:gd name="T2" fmla="*/ 272 w 318"/>
                  <a:gd name="T3" fmla="*/ 227 h 590"/>
                  <a:gd name="T4" fmla="*/ 182 w 318"/>
                  <a:gd name="T5" fmla="*/ 453 h 590"/>
                  <a:gd name="T6" fmla="*/ 0 w 318"/>
                  <a:gd name="T7" fmla="*/ 590 h 5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8" h="590">
                    <a:moveTo>
                      <a:pt x="318" y="0"/>
                    </a:moveTo>
                    <a:cubicBezTo>
                      <a:pt x="306" y="76"/>
                      <a:pt x="295" y="152"/>
                      <a:pt x="272" y="227"/>
                    </a:cubicBezTo>
                    <a:cubicBezTo>
                      <a:pt x="249" y="302"/>
                      <a:pt x="227" y="393"/>
                      <a:pt x="182" y="453"/>
                    </a:cubicBezTo>
                    <a:cubicBezTo>
                      <a:pt x="137" y="513"/>
                      <a:pt x="38" y="552"/>
                      <a:pt x="0" y="59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836" name="Object 14">
                <a:extLst>
                  <a:ext uri="{FF2B5EF4-FFF2-40B4-BE49-F238E27FC236}">
                    <a16:creationId xmlns:a16="http://schemas.microsoft.com/office/drawing/2014/main" id="{8610A297-66E0-4419-A85F-DCC6650B7CC9}"/>
                  </a:ext>
                </a:extLst>
              </p:cNvPr>
              <p:cNvGraphicFramePr>
                <a:graphicFrameLocks noChangeAspect="1"/>
              </p:cNvGraphicFramePr>
              <p:nvPr/>
            </p:nvGraphicFramePr>
            <p:xfrm>
              <a:off x="3509" y="2088"/>
              <a:ext cx="145" cy="151"/>
            </p:xfrm>
            <a:graphic>
              <a:graphicData uri="http://schemas.openxmlformats.org/presentationml/2006/ole">
                <mc:AlternateContent xmlns:mc="http://schemas.openxmlformats.org/markup-compatibility/2006">
                  <mc:Choice xmlns:v="urn:schemas-microsoft-com:vml" Requires="v">
                    <p:oleObj spid="_x0000_s33845" name="Equation" r:id="rId13" imgW="123957" imgH="162006" progId="Equation.DSMT4">
                      <p:embed/>
                    </p:oleObj>
                  </mc:Choice>
                  <mc:Fallback>
                    <p:oleObj name="Equation" r:id="rId13" imgW="123957" imgH="162006"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9" y="2088"/>
                            <a:ext cx="145"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37" name="Line 15">
                <a:extLst>
                  <a:ext uri="{FF2B5EF4-FFF2-40B4-BE49-F238E27FC236}">
                    <a16:creationId xmlns:a16="http://schemas.microsoft.com/office/drawing/2014/main" id="{0D493C12-0E65-48D7-9C01-7B9E4BE09ED8}"/>
                  </a:ext>
                </a:extLst>
              </p:cNvPr>
              <p:cNvSpPr>
                <a:spLocks noChangeShapeType="1"/>
              </p:cNvSpPr>
              <p:nvPr/>
            </p:nvSpPr>
            <p:spPr bwMode="auto">
              <a:xfrm flipH="1">
                <a:off x="3878" y="1679"/>
                <a:ext cx="45"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07" name="Group 16">
              <a:extLst>
                <a:ext uri="{FF2B5EF4-FFF2-40B4-BE49-F238E27FC236}">
                  <a16:creationId xmlns:a16="http://schemas.microsoft.com/office/drawing/2014/main" id="{081233BB-9E65-4A90-899C-4A2803D32314}"/>
                </a:ext>
              </a:extLst>
            </p:cNvPr>
            <p:cNvGrpSpPr>
              <a:grpSpLocks/>
            </p:cNvGrpSpPr>
            <p:nvPr/>
          </p:nvGrpSpPr>
          <p:grpSpPr bwMode="auto">
            <a:xfrm>
              <a:off x="4580" y="1533"/>
              <a:ext cx="159" cy="718"/>
              <a:chOff x="4626" y="825"/>
              <a:chExt cx="159" cy="718"/>
            </a:xfrm>
          </p:grpSpPr>
          <p:sp>
            <p:nvSpPr>
              <p:cNvPr id="33833" name="Freeform 17">
                <a:extLst>
                  <a:ext uri="{FF2B5EF4-FFF2-40B4-BE49-F238E27FC236}">
                    <a16:creationId xmlns:a16="http://schemas.microsoft.com/office/drawing/2014/main" id="{3939994A-AAE8-472F-BBAD-D9D7FDE3D11A}"/>
                  </a:ext>
                </a:extLst>
              </p:cNvPr>
              <p:cNvSpPr>
                <a:spLocks/>
              </p:cNvSpPr>
              <p:nvPr/>
            </p:nvSpPr>
            <p:spPr bwMode="auto">
              <a:xfrm>
                <a:off x="4626" y="825"/>
                <a:ext cx="159" cy="718"/>
              </a:xfrm>
              <a:custGeom>
                <a:avLst/>
                <a:gdLst>
                  <a:gd name="T0" fmla="*/ 23 w 159"/>
                  <a:gd name="T1" fmla="*/ 718 h 718"/>
                  <a:gd name="T2" fmla="*/ 23 w 159"/>
                  <a:gd name="T3" fmla="*/ 400 h 718"/>
                  <a:gd name="T4" fmla="*/ 159 w 159"/>
                  <a:gd name="T5" fmla="*/ 38 h 718"/>
                  <a:gd name="T6" fmla="*/ 0 60000 65536"/>
                  <a:gd name="T7" fmla="*/ 0 60000 65536"/>
                  <a:gd name="T8" fmla="*/ 0 60000 65536"/>
                </a:gdLst>
                <a:ahLst/>
                <a:cxnLst>
                  <a:cxn ang="T6">
                    <a:pos x="T0" y="T1"/>
                  </a:cxn>
                  <a:cxn ang="T7">
                    <a:pos x="T2" y="T3"/>
                  </a:cxn>
                  <a:cxn ang="T8">
                    <a:pos x="T4" y="T5"/>
                  </a:cxn>
                </a:cxnLst>
                <a:rect l="0" t="0" r="r" b="b"/>
                <a:pathLst>
                  <a:path w="159" h="718">
                    <a:moveTo>
                      <a:pt x="23" y="718"/>
                    </a:moveTo>
                    <a:cubicBezTo>
                      <a:pt x="11" y="615"/>
                      <a:pt x="0" y="513"/>
                      <a:pt x="23" y="400"/>
                    </a:cubicBezTo>
                    <a:cubicBezTo>
                      <a:pt x="46" y="287"/>
                      <a:pt x="121" y="0"/>
                      <a:pt x="159" y="38"/>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4" name="Line 18">
                <a:extLst>
                  <a:ext uri="{FF2B5EF4-FFF2-40B4-BE49-F238E27FC236}">
                    <a16:creationId xmlns:a16="http://schemas.microsoft.com/office/drawing/2014/main" id="{03C66F80-52C2-4D82-A8D2-61FC6BB05F97}"/>
                  </a:ext>
                </a:extLst>
              </p:cNvPr>
              <p:cNvSpPr>
                <a:spLocks noChangeShapeType="1"/>
              </p:cNvSpPr>
              <p:nvPr/>
            </p:nvSpPr>
            <p:spPr bwMode="auto">
              <a:xfrm flipV="1">
                <a:off x="4694" y="1089"/>
                <a:ext cx="46"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3808" name="Group 19">
              <a:extLst>
                <a:ext uri="{FF2B5EF4-FFF2-40B4-BE49-F238E27FC236}">
                  <a16:creationId xmlns:a16="http://schemas.microsoft.com/office/drawing/2014/main" id="{3F8CB647-0156-4073-A67B-101A9C67E8E8}"/>
                </a:ext>
              </a:extLst>
            </p:cNvPr>
            <p:cNvGrpSpPr>
              <a:grpSpLocks/>
            </p:cNvGrpSpPr>
            <p:nvPr/>
          </p:nvGrpSpPr>
          <p:grpSpPr bwMode="auto">
            <a:xfrm>
              <a:off x="3599" y="1455"/>
              <a:ext cx="1140" cy="796"/>
              <a:chOff x="3645" y="747"/>
              <a:chExt cx="1140" cy="796"/>
            </a:xfrm>
          </p:grpSpPr>
          <p:sp>
            <p:nvSpPr>
              <p:cNvPr id="33828" name="Freeform 20">
                <a:extLst>
                  <a:ext uri="{FF2B5EF4-FFF2-40B4-BE49-F238E27FC236}">
                    <a16:creationId xmlns:a16="http://schemas.microsoft.com/office/drawing/2014/main" id="{8FEF126F-8AE0-4909-8144-4307EA4E59D8}"/>
                  </a:ext>
                </a:extLst>
              </p:cNvPr>
              <p:cNvSpPr>
                <a:spLocks/>
              </p:cNvSpPr>
              <p:nvPr/>
            </p:nvSpPr>
            <p:spPr bwMode="auto">
              <a:xfrm>
                <a:off x="3969" y="840"/>
                <a:ext cx="816" cy="703"/>
              </a:xfrm>
              <a:custGeom>
                <a:avLst/>
                <a:gdLst>
                  <a:gd name="T0" fmla="*/ 816 w 816"/>
                  <a:gd name="T1" fmla="*/ 23 h 703"/>
                  <a:gd name="T2" fmla="*/ 544 w 816"/>
                  <a:gd name="T3" fmla="*/ 23 h 703"/>
                  <a:gd name="T4" fmla="*/ 317 w 816"/>
                  <a:gd name="T5" fmla="*/ 159 h 703"/>
                  <a:gd name="T6" fmla="*/ 90 w 816"/>
                  <a:gd name="T7" fmla="*/ 385 h 703"/>
                  <a:gd name="T8" fmla="*/ 0 w 816"/>
                  <a:gd name="T9" fmla="*/ 703 h 7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703">
                    <a:moveTo>
                      <a:pt x="816" y="23"/>
                    </a:moveTo>
                    <a:cubicBezTo>
                      <a:pt x="721" y="11"/>
                      <a:pt x="627" y="0"/>
                      <a:pt x="544" y="23"/>
                    </a:cubicBezTo>
                    <a:cubicBezTo>
                      <a:pt x="461" y="46"/>
                      <a:pt x="393" y="99"/>
                      <a:pt x="317" y="159"/>
                    </a:cubicBezTo>
                    <a:cubicBezTo>
                      <a:pt x="241" y="219"/>
                      <a:pt x="143" y="294"/>
                      <a:pt x="90" y="385"/>
                    </a:cubicBezTo>
                    <a:cubicBezTo>
                      <a:pt x="37" y="476"/>
                      <a:pt x="18" y="589"/>
                      <a:pt x="0" y="703"/>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829" name="Object 21">
                <a:extLst>
                  <a:ext uri="{FF2B5EF4-FFF2-40B4-BE49-F238E27FC236}">
                    <a16:creationId xmlns:a16="http://schemas.microsoft.com/office/drawing/2014/main" id="{9755DC2B-A012-462B-831D-BFA5730F96EE}"/>
                  </a:ext>
                </a:extLst>
              </p:cNvPr>
              <p:cNvGraphicFramePr>
                <a:graphicFrameLocks noChangeAspect="1"/>
              </p:cNvGraphicFramePr>
              <p:nvPr/>
            </p:nvGraphicFramePr>
            <p:xfrm>
              <a:off x="4109" y="909"/>
              <a:ext cx="132" cy="152"/>
            </p:xfrm>
            <a:graphic>
              <a:graphicData uri="http://schemas.openxmlformats.org/presentationml/2006/ole">
                <mc:AlternateContent xmlns:mc="http://schemas.openxmlformats.org/markup-compatibility/2006">
                  <mc:Choice xmlns:v="urn:schemas-microsoft-com:vml" Requires="v">
                    <p:oleObj spid="_x0000_s33846" name="Equation" r:id="rId15" imgW="104643" imgH="162006" progId="Equation.DSMT4">
                      <p:embed/>
                    </p:oleObj>
                  </mc:Choice>
                  <mc:Fallback>
                    <p:oleObj name="Equation" r:id="rId15" imgW="104643" imgH="162006"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9" y="909"/>
                            <a:ext cx="132"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30" name="Line 22">
                <a:extLst>
                  <a:ext uri="{FF2B5EF4-FFF2-40B4-BE49-F238E27FC236}">
                    <a16:creationId xmlns:a16="http://schemas.microsoft.com/office/drawing/2014/main" id="{69D406F9-23BB-4FA1-A383-1D181A0750F0}"/>
                  </a:ext>
                </a:extLst>
              </p:cNvPr>
              <p:cNvSpPr>
                <a:spLocks noChangeShapeType="1"/>
              </p:cNvSpPr>
              <p:nvPr/>
            </p:nvSpPr>
            <p:spPr bwMode="auto">
              <a:xfrm flipH="1">
                <a:off x="4105" y="1044"/>
                <a:ext cx="136" cy="9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831" name="Object 23">
                <a:extLst>
                  <a:ext uri="{FF2B5EF4-FFF2-40B4-BE49-F238E27FC236}">
                    <a16:creationId xmlns:a16="http://schemas.microsoft.com/office/drawing/2014/main" id="{CFD8D7B9-1D4D-4DBC-889F-14EF22A91F59}"/>
                  </a:ext>
                </a:extLst>
              </p:cNvPr>
              <p:cNvGraphicFramePr>
                <a:graphicFrameLocks noChangeAspect="1"/>
              </p:cNvGraphicFramePr>
              <p:nvPr/>
            </p:nvGraphicFramePr>
            <p:xfrm>
              <a:off x="4258" y="747"/>
              <a:ext cx="236" cy="151"/>
            </p:xfrm>
            <a:graphic>
              <a:graphicData uri="http://schemas.openxmlformats.org/presentationml/2006/ole">
                <mc:AlternateContent xmlns:mc="http://schemas.openxmlformats.org/markup-compatibility/2006">
                  <mc:Choice xmlns:v="urn:schemas-microsoft-com:vml" Requires="v">
                    <p:oleObj spid="_x0000_s33847" name="Equation" r:id="rId17" imgW="209638" imgH="162006" progId="Equation.DSMT4">
                      <p:embed/>
                    </p:oleObj>
                  </mc:Choice>
                  <mc:Fallback>
                    <p:oleObj name="Equation" r:id="rId17" imgW="209638" imgH="162006" progId="Equation.DSMT4">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58" y="747"/>
                            <a:ext cx="236"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32" name="Object 24">
                <a:extLst>
                  <a:ext uri="{FF2B5EF4-FFF2-40B4-BE49-F238E27FC236}">
                    <a16:creationId xmlns:a16="http://schemas.microsoft.com/office/drawing/2014/main" id="{1C902ED3-0F14-456A-BA60-7B216FA67BAD}"/>
                  </a:ext>
                </a:extLst>
              </p:cNvPr>
              <p:cNvGraphicFramePr>
                <a:graphicFrameLocks noChangeAspect="1"/>
              </p:cNvGraphicFramePr>
              <p:nvPr/>
            </p:nvGraphicFramePr>
            <p:xfrm>
              <a:off x="3645" y="1292"/>
              <a:ext cx="329" cy="151"/>
            </p:xfrm>
            <a:graphic>
              <a:graphicData uri="http://schemas.openxmlformats.org/presentationml/2006/ole">
                <mc:AlternateContent xmlns:mc="http://schemas.openxmlformats.org/markup-compatibility/2006">
                  <mc:Choice xmlns:v="urn:schemas-microsoft-com:vml" Requires="v">
                    <p:oleObj spid="_x0000_s33848" name="Equation" r:id="rId19" imgW="295319" imgH="162006" progId="Equation.DSMT4">
                      <p:embed/>
                    </p:oleObj>
                  </mc:Choice>
                  <mc:Fallback>
                    <p:oleObj name="Equation" r:id="rId19" imgW="295319" imgH="162006"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45" y="1292"/>
                            <a:ext cx="329"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3809" name="Group 25">
              <a:extLst>
                <a:ext uri="{FF2B5EF4-FFF2-40B4-BE49-F238E27FC236}">
                  <a16:creationId xmlns:a16="http://schemas.microsoft.com/office/drawing/2014/main" id="{1F1D4D0F-2E24-40FB-A86A-81FC780D9F5F}"/>
                </a:ext>
              </a:extLst>
            </p:cNvPr>
            <p:cNvGrpSpPr>
              <a:grpSpLocks/>
            </p:cNvGrpSpPr>
            <p:nvPr/>
          </p:nvGrpSpPr>
          <p:grpSpPr bwMode="auto">
            <a:xfrm>
              <a:off x="3605" y="1966"/>
              <a:ext cx="1222" cy="903"/>
              <a:chOff x="3651" y="1258"/>
              <a:chExt cx="1222" cy="903"/>
            </a:xfrm>
          </p:grpSpPr>
          <p:sp>
            <p:nvSpPr>
              <p:cNvPr id="33820" name="Freeform 26">
                <a:extLst>
                  <a:ext uri="{FF2B5EF4-FFF2-40B4-BE49-F238E27FC236}">
                    <a16:creationId xmlns:a16="http://schemas.microsoft.com/office/drawing/2014/main" id="{CE686FB3-9B73-42B4-BA41-E8D22026BF10}"/>
                  </a:ext>
                </a:extLst>
              </p:cNvPr>
              <p:cNvSpPr>
                <a:spLocks/>
              </p:cNvSpPr>
              <p:nvPr/>
            </p:nvSpPr>
            <p:spPr bwMode="auto">
              <a:xfrm>
                <a:off x="3651" y="1996"/>
                <a:ext cx="635" cy="137"/>
              </a:xfrm>
              <a:custGeom>
                <a:avLst/>
                <a:gdLst>
                  <a:gd name="T0" fmla="*/ 0 w 635"/>
                  <a:gd name="T1" fmla="*/ 137 h 137"/>
                  <a:gd name="T2" fmla="*/ 272 w 635"/>
                  <a:gd name="T3" fmla="*/ 91 h 137"/>
                  <a:gd name="T4" fmla="*/ 635 w 635"/>
                  <a:gd name="T5" fmla="*/ 0 h 137"/>
                  <a:gd name="T6" fmla="*/ 0 60000 65536"/>
                  <a:gd name="T7" fmla="*/ 0 60000 65536"/>
                  <a:gd name="T8" fmla="*/ 0 60000 65536"/>
                </a:gdLst>
                <a:ahLst/>
                <a:cxnLst>
                  <a:cxn ang="T6">
                    <a:pos x="T0" y="T1"/>
                  </a:cxn>
                  <a:cxn ang="T7">
                    <a:pos x="T2" y="T3"/>
                  </a:cxn>
                  <a:cxn ang="T8">
                    <a:pos x="T4" y="T5"/>
                  </a:cxn>
                </a:cxnLst>
                <a:rect l="0" t="0" r="r" b="b"/>
                <a:pathLst>
                  <a:path w="635" h="137">
                    <a:moveTo>
                      <a:pt x="0" y="137"/>
                    </a:moveTo>
                    <a:cubicBezTo>
                      <a:pt x="83" y="125"/>
                      <a:pt x="166" y="114"/>
                      <a:pt x="272" y="91"/>
                    </a:cubicBezTo>
                    <a:cubicBezTo>
                      <a:pt x="378" y="68"/>
                      <a:pt x="506" y="34"/>
                      <a:pt x="635" y="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1" name="Freeform 27">
                <a:extLst>
                  <a:ext uri="{FF2B5EF4-FFF2-40B4-BE49-F238E27FC236}">
                    <a16:creationId xmlns:a16="http://schemas.microsoft.com/office/drawing/2014/main" id="{64166547-9F30-459D-A2AB-21DF8928F83A}"/>
                  </a:ext>
                </a:extLst>
              </p:cNvPr>
              <p:cNvSpPr>
                <a:spLocks/>
              </p:cNvSpPr>
              <p:nvPr/>
            </p:nvSpPr>
            <p:spPr bwMode="auto">
              <a:xfrm>
                <a:off x="4286" y="1543"/>
                <a:ext cx="363" cy="453"/>
              </a:xfrm>
              <a:custGeom>
                <a:avLst/>
                <a:gdLst>
                  <a:gd name="T0" fmla="*/ 0 w 454"/>
                  <a:gd name="T1" fmla="*/ 453 h 453"/>
                  <a:gd name="T2" fmla="*/ 203 w 454"/>
                  <a:gd name="T3" fmla="*/ 317 h 453"/>
                  <a:gd name="T4" fmla="*/ 290 w 454"/>
                  <a:gd name="T5" fmla="*/ 0 h 453"/>
                  <a:gd name="T6" fmla="*/ 0 60000 65536"/>
                  <a:gd name="T7" fmla="*/ 0 60000 65536"/>
                  <a:gd name="T8" fmla="*/ 0 60000 65536"/>
                </a:gdLst>
                <a:ahLst/>
                <a:cxnLst>
                  <a:cxn ang="T6">
                    <a:pos x="T0" y="T1"/>
                  </a:cxn>
                  <a:cxn ang="T7">
                    <a:pos x="T2" y="T3"/>
                  </a:cxn>
                  <a:cxn ang="T8">
                    <a:pos x="T4" y="T5"/>
                  </a:cxn>
                </a:cxnLst>
                <a:rect l="0" t="0" r="r" b="b"/>
                <a:pathLst>
                  <a:path w="454" h="453">
                    <a:moveTo>
                      <a:pt x="0" y="453"/>
                    </a:moveTo>
                    <a:cubicBezTo>
                      <a:pt x="121" y="422"/>
                      <a:pt x="242" y="392"/>
                      <a:pt x="318" y="317"/>
                    </a:cubicBezTo>
                    <a:cubicBezTo>
                      <a:pt x="394" y="242"/>
                      <a:pt x="431" y="53"/>
                      <a:pt x="454" y="0"/>
                    </a:cubicBezTo>
                  </a:path>
                </a:pathLst>
              </a:cu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822" name="Object 28">
                <a:extLst>
                  <a:ext uri="{FF2B5EF4-FFF2-40B4-BE49-F238E27FC236}">
                    <a16:creationId xmlns:a16="http://schemas.microsoft.com/office/drawing/2014/main" id="{242197B3-C4EE-44F7-88B4-01C54079D63A}"/>
                  </a:ext>
                </a:extLst>
              </p:cNvPr>
              <p:cNvGraphicFramePr>
                <a:graphicFrameLocks noChangeAspect="1"/>
              </p:cNvGraphicFramePr>
              <p:nvPr/>
            </p:nvGraphicFramePr>
            <p:xfrm>
              <a:off x="4161" y="2042"/>
              <a:ext cx="118" cy="119"/>
            </p:xfrm>
            <a:graphic>
              <a:graphicData uri="http://schemas.openxmlformats.org/presentationml/2006/ole">
                <mc:AlternateContent xmlns:mc="http://schemas.openxmlformats.org/markup-compatibility/2006">
                  <mc:Choice xmlns:v="urn:schemas-microsoft-com:vml" Requires="v">
                    <p:oleObj spid="_x0000_s33849" name="Equation" r:id="rId21" imgW="95162" imgH="123865" progId="Equation.DSMT4">
                      <p:embed/>
                    </p:oleObj>
                  </mc:Choice>
                  <mc:Fallback>
                    <p:oleObj name="Equation" r:id="rId21" imgW="95162" imgH="123865" progId="Equation.DSMT4">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61" y="2042"/>
                            <a:ext cx="118"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23" name="Object 29">
                <a:extLst>
                  <a:ext uri="{FF2B5EF4-FFF2-40B4-BE49-F238E27FC236}">
                    <a16:creationId xmlns:a16="http://schemas.microsoft.com/office/drawing/2014/main" id="{DB9319E0-9447-4989-B759-1550AB1B6E45}"/>
                  </a:ext>
                </a:extLst>
              </p:cNvPr>
              <p:cNvGraphicFramePr>
                <a:graphicFrameLocks noChangeAspect="1"/>
              </p:cNvGraphicFramePr>
              <p:nvPr/>
            </p:nvGraphicFramePr>
            <p:xfrm>
              <a:off x="4594" y="1571"/>
              <a:ext cx="250" cy="152"/>
            </p:xfrm>
            <a:graphic>
              <a:graphicData uri="http://schemas.openxmlformats.org/presentationml/2006/ole">
                <mc:AlternateContent xmlns:mc="http://schemas.openxmlformats.org/markup-compatibility/2006">
                  <mc:Choice xmlns:v="urn:schemas-microsoft-com:vml" Requires="v">
                    <p:oleObj spid="_x0000_s33850" name="Equation" r:id="rId23" imgW="219119" imgH="162006" progId="Equation.DSMT4">
                      <p:embed/>
                    </p:oleObj>
                  </mc:Choice>
                  <mc:Fallback>
                    <p:oleObj name="Equation" r:id="rId23" imgW="219119" imgH="162006" progId="Equation.DSMT4">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94" y="1571"/>
                            <a:ext cx="250"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24" name="Line 30">
                <a:extLst>
                  <a:ext uri="{FF2B5EF4-FFF2-40B4-BE49-F238E27FC236}">
                    <a16:creationId xmlns:a16="http://schemas.microsoft.com/office/drawing/2014/main" id="{5A35DEC7-82CF-4C2A-916A-F8EB4D44694F}"/>
                  </a:ext>
                </a:extLst>
              </p:cNvPr>
              <p:cNvSpPr>
                <a:spLocks noChangeShapeType="1"/>
              </p:cNvSpPr>
              <p:nvPr/>
            </p:nvSpPr>
            <p:spPr bwMode="auto">
              <a:xfrm flipV="1">
                <a:off x="4014" y="2042"/>
                <a:ext cx="136" cy="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5" name="Line 31">
                <a:extLst>
                  <a:ext uri="{FF2B5EF4-FFF2-40B4-BE49-F238E27FC236}">
                    <a16:creationId xmlns:a16="http://schemas.microsoft.com/office/drawing/2014/main" id="{491331C4-2CA4-4FA6-93AB-A0F6E8598738}"/>
                  </a:ext>
                </a:extLst>
              </p:cNvPr>
              <p:cNvSpPr>
                <a:spLocks noChangeShapeType="1"/>
              </p:cNvSpPr>
              <p:nvPr/>
            </p:nvSpPr>
            <p:spPr bwMode="auto">
              <a:xfrm flipV="1">
                <a:off x="4604" y="1679"/>
                <a:ext cx="45"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826" name="Object 32">
                <a:extLst>
                  <a:ext uri="{FF2B5EF4-FFF2-40B4-BE49-F238E27FC236}">
                    <a16:creationId xmlns:a16="http://schemas.microsoft.com/office/drawing/2014/main" id="{A8FDD120-66BE-44C9-8343-E3372A0161E3}"/>
                  </a:ext>
                </a:extLst>
              </p:cNvPr>
              <p:cNvGraphicFramePr>
                <a:graphicFrameLocks noChangeAspect="1"/>
              </p:cNvGraphicFramePr>
              <p:nvPr/>
            </p:nvGraphicFramePr>
            <p:xfrm>
              <a:off x="4301" y="1998"/>
              <a:ext cx="330" cy="151"/>
            </p:xfrm>
            <a:graphic>
              <a:graphicData uri="http://schemas.openxmlformats.org/presentationml/2006/ole">
                <mc:AlternateContent xmlns:mc="http://schemas.openxmlformats.org/markup-compatibility/2006">
                  <mc:Choice xmlns:v="urn:schemas-microsoft-com:vml" Requires="v">
                    <p:oleObj spid="_x0000_s33851" name="Equation" r:id="rId25" imgW="295319" imgH="162006" progId="Equation.DSMT4">
                      <p:embed/>
                    </p:oleObj>
                  </mc:Choice>
                  <mc:Fallback>
                    <p:oleObj name="Equation" r:id="rId25" imgW="295319" imgH="162006" progId="Equation.DSMT4">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01" y="1998"/>
                            <a:ext cx="330"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27" name="Object 33">
                <a:extLst>
                  <a:ext uri="{FF2B5EF4-FFF2-40B4-BE49-F238E27FC236}">
                    <a16:creationId xmlns:a16="http://schemas.microsoft.com/office/drawing/2014/main" id="{102D8533-D8F6-4FB5-8677-5DB90C9EC204}"/>
                  </a:ext>
                </a:extLst>
              </p:cNvPr>
              <p:cNvGraphicFramePr>
                <a:graphicFrameLocks noChangeAspect="1"/>
              </p:cNvGraphicFramePr>
              <p:nvPr/>
            </p:nvGraphicFramePr>
            <p:xfrm>
              <a:off x="4649" y="1258"/>
              <a:ext cx="224" cy="194"/>
            </p:xfrm>
            <a:graphic>
              <a:graphicData uri="http://schemas.openxmlformats.org/presentationml/2006/ole">
                <mc:AlternateContent xmlns:mc="http://schemas.openxmlformats.org/markup-compatibility/2006">
                  <mc:Choice xmlns:v="urn:schemas-microsoft-com:vml" Requires="v">
                    <p:oleObj spid="_x0000_s33852" name="Equation" r:id="rId27" imgW="200157" imgH="209590" progId="Equation.DSMT4">
                      <p:embed/>
                    </p:oleObj>
                  </mc:Choice>
                  <mc:Fallback>
                    <p:oleObj name="Equation" r:id="rId27" imgW="200157" imgH="209590" progId="Equation.DSMT4">
                      <p:embed/>
                      <p:pic>
                        <p:nvPicPr>
                          <p:cNvPr id="0" name="Object 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49" y="1258"/>
                            <a:ext cx="22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3810" name="Group 34">
              <a:extLst>
                <a:ext uri="{FF2B5EF4-FFF2-40B4-BE49-F238E27FC236}">
                  <a16:creationId xmlns:a16="http://schemas.microsoft.com/office/drawing/2014/main" id="{330779B8-B4F0-4BB9-A528-035BFB4DDFD2}"/>
                </a:ext>
              </a:extLst>
            </p:cNvPr>
            <p:cNvGrpSpPr>
              <a:grpSpLocks/>
            </p:cNvGrpSpPr>
            <p:nvPr/>
          </p:nvGrpSpPr>
          <p:grpSpPr bwMode="auto">
            <a:xfrm>
              <a:off x="3424" y="1219"/>
              <a:ext cx="2291" cy="2211"/>
              <a:chOff x="3470" y="511"/>
              <a:chExt cx="2291" cy="2211"/>
            </a:xfrm>
          </p:grpSpPr>
          <p:sp>
            <p:nvSpPr>
              <p:cNvPr id="33814" name="Line 35">
                <a:extLst>
                  <a:ext uri="{FF2B5EF4-FFF2-40B4-BE49-F238E27FC236}">
                    <a16:creationId xmlns:a16="http://schemas.microsoft.com/office/drawing/2014/main" id="{5A4DA7F3-13EC-4FF1-B5EB-B65268F9D0F1}"/>
                  </a:ext>
                </a:extLst>
              </p:cNvPr>
              <p:cNvSpPr>
                <a:spLocks noChangeShapeType="1"/>
              </p:cNvSpPr>
              <p:nvPr/>
            </p:nvSpPr>
            <p:spPr bwMode="auto">
              <a:xfrm>
                <a:off x="3470" y="1543"/>
                <a:ext cx="176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5" name="Line 36">
                <a:extLst>
                  <a:ext uri="{FF2B5EF4-FFF2-40B4-BE49-F238E27FC236}">
                    <a16:creationId xmlns:a16="http://schemas.microsoft.com/office/drawing/2014/main" id="{B53F1072-136E-45DD-A106-597AF915A9BA}"/>
                  </a:ext>
                </a:extLst>
              </p:cNvPr>
              <p:cNvSpPr>
                <a:spLocks noChangeShapeType="1"/>
              </p:cNvSpPr>
              <p:nvPr/>
            </p:nvSpPr>
            <p:spPr bwMode="auto">
              <a:xfrm flipV="1">
                <a:off x="4286" y="545"/>
                <a:ext cx="0" cy="18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816" name="Object 37">
                <a:extLst>
                  <a:ext uri="{FF2B5EF4-FFF2-40B4-BE49-F238E27FC236}">
                    <a16:creationId xmlns:a16="http://schemas.microsoft.com/office/drawing/2014/main" id="{5D113E37-0D97-4031-9F90-29A97E6B3BAF}"/>
                  </a:ext>
                </a:extLst>
              </p:cNvPr>
              <p:cNvGraphicFramePr>
                <a:graphicFrameLocks noChangeAspect="1"/>
              </p:cNvGraphicFramePr>
              <p:nvPr/>
            </p:nvGraphicFramePr>
            <p:xfrm>
              <a:off x="4096" y="1572"/>
              <a:ext cx="158" cy="152"/>
            </p:xfrm>
            <a:graphic>
              <a:graphicData uri="http://schemas.openxmlformats.org/presentationml/2006/ole">
                <mc:AlternateContent xmlns:mc="http://schemas.openxmlformats.org/markup-compatibility/2006">
                  <mc:Choice xmlns:v="urn:schemas-microsoft-com:vml" Requires="v">
                    <p:oleObj spid="_x0000_s33853" name="Equation" r:id="rId29" imgW="133438" imgH="162006" progId="Equation.DSMT4">
                      <p:embed/>
                    </p:oleObj>
                  </mc:Choice>
                  <mc:Fallback>
                    <p:oleObj name="Equation" r:id="rId29" imgW="133438" imgH="162006" progId="Equation.DSMT4">
                      <p:embed/>
                      <p:pic>
                        <p:nvPicPr>
                          <p:cNvPr id="0"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96" y="1572"/>
                            <a:ext cx="158"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7" name="Object 38">
                <a:extLst>
                  <a:ext uri="{FF2B5EF4-FFF2-40B4-BE49-F238E27FC236}">
                    <a16:creationId xmlns:a16="http://schemas.microsoft.com/office/drawing/2014/main" id="{289E9C3B-8D2F-44C9-AE1E-8001AD680583}"/>
                  </a:ext>
                </a:extLst>
              </p:cNvPr>
              <p:cNvGraphicFramePr>
                <a:graphicFrameLocks noChangeAspect="1"/>
              </p:cNvGraphicFramePr>
              <p:nvPr/>
            </p:nvGraphicFramePr>
            <p:xfrm>
              <a:off x="4854" y="1587"/>
              <a:ext cx="907" cy="173"/>
            </p:xfrm>
            <a:graphic>
              <a:graphicData uri="http://schemas.openxmlformats.org/presentationml/2006/ole">
                <mc:AlternateContent xmlns:mc="http://schemas.openxmlformats.org/markup-compatibility/2006">
                  <mc:Choice xmlns:v="urn:schemas-microsoft-com:vml" Requires="v">
                    <p:oleObj spid="_x0000_s33854" name="Equation" r:id="rId31" imgW="857162" imgH="180894" progId="Equation.DSMT4">
                      <p:embed/>
                    </p:oleObj>
                  </mc:Choice>
                  <mc:Fallback>
                    <p:oleObj name="Equation" r:id="rId31" imgW="857162" imgH="180894" progId="Equation.DSMT4">
                      <p:embed/>
                      <p:pic>
                        <p:nvPicPr>
                          <p:cNvPr id="0" name="Object 3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854" y="1587"/>
                            <a:ext cx="90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18" name="Object 39">
                <a:extLst>
                  <a:ext uri="{FF2B5EF4-FFF2-40B4-BE49-F238E27FC236}">
                    <a16:creationId xmlns:a16="http://schemas.microsoft.com/office/drawing/2014/main" id="{C9C24354-4781-4CBC-B2BF-27BC2B953C2D}"/>
                  </a:ext>
                </a:extLst>
              </p:cNvPr>
              <p:cNvGraphicFramePr>
                <a:graphicFrameLocks noChangeAspect="1"/>
              </p:cNvGraphicFramePr>
              <p:nvPr/>
            </p:nvGraphicFramePr>
            <p:xfrm>
              <a:off x="3967" y="511"/>
              <a:ext cx="368" cy="172"/>
            </p:xfrm>
            <a:graphic>
              <a:graphicData uri="http://schemas.openxmlformats.org/presentationml/2006/ole">
                <mc:AlternateContent xmlns:mc="http://schemas.openxmlformats.org/markup-compatibility/2006">
                  <mc:Choice xmlns:v="urn:schemas-microsoft-com:vml" Requires="v">
                    <p:oleObj spid="_x0000_s33855" name="Equation" r:id="rId33" imgW="333243" imgH="180894" progId="Equation.DSMT4">
                      <p:embed/>
                    </p:oleObj>
                  </mc:Choice>
                  <mc:Fallback>
                    <p:oleObj name="Equation" r:id="rId33" imgW="333243" imgH="180894" progId="Equation.DSMT4">
                      <p:embed/>
                      <p:pic>
                        <p:nvPicPr>
                          <p:cNvPr id="0" name="Object 3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967" y="511"/>
                            <a:ext cx="368"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19" name="Rectangle 40">
                <a:extLst>
                  <a:ext uri="{FF2B5EF4-FFF2-40B4-BE49-F238E27FC236}">
                    <a16:creationId xmlns:a16="http://schemas.microsoft.com/office/drawing/2014/main" id="{1939470C-71A6-40B3-8B87-2A6E5BF6F209}"/>
                  </a:ext>
                </a:extLst>
              </p:cNvPr>
              <p:cNvSpPr>
                <a:spLocks noChangeArrowheads="1"/>
              </p:cNvSpPr>
              <p:nvPr/>
            </p:nvSpPr>
            <p:spPr bwMode="auto">
              <a:xfrm>
                <a:off x="3923" y="2472"/>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000" b="1">
                    <a:latin typeface="Times New Roman" panose="02020603050405020304" pitchFamily="18" charset="0"/>
                  </a:rPr>
                  <a:t>磁滞回线</a:t>
                </a:r>
              </a:p>
            </p:txBody>
          </p:sp>
        </p:grpSp>
        <p:grpSp>
          <p:nvGrpSpPr>
            <p:cNvPr id="33811" name="Group 41">
              <a:extLst>
                <a:ext uri="{FF2B5EF4-FFF2-40B4-BE49-F238E27FC236}">
                  <a16:creationId xmlns:a16="http://schemas.microsoft.com/office/drawing/2014/main" id="{741EB43D-B0D6-4522-9655-64863324EED8}"/>
                </a:ext>
              </a:extLst>
            </p:cNvPr>
            <p:cNvGrpSpPr>
              <a:grpSpLocks noChangeAspect="1"/>
            </p:cNvGrpSpPr>
            <p:nvPr/>
          </p:nvGrpSpPr>
          <p:grpSpPr bwMode="auto">
            <a:xfrm>
              <a:off x="3793" y="2103"/>
              <a:ext cx="119" cy="154"/>
              <a:chOff x="3793" y="2103"/>
              <a:chExt cx="119" cy="154"/>
            </a:xfrm>
          </p:grpSpPr>
          <p:sp>
            <p:nvSpPr>
              <p:cNvPr id="33812" name="AutoShape 42">
                <a:extLst>
                  <a:ext uri="{FF2B5EF4-FFF2-40B4-BE49-F238E27FC236}">
                    <a16:creationId xmlns:a16="http://schemas.microsoft.com/office/drawing/2014/main" id="{D87FC000-B10A-47FB-8508-908ABF38CE74}"/>
                  </a:ext>
                </a:extLst>
              </p:cNvPr>
              <p:cNvSpPr>
                <a:spLocks noChangeAspect="1" noChangeArrowheads="1" noTextEdit="1"/>
              </p:cNvSpPr>
              <p:nvPr/>
            </p:nvSpPr>
            <p:spPr bwMode="auto">
              <a:xfrm>
                <a:off x="3793" y="2132"/>
                <a:ext cx="119"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813" name="Rectangle 43">
                <a:extLst>
                  <a:ext uri="{FF2B5EF4-FFF2-40B4-BE49-F238E27FC236}">
                    <a16:creationId xmlns:a16="http://schemas.microsoft.com/office/drawing/2014/main" id="{B07AF0B0-1E76-4D94-8466-4E38759CEB06}"/>
                  </a:ext>
                </a:extLst>
              </p:cNvPr>
              <p:cNvSpPr>
                <a:spLocks noChangeArrowheads="1"/>
              </p:cNvSpPr>
              <p:nvPr/>
            </p:nvSpPr>
            <p:spPr bwMode="auto">
              <a:xfrm>
                <a:off x="3814" y="2103"/>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i="1">
                    <a:latin typeface="Times New Roman" panose="02020603050405020304" pitchFamily="18" charset="0"/>
                  </a:rPr>
                  <a:t>c</a:t>
                </a:r>
                <a:endParaRPr kumimoji="1" lang="en-US" altLang="zh-CN" sz="2400">
                  <a:latin typeface="Times New Roman" panose="02020603050405020304" pitchFamily="18" charset="0"/>
                </a:endParaRPr>
              </a:p>
            </p:txBody>
          </p:sp>
        </p:grpSp>
      </p:grpSp>
      <p:graphicFrame>
        <p:nvGraphicFramePr>
          <p:cNvPr id="79916" name="Object 44">
            <a:extLst>
              <a:ext uri="{FF2B5EF4-FFF2-40B4-BE49-F238E27FC236}">
                <a16:creationId xmlns:a16="http://schemas.microsoft.com/office/drawing/2014/main" id="{6F5EDB94-CE66-40D2-9C6B-1C02A132DA6F}"/>
              </a:ext>
            </a:extLst>
          </p:cNvPr>
          <p:cNvGraphicFramePr>
            <a:graphicFrameLocks noChangeAspect="1"/>
          </p:cNvGraphicFramePr>
          <p:nvPr/>
        </p:nvGraphicFramePr>
        <p:xfrm>
          <a:off x="407988" y="3748088"/>
          <a:ext cx="1287462" cy="473075"/>
        </p:xfrm>
        <a:graphic>
          <a:graphicData uri="http://schemas.openxmlformats.org/presentationml/2006/ole">
            <mc:AlternateContent xmlns:mc="http://schemas.openxmlformats.org/markup-compatibility/2006">
              <mc:Choice xmlns:v="urn:schemas-microsoft-com:vml" Requires="v">
                <p:oleObj spid="_x0000_s33856" name="Equation" r:id="rId35" imgW="466681" imgH="162006" progId="Equation.DSMT4">
                  <p:embed/>
                </p:oleObj>
              </mc:Choice>
              <mc:Fallback>
                <p:oleObj name="Equation" r:id="rId35" imgW="466681" imgH="162006" progId="Equation.DSMT4">
                  <p:embed/>
                  <p:pic>
                    <p:nvPicPr>
                      <p:cNvPr id="0" name="Object 4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7988" y="3748088"/>
                        <a:ext cx="1287462"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17" name="Text Box 45">
            <a:extLst>
              <a:ext uri="{FF2B5EF4-FFF2-40B4-BE49-F238E27FC236}">
                <a16:creationId xmlns:a16="http://schemas.microsoft.com/office/drawing/2014/main" id="{6C30E137-B5FF-4F65-A4BF-0C5745397CF9}"/>
              </a:ext>
            </a:extLst>
          </p:cNvPr>
          <p:cNvSpPr txBox="1">
            <a:spLocks noChangeArrowheads="1"/>
          </p:cNvSpPr>
          <p:nvPr/>
        </p:nvSpPr>
        <p:spPr bwMode="auto">
          <a:xfrm>
            <a:off x="2051050" y="3702050"/>
            <a:ext cx="2449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b="1">
                <a:latin typeface="Times New Roman" panose="02020603050405020304" pitchFamily="18" charset="0"/>
              </a:rPr>
              <a:t>由图知矫顽力</a:t>
            </a:r>
          </a:p>
        </p:txBody>
      </p:sp>
      <p:graphicFrame>
        <p:nvGraphicFramePr>
          <p:cNvPr id="79918" name="Object 46">
            <a:extLst>
              <a:ext uri="{FF2B5EF4-FFF2-40B4-BE49-F238E27FC236}">
                <a16:creationId xmlns:a16="http://schemas.microsoft.com/office/drawing/2014/main" id="{3E9A451E-8BA6-4FA6-9D54-B9C9FE68725E}"/>
              </a:ext>
            </a:extLst>
          </p:cNvPr>
          <p:cNvGraphicFramePr>
            <a:graphicFrameLocks noChangeAspect="1"/>
          </p:cNvGraphicFramePr>
          <p:nvPr/>
        </p:nvGraphicFramePr>
        <p:xfrm>
          <a:off x="250825" y="4652963"/>
          <a:ext cx="3384550" cy="619125"/>
        </p:xfrm>
        <a:graphic>
          <a:graphicData uri="http://schemas.openxmlformats.org/presentationml/2006/ole">
            <mc:AlternateContent xmlns:mc="http://schemas.openxmlformats.org/markup-compatibility/2006">
              <mc:Choice xmlns:v="urn:schemas-microsoft-com:vml" Requires="v">
                <p:oleObj spid="_x0000_s33857" name="Equation" r:id="rId37" imgW="1085762" imgH="180894" progId="Equation.DSMT4">
                  <p:embed/>
                </p:oleObj>
              </mc:Choice>
              <mc:Fallback>
                <p:oleObj name="Equation" r:id="rId37" imgW="1085762" imgH="180894" progId="Equation.DSMT4">
                  <p:embed/>
                  <p:pic>
                    <p:nvPicPr>
                      <p:cNvPr id="0" name="Object 46"/>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50825" y="4652963"/>
                        <a:ext cx="338455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919" name="Text Box 47">
            <a:extLst>
              <a:ext uri="{FF2B5EF4-FFF2-40B4-BE49-F238E27FC236}">
                <a16:creationId xmlns:a16="http://schemas.microsoft.com/office/drawing/2014/main" id="{D1BDA14F-7C34-4036-BEB8-AE2AC630ABF4}"/>
              </a:ext>
            </a:extLst>
          </p:cNvPr>
          <p:cNvSpPr txBox="1">
            <a:spLocks noChangeArrowheads="1"/>
          </p:cNvSpPr>
          <p:nvPr/>
        </p:nvSpPr>
        <p:spPr bwMode="auto">
          <a:xfrm>
            <a:off x="34925" y="1685925"/>
            <a:ext cx="1439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b="1">
                <a:latin typeface="Times New Roman" panose="02020603050405020304" pitchFamily="18" charset="0"/>
              </a:rPr>
              <a:t> </a:t>
            </a:r>
            <a:r>
              <a:rPr kumimoji="1" lang="zh-CN" altLang="en-US" sz="2800" b="1">
                <a:solidFill>
                  <a:schemeClr val="hlink"/>
                </a:solidFill>
                <a:latin typeface="Times New Roman" panose="02020603050405020304" pitchFamily="18" charset="0"/>
              </a:rPr>
              <a:t>解</a:t>
            </a:r>
            <a:r>
              <a:rPr kumimoji="1" lang="en-US" altLang="zh-CN" sz="2800" b="1">
                <a:solidFill>
                  <a:schemeClr val="hlink"/>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9880"/>
                                        </p:tgtEl>
                                        <p:attrNameLst>
                                          <p:attrName>style.visibility</p:attrName>
                                        </p:attrNameLst>
                                      </p:cBhvr>
                                      <p:to>
                                        <p:strVal val="visible"/>
                                      </p:to>
                                    </p:set>
                                    <p:anim calcmode="lin" valueType="num">
                                      <p:cBhvr>
                                        <p:cTn id="7" dur="500" fill="hold"/>
                                        <p:tgtEl>
                                          <p:spTgt spid="79880"/>
                                        </p:tgtEl>
                                        <p:attrNameLst>
                                          <p:attrName>ppt_w</p:attrName>
                                        </p:attrNameLst>
                                      </p:cBhvr>
                                      <p:tavLst>
                                        <p:tav tm="0">
                                          <p:val>
                                            <p:fltVal val="0"/>
                                          </p:val>
                                        </p:tav>
                                        <p:tav tm="100000">
                                          <p:val>
                                            <p:strVal val="#ppt_w"/>
                                          </p:val>
                                        </p:tav>
                                      </p:tavLst>
                                    </p:anim>
                                    <p:anim calcmode="lin" valueType="num">
                                      <p:cBhvr>
                                        <p:cTn id="8" dur="500" fill="hold"/>
                                        <p:tgtEl>
                                          <p:spTgt spid="79880"/>
                                        </p:tgtEl>
                                        <p:attrNameLst>
                                          <p:attrName>ppt_h</p:attrName>
                                        </p:attrNameLst>
                                      </p:cBhvr>
                                      <p:tavLst>
                                        <p:tav tm="0">
                                          <p:val>
                                            <p:fltVal val="0"/>
                                          </p:val>
                                        </p:tav>
                                        <p:tav tm="100000">
                                          <p:val>
                                            <p:strVal val="#ppt_h"/>
                                          </p:val>
                                        </p:tav>
                                      </p:tavLst>
                                    </p:anim>
                                    <p:animEffect transition="in" filter="fade">
                                      <p:cBhvr>
                                        <p:cTn id="9" dur="500"/>
                                        <p:tgtEl>
                                          <p:spTgt spid="7988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79919"/>
                                        </p:tgtEl>
                                        <p:attrNameLst>
                                          <p:attrName>style.visibility</p:attrName>
                                        </p:attrNameLst>
                                      </p:cBhvr>
                                      <p:to>
                                        <p:strVal val="visible"/>
                                      </p:to>
                                    </p:set>
                                    <p:animEffect transition="in" filter="checkerboard(across)">
                                      <p:cBhvr>
                                        <p:cTn id="14" dur="500"/>
                                        <p:tgtEl>
                                          <p:spTgt spid="799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79875"/>
                                        </p:tgtEl>
                                        <p:attrNameLst>
                                          <p:attrName>style.visibility</p:attrName>
                                        </p:attrNameLst>
                                      </p:cBhvr>
                                      <p:to>
                                        <p:strVal val="visible"/>
                                      </p:to>
                                    </p:set>
                                    <p:animEffect transition="in" filter="checkerboard(across)">
                                      <p:cBhvr>
                                        <p:cTn id="19" dur="500"/>
                                        <p:tgtEl>
                                          <p:spTgt spid="7987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nodeType="clickEffect">
                                  <p:stCondLst>
                                    <p:cond delay="0"/>
                                  </p:stCondLst>
                                  <p:childTnLst>
                                    <p:set>
                                      <p:cBhvr>
                                        <p:cTn id="23" dur="1" fill="hold">
                                          <p:stCondLst>
                                            <p:cond delay="0"/>
                                          </p:stCondLst>
                                        </p:cTn>
                                        <p:tgtEl>
                                          <p:spTgt spid="79876"/>
                                        </p:tgtEl>
                                        <p:attrNameLst>
                                          <p:attrName>style.visibility</p:attrName>
                                        </p:attrNameLst>
                                      </p:cBhvr>
                                      <p:to>
                                        <p:strVal val="visible"/>
                                      </p:to>
                                    </p:set>
                                    <p:animEffect transition="in" filter="blinds(vertical)">
                                      <p:cBhvr>
                                        <p:cTn id="24" dur="500"/>
                                        <p:tgtEl>
                                          <p:spTgt spid="7987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nodeType="clickEffect">
                                  <p:stCondLst>
                                    <p:cond delay="0"/>
                                  </p:stCondLst>
                                  <p:childTnLst>
                                    <p:set>
                                      <p:cBhvr>
                                        <p:cTn id="28" dur="1" fill="hold">
                                          <p:stCondLst>
                                            <p:cond delay="0"/>
                                          </p:stCondLst>
                                        </p:cTn>
                                        <p:tgtEl>
                                          <p:spTgt spid="79877"/>
                                        </p:tgtEl>
                                        <p:attrNameLst>
                                          <p:attrName>style.visibility</p:attrName>
                                        </p:attrNameLst>
                                      </p:cBhvr>
                                      <p:to>
                                        <p:strVal val="visible"/>
                                      </p:to>
                                    </p:set>
                                    <p:animEffect transition="in" filter="blinds(vertical)">
                                      <p:cBhvr>
                                        <p:cTn id="29" dur="500"/>
                                        <p:tgtEl>
                                          <p:spTgt spid="7987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5" fill="hold" nodeType="clickEffect">
                                  <p:stCondLst>
                                    <p:cond delay="0"/>
                                  </p:stCondLst>
                                  <p:childTnLst>
                                    <p:set>
                                      <p:cBhvr>
                                        <p:cTn id="33" dur="1" fill="hold">
                                          <p:stCondLst>
                                            <p:cond delay="0"/>
                                          </p:stCondLst>
                                        </p:cTn>
                                        <p:tgtEl>
                                          <p:spTgt spid="79916"/>
                                        </p:tgtEl>
                                        <p:attrNameLst>
                                          <p:attrName>style.visibility</p:attrName>
                                        </p:attrNameLst>
                                      </p:cBhvr>
                                      <p:to>
                                        <p:strVal val="visible"/>
                                      </p:to>
                                    </p:set>
                                    <p:animEffect transition="in" filter="blinds(vertical)">
                                      <p:cBhvr>
                                        <p:cTn id="34" dur="500"/>
                                        <p:tgtEl>
                                          <p:spTgt spid="7991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79917"/>
                                        </p:tgtEl>
                                        <p:attrNameLst>
                                          <p:attrName>style.visibility</p:attrName>
                                        </p:attrNameLst>
                                      </p:cBhvr>
                                      <p:to>
                                        <p:strVal val="visible"/>
                                      </p:to>
                                    </p:set>
                                    <p:animEffect transition="in" filter="checkerboard(across)">
                                      <p:cBhvr>
                                        <p:cTn id="39" dur="500"/>
                                        <p:tgtEl>
                                          <p:spTgt spid="799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5" fill="hold" nodeType="clickEffect">
                                  <p:stCondLst>
                                    <p:cond delay="0"/>
                                  </p:stCondLst>
                                  <p:childTnLst>
                                    <p:set>
                                      <p:cBhvr>
                                        <p:cTn id="43" dur="1" fill="hold">
                                          <p:stCondLst>
                                            <p:cond delay="0"/>
                                          </p:stCondLst>
                                        </p:cTn>
                                        <p:tgtEl>
                                          <p:spTgt spid="79918"/>
                                        </p:tgtEl>
                                        <p:attrNameLst>
                                          <p:attrName>style.visibility</p:attrName>
                                        </p:attrNameLst>
                                      </p:cBhvr>
                                      <p:to>
                                        <p:strVal val="visible"/>
                                      </p:to>
                                    </p:set>
                                    <p:animEffect transition="in" filter="blinds(vertical)">
                                      <p:cBhvr>
                                        <p:cTn id="44" dur="500"/>
                                        <p:tgtEl>
                                          <p:spTgt spid="7991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5" fill="hold" nodeType="clickEffect">
                                  <p:stCondLst>
                                    <p:cond delay="0"/>
                                  </p:stCondLst>
                                  <p:childTnLst>
                                    <p:set>
                                      <p:cBhvr>
                                        <p:cTn id="48" dur="1" fill="hold">
                                          <p:stCondLst>
                                            <p:cond delay="0"/>
                                          </p:stCondLst>
                                        </p:cTn>
                                        <p:tgtEl>
                                          <p:spTgt spid="79878"/>
                                        </p:tgtEl>
                                        <p:attrNameLst>
                                          <p:attrName>style.visibility</p:attrName>
                                        </p:attrNameLst>
                                      </p:cBhvr>
                                      <p:to>
                                        <p:strVal val="visible"/>
                                      </p:to>
                                    </p:set>
                                    <p:animEffect transition="in" filter="blinds(vertical)">
                                      <p:cBhvr>
                                        <p:cTn id="49" dur="500"/>
                                        <p:tgtEl>
                                          <p:spTgt spid="7987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5" fill="hold" nodeType="clickEffect">
                                  <p:stCondLst>
                                    <p:cond delay="0"/>
                                  </p:stCondLst>
                                  <p:childTnLst>
                                    <p:set>
                                      <p:cBhvr>
                                        <p:cTn id="53" dur="1" fill="hold">
                                          <p:stCondLst>
                                            <p:cond delay="0"/>
                                          </p:stCondLst>
                                        </p:cTn>
                                        <p:tgtEl>
                                          <p:spTgt spid="79879"/>
                                        </p:tgtEl>
                                        <p:attrNameLst>
                                          <p:attrName>style.visibility</p:attrName>
                                        </p:attrNameLst>
                                      </p:cBhvr>
                                      <p:to>
                                        <p:strVal val="visible"/>
                                      </p:to>
                                    </p:set>
                                    <p:animEffect transition="in" filter="blinds(vertical)">
                                      <p:cBhvr>
                                        <p:cTn id="54"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P spid="79917" grpId="0"/>
      <p:bldP spid="799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a:extLst>
              <a:ext uri="{FF2B5EF4-FFF2-40B4-BE49-F238E27FC236}">
                <a16:creationId xmlns:a16="http://schemas.microsoft.com/office/drawing/2014/main" id="{65E6C44E-6E82-4ACD-A840-11574EE7880F}"/>
              </a:ext>
            </a:extLst>
          </p:cNvPr>
          <p:cNvSpPr txBox="1">
            <a:spLocks noChangeArrowheads="1"/>
          </p:cNvSpPr>
          <p:nvPr/>
        </p:nvSpPr>
        <p:spPr bwMode="auto">
          <a:xfrm>
            <a:off x="609600" y="381000"/>
            <a:ext cx="3048000" cy="57943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b="1">
                <a:solidFill>
                  <a:schemeClr val="hlink"/>
                </a:solidFill>
                <a:latin typeface="宋体" panose="02010600030101010101" pitchFamily="2" charset="-122"/>
              </a:rPr>
              <a:t>三类磁介质：</a:t>
            </a:r>
          </a:p>
        </p:txBody>
      </p:sp>
      <p:sp>
        <p:nvSpPr>
          <p:cNvPr id="45062" name="Text Box 6">
            <a:extLst>
              <a:ext uri="{FF2B5EF4-FFF2-40B4-BE49-F238E27FC236}">
                <a16:creationId xmlns:a16="http://schemas.microsoft.com/office/drawing/2014/main" id="{5BD668EC-BAD2-4739-8E20-90F1033D0E60}"/>
              </a:ext>
            </a:extLst>
          </p:cNvPr>
          <p:cNvSpPr txBox="1">
            <a:spLocks noChangeArrowheads="1"/>
          </p:cNvSpPr>
          <p:nvPr/>
        </p:nvSpPr>
        <p:spPr bwMode="auto">
          <a:xfrm>
            <a:off x="468313" y="1125538"/>
            <a:ext cx="7467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solidFill>
                  <a:schemeClr val="hlink"/>
                </a:solidFill>
                <a:latin typeface="Times New Roman" panose="02020603050405020304" pitchFamily="18" charset="0"/>
              </a:rPr>
              <a:t>（</a:t>
            </a:r>
            <a:r>
              <a:rPr kumimoji="1" lang="en-US" altLang="zh-CN" sz="2800" b="1">
                <a:solidFill>
                  <a:schemeClr val="hlink"/>
                </a:solidFill>
                <a:latin typeface="Times New Roman" panose="02020603050405020304" pitchFamily="18" charset="0"/>
              </a:rPr>
              <a:t>1</a:t>
            </a:r>
            <a:r>
              <a:rPr kumimoji="1" lang="zh-CN" altLang="en-US" sz="2800" b="1">
                <a:solidFill>
                  <a:schemeClr val="hlink"/>
                </a:solidFill>
                <a:latin typeface="Times New Roman" panose="02020603050405020304" pitchFamily="18" charset="0"/>
              </a:rPr>
              <a:t>）</a:t>
            </a:r>
            <a:r>
              <a:rPr kumimoji="1" lang="zh-CN" altLang="en-US" sz="2800" b="1">
                <a:solidFill>
                  <a:schemeClr val="hlink"/>
                </a:solidFill>
                <a:latin typeface="Times New Roman" panose="02020603050405020304" pitchFamily="18" charset="0"/>
                <a:ea typeface="黑体" panose="02010609060101010101" pitchFamily="49" charset="-122"/>
              </a:rPr>
              <a:t>顺磁性介质</a:t>
            </a:r>
            <a:r>
              <a:rPr kumimoji="1" lang="zh-CN" altLang="en-US" sz="2800" b="1">
                <a:solidFill>
                  <a:schemeClr val="hlink"/>
                </a:solidFill>
                <a:latin typeface="Times New Roman" panose="02020603050405020304" pitchFamily="18" charset="0"/>
              </a:rPr>
              <a:t>：</a:t>
            </a:r>
            <a:r>
              <a:rPr kumimoji="1" lang="zh-CN" altLang="en-US" sz="2400" b="1">
                <a:latin typeface="Times New Roman" panose="02020603050405020304" pitchFamily="18" charset="0"/>
              </a:rPr>
              <a:t>    </a:t>
            </a:r>
            <a:r>
              <a:rPr kumimoji="1" lang="zh-CN" altLang="en-US" sz="2800" b="1">
                <a:latin typeface="Times New Roman" panose="02020603050405020304" pitchFamily="18" charset="0"/>
              </a:rPr>
              <a:t>介质磁化后呈弱磁性。</a:t>
            </a:r>
          </a:p>
        </p:txBody>
      </p:sp>
      <p:sp>
        <p:nvSpPr>
          <p:cNvPr id="45063" name="Text Box 7">
            <a:extLst>
              <a:ext uri="{FF2B5EF4-FFF2-40B4-BE49-F238E27FC236}">
                <a16:creationId xmlns:a16="http://schemas.microsoft.com/office/drawing/2014/main" id="{0DB5607F-3943-44C6-8845-345135564AD4}"/>
              </a:ext>
            </a:extLst>
          </p:cNvPr>
          <p:cNvSpPr txBox="1">
            <a:spLocks noChangeArrowheads="1"/>
          </p:cNvSpPr>
          <p:nvPr/>
        </p:nvSpPr>
        <p:spPr bwMode="auto">
          <a:xfrm>
            <a:off x="1116013" y="1700213"/>
            <a:ext cx="760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附加磁场</a:t>
            </a:r>
            <a:r>
              <a:rPr kumimoji="1" lang="en-US" altLang="zh-CN" sz="2800" b="1" i="1">
                <a:latin typeface="Times New Roman" panose="02020603050405020304" pitchFamily="18" charset="0"/>
              </a:rPr>
              <a:t>B</a:t>
            </a:r>
            <a:r>
              <a:rPr kumimoji="1" lang="en-US" altLang="zh-CN" sz="2800" b="1" i="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sym typeface="Symbol" panose="05050102010706020507" pitchFamily="18" charset="2"/>
              </a:rPr>
              <a:t>与外场</a:t>
            </a:r>
            <a:r>
              <a:rPr kumimoji="1" lang="en-US" altLang="zh-CN" sz="2800" b="1" i="1">
                <a:latin typeface="Times New Roman" panose="02020603050405020304" pitchFamily="18" charset="0"/>
                <a:sym typeface="Symbol" panose="05050102010706020507" pitchFamily="18" charset="2"/>
              </a:rPr>
              <a:t>B</a:t>
            </a:r>
            <a:r>
              <a:rPr kumimoji="1" lang="en-US" altLang="zh-CN" sz="2800" b="1" baseline="-25000">
                <a:latin typeface="Times New Roman" panose="02020603050405020304" pitchFamily="18" charset="0"/>
                <a:sym typeface="Symbol" panose="05050102010706020507" pitchFamily="18" charset="2"/>
              </a:rPr>
              <a:t>0</a:t>
            </a:r>
            <a:r>
              <a:rPr kumimoji="1" lang="zh-CN" altLang="en-US" sz="2800" b="1">
                <a:latin typeface="Times New Roman" panose="02020603050405020304" pitchFamily="18" charset="0"/>
                <a:sym typeface="Symbol" panose="05050102010706020507" pitchFamily="18" charset="2"/>
              </a:rPr>
              <a:t>同向。 </a:t>
            </a:r>
            <a:r>
              <a:rPr kumimoji="1" lang="en-US" altLang="zh-CN" sz="2800" b="1" i="1">
                <a:latin typeface="Times New Roman" panose="02020603050405020304" pitchFamily="18" charset="0"/>
                <a:sym typeface="Symbol" panose="05050102010706020507" pitchFamily="18" charset="2"/>
              </a:rPr>
              <a:t>B</a:t>
            </a:r>
            <a:r>
              <a:rPr kumimoji="1" lang="en-US" altLang="zh-CN" sz="2800" b="1">
                <a:latin typeface="Times New Roman" panose="02020603050405020304" pitchFamily="18" charset="0"/>
                <a:sym typeface="Symbol" panose="05050102010706020507" pitchFamily="18" charset="2"/>
              </a:rPr>
              <a:t>&gt; </a:t>
            </a:r>
            <a:r>
              <a:rPr kumimoji="1" lang="en-US" altLang="zh-CN" sz="2800" b="1" i="1">
                <a:latin typeface="Times New Roman" panose="02020603050405020304" pitchFamily="18" charset="0"/>
                <a:sym typeface="Symbol" panose="05050102010706020507" pitchFamily="18" charset="2"/>
              </a:rPr>
              <a:t>B</a:t>
            </a:r>
            <a:r>
              <a:rPr kumimoji="1" lang="en-US" altLang="zh-CN" sz="2800" b="1" baseline="-25000">
                <a:latin typeface="Times New Roman" panose="02020603050405020304" pitchFamily="18" charset="0"/>
                <a:sym typeface="Symbol" panose="05050102010706020507" pitchFamily="18" charset="2"/>
              </a:rPr>
              <a:t>0</a:t>
            </a:r>
            <a:r>
              <a:rPr kumimoji="1" lang="en-US" altLang="zh-CN" sz="2800" b="1">
                <a:latin typeface="Times New Roman" panose="02020603050405020304" pitchFamily="18" charset="0"/>
                <a:sym typeface="Symbol" panose="05050102010706020507" pitchFamily="18" charset="2"/>
              </a:rPr>
              <a:t>     ,    </a:t>
            </a:r>
            <a:r>
              <a:rPr kumimoji="1" lang="en-US" altLang="zh-CN"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r</a:t>
            </a:r>
            <a:r>
              <a:rPr kumimoji="1" lang="en-US" altLang="zh-CN" sz="2800" b="1">
                <a:latin typeface="Times New Roman" panose="02020603050405020304" pitchFamily="18" charset="0"/>
                <a:sym typeface="Symbol" panose="05050102010706020507" pitchFamily="18" charset="2"/>
              </a:rPr>
              <a:t> &gt; 1</a:t>
            </a:r>
          </a:p>
        </p:txBody>
      </p:sp>
      <p:sp>
        <p:nvSpPr>
          <p:cNvPr id="45065" name="Text Box 9">
            <a:extLst>
              <a:ext uri="{FF2B5EF4-FFF2-40B4-BE49-F238E27FC236}">
                <a16:creationId xmlns:a16="http://schemas.microsoft.com/office/drawing/2014/main" id="{E80BE7D2-01DA-4B44-BE73-6BF676243A31}"/>
              </a:ext>
            </a:extLst>
          </p:cNvPr>
          <p:cNvSpPr txBox="1">
            <a:spLocks noChangeArrowheads="1"/>
          </p:cNvSpPr>
          <p:nvPr/>
        </p:nvSpPr>
        <p:spPr bwMode="auto">
          <a:xfrm>
            <a:off x="468313" y="23495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solidFill>
                  <a:schemeClr val="hlink"/>
                </a:solidFill>
                <a:latin typeface="Times New Roman" panose="02020603050405020304" pitchFamily="18" charset="0"/>
              </a:rPr>
              <a:t>（</a:t>
            </a:r>
            <a:r>
              <a:rPr kumimoji="1" lang="en-US" altLang="zh-CN" sz="2800" b="1">
                <a:solidFill>
                  <a:schemeClr val="hlink"/>
                </a:solidFill>
                <a:latin typeface="Times New Roman" panose="02020603050405020304" pitchFamily="18" charset="0"/>
              </a:rPr>
              <a:t>2</a:t>
            </a:r>
            <a:r>
              <a:rPr kumimoji="1" lang="zh-CN" altLang="en-US" sz="2800" b="1">
                <a:solidFill>
                  <a:schemeClr val="hlink"/>
                </a:solidFill>
                <a:latin typeface="Times New Roman" panose="02020603050405020304" pitchFamily="18" charset="0"/>
              </a:rPr>
              <a:t>）</a:t>
            </a:r>
            <a:r>
              <a:rPr kumimoji="1" lang="zh-CN" altLang="en-US" sz="2800" b="1">
                <a:solidFill>
                  <a:schemeClr val="hlink"/>
                </a:solidFill>
                <a:latin typeface="Times New Roman" panose="02020603050405020304" pitchFamily="18" charset="0"/>
                <a:ea typeface="黑体" panose="02010609060101010101" pitchFamily="49" charset="-122"/>
              </a:rPr>
              <a:t>抗磁性介质</a:t>
            </a:r>
            <a:r>
              <a:rPr kumimoji="1" lang="zh-CN" altLang="en-US" sz="2800" b="1">
                <a:solidFill>
                  <a:schemeClr val="hlink"/>
                </a:solidFill>
                <a:latin typeface="Times New Roman" panose="02020603050405020304" pitchFamily="18" charset="0"/>
              </a:rPr>
              <a:t>：</a:t>
            </a:r>
            <a:r>
              <a:rPr kumimoji="1" lang="zh-CN" altLang="en-US" sz="2800" b="1">
                <a:latin typeface="Times New Roman" panose="02020603050405020304" pitchFamily="18" charset="0"/>
              </a:rPr>
              <a:t>    介质磁化后呈弱磁性。</a:t>
            </a:r>
          </a:p>
        </p:txBody>
      </p:sp>
      <p:sp>
        <p:nvSpPr>
          <p:cNvPr id="45066" name="Rectangle 10">
            <a:extLst>
              <a:ext uri="{FF2B5EF4-FFF2-40B4-BE49-F238E27FC236}">
                <a16:creationId xmlns:a16="http://schemas.microsoft.com/office/drawing/2014/main" id="{8F317C93-C14D-49DE-9AE8-D9A3C873E453}"/>
              </a:ext>
            </a:extLst>
          </p:cNvPr>
          <p:cNvSpPr>
            <a:spLocks noChangeArrowheads="1"/>
          </p:cNvSpPr>
          <p:nvPr/>
        </p:nvSpPr>
        <p:spPr bwMode="auto">
          <a:xfrm>
            <a:off x="1116013" y="2997200"/>
            <a:ext cx="7481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附加磁场</a:t>
            </a:r>
            <a:r>
              <a:rPr kumimoji="1" lang="en-US" altLang="zh-CN" sz="2800" b="1" i="1">
                <a:latin typeface="Times New Roman" panose="02020603050405020304" pitchFamily="18" charset="0"/>
              </a:rPr>
              <a:t>B</a:t>
            </a:r>
            <a:r>
              <a:rPr kumimoji="1" lang="en-US" altLang="zh-CN" sz="2800" b="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sym typeface="Symbol" panose="05050102010706020507" pitchFamily="18" charset="2"/>
              </a:rPr>
              <a:t>与外场</a:t>
            </a:r>
            <a:r>
              <a:rPr kumimoji="1" lang="en-US" altLang="zh-CN" sz="2800" b="1" i="1">
                <a:latin typeface="Times New Roman" panose="02020603050405020304" pitchFamily="18" charset="0"/>
                <a:sym typeface="Symbol" panose="05050102010706020507" pitchFamily="18" charset="2"/>
              </a:rPr>
              <a:t>B</a:t>
            </a:r>
            <a:r>
              <a:rPr kumimoji="1" lang="en-US" altLang="zh-CN" sz="2800" b="1" baseline="-25000">
                <a:latin typeface="Times New Roman" panose="02020603050405020304" pitchFamily="18" charset="0"/>
                <a:sym typeface="Symbol" panose="05050102010706020507" pitchFamily="18" charset="2"/>
              </a:rPr>
              <a:t>0</a:t>
            </a:r>
            <a:r>
              <a:rPr kumimoji="1" lang="zh-CN" altLang="en-US" sz="2800" b="1">
                <a:latin typeface="Times New Roman" panose="02020603050405020304" pitchFamily="18" charset="0"/>
                <a:sym typeface="Symbol" panose="05050102010706020507" pitchFamily="18" charset="2"/>
              </a:rPr>
              <a:t>反向。 </a:t>
            </a:r>
            <a:r>
              <a:rPr kumimoji="1" lang="en-US" altLang="zh-CN" sz="2800" b="1" i="1">
                <a:latin typeface="Times New Roman" panose="02020603050405020304" pitchFamily="18" charset="0"/>
                <a:sym typeface="Symbol" panose="05050102010706020507" pitchFamily="18" charset="2"/>
              </a:rPr>
              <a:t>B</a:t>
            </a:r>
            <a:r>
              <a:rPr kumimoji="1" lang="en-US" altLang="zh-CN" sz="2800" b="1">
                <a:latin typeface="Times New Roman" panose="02020603050405020304" pitchFamily="18" charset="0"/>
                <a:sym typeface="Symbol" panose="05050102010706020507" pitchFamily="18" charset="2"/>
              </a:rPr>
              <a:t>&lt; </a:t>
            </a:r>
            <a:r>
              <a:rPr kumimoji="1" lang="en-US" altLang="zh-CN" sz="2800" b="1" i="1">
                <a:latin typeface="Times New Roman" panose="02020603050405020304" pitchFamily="18" charset="0"/>
                <a:sym typeface="Symbol" panose="05050102010706020507" pitchFamily="18" charset="2"/>
              </a:rPr>
              <a:t>B</a:t>
            </a:r>
            <a:r>
              <a:rPr kumimoji="1" lang="en-US" altLang="zh-CN" sz="2800" b="1" baseline="-25000">
                <a:latin typeface="Times New Roman" panose="02020603050405020304" pitchFamily="18" charset="0"/>
                <a:sym typeface="Symbol" panose="05050102010706020507" pitchFamily="18" charset="2"/>
              </a:rPr>
              <a:t>0</a:t>
            </a:r>
            <a:r>
              <a:rPr kumimoji="1" lang="en-US" altLang="zh-CN" sz="2800" b="1">
                <a:latin typeface="Times New Roman" panose="02020603050405020304" pitchFamily="18" charset="0"/>
                <a:sym typeface="Symbol" panose="05050102010706020507" pitchFamily="18" charset="2"/>
              </a:rPr>
              <a:t>     ,    </a:t>
            </a:r>
            <a:r>
              <a:rPr kumimoji="1" lang="en-US" altLang="zh-CN"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r</a:t>
            </a:r>
            <a:r>
              <a:rPr kumimoji="1" lang="en-US" altLang="zh-CN" sz="2800" b="1">
                <a:latin typeface="Times New Roman" panose="02020603050405020304" pitchFamily="18" charset="0"/>
                <a:sym typeface="Symbol" panose="05050102010706020507" pitchFamily="18" charset="2"/>
              </a:rPr>
              <a:t> &lt; 1</a:t>
            </a:r>
          </a:p>
        </p:txBody>
      </p:sp>
      <p:sp>
        <p:nvSpPr>
          <p:cNvPr id="45068" name="Text Box 12">
            <a:extLst>
              <a:ext uri="{FF2B5EF4-FFF2-40B4-BE49-F238E27FC236}">
                <a16:creationId xmlns:a16="http://schemas.microsoft.com/office/drawing/2014/main" id="{4A824CE8-AB1F-4AC7-8819-40233C827474}"/>
              </a:ext>
            </a:extLst>
          </p:cNvPr>
          <p:cNvSpPr txBox="1">
            <a:spLocks noChangeArrowheads="1"/>
          </p:cNvSpPr>
          <p:nvPr/>
        </p:nvSpPr>
        <p:spPr bwMode="auto">
          <a:xfrm>
            <a:off x="468313" y="3644900"/>
            <a:ext cx="749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solidFill>
                  <a:schemeClr val="hlink"/>
                </a:solidFill>
                <a:latin typeface="Times New Roman" panose="02020603050405020304" pitchFamily="18" charset="0"/>
              </a:rPr>
              <a:t>（</a:t>
            </a:r>
            <a:r>
              <a:rPr kumimoji="1" lang="en-US" altLang="zh-CN" sz="2800" b="1">
                <a:solidFill>
                  <a:schemeClr val="hlink"/>
                </a:solidFill>
                <a:latin typeface="Times New Roman" panose="02020603050405020304" pitchFamily="18" charset="0"/>
              </a:rPr>
              <a:t>3</a:t>
            </a:r>
            <a:r>
              <a:rPr kumimoji="1" lang="zh-CN" altLang="en-US" sz="2800" b="1">
                <a:solidFill>
                  <a:schemeClr val="hlink"/>
                </a:solidFill>
                <a:latin typeface="Times New Roman" panose="02020603050405020304" pitchFamily="18" charset="0"/>
              </a:rPr>
              <a:t>）</a:t>
            </a:r>
            <a:r>
              <a:rPr kumimoji="1" lang="zh-CN" altLang="en-US" sz="2800" b="1">
                <a:solidFill>
                  <a:schemeClr val="hlink"/>
                </a:solidFill>
                <a:latin typeface="Times New Roman" panose="02020603050405020304" pitchFamily="18" charset="0"/>
                <a:ea typeface="黑体" panose="02010609060101010101" pitchFamily="49" charset="-122"/>
              </a:rPr>
              <a:t>铁磁性介质</a:t>
            </a:r>
            <a:r>
              <a:rPr kumimoji="1" lang="zh-CN" altLang="en-US" sz="2800" b="1">
                <a:solidFill>
                  <a:schemeClr val="hlink"/>
                </a:solidFill>
                <a:latin typeface="Times New Roman" panose="02020603050405020304" pitchFamily="18" charset="0"/>
              </a:rPr>
              <a:t>：</a:t>
            </a:r>
            <a:r>
              <a:rPr kumimoji="1" lang="zh-CN" altLang="en-US" sz="2800" b="1">
                <a:latin typeface="Times New Roman" panose="02020603050405020304" pitchFamily="18" charset="0"/>
              </a:rPr>
              <a:t>  介质磁化后呈强磁性。</a:t>
            </a:r>
          </a:p>
        </p:txBody>
      </p:sp>
      <p:sp>
        <p:nvSpPr>
          <p:cNvPr id="45069" name="Rectangle 13">
            <a:extLst>
              <a:ext uri="{FF2B5EF4-FFF2-40B4-BE49-F238E27FC236}">
                <a16:creationId xmlns:a16="http://schemas.microsoft.com/office/drawing/2014/main" id="{0A36BEA0-4126-4E6E-A877-A39D14E6A357}"/>
              </a:ext>
            </a:extLst>
          </p:cNvPr>
          <p:cNvSpPr>
            <a:spLocks noChangeArrowheads="1"/>
          </p:cNvSpPr>
          <p:nvPr/>
        </p:nvSpPr>
        <p:spPr bwMode="auto">
          <a:xfrm>
            <a:off x="1116013" y="4365625"/>
            <a:ext cx="7705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附加磁场</a:t>
            </a:r>
            <a:r>
              <a:rPr kumimoji="1" lang="en-US" altLang="zh-CN" sz="2800" b="1" i="1">
                <a:latin typeface="Times New Roman" panose="02020603050405020304" pitchFamily="18" charset="0"/>
              </a:rPr>
              <a:t>B</a:t>
            </a:r>
            <a:r>
              <a:rPr kumimoji="1" lang="en-US" altLang="zh-CN" sz="2800" b="1">
                <a:latin typeface="Times New Roman" panose="02020603050405020304" pitchFamily="18" charset="0"/>
                <a:sym typeface="Symbol" panose="05050102010706020507" pitchFamily="18" charset="2"/>
              </a:rPr>
              <a:t></a:t>
            </a:r>
            <a:r>
              <a:rPr kumimoji="1" lang="zh-CN" altLang="en-US" sz="2800" b="1">
                <a:latin typeface="Times New Roman" panose="02020603050405020304" pitchFamily="18" charset="0"/>
                <a:sym typeface="Symbol" panose="05050102010706020507" pitchFamily="18" charset="2"/>
              </a:rPr>
              <a:t>与外场</a:t>
            </a:r>
            <a:r>
              <a:rPr kumimoji="1" lang="en-US" altLang="zh-CN" sz="2800" b="1" i="1">
                <a:latin typeface="Times New Roman" panose="02020603050405020304" pitchFamily="18" charset="0"/>
                <a:sym typeface="Symbol" panose="05050102010706020507" pitchFamily="18" charset="2"/>
              </a:rPr>
              <a:t>B</a:t>
            </a:r>
            <a:r>
              <a:rPr kumimoji="1" lang="en-US" altLang="zh-CN" sz="2800" b="1" baseline="-25000">
                <a:latin typeface="Times New Roman" panose="02020603050405020304" pitchFamily="18" charset="0"/>
                <a:sym typeface="Symbol" panose="05050102010706020507" pitchFamily="18" charset="2"/>
              </a:rPr>
              <a:t>0</a:t>
            </a:r>
            <a:r>
              <a:rPr kumimoji="1" lang="zh-CN" altLang="en-US" sz="2800" b="1">
                <a:latin typeface="Times New Roman" panose="02020603050405020304" pitchFamily="18" charset="0"/>
                <a:sym typeface="Symbol" panose="05050102010706020507" pitchFamily="18" charset="2"/>
              </a:rPr>
              <a:t>同向。 </a:t>
            </a:r>
            <a:r>
              <a:rPr kumimoji="1" lang="en-US" altLang="zh-CN" sz="2800" b="1" i="1">
                <a:latin typeface="Times New Roman" panose="02020603050405020304" pitchFamily="18" charset="0"/>
                <a:sym typeface="Symbol" panose="05050102010706020507" pitchFamily="18" charset="2"/>
              </a:rPr>
              <a:t>B</a:t>
            </a:r>
            <a:r>
              <a:rPr kumimoji="1" lang="en-US" altLang="zh-CN" sz="2800" b="1">
                <a:latin typeface="Times New Roman" panose="02020603050405020304" pitchFamily="18" charset="0"/>
                <a:sym typeface="Symbol" panose="05050102010706020507" pitchFamily="18" charset="2"/>
              </a:rPr>
              <a:t> &gt;&gt; </a:t>
            </a:r>
            <a:r>
              <a:rPr kumimoji="1" lang="en-US" altLang="zh-CN" sz="2800" b="1" i="1">
                <a:latin typeface="Times New Roman" panose="02020603050405020304" pitchFamily="18" charset="0"/>
                <a:sym typeface="Symbol" panose="05050102010706020507" pitchFamily="18" charset="2"/>
              </a:rPr>
              <a:t>B</a:t>
            </a:r>
            <a:r>
              <a:rPr kumimoji="1" lang="en-US" altLang="zh-CN" sz="2800" b="1" baseline="-25000">
                <a:latin typeface="Times New Roman" panose="02020603050405020304" pitchFamily="18" charset="0"/>
                <a:sym typeface="Symbol" panose="05050102010706020507" pitchFamily="18" charset="2"/>
              </a:rPr>
              <a:t>0</a:t>
            </a:r>
            <a:r>
              <a:rPr kumimoji="1" lang="en-US" altLang="zh-CN" sz="2800" b="1">
                <a:latin typeface="Times New Roman" panose="02020603050405020304" pitchFamily="18" charset="0"/>
                <a:sym typeface="Symbol" panose="05050102010706020507" pitchFamily="18" charset="2"/>
              </a:rPr>
              <a:t>     ,    </a:t>
            </a:r>
            <a:r>
              <a:rPr kumimoji="1" lang="en-US" altLang="zh-CN"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r</a:t>
            </a:r>
            <a:r>
              <a:rPr kumimoji="1" lang="en-US" altLang="zh-CN" sz="2800" b="1">
                <a:latin typeface="Times New Roman" panose="02020603050405020304" pitchFamily="18" charset="0"/>
                <a:sym typeface="Symbol" panose="05050102010706020507" pitchFamily="18" charset="2"/>
              </a:rPr>
              <a:t> &gt;&gt; 1</a:t>
            </a:r>
          </a:p>
        </p:txBody>
      </p:sp>
      <p:sp>
        <p:nvSpPr>
          <p:cNvPr id="45070" name="Text Box 14">
            <a:extLst>
              <a:ext uri="{FF2B5EF4-FFF2-40B4-BE49-F238E27FC236}">
                <a16:creationId xmlns:a16="http://schemas.microsoft.com/office/drawing/2014/main" id="{3D25B3A7-CCDE-4E97-9E6C-7CB2656C9156}"/>
              </a:ext>
            </a:extLst>
          </p:cNvPr>
          <p:cNvSpPr txBox="1">
            <a:spLocks noChangeArrowheads="1"/>
          </p:cNvSpPr>
          <p:nvPr/>
        </p:nvSpPr>
        <p:spPr bwMode="auto">
          <a:xfrm>
            <a:off x="468313" y="5013325"/>
            <a:ext cx="82073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2800" b="1">
                <a:solidFill>
                  <a:schemeClr val="hlink"/>
                </a:solidFill>
                <a:latin typeface="Times New Roman" panose="02020603050405020304" pitchFamily="18" charset="0"/>
              </a:rPr>
              <a:t>（</a:t>
            </a:r>
            <a:r>
              <a:rPr lang="en-US" altLang="zh-CN" sz="2800" b="1">
                <a:solidFill>
                  <a:schemeClr val="hlink"/>
                </a:solidFill>
                <a:latin typeface="Times New Roman" panose="02020603050405020304" pitchFamily="18" charset="0"/>
              </a:rPr>
              <a:t>4</a:t>
            </a:r>
            <a:r>
              <a:rPr lang="zh-CN" altLang="en-US" sz="2800" b="1">
                <a:solidFill>
                  <a:schemeClr val="hlink"/>
                </a:solidFill>
                <a:latin typeface="Times New Roman" panose="02020603050405020304" pitchFamily="18" charset="0"/>
              </a:rPr>
              <a:t>）</a:t>
            </a:r>
            <a:r>
              <a:rPr kumimoji="1" lang="zh-CN" altLang="en-US" sz="2800" b="1">
                <a:solidFill>
                  <a:schemeClr val="hlink"/>
                </a:solidFill>
                <a:latin typeface="Times New Roman" panose="02020603050405020304" pitchFamily="18" charset="0"/>
                <a:ea typeface="黑体" panose="02010609060101010101" pitchFamily="49" charset="-122"/>
              </a:rPr>
              <a:t>完全抗磁体</a:t>
            </a:r>
            <a:r>
              <a:rPr lang="zh-CN" altLang="en-US" sz="2800" b="1">
                <a:solidFill>
                  <a:schemeClr val="hlink"/>
                </a:solidFill>
                <a:latin typeface="Times New Roman" panose="02020603050405020304" pitchFamily="18" charset="0"/>
              </a:rPr>
              <a:t>：</a:t>
            </a:r>
            <a:r>
              <a:rPr lang="zh-CN" altLang="en-US" sz="2800" b="1">
                <a:latin typeface="Times New Roman" panose="02020603050405020304" pitchFamily="18" charset="0"/>
              </a:rPr>
              <a:t>（ </a:t>
            </a:r>
            <a:r>
              <a:rPr kumimoji="1" lang="zh-CN" altLang="en-US" sz="2800" b="1" i="1">
                <a:latin typeface="Times New Roman" panose="02020603050405020304" pitchFamily="18" charset="0"/>
                <a:sym typeface="Symbol" panose="05050102010706020507" pitchFamily="18" charset="2"/>
              </a:rPr>
              <a:t></a:t>
            </a:r>
            <a:r>
              <a:rPr kumimoji="1" lang="en-US" altLang="zh-CN" sz="2800" b="1" baseline="-25000">
                <a:latin typeface="Times New Roman" panose="02020603050405020304" pitchFamily="18" charset="0"/>
                <a:sym typeface="Symbol" panose="05050102010706020507" pitchFamily="18" charset="2"/>
              </a:rPr>
              <a:t>r</a:t>
            </a:r>
            <a:r>
              <a:rPr kumimoji="1" lang="en-US" altLang="zh-CN" sz="2800" b="1">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rPr>
              <a:t>＝</a:t>
            </a:r>
            <a:r>
              <a:rPr lang="en-US" altLang="zh-CN" sz="2800" b="1">
                <a:latin typeface="Times New Roman" panose="02020603050405020304" pitchFamily="18" charset="0"/>
              </a:rPr>
              <a:t>0</a:t>
            </a:r>
            <a:r>
              <a:rPr lang="zh-CN" altLang="en-US" sz="2800" b="1">
                <a:latin typeface="Times New Roman" panose="02020603050405020304" pitchFamily="18" charset="0"/>
              </a:rPr>
              <a:t>）： </a:t>
            </a:r>
            <a:r>
              <a:rPr kumimoji="1" lang="en-US" altLang="zh-CN" sz="2800" b="1" i="1">
                <a:latin typeface="Times New Roman" panose="02020603050405020304" pitchFamily="18" charset="0"/>
                <a:sym typeface="Symbol" panose="05050102010706020507" pitchFamily="18" charset="2"/>
              </a:rPr>
              <a:t>B</a:t>
            </a: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b="1">
                <a:latin typeface="Times New Roman" panose="02020603050405020304" pitchFamily="18" charset="0"/>
              </a:rPr>
              <a:t>0</a:t>
            </a:r>
            <a:r>
              <a:rPr lang="zh-CN" altLang="en-US" sz="2800" b="1">
                <a:latin typeface="Times New Roman" panose="02020603050405020304" pitchFamily="18" charset="0"/>
              </a:rPr>
              <a:t>，磁介质内的磁场等于零（如超导体）。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 calcmode="lin" valueType="num">
                                      <p:cBhvr additive="base">
                                        <p:cTn id="7" dur="500" fill="hold"/>
                                        <p:tgtEl>
                                          <p:spTgt spid="45060"/>
                                        </p:tgtEl>
                                        <p:attrNameLst>
                                          <p:attrName>ppt_x</p:attrName>
                                        </p:attrNameLst>
                                      </p:cBhvr>
                                      <p:tavLst>
                                        <p:tav tm="0">
                                          <p:val>
                                            <p:strVal val="0-#ppt_w/2"/>
                                          </p:val>
                                        </p:tav>
                                        <p:tav tm="100000">
                                          <p:val>
                                            <p:strVal val="#ppt_x"/>
                                          </p:val>
                                        </p:tav>
                                      </p:tavLst>
                                    </p:anim>
                                    <p:anim calcmode="lin" valueType="num">
                                      <p:cBhvr additive="base">
                                        <p:cTn id="8"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5062"/>
                                        </p:tgtEl>
                                        <p:attrNameLst>
                                          <p:attrName>style.visibility</p:attrName>
                                        </p:attrNameLst>
                                      </p:cBhvr>
                                      <p:to>
                                        <p:strVal val="visible"/>
                                      </p:to>
                                    </p:set>
                                    <p:animEffect transition="in" filter="wipe(left)">
                                      <p:cBhvr>
                                        <p:cTn id="13" dur="500"/>
                                        <p:tgtEl>
                                          <p:spTgt spid="4506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5063"/>
                                        </p:tgtEl>
                                        <p:attrNameLst>
                                          <p:attrName>style.visibility</p:attrName>
                                        </p:attrNameLst>
                                      </p:cBhvr>
                                      <p:to>
                                        <p:strVal val="visible"/>
                                      </p:to>
                                    </p:set>
                                    <p:animEffect transition="in" filter="wipe(left)">
                                      <p:cBhvr>
                                        <p:cTn id="18" dur="500"/>
                                        <p:tgtEl>
                                          <p:spTgt spid="450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5065"/>
                                        </p:tgtEl>
                                        <p:attrNameLst>
                                          <p:attrName>style.visibility</p:attrName>
                                        </p:attrNameLst>
                                      </p:cBhvr>
                                      <p:to>
                                        <p:strVal val="visible"/>
                                      </p:to>
                                    </p:set>
                                    <p:animEffect transition="in" filter="wipe(left)">
                                      <p:cBhvr>
                                        <p:cTn id="23" dur="500"/>
                                        <p:tgtEl>
                                          <p:spTgt spid="450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066"/>
                                        </p:tgtEl>
                                        <p:attrNameLst>
                                          <p:attrName>style.visibility</p:attrName>
                                        </p:attrNameLst>
                                      </p:cBhvr>
                                      <p:to>
                                        <p:strVal val="visible"/>
                                      </p:to>
                                    </p:set>
                                    <p:animEffect transition="in" filter="wipe(left)">
                                      <p:cBhvr>
                                        <p:cTn id="28" dur="500"/>
                                        <p:tgtEl>
                                          <p:spTgt spid="450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5068"/>
                                        </p:tgtEl>
                                        <p:attrNameLst>
                                          <p:attrName>style.visibility</p:attrName>
                                        </p:attrNameLst>
                                      </p:cBhvr>
                                      <p:to>
                                        <p:strVal val="visible"/>
                                      </p:to>
                                    </p:set>
                                    <p:animEffect transition="in" filter="wipe(left)">
                                      <p:cBhvr>
                                        <p:cTn id="33" dur="500"/>
                                        <p:tgtEl>
                                          <p:spTgt spid="4506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5069"/>
                                        </p:tgtEl>
                                        <p:attrNameLst>
                                          <p:attrName>style.visibility</p:attrName>
                                        </p:attrNameLst>
                                      </p:cBhvr>
                                      <p:to>
                                        <p:strVal val="visible"/>
                                      </p:to>
                                    </p:set>
                                    <p:animEffect transition="in" filter="wipe(left)">
                                      <p:cBhvr>
                                        <p:cTn id="38" dur="500"/>
                                        <p:tgtEl>
                                          <p:spTgt spid="450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5070"/>
                                        </p:tgtEl>
                                        <p:attrNameLst>
                                          <p:attrName>style.visibility</p:attrName>
                                        </p:attrNameLst>
                                      </p:cBhvr>
                                      <p:to>
                                        <p:strVal val="visible"/>
                                      </p:to>
                                    </p:set>
                                    <p:animEffect transition="in" filter="wipe(left)">
                                      <p:cBhvr>
                                        <p:cTn id="43" dur="500"/>
                                        <p:tgtEl>
                                          <p:spTgt spid="45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2" grpId="0"/>
      <p:bldP spid="45063" grpId="0"/>
      <p:bldP spid="45065" grpId="0"/>
      <p:bldP spid="45066" grpId="0"/>
      <p:bldP spid="45068" grpId="0"/>
      <p:bldP spid="45069" grpId="0"/>
      <p:bldP spid="450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302" name="Group 222">
            <a:extLst>
              <a:ext uri="{FF2B5EF4-FFF2-40B4-BE49-F238E27FC236}">
                <a16:creationId xmlns:a16="http://schemas.microsoft.com/office/drawing/2014/main" id="{FD876CCB-210B-4890-A6CF-69A24B37A759}"/>
              </a:ext>
            </a:extLst>
          </p:cNvPr>
          <p:cNvGraphicFramePr>
            <a:graphicFrameLocks noGrp="1"/>
          </p:cNvGraphicFramePr>
          <p:nvPr/>
        </p:nvGraphicFramePr>
        <p:xfrm>
          <a:off x="539750" y="549275"/>
          <a:ext cx="8280400" cy="5943600"/>
        </p:xfrm>
        <a:graphic>
          <a:graphicData uri="http://schemas.openxmlformats.org/drawingml/2006/table">
            <a:tbl>
              <a:tblPr/>
              <a:tblGrid>
                <a:gridCol w="2027238">
                  <a:extLst>
                    <a:ext uri="{9D8B030D-6E8A-4147-A177-3AD203B41FA5}">
                      <a16:colId xmlns:a16="http://schemas.microsoft.com/office/drawing/2014/main" val="20000"/>
                    </a:ext>
                  </a:extLst>
                </a:gridCol>
                <a:gridCol w="1519237">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gridCol w="2803525">
                  <a:extLst>
                    <a:ext uri="{9D8B030D-6E8A-4147-A177-3AD203B41FA5}">
                      <a16:colId xmlns:a16="http://schemas.microsoft.com/office/drawing/2014/main" val="20003"/>
                    </a:ext>
                  </a:extLst>
                </a:gridCol>
              </a:tblGrid>
              <a:tr h="244475">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磁介质种类</a:t>
                      </a:r>
                      <a:endParaRPr kumimoji="0" lang="zh-CN" altLang="en-US"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种   类</a:t>
                      </a:r>
                      <a:endParaRPr kumimoji="0" lang="zh-CN" altLang="en-US"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温度</a:t>
                      </a:r>
                      <a:endParaRPr kumimoji="0" lang="zh-CN" altLang="en-US"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相对磁导率</a:t>
                      </a:r>
                      <a:endParaRPr kumimoji="0" lang="zh-CN" altLang="en-US"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9150">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1"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r</a:t>
                      </a:r>
                      <a:r>
                        <a:rPr kumimoji="1"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 </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铋</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汞</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铜</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氢（气）</a:t>
                      </a:r>
                      <a:endParaRPr kumimoji="0" lang="zh-CN" altLang="en-US"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endParaRPr kumimoji="0" lang="en-US" altLang="zh-CN"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1-16.6×10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1-2.9×10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1-3.89×10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9150">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1"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r</a:t>
                      </a:r>
                      <a:r>
                        <a:rPr kumimoji="1"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 </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氧（液）</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氧（气）</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铝</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铂</a:t>
                      </a:r>
                      <a:endParaRPr kumimoji="0" lang="zh-CN" altLang="en-US"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90K</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293K</a:t>
                      </a:r>
                      <a:endParaRPr kumimoji="0" lang="en-US" altLang="zh-CN"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1+769.9×10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1+334.9×10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1+1.65×10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1+26.0×10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9150">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1"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r</a:t>
                      </a:r>
                      <a:r>
                        <a:rPr kumimoji="1"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 </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铸钢</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铸铁</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硅钢</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坡莫合金</a:t>
                      </a:r>
                      <a:endParaRPr kumimoji="0" lang="zh-CN" altLang="en-US"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115000"/>
                        <a:buFont typeface="Wingdings" panose="05000000000000000000" pitchFamily="2" charset="2"/>
                        <a:buNone/>
                        <a:tabLst/>
                      </a:pPr>
                      <a:endParaRPr kumimoji="0" lang="zh-CN" altLang="zh-CN" sz="5400" b="0" i="0" u="none" strike="noStrike" cap="none" normalizeH="0" baseline="0">
                        <a:ln>
                          <a:noFill/>
                        </a:ln>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（最大值）</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（最大值）</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（最大值）</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a:t>
                      </a:r>
                      <a:r>
                        <a:rPr kumimoji="0" lang="en-US" altLang="zh-CN" sz="24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（最大值）</a:t>
                      </a:r>
                      <a:endParaRPr kumimoji="0" lang="zh-CN" altLang="en-US"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1"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1"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r</a:t>
                      </a:r>
                      <a:r>
                        <a:rPr kumimoji="1" lang="en-US" altLang="zh-CN" sz="1800" b="0" i="0" u="none" strike="noStrike" cap="none" normalizeH="0" baseline="-2500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 </a:t>
                      </a: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汞</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铌</a:t>
                      </a:r>
                      <a:endParaRPr kumimoji="0" lang="zh-CN" altLang="en-US"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小于</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4.15K</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小于</a:t>
                      </a: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9.26K</a:t>
                      </a:r>
                      <a:endParaRPr kumimoji="0" lang="en-US" altLang="zh-CN"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115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spcBef>
                          <a:spcPct val="20000"/>
                        </a:spcBef>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spcBef>
                          <a:spcPct val="20000"/>
                        </a:spcBef>
                        <a:buClr>
                          <a:schemeClr val="tx2"/>
                        </a:buClr>
                        <a:buSzPct val="115000"/>
                        <a:buFont typeface="Wingdings" panose="05000000000000000000" pitchFamily="2" charset="2"/>
                        <a:defRPr sz="2000">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spcBef>
                          <a:spcPct val="20000"/>
                        </a:spcBef>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fontAlgn="base">
                        <a:spcBef>
                          <a:spcPct val="20000"/>
                        </a:spcBef>
                        <a:spcAft>
                          <a:spcPct val="0"/>
                        </a:spcAft>
                        <a:buClr>
                          <a:schemeClr val="tx2"/>
                        </a:buClr>
                        <a:buSzPct val="115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4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202" name="Rectangle 221">
            <a:extLst>
              <a:ext uri="{FF2B5EF4-FFF2-40B4-BE49-F238E27FC236}">
                <a16:creationId xmlns:a16="http://schemas.microsoft.com/office/drawing/2014/main" id="{72A34B58-066E-422A-99F2-3CDD180C3E3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51" name="Group 47">
            <a:extLst>
              <a:ext uri="{FF2B5EF4-FFF2-40B4-BE49-F238E27FC236}">
                <a16:creationId xmlns:a16="http://schemas.microsoft.com/office/drawing/2014/main" id="{A4EA35AB-897D-415A-B164-C6E8EACDF198}"/>
              </a:ext>
            </a:extLst>
          </p:cNvPr>
          <p:cNvGrpSpPr>
            <a:grpSpLocks/>
          </p:cNvGrpSpPr>
          <p:nvPr/>
        </p:nvGrpSpPr>
        <p:grpSpPr bwMode="auto">
          <a:xfrm>
            <a:off x="468313" y="1052513"/>
            <a:ext cx="8424862" cy="2911475"/>
            <a:chOff x="295" y="663"/>
            <a:chExt cx="5307" cy="1834"/>
          </a:xfrm>
        </p:grpSpPr>
        <p:sp>
          <p:nvSpPr>
            <p:cNvPr id="8221" name="Text Box 26">
              <a:extLst>
                <a:ext uri="{FF2B5EF4-FFF2-40B4-BE49-F238E27FC236}">
                  <a16:creationId xmlns:a16="http://schemas.microsoft.com/office/drawing/2014/main" id="{E16111A7-7DD5-48FD-A8C2-A97661B2229D}"/>
                </a:ext>
              </a:extLst>
            </p:cNvPr>
            <p:cNvSpPr txBox="1">
              <a:spLocks noChangeArrowheads="1"/>
            </p:cNvSpPr>
            <p:nvPr/>
          </p:nvSpPr>
          <p:spPr bwMode="auto">
            <a:xfrm>
              <a:off x="295" y="663"/>
              <a:ext cx="5307" cy="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kumimoji="1" lang="en-US" altLang="zh-CN" sz="2800" b="1">
                  <a:latin typeface="宋体" panose="02010600030101010101" pitchFamily="2" charset="-122"/>
                </a:rPr>
                <a:t>    </a:t>
              </a:r>
              <a:r>
                <a:rPr kumimoji="1" lang="zh-CN" altLang="en-US" sz="2800" b="1">
                  <a:latin typeface="宋体" panose="02010600030101010101" pitchFamily="2" charset="-122"/>
                </a:rPr>
                <a:t>近代科学实践证明，组成分子或原子中的电子，不仅存在绕原子核的轨道运动，还存在自旋运动。这两种运动都能产生磁效应。把分子或原子看作一个整体，分子或原子中各电子对外产生磁效应的总和，可等效于一个圆电流，称为“分子电流”。分子电流的磁矩称为“分子磁矩”表示为   </a:t>
              </a:r>
              <a:r>
                <a:rPr kumimoji="1" lang="zh-CN" altLang="en-US" sz="2800" b="1" baseline="-25000">
                  <a:latin typeface="宋体" panose="02010600030101010101" pitchFamily="2" charset="-122"/>
                </a:rPr>
                <a:t> </a:t>
              </a:r>
              <a:r>
                <a:rPr kumimoji="1" lang="zh-CN" altLang="en-US" sz="2800" b="1">
                  <a:latin typeface="宋体" panose="02010600030101010101" pitchFamily="2" charset="-122"/>
                </a:rPr>
                <a:t>。</a:t>
              </a:r>
            </a:p>
          </p:txBody>
        </p:sp>
        <p:graphicFrame>
          <p:nvGraphicFramePr>
            <p:cNvPr id="8222" name="Object 40">
              <a:extLst>
                <a:ext uri="{FF2B5EF4-FFF2-40B4-BE49-F238E27FC236}">
                  <a16:creationId xmlns:a16="http://schemas.microsoft.com/office/drawing/2014/main" id="{5DDF6060-3558-4532-B324-80560C1368FD}"/>
                </a:ext>
              </a:extLst>
            </p:cNvPr>
            <p:cNvGraphicFramePr>
              <a:graphicFrameLocks noChangeAspect="1"/>
            </p:cNvGraphicFramePr>
            <p:nvPr/>
          </p:nvGraphicFramePr>
          <p:xfrm>
            <a:off x="3334" y="2190"/>
            <a:ext cx="279" cy="279"/>
          </p:xfrm>
          <a:graphic>
            <a:graphicData uri="http://schemas.openxmlformats.org/presentationml/2006/ole">
              <mc:AlternateContent xmlns:mc="http://schemas.openxmlformats.org/markup-compatibility/2006">
                <mc:Choice xmlns:v="urn:schemas-microsoft-com:vml" Requires="v">
                  <p:oleObj spid="_x0000_s8223" name="公式" r:id="rId3" imgW="142919" imgH="142754" progId="Equation.3">
                    <p:embed/>
                  </p:oleObj>
                </mc:Choice>
                <mc:Fallback>
                  <p:oleObj name="公式" r:id="rId3" imgW="142919" imgH="142754"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 y="2190"/>
                          <a:ext cx="279"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49" name="Group 45">
            <a:extLst>
              <a:ext uri="{FF2B5EF4-FFF2-40B4-BE49-F238E27FC236}">
                <a16:creationId xmlns:a16="http://schemas.microsoft.com/office/drawing/2014/main" id="{C7B974A8-9D04-44E8-9C90-CCA2BBAD01F9}"/>
              </a:ext>
            </a:extLst>
          </p:cNvPr>
          <p:cNvGrpSpPr>
            <a:grpSpLocks/>
          </p:cNvGrpSpPr>
          <p:nvPr/>
        </p:nvGrpSpPr>
        <p:grpSpPr bwMode="auto">
          <a:xfrm>
            <a:off x="609600" y="3933825"/>
            <a:ext cx="4038600" cy="2528888"/>
            <a:chOff x="384" y="2478"/>
            <a:chExt cx="2544" cy="1593"/>
          </a:xfrm>
        </p:grpSpPr>
        <p:grpSp>
          <p:nvGrpSpPr>
            <p:cNvPr id="8206" name="Group 9">
              <a:extLst>
                <a:ext uri="{FF2B5EF4-FFF2-40B4-BE49-F238E27FC236}">
                  <a16:creationId xmlns:a16="http://schemas.microsoft.com/office/drawing/2014/main" id="{F68B58F7-29F1-43E1-8A42-B6FAEBABC4BF}"/>
                </a:ext>
              </a:extLst>
            </p:cNvPr>
            <p:cNvGrpSpPr>
              <a:grpSpLocks/>
            </p:cNvGrpSpPr>
            <p:nvPr/>
          </p:nvGrpSpPr>
          <p:grpSpPr bwMode="auto">
            <a:xfrm>
              <a:off x="1344" y="2688"/>
              <a:ext cx="1344" cy="720"/>
              <a:chOff x="1056" y="1632"/>
              <a:chExt cx="1344" cy="720"/>
            </a:xfrm>
          </p:grpSpPr>
          <p:sp>
            <p:nvSpPr>
              <p:cNvPr id="47114" name="Oval 10">
                <a:extLst>
                  <a:ext uri="{FF2B5EF4-FFF2-40B4-BE49-F238E27FC236}">
                    <a16:creationId xmlns:a16="http://schemas.microsoft.com/office/drawing/2014/main" id="{25EE38AD-E1F8-47A7-B403-D0951FC89CC1}"/>
                  </a:ext>
                </a:extLst>
              </p:cNvPr>
              <p:cNvSpPr>
                <a:spLocks noChangeArrowheads="1"/>
              </p:cNvSpPr>
              <p:nvPr/>
            </p:nvSpPr>
            <p:spPr bwMode="auto">
              <a:xfrm>
                <a:off x="1536" y="1968"/>
                <a:ext cx="240" cy="240"/>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bg1"/>
                    </a:solidFill>
                    <a:latin typeface="Times New Roman" panose="02020603050405020304" pitchFamily="18" charset="0"/>
                  </a:rPr>
                  <a:t>+</a:t>
                </a:r>
                <a:endParaRPr kumimoji="1" lang="en-US" altLang="zh-CN" sz="2400">
                  <a:solidFill>
                    <a:schemeClr val="bg1"/>
                  </a:solidFill>
                  <a:latin typeface="Times New Roman" panose="02020603050405020304" pitchFamily="18" charset="0"/>
                </a:endParaRPr>
              </a:p>
            </p:txBody>
          </p:sp>
          <p:sp>
            <p:nvSpPr>
              <p:cNvPr id="8218" name="Oval 11">
                <a:extLst>
                  <a:ext uri="{FF2B5EF4-FFF2-40B4-BE49-F238E27FC236}">
                    <a16:creationId xmlns:a16="http://schemas.microsoft.com/office/drawing/2014/main" id="{5F77C437-F080-4F1A-AE03-0BC60CB6881B}"/>
                  </a:ext>
                </a:extLst>
              </p:cNvPr>
              <p:cNvSpPr>
                <a:spLocks noChangeArrowheads="1"/>
              </p:cNvSpPr>
              <p:nvPr/>
            </p:nvSpPr>
            <p:spPr bwMode="auto">
              <a:xfrm rot="-1814231">
                <a:off x="1056" y="1776"/>
                <a:ext cx="1344" cy="576"/>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16" name="Oval 12">
                <a:extLst>
                  <a:ext uri="{FF2B5EF4-FFF2-40B4-BE49-F238E27FC236}">
                    <a16:creationId xmlns:a16="http://schemas.microsoft.com/office/drawing/2014/main" id="{C48F947D-FAFD-4A0F-A609-6D4FBCFA3B09}"/>
                  </a:ext>
                </a:extLst>
              </p:cNvPr>
              <p:cNvSpPr>
                <a:spLocks noChangeArrowheads="1"/>
              </p:cNvSpPr>
              <p:nvPr/>
            </p:nvSpPr>
            <p:spPr bwMode="auto">
              <a:xfrm rot="-1814231">
                <a:off x="1135" y="2100"/>
                <a:ext cx="144" cy="144"/>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bg1"/>
                    </a:solidFill>
                    <a:latin typeface="Times New Roman" panose="02020603050405020304" pitchFamily="18" charset="0"/>
                  </a:rPr>
                  <a:t>-</a:t>
                </a:r>
                <a:endParaRPr kumimoji="1" lang="en-US" altLang="zh-CN" sz="2400">
                  <a:solidFill>
                    <a:schemeClr val="bg1"/>
                  </a:solidFill>
                  <a:latin typeface="Times New Roman" panose="02020603050405020304" pitchFamily="18" charset="0"/>
                </a:endParaRPr>
              </a:p>
            </p:txBody>
          </p:sp>
          <p:sp>
            <p:nvSpPr>
              <p:cNvPr id="8220" name="Line 13">
                <a:extLst>
                  <a:ext uri="{FF2B5EF4-FFF2-40B4-BE49-F238E27FC236}">
                    <a16:creationId xmlns:a16="http://schemas.microsoft.com/office/drawing/2014/main" id="{53CCB815-6E7A-4F6A-B35D-72F2CE132FBB}"/>
                  </a:ext>
                </a:extLst>
              </p:cNvPr>
              <p:cNvSpPr>
                <a:spLocks noChangeShapeType="1"/>
              </p:cNvSpPr>
              <p:nvPr/>
            </p:nvSpPr>
            <p:spPr bwMode="auto">
              <a:xfrm flipH="1" flipV="1">
                <a:off x="1296" y="1632"/>
                <a:ext cx="288" cy="38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7" name="Group 15">
              <a:extLst>
                <a:ext uri="{FF2B5EF4-FFF2-40B4-BE49-F238E27FC236}">
                  <a16:creationId xmlns:a16="http://schemas.microsoft.com/office/drawing/2014/main" id="{2033EA24-4367-49A4-BC90-29EC434A044A}"/>
                </a:ext>
              </a:extLst>
            </p:cNvPr>
            <p:cNvGrpSpPr>
              <a:grpSpLocks/>
            </p:cNvGrpSpPr>
            <p:nvPr/>
          </p:nvGrpSpPr>
          <p:grpSpPr bwMode="auto">
            <a:xfrm>
              <a:off x="384" y="2976"/>
              <a:ext cx="1344" cy="768"/>
              <a:chOff x="384" y="2688"/>
              <a:chExt cx="1344" cy="768"/>
            </a:xfrm>
          </p:grpSpPr>
          <p:grpSp>
            <p:nvGrpSpPr>
              <p:cNvPr id="8211" name="Group 16">
                <a:extLst>
                  <a:ext uri="{FF2B5EF4-FFF2-40B4-BE49-F238E27FC236}">
                    <a16:creationId xmlns:a16="http://schemas.microsoft.com/office/drawing/2014/main" id="{238A06C4-571B-40F5-BAC4-A4609FC9605D}"/>
                  </a:ext>
                </a:extLst>
              </p:cNvPr>
              <p:cNvGrpSpPr>
                <a:grpSpLocks/>
              </p:cNvGrpSpPr>
              <p:nvPr/>
            </p:nvGrpSpPr>
            <p:grpSpPr bwMode="auto">
              <a:xfrm rot="1561284">
                <a:off x="384" y="2880"/>
                <a:ext cx="1344" cy="576"/>
                <a:chOff x="384" y="1680"/>
                <a:chExt cx="1344" cy="576"/>
              </a:xfrm>
            </p:grpSpPr>
            <p:sp>
              <p:nvSpPr>
                <p:cNvPr id="8215" name="Oval 17">
                  <a:extLst>
                    <a:ext uri="{FF2B5EF4-FFF2-40B4-BE49-F238E27FC236}">
                      <a16:creationId xmlns:a16="http://schemas.microsoft.com/office/drawing/2014/main" id="{8B7C0434-8B42-45D5-BE49-6B3E6F504811}"/>
                    </a:ext>
                  </a:extLst>
                </p:cNvPr>
                <p:cNvSpPr>
                  <a:spLocks noChangeArrowheads="1"/>
                </p:cNvSpPr>
                <p:nvPr/>
              </p:nvSpPr>
              <p:spPr bwMode="auto">
                <a:xfrm>
                  <a:off x="384" y="1680"/>
                  <a:ext cx="1344" cy="576"/>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7122" name="Oval 18">
                  <a:extLst>
                    <a:ext uri="{FF2B5EF4-FFF2-40B4-BE49-F238E27FC236}">
                      <a16:creationId xmlns:a16="http://schemas.microsoft.com/office/drawing/2014/main" id="{19A3A476-A11A-4B64-B5CD-FE10436340AE}"/>
                    </a:ext>
                  </a:extLst>
                </p:cNvPr>
                <p:cNvSpPr>
                  <a:spLocks noChangeArrowheads="1"/>
                </p:cNvSpPr>
                <p:nvPr/>
              </p:nvSpPr>
              <p:spPr bwMode="auto">
                <a:xfrm>
                  <a:off x="478" y="1728"/>
                  <a:ext cx="144" cy="144"/>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bg1"/>
                      </a:solidFill>
                      <a:latin typeface="Times New Roman" panose="02020603050405020304" pitchFamily="18" charset="0"/>
                    </a:rPr>
                    <a:t>-</a:t>
                  </a:r>
                  <a:endParaRPr kumimoji="1" lang="en-US" altLang="zh-CN" sz="2400">
                    <a:solidFill>
                      <a:schemeClr val="bg1"/>
                    </a:solidFill>
                    <a:latin typeface="Times New Roman" panose="02020603050405020304" pitchFamily="18" charset="0"/>
                  </a:endParaRPr>
                </a:p>
              </p:txBody>
            </p:sp>
          </p:grpSp>
          <p:grpSp>
            <p:nvGrpSpPr>
              <p:cNvPr id="8212" name="Group 19">
                <a:extLst>
                  <a:ext uri="{FF2B5EF4-FFF2-40B4-BE49-F238E27FC236}">
                    <a16:creationId xmlns:a16="http://schemas.microsoft.com/office/drawing/2014/main" id="{4CD9C05A-7733-4DBB-BC15-E8160524B71D}"/>
                  </a:ext>
                </a:extLst>
              </p:cNvPr>
              <p:cNvGrpSpPr>
                <a:grpSpLocks/>
              </p:cNvGrpSpPr>
              <p:nvPr/>
            </p:nvGrpSpPr>
            <p:grpSpPr bwMode="auto">
              <a:xfrm>
                <a:off x="960" y="2688"/>
                <a:ext cx="480" cy="576"/>
                <a:chOff x="912" y="1488"/>
                <a:chExt cx="480" cy="576"/>
              </a:xfrm>
            </p:grpSpPr>
            <p:sp>
              <p:nvSpPr>
                <p:cNvPr id="47124" name="Oval 20">
                  <a:extLst>
                    <a:ext uri="{FF2B5EF4-FFF2-40B4-BE49-F238E27FC236}">
                      <a16:creationId xmlns:a16="http://schemas.microsoft.com/office/drawing/2014/main" id="{8FF0719B-441B-4360-995B-81CAC72F2CE0}"/>
                    </a:ext>
                  </a:extLst>
                </p:cNvPr>
                <p:cNvSpPr>
                  <a:spLocks noChangeArrowheads="1"/>
                </p:cNvSpPr>
                <p:nvPr/>
              </p:nvSpPr>
              <p:spPr bwMode="auto">
                <a:xfrm>
                  <a:off x="912" y="1824"/>
                  <a:ext cx="240" cy="240"/>
                </a:xfrm>
                <a:prstGeom prst="ellipse">
                  <a:avLst/>
                </a:prstGeom>
                <a:gradFill rotWithShape="1">
                  <a:gsLst>
                    <a:gs pos="0">
                      <a:schemeClr val="tx1"/>
                    </a:gs>
                    <a:gs pos="100000">
                      <a:schemeClr val="tx1">
                        <a:gamma/>
                        <a:shade val="54118"/>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bg1"/>
                      </a:solidFill>
                      <a:latin typeface="Times New Roman" panose="02020603050405020304" pitchFamily="18" charset="0"/>
                    </a:rPr>
                    <a:t>+</a:t>
                  </a:r>
                  <a:endParaRPr kumimoji="1" lang="en-US" altLang="zh-CN" sz="2400">
                    <a:solidFill>
                      <a:schemeClr val="bg1"/>
                    </a:solidFill>
                    <a:latin typeface="Times New Roman" panose="02020603050405020304" pitchFamily="18" charset="0"/>
                  </a:endParaRPr>
                </a:p>
              </p:txBody>
            </p:sp>
            <p:sp>
              <p:nvSpPr>
                <p:cNvPr id="8214" name="Line 21">
                  <a:extLst>
                    <a:ext uri="{FF2B5EF4-FFF2-40B4-BE49-F238E27FC236}">
                      <a16:creationId xmlns:a16="http://schemas.microsoft.com/office/drawing/2014/main" id="{8AB36364-E15F-4256-B0EA-C79372C1CE3B}"/>
                    </a:ext>
                  </a:extLst>
                </p:cNvPr>
                <p:cNvSpPr>
                  <a:spLocks noChangeShapeType="1"/>
                </p:cNvSpPr>
                <p:nvPr/>
              </p:nvSpPr>
              <p:spPr bwMode="auto">
                <a:xfrm flipV="1">
                  <a:off x="1104" y="1488"/>
                  <a:ext cx="288" cy="38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8" name="Text Box 39">
              <a:extLst>
                <a:ext uri="{FF2B5EF4-FFF2-40B4-BE49-F238E27FC236}">
                  <a16:creationId xmlns:a16="http://schemas.microsoft.com/office/drawing/2014/main" id="{FF9B0F68-DCDD-433B-9704-3FD8AC278A6D}"/>
                </a:ext>
              </a:extLst>
            </p:cNvPr>
            <p:cNvSpPr txBox="1">
              <a:spLocks noChangeArrowheads="1"/>
            </p:cNvSpPr>
            <p:nvPr/>
          </p:nvSpPr>
          <p:spPr bwMode="auto">
            <a:xfrm>
              <a:off x="1680" y="3744"/>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rPr>
                <a:t>各电子磁矩</a:t>
              </a:r>
            </a:p>
          </p:txBody>
        </p:sp>
        <p:graphicFrame>
          <p:nvGraphicFramePr>
            <p:cNvPr id="8209" name="Object 41">
              <a:extLst>
                <a:ext uri="{FF2B5EF4-FFF2-40B4-BE49-F238E27FC236}">
                  <a16:creationId xmlns:a16="http://schemas.microsoft.com/office/drawing/2014/main" id="{B06FAAB2-7864-4F6D-84E7-A1A82FF04ACA}"/>
                </a:ext>
              </a:extLst>
            </p:cNvPr>
            <p:cNvGraphicFramePr>
              <a:graphicFrameLocks noChangeAspect="1"/>
            </p:cNvGraphicFramePr>
            <p:nvPr/>
          </p:nvGraphicFramePr>
          <p:xfrm>
            <a:off x="893" y="2523"/>
            <a:ext cx="264" cy="317"/>
          </p:xfrm>
          <a:graphic>
            <a:graphicData uri="http://schemas.openxmlformats.org/presentationml/2006/ole">
              <mc:AlternateContent xmlns:mc="http://schemas.openxmlformats.org/markup-compatibility/2006">
                <mc:Choice xmlns:v="urn:schemas-microsoft-com:vml" Requires="v">
                  <p:oleObj spid="_x0000_s8224" name="公式" r:id="rId5" imgW="171362" imgH="209590" progId="Equation.3">
                    <p:embed/>
                  </p:oleObj>
                </mc:Choice>
                <mc:Fallback>
                  <p:oleObj name="公式" r:id="rId5" imgW="171362" imgH="20959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3" y="2523"/>
                          <a:ext cx="264"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0" name="Object 42">
              <a:extLst>
                <a:ext uri="{FF2B5EF4-FFF2-40B4-BE49-F238E27FC236}">
                  <a16:creationId xmlns:a16="http://schemas.microsoft.com/office/drawing/2014/main" id="{67D548BA-00C8-45FD-9E84-1385788DAF4A}"/>
                </a:ext>
              </a:extLst>
            </p:cNvPr>
            <p:cNvGraphicFramePr>
              <a:graphicFrameLocks noChangeAspect="1"/>
            </p:cNvGraphicFramePr>
            <p:nvPr/>
          </p:nvGraphicFramePr>
          <p:xfrm>
            <a:off x="1573" y="2478"/>
            <a:ext cx="265" cy="317"/>
          </p:xfrm>
          <a:graphic>
            <a:graphicData uri="http://schemas.openxmlformats.org/presentationml/2006/ole">
              <mc:AlternateContent xmlns:mc="http://schemas.openxmlformats.org/markup-compatibility/2006">
                <mc:Choice xmlns:v="urn:schemas-microsoft-com:vml" Requires="v">
                  <p:oleObj spid="_x0000_s8225" name="公式" r:id="rId7" imgW="171362" imgH="209590" progId="Equation.3">
                    <p:embed/>
                  </p:oleObj>
                </mc:Choice>
                <mc:Fallback>
                  <p:oleObj name="公式" r:id="rId7" imgW="171362" imgH="209590"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3" y="2478"/>
                          <a:ext cx="265"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7148" name="Group 44">
            <a:extLst>
              <a:ext uri="{FF2B5EF4-FFF2-40B4-BE49-F238E27FC236}">
                <a16:creationId xmlns:a16="http://schemas.microsoft.com/office/drawing/2014/main" id="{EB1281FF-C766-475A-B630-31F4CADFE0DC}"/>
              </a:ext>
            </a:extLst>
          </p:cNvPr>
          <p:cNvGrpSpPr>
            <a:grpSpLocks/>
          </p:cNvGrpSpPr>
          <p:nvPr/>
        </p:nvGrpSpPr>
        <p:grpSpPr bwMode="auto">
          <a:xfrm>
            <a:off x="5105400" y="3789363"/>
            <a:ext cx="3352800" cy="2673350"/>
            <a:chOff x="3216" y="2387"/>
            <a:chExt cx="2112" cy="1684"/>
          </a:xfrm>
        </p:grpSpPr>
        <p:sp>
          <p:nvSpPr>
            <p:cNvPr id="47133" name="Oval 29">
              <a:extLst>
                <a:ext uri="{FF2B5EF4-FFF2-40B4-BE49-F238E27FC236}">
                  <a16:creationId xmlns:a16="http://schemas.microsoft.com/office/drawing/2014/main" id="{B8BF3456-9EB6-4E72-BD06-0035F19D8370}"/>
                </a:ext>
              </a:extLst>
            </p:cNvPr>
            <p:cNvSpPr>
              <a:spLocks noChangeArrowheads="1"/>
            </p:cNvSpPr>
            <p:nvPr/>
          </p:nvSpPr>
          <p:spPr bwMode="auto">
            <a:xfrm>
              <a:off x="4080" y="2976"/>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bg1"/>
                  </a:solidFill>
                  <a:latin typeface="Times New Roman" panose="02020603050405020304" pitchFamily="18" charset="0"/>
                </a:rPr>
                <a:t>+</a:t>
              </a:r>
              <a:endParaRPr kumimoji="1" lang="en-US" altLang="zh-CN" sz="2400">
                <a:solidFill>
                  <a:schemeClr val="bg1"/>
                </a:solidFill>
                <a:latin typeface="Times New Roman" panose="02020603050405020304" pitchFamily="18" charset="0"/>
              </a:endParaRPr>
            </a:p>
          </p:txBody>
        </p:sp>
        <p:sp>
          <p:nvSpPr>
            <p:cNvPr id="8199" name="Oval 30">
              <a:extLst>
                <a:ext uri="{FF2B5EF4-FFF2-40B4-BE49-F238E27FC236}">
                  <a16:creationId xmlns:a16="http://schemas.microsoft.com/office/drawing/2014/main" id="{962BD724-5184-4504-A93A-3F68A4FA0B09}"/>
                </a:ext>
              </a:extLst>
            </p:cNvPr>
            <p:cNvSpPr>
              <a:spLocks noChangeArrowheads="1"/>
            </p:cNvSpPr>
            <p:nvPr/>
          </p:nvSpPr>
          <p:spPr bwMode="auto">
            <a:xfrm>
              <a:off x="3216" y="2688"/>
              <a:ext cx="1968" cy="912"/>
            </a:xfrm>
            <a:prstGeom prst="ellipse">
              <a:avLst/>
            </a:pr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a:latin typeface="Times New Roman" panose="02020603050405020304" pitchFamily="18" charset="0"/>
              </a:endParaRPr>
            </a:p>
          </p:txBody>
        </p:sp>
        <p:grpSp>
          <p:nvGrpSpPr>
            <p:cNvPr id="8200" name="Group 31">
              <a:extLst>
                <a:ext uri="{FF2B5EF4-FFF2-40B4-BE49-F238E27FC236}">
                  <a16:creationId xmlns:a16="http://schemas.microsoft.com/office/drawing/2014/main" id="{FC29FFD0-7B1E-4610-85A0-3F3B03E2E43F}"/>
                </a:ext>
              </a:extLst>
            </p:cNvPr>
            <p:cNvGrpSpPr>
              <a:grpSpLocks/>
            </p:cNvGrpSpPr>
            <p:nvPr/>
          </p:nvGrpSpPr>
          <p:grpSpPr bwMode="auto">
            <a:xfrm>
              <a:off x="4800" y="2736"/>
              <a:ext cx="528" cy="384"/>
              <a:chOff x="4800" y="2880"/>
              <a:chExt cx="528" cy="384"/>
            </a:xfrm>
          </p:grpSpPr>
          <p:sp>
            <p:nvSpPr>
              <p:cNvPr id="47136" name="Oval 32">
                <a:extLst>
                  <a:ext uri="{FF2B5EF4-FFF2-40B4-BE49-F238E27FC236}">
                    <a16:creationId xmlns:a16="http://schemas.microsoft.com/office/drawing/2014/main" id="{8F993785-C2B1-468B-8440-C38BD9943179}"/>
                  </a:ext>
                </a:extLst>
              </p:cNvPr>
              <p:cNvSpPr>
                <a:spLocks noChangeArrowheads="1"/>
              </p:cNvSpPr>
              <p:nvPr/>
            </p:nvSpPr>
            <p:spPr bwMode="auto">
              <a:xfrm>
                <a:off x="4800" y="2880"/>
                <a:ext cx="144" cy="144"/>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800" b="1">
                    <a:solidFill>
                      <a:srgbClr val="FFFF00"/>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8205" name="Line 33">
                <a:extLst>
                  <a:ext uri="{FF2B5EF4-FFF2-40B4-BE49-F238E27FC236}">
                    <a16:creationId xmlns:a16="http://schemas.microsoft.com/office/drawing/2014/main" id="{960FF464-FB60-46BB-908C-F56015B326FE}"/>
                  </a:ext>
                </a:extLst>
              </p:cNvPr>
              <p:cNvSpPr>
                <a:spLocks noChangeShapeType="1"/>
              </p:cNvSpPr>
              <p:nvPr/>
            </p:nvSpPr>
            <p:spPr bwMode="auto">
              <a:xfrm>
                <a:off x="4944" y="2976"/>
                <a:ext cx="384" cy="288"/>
              </a:xfrm>
              <a:prstGeom prst="line">
                <a:avLst/>
              </a:prstGeom>
              <a:noFill/>
              <a:ln w="28575">
                <a:solidFill>
                  <a:schemeClr val="hlink"/>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01" name="Line 34">
              <a:extLst>
                <a:ext uri="{FF2B5EF4-FFF2-40B4-BE49-F238E27FC236}">
                  <a16:creationId xmlns:a16="http://schemas.microsoft.com/office/drawing/2014/main" id="{7AF50EAD-5A47-4DB7-BAC3-96B7D022464E}"/>
                </a:ext>
              </a:extLst>
            </p:cNvPr>
            <p:cNvSpPr>
              <a:spLocks noChangeShapeType="1"/>
            </p:cNvSpPr>
            <p:nvPr/>
          </p:nvSpPr>
          <p:spPr bwMode="auto">
            <a:xfrm flipV="1">
              <a:off x="4224" y="2448"/>
              <a:ext cx="0" cy="528"/>
            </a:xfrm>
            <a:prstGeom prst="line">
              <a:avLst/>
            </a:prstGeom>
            <a:noFill/>
            <a:ln w="285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Text Box 38">
              <a:extLst>
                <a:ext uri="{FF2B5EF4-FFF2-40B4-BE49-F238E27FC236}">
                  <a16:creationId xmlns:a16="http://schemas.microsoft.com/office/drawing/2014/main" id="{65C1A750-A923-4C7C-9717-CA012B888017}"/>
                </a:ext>
              </a:extLst>
            </p:cNvPr>
            <p:cNvSpPr txBox="1">
              <a:spLocks noChangeArrowheads="1"/>
            </p:cNvSpPr>
            <p:nvPr/>
          </p:nvSpPr>
          <p:spPr bwMode="auto">
            <a:xfrm>
              <a:off x="3648" y="3744"/>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rPr>
                <a:t>分子磁矩</a:t>
              </a:r>
              <a:endParaRPr lang="zh-CN" altLang="en-US" sz="2400" b="1">
                <a:latin typeface="Times New Roman" panose="02020603050405020304" pitchFamily="18" charset="0"/>
              </a:endParaRPr>
            </a:p>
          </p:txBody>
        </p:sp>
        <p:graphicFrame>
          <p:nvGraphicFramePr>
            <p:cNvPr id="8203" name="Object 43">
              <a:extLst>
                <a:ext uri="{FF2B5EF4-FFF2-40B4-BE49-F238E27FC236}">
                  <a16:creationId xmlns:a16="http://schemas.microsoft.com/office/drawing/2014/main" id="{3BA7C5FB-BB84-43C4-B278-D5AF71B853E4}"/>
                </a:ext>
              </a:extLst>
            </p:cNvPr>
            <p:cNvGraphicFramePr>
              <a:graphicFrameLocks noChangeAspect="1"/>
            </p:cNvGraphicFramePr>
            <p:nvPr/>
          </p:nvGraphicFramePr>
          <p:xfrm>
            <a:off x="4241" y="2387"/>
            <a:ext cx="279" cy="279"/>
          </p:xfrm>
          <a:graphic>
            <a:graphicData uri="http://schemas.openxmlformats.org/presentationml/2006/ole">
              <mc:AlternateContent xmlns:mc="http://schemas.openxmlformats.org/markup-compatibility/2006">
                <mc:Choice xmlns:v="urn:schemas-microsoft-com:vml" Requires="v">
                  <p:oleObj spid="_x0000_s8226" name="公式" r:id="rId9" imgW="142919" imgH="142754" progId="Equation.3">
                    <p:embed/>
                  </p:oleObj>
                </mc:Choice>
                <mc:Fallback>
                  <p:oleObj name="公式" r:id="rId9" imgW="142919" imgH="142754"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1" y="2387"/>
                          <a:ext cx="279"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52" name="Rectangle 48">
            <a:extLst>
              <a:ext uri="{FF2B5EF4-FFF2-40B4-BE49-F238E27FC236}">
                <a16:creationId xmlns:a16="http://schemas.microsoft.com/office/drawing/2014/main" id="{5A62F646-CB4D-4B85-8235-9F1A4001BB7E}"/>
              </a:ext>
            </a:extLst>
          </p:cNvPr>
          <p:cNvSpPr>
            <a:spLocks noChangeArrowheads="1"/>
          </p:cNvSpPr>
          <p:nvPr/>
        </p:nvSpPr>
        <p:spPr bwMode="auto">
          <a:xfrm>
            <a:off x="107950" y="115888"/>
            <a:ext cx="447675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algn="l" eaLnBrk="1" hangingPunct="1">
              <a:defRPr/>
            </a:pPr>
            <a:r>
              <a:rPr lang="en-US" altLang="zh-CN" sz="3600" b="1">
                <a:solidFill>
                  <a:schemeClr val="tx1"/>
                </a:solidFill>
                <a:latin typeface="黑体" panose="02010609060101010101" pitchFamily="49" charset="-122"/>
                <a:ea typeface="黑体" panose="02010609060101010101" pitchFamily="49" charset="-122"/>
                <a:cs typeface="Times New Roman" panose="02020603050405020304" pitchFamily="18" charset="0"/>
              </a:rPr>
              <a:t>14.2  </a:t>
            </a:r>
            <a:r>
              <a:rPr lang="zh-CN" altLang="en-US" sz="3600" b="1">
                <a:solidFill>
                  <a:schemeClr val="tx1"/>
                </a:solidFill>
                <a:latin typeface="黑体" panose="02010609060101010101" pitchFamily="49" charset="-122"/>
                <a:ea typeface="黑体" panose="02010609060101010101" pitchFamily="49" charset="-122"/>
                <a:cs typeface="Times New Roman" panose="02020603050405020304" pitchFamily="18" charset="0"/>
              </a:rPr>
              <a:t>原子的磁矩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7151"/>
                                        </p:tgtEl>
                                        <p:attrNameLst>
                                          <p:attrName>style.visibility</p:attrName>
                                        </p:attrNameLst>
                                      </p:cBhvr>
                                      <p:to>
                                        <p:strVal val="visible"/>
                                      </p:to>
                                    </p:set>
                                    <p:animEffect transition="in" filter="diamond(in)">
                                      <p:cBhvr>
                                        <p:cTn id="7" dur="2000"/>
                                        <p:tgtEl>
                                          <p:spTgt spid="47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7149"/>
                                        </p:tgtEl>
                                        <p:attrNameLst>
                                          <p:attrName>style.visibility</p:attrName>
                                        </p:attrNameLst>
                                      </p:cBhvr>
                                      <p:to>
                                        <p:strVal val="visible"/>
                                      </p:to>
                                    </p:set>
                                    <p:animEffect transition="in" filter="checkerboard(across)">
                                      <p:cBhvr>
                                        <p:cTn id="12" dur="500"/>
                                        <p:tgtEl>
                                          <p:spTgt spid="47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7148"/>
                                        </p:tgtEl>
                                        <p:attrNameLst>
                                          <p:attrName>style.visibility</p:attrName>
                                        </p:attrNameLst>
                                      </p:cBhvr>
                                      <p:to>
                                        <p:strVal val="visible"/>
                                      </p:to>
                                    </p:set>
                                    <p:animEffect transition="in" filter="checkerboard(across)">
                                      <p:cBhvr>
                                        <p:cTn id="17" dur="500"/>
                                        <p:tgtEl>
                                          <p:spTgt spid="47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Text Box 4">
            <a:extLst>
              <a:ext uri="{FF2B5EF4-FFF2-40B4-BE49-F238E27FC236}">
                <a16:creationId xmlns:a16="http://schemas.microsoft.com/office/drawing/2014/main" id="{63125714-54DA-4E72-8BCD-44200DA3CE10}"/>
              </a:ext>
            </a:extLst>
          </p:cNvPr>
          <p:cNvSpPr txBox="1">
            <a:spLocks noChangeArrowheads="1"/>
          </p:cNvSpPr>
          <p:nvPr/>
        </p:nvSpPr>
        <p:spPr bwMode="auto">
          <a:xfrm>
            <a:off x="539750" y="549275"/>
            <a:ext cx="2819400" cy="57943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a:solidFill>
                  <a:schemeClr val="hlink"/>
                </a:solidFill>
                <a:latin typeface="黑体" panose="02010609060101010101" pitchFamily="49" charset="-122"/>
                <a:ea typeface="黑体" panose="02010609060101010101" pitchFamily="49" charset="-122"/>
              </a:rPr>
              <a:t>1.</a:t>
            </a:r>
            <a:r>
              <a:rPr lang="zh-CN" altLang="en-US">
                <a:solidFill>
                  <a:schemeClr val="hlink"/>
                </a:solidFill>
                <a:latin typeface="黑体" panose="02010609060101010101" pitchFamily="49" charset="-122"/>
                <a:ea typeface="黑体" panose="02010609060101010101" pitchFamily="49" charset="-122"/>
              </a:rPr>
              <a:t>顺磁质</a:t>
            </a:r>
            <a:endParaRPr lang="zh-CN" altLang="en-US">
              <a:solidFill>
                <a:schemeClr val="hlink"/>
              </a:solidFill>
              <a:latin typeface="Times New Roman" panose="02020603050405020304" pitchFamily="18" charset="0"/>
            </a:endParaRPr>
          </a:p>
        </p:txBody>
      </p:sp>
      <p:sp>
        <p:nvSpPr>
          <p:cNvPr id="48133" name="Text Box 5">
            <a:extLst>
              <a:ext uri="{FF2B5EF4-FFF2-40B4-BE49-F238E27FC236}">
                <a16:creationId xmlns:a16="http://schemas.microsoft.com/office/drawing/2014/main" id="{C04673F1-35F7-47B0-A233-F8A4F69507CF}"/>
              </a:ext>
            </a:extLst>
          </p:cNvPr>
          <p:cNvSpPr txBox="1">
            <a:spLocks noChangeArrowheads="1"/>
          </p:cNvSpPr>
          <p:nvPr/>
        </p:nvSpPr>
        <p:spPr bwMode="auto">
          <a:xfrm>
            <a:off x="3054350" y="625475"/>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rPr>
              <a:t>特点：存在分子固有磁矩。</a:t>
            </a:r>
          </a:p>
        </p:txBody>
      </p:sp>
      <p:grpSp>
        <p:nvGrpSpPr>
          <p:cNvPr id="48199" name="Group 71">
            <a:extLst>
              <a:ext uri="{FF2B5EF4-FFF2-40B4-BE49-F238E27FC236}">
                <a16:creationId xmlns:a16="http://schemas.microsoft.com/office/drawing/2014/main" id="{3499B9EF-9ADC-4FB2-8276-E642915ABBD4}"/>
              </a:ext>
            </a:extLst>
          </p:cNvPr>
          <p:cNvGrpSpPr>
            <a:grpSpLocks/>
          </p:cNvGrpSpPr>
          <p:nvPr/>
        </p:nvGrpSpPr>
        <p:grpSpPr bwMode="auto">
          <a:xfrm>
            <a:off x="684213" y="5300663"/>
            <a:ext cx="3382962" cy="647700"/>
            <a:chOff x="431" y="3339"/>
            <a:chExt cx="2131" cy="408"/>
          </a:xfrm>
        </p:grpSpPr>
        <p:sp>
          <p:nvSpPr>
            <p:cNvPr id="48135" name="Text Box 7">
              <a:extLst>
                <a:ext uri="{FF2B5EF4-FFF2-40B4-BE49-F238E27FC236}">
                  <a16:creationId xmlns:a16="http://schemas.microsoft.com/office/drawing/2014/main" id="{7600700A-BCCC-48B5-B809-C079A1709C0B}"/>
                </a:ext>
              </a:extLst>
            </p:cNvPr>
            <p:cNvSpPr txBox="1">
              <a:spLocks noChangeArrowheads="1"/>
            </p:cNvSpPr>
            <p:nvPr/>
          </p:nvSpPr>
          <p:spPr bwMode="auto">
            <a:xfrm>
              <a:off x="431" y="3339"/>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a:effectLst>
                    <a:outerShdw blurRad="38100" dist="38100" dir="2700000" algn="tl">
                      <a:srgbClr val="000000"/>
                    </a:outerShdw>
                  </a:effectLst>
                  <a:latin typeface="Times New Roman" panose="02020603050405020304" pitchFamily="18" charset="0"/>
                </a:rPr>
                <a:t>无外磁场：</a:t>
              </a:r>
            </a:p>
          </p:txBody>
        </p:sp>
        <p:graphicFrame>
          <p:nvGraphicFramePr>
            <p:cNvPr id="9268" name="Object 8">
              <a:extLst>
                <a:ext uri="{FF2B5EF4-FFF2-40B4-BE49-F238E27FC236}">
                  <a16:creationId xmlns:a16="http://schemas.microsoft.com/office/drawing/2014/main" id="{E1AAD61C-433E-4F34-A901-2350E283360C}"/>
                </a:ext>
              </a:extLst>
            </p:cNvPr>
            <p:cNvGraphicFramePr>
              <a:graphicFrameLocks noChangeAspect="1"/>
            </p:cNvGraphicFramePr>
            <p:nvPr/>
          </p:nvGraphicFramePr>
          <p:xfrm>
            <a:off x="1565" y="3339"/>
            <a:ext cx="997" cy="408"/>
          </p:xfrm>
          <a:graphic>
            <a:graphicData uri="http://schemas.openxmlformats.org/presentationml/2006/ole">
              <mc:AlternateContent xmlns:mc="http://schemas.openxmlformats.org/markup-compatibility/2006">
                <mc:Choice xmlns:v="urn:schemas-microsoft-com:vml" Requires="v">
                  <p:oleObj spid="_x0000_s9269" name="公式" r:id="rId3" imgW="542881" imgH="209590" progId="Equation.3">
                    <p:embed/>
                  </p:oleObj>
                </mc:Choice>
                <mc:Fallback>
                  <p:oleObj name="公式" r:id="rId3" imgW="542881" imgH="20959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 y="3339"/>
                          <a:ext cx="997" cy="40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200" name="Group 72">
            <a:extLst>
              <a:ext uri="{FF2B5EF4-FFF2-40B4-BE49-F238E27FC236}">
                <a16:creationId xmlns:a16="http://schemas.microsoft.com/office/drawing/2014/main" id="{63AFCC37-332E-4D5E-8FDC-F1713765BC09}"/>
              </a:ext>
            </a:extLst>
          </p:cNvPr>
          <p:cNvGrpSpPr>
            <a:grpSpLocks/>
          </p:cNvGrpSpPr>
          <p:nvPr/>
        </p:nvGrpSpPr>
        <p:grpSpPr bwMode="auto">
          <a:xfrm>
            <a:off x="4572000" y="5300663"/>
            <a:ext cx="3711575" cy="606425"/>
            <a:chOff x="2880" y="3339"/>
            <a:chExt cx="2338" cy="382"/>
          </a:xfrm>
        </p:grpSpPr>
        <p:sp>
          <p:nvSpPr>
            <p:cNvPr id="9265" name="Text Box 10">
              <a:extLst>
                <a:ext uri="{FF2B5EF4-FFF2-40B4-BE49-F238E27FC236}">
                  <a16:creationId xmlns:a16="http://schemas.microsoft.com/office/drawing/2014/main" id="{043BF5A4-6E18-4B99-94B2-F0CFF4A334C3}"/>
                </a:ext>
              </a:extLst>
            </p:cNvPr>
            <p:cNvSpPr txBox="1">
              <a:spLocks noChangeArrowheads="1"/>
            </p:cNvSpPr>
            <p:nvPr/>
          </p:nvSpPr>
          <p:spPr bwMode="auto">
            <a:xfrm>
              <a:off x="2880" y="3339"/>
              <a:ext cx="14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rPr>
                <a:t>外磁场中：</a:t>
              </a:r>
            </a:p>
          </p:txBody>
        </p:sp>
        <p:graphicFrame>
          <p:nvGraphicFramePr>
            <p:cNvPr id="9266" name="Object 11">
              <a:extLst>
                <a:ext uri="{FF2B5EF4-FFF2-40B4-BE49-F238E27FC236}">
                  <a16:creationId xmlns:a16="http://schemas.microsoft.com/office/drawing/2014/main" id="{29E4616E-967F-49D6-B0A7-8C40BAC9B1BD}"/>
                </a:ext>
              </a:extLst>
            </p:cNvPr>
            <p:cNvGraphicFramePr>
              <a:graphicFrameLocks noChangeAspect="1"/>
            </p:cNvGraphicFramePr>
            <p:nvPr/>
          </p:nvGraphicFramePr>
          <p:xfrm>
            <a:off x="4195" y="3339"/>
            <a:ext cx="1023" cy="382"/>
          </p:xfrm>
          <a:graphic>
            <a:graphicData uri="http://schemas.openxmlformats.org/presentationml/2006/ole">
              <mc:AlternateContent xmlns:mc="http://schemas.openxmlformats.org/markup-compatibility/2006">
                <mc:Choice xmlns:v="urn:schemas-microsoft-com:vml" Requires="v">
                  <p:oleObj spid="_x0000_s9270" name="公式" r:id="rId5" imgW="542881" imgH="209590" progId="Equation.3">
                    <p:embed/>
                  </p:oleObj>
                </mc:Choice>
                <mc:Fallback>
                  <p:oleObj name="公式" r:id="rId5" imgW="542881" imgH="20959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5" y="3339"/>
                          <a:ext cx="1023" cy="38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202" name="Group 74">
            <a:extLst>
              <a:ext uri="{FF2B5EF4-FFF2-40B4-BE49-F238E27FC236}">
                <a16:creationId xmlns:a16="http://schemas.microsoft.com/office/drawing/2014/main" id="{EE132BFA-59CB-45CF-8F7D-131EAAF247D8}"/>
              </a:ext>
            </a:extLst>
          </p:cNvPr>
          <p:cNvGrpSpPr>
            <a:grpSpLocks/>
          </p:cNvGrpSpPr>
          <p:nvPr/>
        </p:nvGrpSpPr>
        <p:grpSpPr bwMode="auto">
          <a:xfrm>
            <a:off x="395288" y="1484313"/>
            <a:ext cx="8353425" cy="3600450"/>
            <a:chOff x="249" y="935"/>
            <a:chExt cx="5262" cy="2268"/>
          </a:xfrm>
        </p:grpSpPr>
        <p:sp>
          <p:nvSpPr>
            <p:cNvPr id="9245" name="Rectangle 73">
              <a:extLst>
                <a:ext uri="{FF2B5EF4-FFF2-40B4-BE49-F238E27FC236}">
                  <a16:creationId xmlns:a16="http://schemas.microsoft.com/office/drawing/2014/main" id="{25AA91AE-F73B-4DD8-86B2-12303B9EB5BC}"/>
                </a:ext>
              </a:extLst>
            </p:cNvPr>
            <p:cNvSpPr>
              <a:spLocks noChangeArrowheads="1"/>
            </p:cNvSpPr>
            <p:nvPr/>
          </p:nvSpPr>
          <p:spPr bwMode="auto">
            <a:xfrm>
              <a:off x="249" y="935"/>
              <a:ext cx="5262" cy="2268"/>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9246" name="Group 69">
              <a:extLst>
                <a:ext uri="{FF2B5EF4-FFF2-40B4-BE49-F238E27FC236}">
                  <a16:creationId xmlns:a16="http://schemas.microsoft.com/office/drawing/2014/main" id="{ABAB936B-7E35-49A9-AC30-89A241EC192B}"/>
                </a:ext>
              </a:extLst>
            </p:cNvPr>
            <p:cNvGrpSpPr>
              <a:grpSpLocks noChangeAspect="1"/>
            </p:cNvGrpSpPr>
            <p:nvPr/>
          </p:nvGrpSpPr>
          <p:grpSpPr bwMode="auto">
            <a:xfrm>
              <a:off x="612" y="1071"/>
              <a:ext cx="1954" cy="1761"/>
              <a:chOff x="436" y="826"/>
              <a:chExt cx="2256" cy="2033"/>
            </a:xfrm>
          </p:grpSpPr>
          <p:grpSp>
            <p:nvGrpSpPr>
              <p:cNvPr id="9247" name="Group 13">
                <a:extLst>
                  <a:ext uri="{FF2B5EF4-FFF2-40B4-BE49-F238E27FC236}">
                    <a16:creationId xmlns:a16="http://schemas.microsoft.com/office/drawing/2014/main" id="{AC99A234-EC50-4936-9463-5A55A0947BE2}"/>
                  </a:ext>
                </a:extLst>
              </p:cNvPr>
              <p:cNvGrpSpPr>
                <a:grpSpLocks noChangeAspect="1"/>
              </p:cNvGrpSpPr>
              <p:nvPr/>
            </p:nvGrpSpPr>
            <p:grpSpPr bwMode="auto">
              <a:xfrm rot="1030676">
                <a:off x="436" y="2341"/>
                <a:ext cx="1152" cy="518"/>
                <a:chOff x="384" y="1680"/>
                <a:chExt cx="1344" cy="576"/>
              </a:xfrm>
            </p:grpSpPr>
            <p:sp>
              <p:nvSpPr>
                <p:cNvPr id="9263" name="Oval 14">
                  <a:extLst>
                    <a:ext uri="{FF2B5EF4-FFF2-40B4-BE49-F238E27FC236}">
                      <a16:creationId xmlns:a16="http://schemas.microsoft.com/office/drawing/2014/main" id="{B42A228A-79AD-4C35-B43B-5FFF6928D111}"/>
                    </a:ext>
                  </a:extLst>
                </p:cNvPr>
                <p:cNvSpPr>
                  <a:spLocks noChangeAspect="1" noChangeArrowheads="1"/>
                </p:cNvSpPr>
                <p:nvPr/>
              </p:nvSpPr>
              <p:spPr bwMode="auto">
                <a:xfrm>
                  <a:off x="384" y="1680"/>
                  <a:ext cx="1344" cy="576"/>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43" name="Oval 15">
                  <a:extLst>
                    <a:ext uri="{FF2B5EF4-FFF2-40B4-BE49-F238E27FC236}">
                      <a16:creationId xmlns:a16="http://schemas.microsoft.com/office/drawing/2014/main" id="{AA5B8D0C-175C-498B-AE64-C7A160C9387D}"/>
                    </a:ext>
                  </a:extLst>
                </p:cNvPr>
                <p:cNvSpPr>
                  <a:spLocks noChangeAspect="1" noChangeArrowheads="1"/>
                </p:cNvSpPr>
                <p:nvPr/>
              </p:nvSpPr>
              <p:spPr bwMode="auto">
                <a:xfrm>
                  <a:off x="479" y="1727"/>
                  <a:ext cx="143" cy="145"/>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endParaRPr kumimoji="1" lang="en-US" altLang="zh-CN" sz="2400">
                    <a:solidFill>
                      <a:schemeClr val="folHlink"/>
                    </a:solidFill>
                    <a:latin typeface="Times New Roman" panose="02020603050405020304" pitchFamily="18" charset="0"/>
                  </a:endParaRPr>
                </a:p>
              </p:txBody>
            </p:sp>
          </p:grpSp>
          <p:sp>
            <p:nvSpPr>
              <p:cNvPr id="48144" name="Oval 16">
                <a:extLst>
                  <a:ext uri="{FF2B5EF4-FFF2-40B4-BE49-F238E27FC236}">
                    <a16:creationId xmlns:a16="http://schemas.microsoft.com/office/drawing/2014/main" id="{66B6740D-921A-4D3A-A280-B691E02620E2}"/>
                  </a:ext>
                </a:extLst>
              </p:cNvPr>
              <p:cNvSpPr>
                <a:spLocks noChangeAspect="1" noChangeArrowheads="1"/>
              </p:cNvSpPr>
              <p:nvPr/>
            </p:nvSpPr>
            <p:spPr bwMode="auto">
              <a:xfrm rot="-530609">
                <a:off x="927" y="2486"/>
                <a:ext cx="208" cy="216"/>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p>
            </p:txBody>
          </p:sp>
          <p:sp>
            <p:nvSpPr>
              <p:cNvPr id="9249" name="Line 17">
                <a:extLst>
                  <a:ext uri="{FF2B5EF4-FFF2-40B4-BE49-F238E27FC236}">
                    <a16:creationId xmlns:a16="http://schemas.microsoft.com/office/drawing/2014/main" id="{D7376BB7-AFC5-468B-9677-3F038C593C05}"/>
                  </a:ext>
                </a:extLst>
              </p:cNvPr>
              <p:cNvSpPr>
                <a:spLocks noChangeAspect="1" noChangeShapeType="1"/>
              </p:cNvSpPr>
              <p:nvPr/>
            </p:nvSpPr>
            <p:spPr bwMode="auto">
              <a:xfrm rot="21069391" flipV="1">
                <a:off x="1052" y="2158"/>
                <a:ext cx="247" cy="345"/>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8" name="Oval 20">
                <a:extLst>
                  <a:ext uri="{FF2B5EF4-FFF2-40B4-BE49-F238E27FC236}">
                    <a16:creationId xmlns:a16="http://schemas.microsoft.com/office/drawing/2014/main" id="{E63B2D2B-5E4D-4B3C-B5EE-EFCAAC9AAC79}"/>
                  </a:ext>
                </a:extLst>
              </p:cNvPr>
              <p:cNvSpPr>
                <a:spLocks noChangeAspect="1" noChangeArrowheads="1"/>
              </p:cNvSpPr>
              <p:nvPr/>
            </p:nvSpPr>
            <p:spPr bwMode="auto">
              <a:xfrm rot="-530609">
                <a:off x="1972" y="2122"/>
                <a:ext cx="208" cy="216"/>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endParaRPr kumimoji="1" lang="en-US" altLang="zh-CN" sz="2400">
                  <a:solidFill>
                    <a:schemeClr val="folHlink"/>
                  </a:solidFill>
                  <a:latin typeface="Times New Roman" panose="02020603050405020304" pitchFamily="18" charset="0"/>
                </a:endParaRPr>
              </a:p>
            </p:txBody>
          </p:sp>
          <p:grpSp>
            <p:nvGrpSpPr>
              <p:cNvPr id="9251" name="Group 21">
                <a:extLst>
                  <a:ext uri="{FF2B5EF4-FFF2-40B4-BE49-F238E27FC236}">
                    <a16:creationId xmlns:a16="http://schemas.microsoft.com/office/drawing/2014/main" id="{6536877F-B9D5-41AA-B583-A0D5A682D4CB}"/>
                  </a:ext>
                </a:extLst>
              </p:cNvPr>
              <p:cNvGrpSpPr>
                <a:grpSpLocks noChangeAspect="1"/>
              </p:cNvGrpSpPr>
              <p:nvPr/>
            </p:nvGrpSpPr>
            <p:grpSpPr bwMode="auto">
              <a:xfrm rot="-1910522">
                <a:off x="1540" y="1978"/>
                <a:ext cx="1152" cy="518"/>
                <a:chOff x="384" y="1680"/>
                <a:chExt cx="1344" cy="576"/>
              </a:xfrm>
            </p:grpSpPr>
            <p:sp>
              <p:nvSpPr>
                <p:cNvPr id="9261" name="Oval 22">
                  <a:extLst>
                    <a:ext uri="{FF2B5EF4-FFF2-40B4-BE49-F238E27FC236}">
                      <a16:creationId xmlns:a16="http://schemas.microsoft.com/office/drawing/2014/main" id="{25E235D3-8321-453A-9443-DDC722A1B269}"/>
                    </a:ext>
                  </a:extLst>
                </p:cNvPr>
                <p:cNvSpPr>
                  <a:spLocks noChangeAspect="1" noChangeArrowheads="1"/>
                </p:cNvSpPr>
                <p:nvPr/>
              </p:nvSpPr>
              <p:spPr bwMode="auto">
                <a:xfrm>
                  <a:off x="384" y="1680"/>
                  <a:ext cx="1344" cy="576"/>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51" name="Oval 23">
                  <a:extLst>
                    <a:ext uri="{FF2B5EF4-FFF2-40B4-BE49-F238E27FC236}">
                      <a16:creationId xmlns:a16="http://schemas.microsoft.com/office/drawing/2014/main" id="{4ADC63F6-0E9E-4519-AF1C-5FEF2682EEC7}"/>
                    </a:ext>
                  </a:extLst>
                </p:cNvPr>
                <p:cNvSpPr>
                  <a:spLocks noChangeAspect="1" noChangeArrowheads="1"/>
                </p:cNvSpPr>
                <p:nvPr/>
              </p:nvSpPr>
              <p:spPr bwMode="auto">
                <a:xfrm>
                  <a:off x="479" y="1727"/>
                  <a:ext cx="143" cy="145"/>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endParaRPr kumimoji="1" lang="en-US" altLang="zh-CN" sz="2400">
                    <a:solidFill>
                      <a:schemeClr val="folHlink"/>
                    </a:solidFill>
                    <a:latin typeface="Times New Roman" panose="02020603050405020304" pitchFamily="18" charset="0"/>
                  </a:endParaRPr>
                </a:p>
              </p:txBody>
            </p:sp>
          </p:grpSp>
          <p:sp>
            <p:nvSpPr>
              <p:cNvPr id="9252" name="Line 24">
                <a:extLst>
                  <a:ext uri="{FF2B5EF4-FFF2-40B4-BE49-F238E27FC236}">
                    <a16:creationId xmlns:a16="http://schemas.microsoft.com/office/drawing/2014/main" id="{3C907A3C-9FA0-45C2-B612-8CAC12508034}"/>
                  </a:ext>
                </a:extLst>
              </p:cNvPr>
              <p:cNvSpPr>
                <a:spLocks noChangeAspect="1" noChangeShapeType="1"/>
              </p:cNvSpPr>
              <p:nvPr/>
            </p:nvSpPr>
            <p:spPr bwMode="auto">
              <a:xfrm flipH="1" flipV="1">
                <a:off x="1728" y="1770"/>
                <a:ext cx="274" cy="373"/>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4" name="Oval 26">
                <a:extLst>
                  <a:ext uri="{FF2B5EF4-FFF2-40B4-BE49-F238E27FC236}">
                    <a16:creationId xmlns:a16="http://schemas.microsoft.com/office/drawing/2014/main" id="{F29D1FD9-510A-4E20-B6E7-E1C09D488926}"/>
                  </a:ext>
                </a:extLst>
              </p:cNvPr>
              <p:cNvSpPr>
                <a:spLocks noChangeAspect="1" noChangeArrowheads="1"/>
              </p:cNvSpPr>
              <p:nvPr/>
            </p:nvSpPr>
            <p:spPr bwMode="auto">
              <a:xfrm rot="-530609">
                <a:off x="1079" y="1287"/>
                <a:ext cx="206" cy="216"/>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endParaRPr kumimoji="1" lang="en-US" altLang="zh-CN" sz="2400">
                  <a:solidFill>
                    <a:schemeClr val="folHlink"/>
                  </a:solidFill>
                  <a:latin typeface="Times New Roman" panose="02020603050405020304" pitchFamily="18" charset="0"/>
                </a:endParaRPr>
              </a:p>
            </p:txBody>
          </p:sp>
          <p:grpSp>
            <p:nvGrpSpPr>
              <p:cNvPr id="9254" name="Group 27">
                <a:extLst>
                  <a:ext uri="{FF2B5EF4-FFF2-40B4-BE49-F238E27FC236}">
                    <a16:creationId xmlns:a16="http://schemas.microsoft.com/office/drawing/2014/main" id="{5379A583-078C-4D4D-B92A-73D794A5BDA1}"/>
                  </a:ext>
                </a:extLst>
              </p:cNvPr>
              <p:cNvGrpSpPr>
                <a:grpSpLocks noChangeAspect="1"/>
              </p:cNvGrpSpPr>
              <p:nvPr/>
            </p:nvGrpSpPr>
            <p:grpSpPr bwMode="auto">
              <a:xfrm rot="-3249006">
                <a:off x="599" y="1143"/>
                <a:ext cx="1152" cy="518"/>
                <a:chOff x="384" y="1680"/>
                <a:chExt cx="1344" cy="576"/>
              </a:xfrm>
            </p:grpSpPr>
            <p:sp>
              <p:nvSpPr>
                <p:cNvPr id="9259" name="Oval 28">
                  <a:extLst>
                    <a:ext uri="{FF2B5EF4-FFF2-40B4-BE49-F238E27FC236}">
                      <a16:creationId xmlns:a16="http://schemas.microsoft.com/office/drawing/2014/main" id="{AACC248D-9E53-4DB6-A8E5-F8D560379D24}"/>
                    </a:ext>
                  </a:extLst>
                </p:cNvPr>
                <p:cNvSpPr>
                  <a:spLocks noChangeAspect="1" noChangeArrowheads="1"/>
                </p:cNvSpPr>
                <p:nvPr/>
              </p:nvSpPr>
              <p:spPr bwMode="auto">
                <a:xfrm>
                  <a:off x="384" y="1680"/>
                  <a:ext cx="1344" cy="576"/>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8157" name="Oval 29">
                  <a:extLst>
                    <a:ext uri="{FF2B5EF4-FFF2-40B4-BE49-F238E27FC236}">
                      <a16:creationId xmlns:a16="http://schemas.microsoft.com/office/drawing/2014/main" id="{53717DDE-838B-470B-9BB3-BC33847F14C1}"/>
                    </a:ext>
                  </a:extLst>
                </p:cNvPr>
                <p:cNvSpPr>
                  <a:spLocks noChangeAspect="1" noChangeArrowheads="1"/>
                </p:cNvSpPr>
                <p:nvPr/>
              </p:nvSpPr>
              <p:spPr bwMode="auto">
                <a:xfrm>
                  <a:off x="481" y="1725"/>
                  <a:ext cx="144" cy="144"/>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endParaRPr kumimoji="1" lang="en-US" altLang="zh-CN" sz="2400">
                    <a:solidFill>
                      <a:schemeClr val="folHlink"/>
                    </a:solidFill>
                    <a:latin typeface="Times New Roman" panose="02020603050405020304" pitchFamily="18" charset="0"/>
                  </a:endParaRPr>
                </a:p>
              </p:txBody>
            </p:sp>
          </p:grpSp>
          <p:sp>
            <p:nvSpPr>
              <p:cNvPr id="9255" name="Line 30">
                <a:extLst>
                  <a:ext uri="{FF2B5EF4-FFF2-40B4-BE49-F238E27FC236}">
                    <a16:creationId xmlns:a16="http://schemas.microsoft.com/office/drawing/2014/main" id="{02DFCCA6-A571-4823-AEEB-D59C145BEB38}"/>
                  </a:ext>
                </a:extLst>
              </p:cNvPr>
              <p:cNvSpPr>
                <a:spLocks noChangeAspect="1" noChangeShapeType="1"/>
              </p:cNvSpPr>
              <p:nvPr/>
            </p:nvSpPr>
            <p:spPr bwMode="auto">
              <a:xfrm>
                <a:off x="1271" y="1431"/>
                <a:ext cx="336" cy="192"/>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256" name="Object 58">
                <a:extLst>
                  <a:ext uri="{FF2B5EF4-FFF2-40B4-BE49-F238E27FC236}">
                    <a16:creationId xmlns:a16="http://schemas.microsoft.com/office/drawing/2014/main" id="{377E7822-B6C9-43D0-9801-0308863987CB}"/>
                  </a:ext>
                </a:extLst>
              </p:cNvPr>
              <p:cNvGraphicFramePr>
                <a:graphicFrameLocks noChangeAspect="1"/>
              </p:cNvGraphicFramePr>
              <p:nvPr/>
            </p:nvGraphicFramePr>
            <p:xfrm>
              <a:off x="1785" y="1661"/>
              <a:ext cx="233" cy="233"/>
            </p:xfrm>
            <a:graphic>
              <a:graphicData uri="http://schemas.openxmlformats.org/presentationml/2006/ole">
                <mc:AlternateContent xmlns:mc="http://schemas.openxmlformats.org/markup-compatibility/2006">
                  <mc:Choice xmlns:v="urn:schemas-microsoft-com:vml" Requires="v">
                    <p:oleObj spid="_x0000_s9271" name="公式" r:id="rId7" imgW="142919" imgH="142754" progId="Equation.3">
                      <p:embed/>
                    </p:oleObj>
                  </mc:Choice>
                  <mc:Fallback>
                    <p:oleObj name="公式" r:id="rId7" imgW="142919" imgH="142754" progId="Equation.3">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 y="1661"/>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 name="Object 59">
                <a:extLst>
                  <a:ext uri="{FF2B5EF4-FFF2-40B4-BE49-F238E27FC236}">
                    <a16:creationId xmlns:a16="http://schemas.microsoft.com/office/drawing/2014/main" id="{062B7667-EA0B-4AD6-8B44-4B39971BA428}"/>
                  </a:ext>
                </a:extLst>
              </p:cNvPr>
              <p:cNvGraphicFramePr>
                <a:graphicFrameLocks noChangeAspect="1"/>
              </p:cNvGraphicFramePr>
              <p:nvPr/>
            </p:nvGraphicFramePr>
            <p:xfrm>
              <a:off x="1429" y="1616"/>
              <a:ext cx="233" cy="233"/>
            </p:xfrm>
            <a:graphic>
              <a:graphicData uri="http://schemas.openxmlformats.org/presentationml/2006/ole">
                <mc:AlternateContent xmlns:mc="http://schemas.openxmlformats.org/markup-compatibility/2006">
                  <mc:Choice xmlns:v="urn:schemas-microsoft-com:vml" Requires="v">
                    <p:oleObj spid="_x0000_s9272" name="公式" r:id="rId9" imgW="142919" imgH="142754" progId="Equation.3">
                      <p:embed/>
                    </p:oleObj>
                  </mc:Choice>
                  <mc:Fallback>
                    <p:oleObj name="公式" r:id="rId9" imgW="142919" imgH="142754" progId="Equation.3">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9" y="1616"/>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8" name="Object 60">
                <a:extLst>
                  <a:ext uri="{FF2B5EF4-FFF2-40B4-BE49-F238E27FC236}">
                    <a16:creationId xmlns:a16="http://schemas.microsoft.com/office/drawing/2014/main" id="{7D529A1A-2B9C-42FA-8C1A-6F9551F42DB9}"/>
                  </a:ext>
                </a:extLst>
              </p:cNvPr>
              <p:cNvGraphicFramePr>
                <a:graphicFrameLocks noChangeAspect="1"/>
              </p:cNvGraphicFramePr>
              <p:nvPr/>
            </p:nvGraphicFramePr>
            <p:xfrm>
              <a:off x="1247" y="2024"/>
              <a:ext cx="233" cy="233"/>
            </p:xfrm>
            <a:graphic>
              <a:graphicData uri="http://schemas.openxmlformats.org/presentationml/2006/ole">
                <mc:AlternateContent xmlns:mc="http://schemas.openxmlformats.org/markup-compatibility/2006">
                  <mc:Choice xmlns:v="urn:schemas-microsoft-com:vml" Requires="v">
                    <p:oleObj spid="_x0000_s9273" name="公式" r:id="rId11" imgW="142919" imgH="142754" progId="Equation.3">
                      <p:embed/>
                    </p:oleObj>
                  </mc:Choice>
                  <mc:Fallback>
                    <p:oleObj name="公式" r:id="rId11" imgW="142919" imgH="142754" progId="Equation.3">
                      <p:embed/>
                      <p:pic>
                        <p:nvPicPr>
                          <p:cNvPr id="0" name="Object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7" y="2024"/>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8198" name="Group 70">
            <a:extLst>
              <a:ext uri="{FF2B5EF4-FFF2-40B4-BE49-F238E27FC236}">
                <a16:creationId xmlns:a16="http://schemas.microsoft.com/office/drawing/2014/main" id="{C851FD30-DD5D-4D34-9C78-9AD73E3163C0}"/>
              </a:ext>
            </a:extLst>
          </p:cNvPr>
          <p:cNvGrpSpPr>
            <a:grpSpLocks noChangeAspect="1"/>
          </p:cNvGrpSpPr>
          <p:nvPr/>
        </p:nvGrpSpPr>
        <p:grpSpPr bwMode="auto">
          <a:xfrm>
            <a:off x="4859338" y="1773238"/>
            <a:ext cx="3155950" cy="2817812"/>
            <a:chOff x="2891" y="929"/>
            <a:chExt cx="2419" cy="2160"/>
          </a:xfrm>
        </p:grpSpPr>
        <p:grpSp>
          <p:nvGrpSpPr>
            <p:cNvPr id="9224" name="Group 65">
              <a:extLst>
                <a:ext uri="{FF2B5EF4-FFF2-40B4-BE49-F238E27FC236}">
                  <a16:creationId xmlns:a16="http://schemas.microsoft.com/office/drawing/2014/main" id="{688D27D4-B6E5-43D8-B54D-CB9AF0687C17}"/>
                </a:ext>
              </a:extLst>
            </p:cNvPr>
            <p:cNvGrpSpPr>
              <a:grpSpLocks noChangeAspect="1"/>
            </p:cNvGrpSpPr>
            <p:nvPr/>
          </p:nvGrpSpPr>
          <p:grpSpPr bwMode="auto">
            <a:xfrm>
              <a:off x="2891" y="929"/>
              <a:ext cx="2419" cy="2160"/>
              <a:chOff x="2891" y="929"/>
              <a:chExt cx="2419" cy="2160"/>
            </a:xfrm>
          </p:grpSpPr>
          <p:sp>
            <p:nvSpPr>
              <p:cNvPr id="9228" name="Line 33">
                <a:extLst>
                  <a:ext uri="{FF2B5EF4-FFF2-40B4-BE49-F238E27FC236}">
                    <a16:creationId xmlns:a16="http://schemas.microsoft.com/office/drawing/2014/main" id="{FCB3E476-383B-49D7-9FC1-A60667464636}"/>
                  </a:ext>
                </a:extLst>
              </p:cNvPr>
              <p:cNvSpPr>
                <a:spLocks noChangeAspect="1" noChangeShapeType="1"/>
              </p:cNvSpPr>
              <p:nvPr/>
            </p:nvSpPr>
            <p:spPr bwMode="auto">
              <a:xfrm>
                <a:off x="2891" y="2369"/>
                <a:ext cx="2352"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9" name="Line 34">
                <a:extLst>
                  <a:ext uri="{FF2B5EF4-FFF2-40B4-BE49-F238E27FC236}">
                    <a16:creationId xmlns:a16="http://schemas.microsoft.com/office/drawing/2014/main" id="{59AA8E1A-80D3-4F30-8321-89EF06C3959C}"/>
                  </a:ext>
                </a:extLst>
              </p:cNvPr>
              <p:cNvSpPr>
                <a:spLocks noChangeAspect="1" noChangeShapeType="1"/>
              </p:cNvSpPr>
              <p:nvPr/>
            </p:nvSpPr>
            <p:spPr bwMode="auto">
              <a:xfrm>
                <a:off x="2939" y="977"/>
                <a:ext cx="2352"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0" name="Line 35">
                <a:extLst>
                  <a:ext uri="{FF2B5EF4-FFF2-40B4-BE49-F238E27FC236}">
                    <a16:creationId xmlns:a16="http://schemas.microsoft.com/office/drawing/2014/main" id="{9FA655CB-EECE-45F5-8648-D54BA3FCFE43}"/>
                  </a:ext>
                </a:extLst>
              </p:cNvPr>
              <p:cNvSpPr>
                <a:spLocks noChangeAspect="1" noChangeShapeType="1"/>
              </p:cNvSpPr>
              <p:nvPr/>
            </p:nvSpPr>
            <p:spPr bwMode="auto">
              <a:xfrm>
                <a:off x="2939" y="1697"/>
                <a:ext cx="2352"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1" name="Line 36">
                <a:extLst>
                  <a:ext uri="{FF2B5EF4-FFF2-40B4-BE49-F238E27FC236}">
                    <a16:creationId xmlns:a16="http://schemas.microsoft.com/office/drawing/2014/main" id="{16534CD8-CF3B-4B04-B7CC-83BADB270A0B}"/>
                  </a:ext>
                </a:extLst>
              </p:cNvPr>
              <p:cNvSpPr>
                <a:spLocks noChangeAspect="1" noChangeShapeType="1"/>
              </p:cNvSpPr>
              <p:nvPr/>
            </p:nvSpPr>
            <p:spPr bwMode="auto">
              <a:xfrm>
                <a:off x="2891" y="3089"/>
                <a:ext cx="2352"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32" name="Rectangle 37">
                <a:extLst>
                  <a:ext uri="{FF2B5EF4-FFF2-40B4-BE49-F238E27FC236}">
                    <a16:creationId xmlns:a16="http://schemas.microsoft.com/office/drawing/2014/main" id="{555C72ED-0932-4D52-A398-53E2D52BD141}"/>
                  </a:ext>
                </a:extLst>
              </p:cNvPr>
              <p:cNvSpPr>
                <a:spLocks noChangeAspect="1" noChangeArrowheads="1"/>
              </p:cNvSpPr>
              <p:nvPr/>
            </p:nvSpPr>
            <p:spPr bwMode="auto">
              <a:xfrm>
                <a:off x="5003" y="1889"/>
                <a:ext cx="307"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i="1">
                    <a:latin typeface="Times New Roman" panose="02020603050405020304" pitchFamily="18" charset="0"/>
                    <a:ea typeface="幼圆" panose="02010509060101010101" pitchFamily="49" charset="-122"/>
                  </a:rPr>
                  <a:t>B</a:t>
                </a:r>
              </a:p>
            </p:txBody>
          </p:sp>
          <p:sp>
            <p:nvSpPr>
              <p:cNvPr id="48168" name="Oval 40">
                <a:extLst>
                  <a:ext uri="{FF2B5EF4-FFF2-40B4-BE49-F238E27FC236}">
                    <a16:creationId xmlns:a16="http://schemas.microsoft.com/office/drawing/2014/main" id="{062E5D8D-74A6-42D3-BD5F-F5EB1F4F699F}"/>
                  </a:ext>
                </a:extLst>
              </p:cNvPr>
              <p:cNvSpPr>
                <a:spLocks noChangeAspect="1" noChangeArrowheads="1"/>
              </p:cNvSpPr>
              <p:nvPr/>
            </p:nvSpPr>
            <p:spPr bwMode="auto">
              <a:xfrm rot="799146">
                <a:off x="4330" y="2272"/>
                <a:ext cx="241" cy="24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p>
            </p:txBody>
          </p:sp>
          <p:sp>
            <p:nvSpPr>
              <p:cNvPr id="9234" name="Oval 41">
                <a:extLst>
                  <a:ext uri="{FF2B5EF4-FFF2-40B4-BE49-F238E27FC236}">
                    <a16:creationId xmlns:a16="http://schemas.microsoft.com/office/drawing/2014/main" id="{70DF3407-8757-4EBA-86EC-7A0D9B0C1645}"/>
                  </a:ext>
                </a:extLst>
              </p:cNvPr>
              <p:cNvSpPr>
                <a:spLocks noChangeAspect="1" noChangeArrowheads="1"/>
              </p:cNvSpPr>
              <p:nvPr/>
            </p:nvSpPr>
            <p:spPr bwMode="auto">
              <a:xfrm rot="799146">
                <a:off x="4139" y="1793"/>
                <a:ext cx="624" cy="1200"/>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35" name="Line 42">
                <a:extLst>
                  <a:ext uri="{FF2B5EF4-FFF2-40B4-BE49-F238E27FC236}">
                    <a16:creationId xmlns:a16="http://schemas.microsoft.com/office/drawing/2014/main" id="{3CF488DE-AF30-4D79-9432-8062FD6DB9DF}"/>
                  </a:ext>
                </a:extLst>
              </p:cNvPr>
              <p:cNvSpPr>
                <a:spLocks noChangeAspect="1" noChangeShapeType="1"/>
              </p:cNvSpPr>
              <p:nvPr/>
            </p:nvSpPr>
            <p:spPr bwMode="auto">
              <a:xfrm rot="799146">
                <a:off x="4555" y="2500"/>
                <a:ext cx="480"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1" name="Oval 43">
                <a:extLst>
                  <a:ext uri="{FF2B5EF4-FFF2-40B4-BE49-F238E27FC236}">
                    <a16:creationId xmlns:a16="http://schemas.microsoft.com/office/drawing/2014/main" id="{B014DBCB-897B-4C22-AA85-54605C85646E}"/>
                  </a:ext>
                </a:extLst>
              </p:cNvPr>
              <p:cNvSpPr>
                <a:spLocks noChangeAspect="1" noChangeArrowheads="1"/>
              </p:cNvSpPr>
              <p:nvPr/>
            </p:nvSpPr>
            <p:spPr bwMode="auto">
              <a:xfrm rot="1561284">
                <a:off x="4710" y="2126"/>
                <a:ext cx="144" cy="144"/>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endParaRPr kumimoji="1" lang="en-US" altLang="zh-CN" sz="2400">
                  <a:solidFill>
                    <a:schemeClr val="folHlink"/>
                  </a:solidFill>
                  <a:latin typeface="Times New Roman" panose="02020603050405020304" pitchFamily="18" charset="0"/>
                </a:endParaRPr>
              </a:p>
            </p:txBody>
          </p:sp>
          <p:sp>
            <p:nvSpPr>
              <p:cNvPr id="48174" name="Oval 46">
                <a:extLst>
                  <a:ext uri="{FF2B5EF4-FFF2-40B4-BE49-F238E27FC236}">
                    <a16:creationId xmlns:a16="http://schemas.microsoft.com/office/drawing/2014/main" id="{F3DCB77F-B094-40F3-86FC-091A7CD35B64}"/>
                  </a:ext>
                </a:extLst>
              </p:cNvPr>
              <p:cNvSpPr>
                <a:spLocks noChangeAspect="1" noChangeArrowheads="1"/>
              </p:cNvSpPr>
              <p:nvPr/>
            </p:nvSpPr>
            <p:spPr bwMode="auto">
              <a:xfrm rot="1561284">
                <a:off x="3563" y="1217"/>
                <a:ext cx="145" cy="144"/>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endParaRPr kumimoji="1" lang="en-US" altLang="zh-CN" sz="2400">
                  <a:solidFill>
                    <a:schemeClr val="folHlink"/>
                  </a:solidFill>
                  <a:latin typeface="Times New Roman" panose="02020603050405020304" pitchFamily="18" charset="0"/>
                </a:endParaRPr>
              </a:p>
            </p:txBody>
          </p:sp>
          <p:sp>
            <p:nvSpPr>
              <p:cNvPr id="48175" name="Oval 47">
                <a:extLst>
                  <a:ext uri="{FF2B5EF4-FFF2-40B4-BE49-F238E27FC236}">
                    <a16:creationId xmlns:a16="http://schemas.microsoft.com/office/drawing/2014/main" id="{A6BF61C1-C327-4D0F-B3B8-3D6572BF7366}"/>
                  </a:ext>
                </a:extLst>
              </p:cNvPr>
              <p:cNvSpPr>
                <a:spLocks noChangeAspect="1" noChangeArrowheads="1"/>
              </p:cNvSpPr>
              <p:nvPr/>
            </p:nvSpPr>
            <p:spPr bwMode="auto">
              <a:xfrm rot="-528939">
                <a:off x="3851" y="1408"/>
                <a:ext cx="240" cy="24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p>
            </p:txBody>
          </p:sp>
          <p:sp>
            <p:nvSpPr>
              <p:cNvPr id="9239" name="Oval 48">
                <a:extLst>
                  <a:ext uri="{FF2B5EF4-FFF2-40B4-BE49-F238E27FC236}">
                    <a16:creationId xmlns:a16="http://schemas.microsoft.com/office/drawing/2014/main" id="{D8847CEA-54FF-44AD-AB81-BA703CFB4FCB}"/>
                  </a:ext>
                </a:extLst>
              </p:cNvPr>
              <p:cNvSpPr>
                <a:spLocks noChangeAspect="1" noChangeArrowheads="1"/>
              </p:cNvSpPr>
              <p:nvPr/>
            </p:nvSpPr>
            <p:spPr bwMode="auto">
              <a:xfrm rot="-528939">
                <a:off x="3659" y="929"/>
                <a:ext cx="624" cy="1200"/>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40" name="Line 49">
                <a:extLst>
                  <a:ext uri="{FF2B5EF4-FFF2-40B4-BE49-F238E27FC236}">
                    <a16:creationId xmlns:a16="http://schemas.microsoft.com/office/drawing/2014/main" id="{3E66E030-5D78-4970-848C-8433623B6E64}"/>
                  </a:ext>
                </a:extLst>
              </p:cNvPr>
              <p:cNvSpPr>
                <a:spLocks noChangeAspect="1" noChangeShapeType="1"/>
              </p:cNvSpPr>
              <p:nvPr/>
            </p:nvSpPr>
            <p:spPr bwMode="auto">
              <a:xfrm rot="-528939">
                <a:off x="4090" y="1479"/>
                <a:ext cx="480"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0" name="Oval 52">
                <a:extLst>
                  <a:ext uri="{FF2B5EF4-FFF2-40B4-BE49-F238E27FC236}">
                    <a16:creationId xmlns:a16="http://schemas.microsoft.com/office/drawing/2014/main" id="{3804F1E1-69B6-439D-9987-6C302EE35667}"/>
                  </a:ext>
                </a:extLst>
              </p:cNvPr>
              <p:cNvSpPr>
                <a:spLocks noChangeAspect="1" noChangeArrowheads="1"/>
              </p:cNvSpPr>
              <p:nvPr/>
            </p:nvSpPr>
            <p:spPr bwMode="auto">
              <a:xfrm rot="1561284">
                <a:off x="3227" y="2801"/>
                <a:ext cx="144" cy="145"/>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endParaRPr kumimoji="1" lang="en-US" altLang="zh-CN" sz="2400">
                  <a:solidFill>
                    <a:schemeClr val="folHlink"/>
                  </a:solidFill>
                  <a:latin typeface="Times New Roman" panose="02020603050405020304" pitchFamily="18" charset="0"/>
                </a:endParaRPr>
              </a:p>
            </p:txBody>
          </p:sp>
          <p:sp>
            <p:nvSpPr>
              <p:cNvPr id="48181" name="Oval 53">
                <a:extLst>
                  <a:ext uri="{FF2B5EF4-FFF2-40B4-BE49-F238E27FC236}">
                    <a16:creationId xmlns:a16="http://schemas.microsoft.com/office/drawing/2014/main" id="{DF210524-1CFD-4F3F-B64D-81C4E77B88F7}"/>
                  </a:ext>
                </a:extLst>
              </p:cNvPr>
              <p:cNvSpPr>
                <a:spLocks noChangeAspect="1" noChangeArrowheads="1"/>
              </p:cNvSpPr>
              <p:nvPr/>
            </p:nvSpPr>
            <p:spPr bwMode="auto">
              <a:xfrm>
                <a:off x="3370" y="2272"/>
                <a:ext cx="241" cy="24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kumimoji="1" lang="en-US" altLang="zh-CN" sz="2400" b="1">
                    <a:solidFill>
                      <a:schemeClr val="folHlink"/>
                    </a:solidFill>
                    <a:latin typeface="Times New Roman" panose="02020603050405020304" pitchFamily="18" charset="0"/>
                  </a:rPr>
                  <a:t>+</a:t>
                </a:r>
              </a:p>
            </p:txBody>
          </p:sp>
          <p:sp>
            <p:nvSpPr>
              <p:cNvPr id="9243" name="Oval 54">
                <a:extLst>
                  <a:ext uri="{FF2B5EF4-FFF2-40B4-BE49-F238E27FC236}">
                    <a16:creationId xmlns:a16="http://schemas.microsoft.com/office/drawing/2014/main" id="{28CAEBD6-5805-4C81-91C0-12F2E615EC48}"/>
                  </a:ext>
                </a:extLst>
              </p:cNvPr>
              <p:cNvSpPr>
                <a:spLocks noChangeAspect="1" noChangeArrowheads="1"/>
              </p:cNvSpPr>
              <p:nvPr/>
            </p:nvSpPr>
            <p:spPr bwMode="auto">
              <a:xfrm>
                <a:off x="3179" y="1793"/>
                <a:ext cx="624" cy="1200"/>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244" name="Line 55">
                <a:extLst>
                  <a:ext uri="{FF2B5EF4-FFF2-40B4-BE49-F238E27FC236}">
                    <a16:creationId xmlns:a16="http://schemas.microsoft.com/office/drawing/2014/main" id="{149E53D5-ADE9-4B9D-B9C5-2A8C201F2649}"/>
                  </a:ext>
                </a:extLst>
              </p:cNvPr>
              <p:cNvSpPr>
                <a:spLocks noChangeAspect="1" noChangeShapeType="1"/>
              </p:cNvSpPr>
              <p:nvPr/>
            </p:nvSpPr>
            <p:spPr bwMode="auto">
              <a:xfrm>
                <a:off x="3611" y="2417"/>
                <a:ext cx="480"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9225" name="Object 66">
              <a:extLst>
                <a:ext uri="{FF2B5EF4-FFF2-40B4-BE49-F238E27FC236}">
                  <a16:creationId xmlns:a16="http://schemas.microsoft.com/office/drawing/2014/main" id="{D40D549B-80D0-41E9-814E-208E988212A7}"/>
                </a:ext>
              </a:extLst>
            </p:cNvPr>
            <p:cNvGraphicFramePr>
              <a:graphicFrameLocks noChangeAspect="1"/>
            </p:cNvGraphicFramePr>
            <p:nvPr/>
          </p:nvGraphicFramePr>
          <p:xfrm>
            <a:off x="4377" y="1207"/>
            <a:ext cx="233" cy="233"/>
          </p:xfrm>
          <a:graphic>
            <a:graphicData uri="http://schemas.openxmlformats.org/presentationml/2006/ole">
              <mc:AlternateContent xmlns:mc="http://schemas.openxmlformats.org/markup-compatibility/2006">
                <mc:Choice xmlns:v="urn:schemas-microsoft-com:vml" Requires="v">
                  <p:oleObj spid="_x0000_s9274" name="公式" r:id="rId13" imgW="142919" imgH="142754" progId="Equation.3">
                    <p:embed/>
                  </p:oleObj>
                </mc:Choice>
                <mc:Fallback>
                  <p:oleObj name="公式" r:id="rId13" imgW="142919" imgH="142754" progId="Equation.3">
                    <p:embed/>
                    <p:pic>
                      <p:nvPicPr>
                        <p:cNvPr id="0" name="Object 6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77" y="1207"/>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67">
              <a:extLst>
                <a:ext uri="{FF2B5EF4-FFF2-40B4-BE49-F238E27FC236}">
                  <a16:creationId xmlns:a16="http://schemas.microsoft.com/office/drawing/2014/main" id="{1EB215FD-5265-4E2E-94AD-FF1FCE8FBA4A}"/>
                </a:ext>
              </a:extLst>
            </p:cNvPr>
            <p:cNvGraphicFramePr>
              <a:graphicFrameLocks noChangeAspect="1"/>
            </p:cNvGraphicFramePr>
            <p:nvPr/>
          </p:nvGraphicFramePr>
          <p:xfrm>
            <a:off x="4876" y="2568"/>
            <a:ext cx="233" cy="233"/>
          </p:xfrm>
          <a:graphic>
            <a:graphicData uri="http://schemas.openxmlformats.org/presentationml/2006/ole">
              <mc:AlternateContent xmlns:mc="http://schemas.openxmlformats.org/markup-compatibility/2006">
                <mc:Choice xmlns:v="urn:schemas-microsoft-com:vml" Requires="v">
                  <p:oleObj spid="_x0000_s9275" name="公式" r:id="rId15" imgW="142919" imgH="142754" progId="Equation.3">
                    <p:embed/>
                  </p:oleObj>
                </mc:Choice>
                <mc:Fallback>
                  <p:oleObj name="公式" r:id="rId15" imgW="142919" imgH="142754" progId="Equation.3">
                    <p:embed/>
                    <p:pic>
                      <p:nvPicPr>
                        <p:cNvPr id="0" name="Object 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6" y="2568"/>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68">
              <a:extLst>
                <a:ext uri="{FF2B5EF4-FFF2-40B4-BE49-F238E27FC236}">
                  <a16:creationId xmlns:a16="http://schemas.microsoft.com/office/drawing/2014/main" id="{45F1F82C-23E6-4691-9A7B-1D432B30501E}"/>
                </a:ext>
              </a:extLst>
            </p:cNvPr>
            <p:cNvGraphicFramePr>
              <a:graphicFrameLocks noChangeAspect="1"/>
            </p:cNvGraphicFramePr>
            <p:nvPr/>
          </p:nvGraphicFramePr>
          <p:xfrm>
            <a:off x="3833" y="2432"/>
            <a:ext cx="233" cy="233"/>
          </p:xfrm>
          <a:graphic>
            <a:graphicData uri="http://schemas.openxmlformats.org/presentationml/2006/ole">
              <mc:AlternateContent xmlns:mc="http://schemas.openxmlformats.org/markup-compatibility/2006">
                <mc:Choice xmlns:v="urn:schemas-microsoft-com:vml" Requires="v">
                  <p:oleObj spid="_x0000_s9276" name="公式" r:id="rId17" imgW="142919" imgH="142754" progId="Equation.3">
                    <p:embed/>
                  </p:oleObj>
                </mc:Choice>
                <mc:Fallback>
                  <p:oleObj name="公式" r:id="rId17" imgW="142919" imgH="142754" progId="Equation.3">
                    <p:embed/>
                    <p:pic>
                      <p:nvPicPr>
                        <p:cNvPr id="0" name="Object 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33" y="2432"/>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p:cTn id="7" dur="500" fill="hold"/>
                                        <p:tgtEl>
                                          <p:spTgt spid="48132"/>
                                        </p:tgtEl>
                                        <p:attrNameLst>
                                          <p:attrName>ppt_w</p:attrName>
                                        </p:attrNameLst>
                                      </p:cBhvr>
                                      <p:tavLst>
                                        <p:tav tm="0">
                                          <p:val>
                                            <p:strVal val="4/3*#ppt_w"/>
                                          </p:val>
                                        </p:tav>
                                        <p:tav tm="100000">
                                          <p:val>
                                            <p:strVal val="#ppt_w"/>
                                          </p:val>
                                        </p:tav>
                                      </p:tavLst>
                                    </p:anim>
                                    <p:anim calcmode="lin" valueType="num">
                                      <p:cBhvr>
                                        <p:cTn id="8" dur="500" fill="hold"/>
                                        <p:tgtEl>
                                          <p:spTgt spid="48132"/>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48133"/>
                                        </p:tgtEl>
                                        <p:attrNameLst>
                                          <p:attrName>style.visibility</p:attrName>
                                        </p:attrNameLst>
                                      </p:cBhvr>
                                      <p:to>
                                        <p:strVal val="visible"/>
                                      </p:to>
                                    </p:set>
                                    <p:animEffect transition="in" filter="blinds(vertical)">
                                      <p:cBhvr>
                                        <p:cTn id="13" dur="500"/>
                                        <p:tgtEl>
                                          <p:spTgt spid="481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48202"/>
                                        </p:tgtEl>
                                        <p:attrNameLst>
                                          <p:attrName>style.visibility</p:attrName>
                                        </p:attrNameLst>
                                      </p:cBhvr>
                                      <p:to>
                                        <p:strVal val="visible"/>
                                      </p:to>
                                    </p:set>
                                    <p:animEffect transition="in" filter="fade">
                                      <p:cBhvr>
                                        <p:cTn id="18" dur="1000"/>
                                        <p:tgtEl>
                                          <p:spTgt spid="4820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8199"/>
                                        </p:tgtEl>
                                        <p:attrNameLst>
                                          <p:attrName>style.visibility</p:attrName>
                                        </p:attrNameLst>
                                      </p:cBhvr>
                                      <p:to>
                                        <p:strVal val="visible"/>
                                      </p:to>
                                    </p:set>
                                    <p:animEffect transition="in" filter="wipe(left)">
                                      <p:cBhvr>
                                        <p:cTn id="23" dur="500"/>
                                        <p:tgtEl>
                                          <p:spTgt spid="4819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8198"/>
                                        </p:tgtEl>
                                        <p:attrNameLst>
                                          <p:attrName>style.visibility</p:attrName>
                                        </p:attrNameLst>
                                      </p:cBhvr>
                                      <p:to>
                                        <p:strVal val="visible"/>
                                      </p:to>
                                    </p:set>
                                    <p:animEffect transition="in" filter="fade">
                                      <p:cBhvr>
                                        <p:cTn id="28" dur="1000"/>
                                        <p:tgtEl>
                                          <p:spTgt spid="4819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8200"/>
                                        </p:tgtEl>
                                        <p:attrNameLst>
                                          <p:attrName>style.visibility</p:attrName>
                                        </p:attrNameLst>
                                      </p:cBhvr>
                                      <p:to>
                                        <p:strVal val="visible"/>
                                      </p:to>
                                    </p:set>
                                    <p:animEffect transition="in" filter="wipe(left)">
                                      <p:cBhvr>
                                        <p:cTn id="33" dur="500"/>
                                        <p:tgtEl>
                                          <p:spTgt spid="4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p:bldP spid="4813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a:extLst>
              <a:ext uri="{FF2B5EF4-FFF2-40B4-BE49-F238E27FC236}">
                <a16:creationId xmlns:a16="http://schemas.microsoft.com/office/drawing/2014/main" id="{F1E689B7-8DD2-4087-98BD-4A02AFE3DD6F}"/>
              </a:ext>
            </a:extLst>
          </p:cNvPr>
          <p:cNvSpPr txBox="1">
            <a:spLocks noChangeArrowheads="1"/>
          </p:cNvSpPr>
          <p:nvPr/>
        </p:nvSpPr>
        <p:spPr bwMode="auto">
          <a:xfrm>
            <a:off x="468313" y="476250"/>
            <a:ext cx="3505200" cy="579438"/>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b="1">
                <a:solidFill>
                  <a:schemeClr val="hlink"/>
                </a:solidFill>
                <a:latin typeface="黑体" panose="02010609060101010101" pitchFamily="49" charset="-122"/>
                <a:ea typeface="黑体" panose="02010609060101010101" pitchFamily="49" charset="-122"/>
              </a:rPr>
              <a:t>2.</a:t>
            </a:r>
            <a:r>
              <a:rPr lang="zh-CN" altLang="en-US" b="1">
                <a:solidFill>
                  <a:schemeClr val="hlink"/>
                </a:solidFill>
                <a:latin typeface="黑体" panose="02010609060101010101" pitchFamily="49" charset="-122"/>
                <a:ea typeface="黑体" panose="02010609060101010101" pitchFamily="49" charset="-122"/>
              </a:rPr>
              <a:t>抗磁质</a:t>
            </a:r>
          </a:p>
        </p:txBody>
      </p:sp>
      <p:sp>
        <p:nvSpPr>
          <p:cNvPr id="49157" name="Text Box 5">
            <a:extLst>
              <a:ext uri="{FF2B5EF4-FFF2-40B4-BE49-F238E27FC236}">
                <a16:creationId xmlns:a16="http://schemas.microsoft.com/office/drawing/2014/main" id="{0A458AF4-4121-4DB7-99D6-6B887F42596B}"/>
              </a:ext>
            </a:extLst>
          </p:cNvPr>
          <p:cNvSpPr txBox="1">
            <a:spLocks noChangeArrowheads="1"/>
          </p:cNvSpPr>
          <p:nvPr/>
        </p:nvSpPr>
        <p:spPr bwMode="auto">
          <a:xfrm>
            <a:off x="685800" y="1325563"/>
            <a:ext cx="845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chemeClr val="hlink"/>
                </a:solidFill>
                <a:latin typeface="Times New Roman" panose="02020603050405020304" pitchFamily="18" charset="0"/>
                <a:ea typeface="黑体" panose="02010609060101010101" pitchFamily="49" charset="-122"/>
              </a:rPr>
              <a:t>特点：</a:t>
            </a:r>
            <a:r>
              <a:rPr lang="zh-CN" altLang="en-US" sz="2800" b="1">
                <a:latin typeface="Times New Roman" panose="02020603050405020304" pitchFamily="18" charset="0"/>
              </a:rPr>
              <a:t>分子固有磁矩等于零，因此不存在顺磁效应。</a:t>
            </a:r>
          </a:p>
        </p:txBody>
      </p:sp>
      <p:grpSp>
        <p:nvGrpSpPr>
          <p:cNvPr id="49269" name="Group 117">
            <a:extLst>
              <a:ext uri="{FF2B5EF4-FFF2-40B4-BE49-F238E27FC236}">
                <a16:creationId xmlns:a16="http://schemas.microsoft.com/office/drawing/2014/main" id="{FCE5CC1A-FB6F-4D93-BBD8-E9A1F06B8339}"/>
              </a:ext>
            </a:extLst>
          </p:cNvPr>
          <p:cNvGrpSpPr>
            <a:grpSpLocks/>
          </p:cNvGrpSpPr>
          <p:nvPr/>
        </p:nvGrpSpPr>
        <p:grpSpPr bwMode="auto">
          <a:xfrm>
            <a:off x="558800" y="2205038"/>
            <a:ext cx="8064500" cy="3600450"/>
            <a:chOff x="340" y="1298"/>
            <a:chExt cx="5080" cy="2268"/>
          </a:xfrm>
        </p:grpSpPr>
        <p:grpSp>
          <p:nvGrpSpPr>
            <p:cNvPr id="10274" name="Group 115">
              <a:extLst>
                <a:ext uri="{FF2B5EF4-FFF2-40B4-BE49-F238E27FC236}">
                  <a16:creationId xmlns:a16="http://schemas.microsoft.com/office/drawing/2014/main" id="{EED498FD-A8C2-4191-BC60-AC427BAD6E36}"/>
                </a:ext>
              </a:extLst>
            </p:cNvPr>
            <p:cNvGrpSpPr>
              <a:grpSpLocks/>
            </p:cNvGrpSpPr>
            <p:nvPr/>
          </p:nvGrpSpPr>
          <p:grpSpPr bwMode="auto">
            <a:xfrm>
              <a:off x="340" y="1298"/>
              <a:ext cx="5080" cy="2268"/>
              <a:chOff x="249" y="1298"/>
              <a:chExt cx="5080" cy="2268"/>
            </a:xfrm>
          </p:grpSpPr>
          <p:grpSp>
            <p:nvGrpSpPr>
              <p:cNvPr id="10276" name="Group 110">
                <a:extLst>
                  <a:ext uri="{FF2B5EF4-FFF2-40B4-BE49-F238E27FC236}">
                    <a16:creationId xmlns:a16="http://schemas.microsoft.com/office/drawing/2014/main" id="{A7AE79BC-79F8-4613-B3CC-36DCD37D768E}"/>
                  </a:ext>
                </a:extLst>
              </p:cNvPr>
              <p:cNvGrpSpPr>
                <a:grpSpLocks/>
              </p:cNvGrpSpPr>
              <p:nvPr/>
            </p:nvGrpSpPr>
            <p:grpSpPr bwMode="auto">
              <a:xfrm>
                <a:off x="249" y="1298"/>
                <a:ext cx="5080" cy="2268"/>
                <a:chOff x="249" y="1298"/>
                <a:chExt cx="5080" cy="2268"/>
              </a:xfrm>
            </p:grpSpPr>
            <p:sp>
              <p:nvSpPr>
                <p:cNvPr id="10279" name="Rectangle 89">
                  <a:extLst>
                    <a:ext uri="{FF2B5EF4-FFF2-40B4-BE49-F238E27FC236}">
                      <a16:creationId xmlns:a16="http://schemas.microsoft.com/office/drawing/2014/main" id="{DCE4EC37-4B9F-4FC6-B691-3A4ABCEC3AE5}"/>
                    </a:ext>
                  </a:extLst>
                </p:cNvPr>
                <p:cNvSpPr>
                  <a:spLocks noChangeArrowheads="1"/>
                </p:cNvSpPr>
                <p:nvPr/>
              </p:nvSpPr>
              <p:spPr bwMode="auto">
                <a:xfrm>
                  <a:off x="249" y="1298"/>
                  <a:ext cx="5080" cy="2268"/>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10280" name="Group 109">
                  <a:extLst>
                    <a:ext uri="{FF2B5EF4-FFF2-40B4-BE49-F238E27FC236}">
                      <a16:creationId xmlns:a16="http://schemas.microsoft.com/office/drawing/2014/main" id="{06FC89A8-C761-4688-9AEE-B1A81E882D1E}"/>
                    </a:ext>
                  </a:extLst>
                </p:cNvPr>
                <p:cNvGrpSpPr>
                  <a:grpSpLocks/>
                </p:cNvGrpSpPr>
                <p:nvPr/>
              </p:nvGrpSpPr>
              <p:grpSpPr bwMode="auto">
                <a:xfrm>
                  <a:off x="636" y="1434"/>
                  <a:ext cx="1728" cy="1968"/>
                  <a:chOff x="636" y="1434"/>
                  <a:chExt cx="1728" cy="1968"/>
                </a:xfrm>
              </p:grpSpPr>
              <p:sp>
                <p:nvSpPr>
                  <p:cNvPr id="10281" name="Line 18">
                    <a:extLst>
                      <a:ext uri="{FF2B5EF4-FFF2-40B4-BE49-F238E27FC236}">
                        <a16:creationId xmlns:a16="http://schemas.microsoft.com/office/drawing/2014/main" id="{CB7B70D7-35C8-49C8-998F-79B806945718}"/>
                      </a:ext>
                    </a:extLst>
                  </p:cNvPr>
                  <p:cNvSpPr>
                    <a:spLocks noChangeShapeType="1"/>
                  </p:cNvSpPr>
                  <p:nvPr/>
                </p:nvSpPr>
                <p:spPr bwMode="auto">
                  <a:xfrm flipV="1">
                    <a:off x="1271" y="1434"/>
                    <a:ext cx="0" cy="1968"/>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Line 19">
                    <a:extLst>
                      <a:ext uri="{FF2B5EF4-FFF2-40B4-BE49-F238E27FC236}">
                        <a16:creationId xmlns:a16="http://schemas.microsoft.com/office/drawing/2014/main" id="{73C01FC6-EAE1-452A-A5C4-05C334913F92}"/>
                      </a:ext>
                    </a:extLst>
                  </p:cNvPr>
                  <p:cNvSpPr>
                    <a:spLocks noChangeShapeType="1"/>
                  </p:cNvSpPr>
                  <p:nvPr/>
                </p:nvSpPr>
                <p:spPr bwMode="auto">
                  <a:xfrm flipV="1">
                    <a:off x="817" y="1434"/>
                    <a:ext cx="0" cy="1968"/>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3" name="Line 20">
                    <a:extLst>
                      <a:ext uri="{FF2B5EF4-FFF2-40B4-BE49-F238E27FC236}">
                        <a16:creationId xmlns:a16="http://schemas.microsoft.com/office/drawing/2014/main" id="{683B9DD8-E183-4FC2-BF3A-A85629415F30}"/>
                      </a:ext>
                    </a:extLst>
                  </p:cNvPr>
                  <p:cNvSpPr>
                    <a:spLocks noChangeShapeType="1"/>
                  </p:cNvSpPr>
                  <p:nvPr/>
                </p:nvSpPr>
                <p:spPr bwMode="auto">
                  <a:xfrm flipV="1">
                    <a:off x="1725" y="1434"/>
                    <a:ext cx="0" cy="1968"/>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Line 21">
                    <a:extLst>
                      <a:ext uri="{FF2B5EF4-FFF2-40B4-BE49-F238E27FC236}">
                        <a16:creationId xmlns:a16="http://schemas.microsoft.com/office/drawing/2014/main" id="{8F8CDBD1-C00F-478E-AD80-095832EB45F7}"/>
                      </a:ext>
                    </a:extLst>
                  </p:cNvPr>
                  <p:cNvSpPr>
                    <a:spLocks noChangeShapeType="1"/>
                  </p:cNvSpPr>
                  <p:nvPr/>
                </p:nvSpPr>
                <p:spPr bwMode="auto">
                  <a:xfrm flipV="1">
                    <a:off x="2178" y="1434"/>
                    <a:ext cx="0" cy="1968"/>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Line 24">
                    <a:extLst>
                      <a:ext uri="{FF2B5EF4-FFF2-40B4-BE49-F238E27FC236}">
                        <a16:creationId xmlns:a16="http://schemas.microsoft.com/office/drawing/2014/main" id="{A4FF7CC1-5598-4124-9913-7D477E4FAB1F}"/>
                      </a:ext>
                    </a:extLst>
                  </p:cNvPr>
                  <p:cNvSpPr>
                    <a:spLocks noChangeShapeType="1"/>
                  </p:cNvSpPr>
                  <p:nvPr/>
                </p:nvSpPr>
                <p:spPr bwMode="auto">
                  <a:xfrm flipH="1" flipV="1">
                    <a:off x="1480" y="1933"/>
                    <a:ext cx="2" cy="445"/>
                  </a:xfrm>
                  <a:prstGeom prst="line">
                    <a:avLst/>
                  </a:prstGeom>
                  <a:noFill/>
                  <a:ln w="19050">
                    <a:solidFill>
                      <a:schemeClr val="hlink"/>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0" name="Oval 28">
                    <a:extLst>
                      <a:ext uri="{FF2B5EF4-FFF2-40B4-BE49-F238E27FC236}">
                        <a16:creationId xmlns:a16="http://schemas.microsoft.com/office/drawing/2014/main" id="{B582B250-4B80-4E20-9259-B01664A10E21}"/>
                      </a:ext>
                    </a:extLst>
                  </p:cNvPr>
                  <p:cNvSpPr>
                    <a:spLocks noChangeAspect="1" noChangeArrowheads="1"/>
                  </p:cNvSpPr>
                  <p:nvPr/>
                </p:nvSpPr>
                <p:spPr bwMode="auto">
                  <a:xfrm>
                    <a:off x="1356" y="2378"/>
                    <a:ext cx="243" cy="243"/>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400" b="1">
                        <a:solidFill>
                          <a:schemeClr val="bg1"/>
                        </a:solidFill>
                        <a:latin typeface="Times New Roman" panose="02020603050405020304" pitchFamily="18" charset="0"/>
                      </a:rPr>
                      <a:t>+</a:t>
                    </a:r>
                    <a:endParaRPr lang="en-US" altLang="zh-CN" sz="2400">
                      <a:solidFill>
                        <a:schemeClr val="bg1"/>
                      </a:solidFill>
                      <a:latin typeface="Times New Roman" panose="02020603050405020304" pitchFamily="18" charset="0"/>
                    </a:endParaRPr>
                  </a:p>
                </p:txBody>
              </p:sp>
              <p:sp>
                <p:nvSpPr>
                  <p:cNvPr id="10287" name="Oval 29">
                    <a:extLst>
                      <a:ext uri="{FF2B5EF4-FFF2-40B4-BE49-F238E27FC236}">
                        <a16:creationId xmlns:a16="http://schemas.microsoft.com/office/drawing/2014/main" id="{FF735666-AF73-4C66-9A81-15F6402D019D}"/>
                      </a:ext>
                    </a:extLst>
                  </p:cNvPr>
                  <p:cNvSpPr>
                    <a:spLocks noChangeArrowheads="1"/>
                  </p:cNvSpPr>
                  <p:nvPr/>
                </p:nvSpPr>
                <p:spPr bwMode="auto">
                  <a:xfrm>
                    <a:off x="636" y="2138"/>
                    <a:ext cx="1728" cy="768"/>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0288" name="Object 65">
                    <a:extLst>
                      <a:ext uri="{FF2B5EF4-FFF2-40B4-BE49-F238E27FC236}">
                        <a16:creationId xmlns:a16="http://schemas.microsoft.com/office/drawing/2014/main" id="{E3BA43F4-C2D0-4F8C-89B4-BC438FD85A20}"/>
                      </a:ext>
                    </a:extLst>
                  </p:cNvPr>
                  <p:cNvGraphicFramePr>
                    <a:graphicFrameLocks noChangeAspect="1"/>
                  </p:cNvGraphicFramePr>
                  <p:nvPr/>
                </p:nvGraphicFramePr>
                <p:xfrm>
                  <a:off x="1460" y="1661"/>
                  <a:ext cx="249" cy="299"/>
                </p:xfrm>
                <a:graphic>
                  <a:graphicData uri="http://schemas.openxmlformats.org/presentationml/2006/ole">
                    <mc:AlternateContent xmlns:mc="http://schemas.openxmlformats.org/markup-compatibility/2006">
                      <mc:Choice xmlns:v="urn:schemas-microsoft-com:vml" Requires="v">
                        <p:oleObj spid="_x0000_s10290" name="公式" r:id="rId3" imgW="171362" imgH="209590" progId="Equation.3">
                          <p:embed/>
                        </p:oleObj>
                      </mc:Choice>
                      <mc:Fallback>
                        <p:oleObj name="公式" r:id="rId3" imgW="171362" imgH="209590" progId="Equation.3">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 y="1661"/>
                                <a:ext cx="24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9" name="Object 87">
                    <a:extLst>
                      <a:ext uri="{FF2B5EF4-FFF2-40B4-BE49-F238E27FC236}">
                        <a16:creationId xmlns:a16="http://schemas.microsoft.com/office/drawing/2014/main" id="{7E7B4B21-06AA-4248-A4CF-3F4E9C1975BB}"/>
                      </a:ext>
                    </a:extLst>
                  </p:cNvPr>
                  <p:cNvGraphicFramePr>
                    <a:graphicFrameLocks noChangeAspect="1"/>
                  </p:cNvGraphicFramePr>
                  <p:nvPr/>
                </p:nvGraphicFramePr>
                <p:xfrm>
                  <a:off x="1837" y="1434"/>
                  <a:ext cx="255" cy="318"/>
                </p:xfrm>
                <a:graphic>
                  <a:graphicData uri="http://schemas.openxmlformats.org/presentationml/2006/ole">
                    <mc:AlternateContent xmlns:mc="http://schemas.openxmlformats.org/markup-compatibility/2006">
                      <mc:Choice xmlns:v="urn:schemas-microsoft-com:vml" Requires="v">
                        <p:oleObj spid="_x0000_s10291" name="公式" r:id="rId5" imgW="133438" imgH="171450" progId="Equation.3">
                          <p:embed/>
                        </p:oleObj>
                      </mc:Choice>
                      <mc:Fallback>
                        <p:oleObj name="公式" r:id="rId5" imgW="133438" imgH="171450" progId="Equation.3">
                          <p:embed/>
                          <p:pic>
                            <p:nvPicPr>
                              <p:cNvPr id="0" name="Object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1434"/>
                                <a:ext cx="25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0277" name="Line 35">
                <a:extLst>
                  <a:ext uri="{FF2B5EF4-FFF2-40B4-BE49-F238E27FC236}">
                    <a16:creationId xmlns:a16="http://schemas.microsoft.com/office/drawing/2014/main" id="{0379CDFB-7563-4F39-8731-18D6622BEE49}"/>
                  </a:ext>
                </a:extLst>
              </p:cNvPr>
              <p:cNvSpPr>
                <a:spLocks noChangeShapeType="1"/>
              </p:cNvSpPr>
              <p:nvPr/>
            </p:nvSpPr>
            <p:spPr bwMode="auto">
              <a:xfrm flipH="1">
                <a:off x="2205" y="2614"/>
                <a:ext cx="144" cy="288"/>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278" name="Object 68">
                <a:extLst>
                  <a:ext uri="{FF2B5EF4-FFF2-40B4-BE49-F238E27FC236}">
                    <a16:creationId xmlns:a16="http://schemas.microsoft.com/office/drawing/2014/main" id="{D20852C9-3F86-4108-BF1A-106836CE2DC8}"/>
                  </a:ext>
                </a:extLst>
              </p:cNvPr>
              <p:cNvGraphicFramePr>
                <a:graphicFrameLocks noChangeAspect="1"/>
              </p:cNvGraphicFramePr>
              <p:nvPr/>
            </p:nvGraphicFramePr>
            <p:xfrm>
              <a:off x="2269" y="2750"/>
              <a:ext cx="202" cy="283"/>
            </p:xfrm>
            <a:graphic>
              <a:graphicData uri="http://schemas.openxmlformats.org/presentationml/2006/ole">
                <mc:AlternateContent xmlns:mc="http://schemas.openxmlformats.org/markup-compatibility/2006">
                  <mc:Choice xmlns:v="urn:schemas-microsoft-com:vml" Requires="v">
                    <p:oleObj spid="_x0000_s10292" name="公式" r:id="rId7" imgW="104643" imgH="162006" progId="Equation.3">
                      <p:embed/>
                    </p:oleObj>
                  </mc:Choice>
                  <mc:Fallback>
                    <p:oleObj name="公式" r:id="rId7" imgW="104643" imgH="162006" progId="Equation.3">
                      <p:embed/>
                      <p:pic>
                        <p:nvPicPr>
                          <p:cNvPr id="0" name="Object 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9" y="2750"/>
                            <a:ext cx="20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182" name="Oval 30">
              <a:extLst>
                <a:ext uri="{FF2B5EF4-FFF2-40B4-BE49-F238E27FC236}">
                  <a16:creationId xmlns:a16="http://schemas.microsoft.com/office/drawing/2014/main" id="{25DD437D-C192-4350-8AB9-422DC5E30A44}"/>
                </a:ext>
              </a:extLst>
            </p:cNvPr>
            <p:cNvSpPr>
              <a:spLocks noChangeArrowheads="1"/>
            </p:cNvSpPr>
            <p:nvPr/>
          </p:nvSpPr>
          <p:spPr bwMode="auto">
            <a:xfrm>
              <a:off x="2359" y="2474"/>
              <a:ext cx="144" cy="144"/>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800" b="1">
                  <a:solidFill>
                    <a:schemeClr val="folHlink"/>
                  </a:solidFill>
                  <a:latin typeface="Times New Roman" panose="02020603050405020304" pitchFamily="18" charset="0"/>
                </a:rPr>
                <a:t>-</a:t>
              </a:r>
              <a:endParaRPr lang="en-US" altLang="zh-CN" sz="2400">
                <a:solidFill>
                  <a:schemeClr val="folHlink"/>
                </a:solidFill>
                <a:latin typeface="Times New Roman" panose="02020603050405020304" pitchFamily="18" charset="0"/>
              </a:endParaRPr>
            </a:p>
          </p:txBody>
        </p:sp>
      </p:grpSp>
      <p:grpSp>
        <p:nvGrpSpPr>
          <p:cNvPr id="49264" name="Group 112">
            <a:extLst>
              <a:ext uri="{FF2B5EF4-FFF2-40B4-BE49-F238E27FC236}">
                <a16:creationId xmlns:a16="http://schemas.microsoft.com/office/drawing/2014/main" id="{07C14E9E-7136-401B-936E-C0E91CDE7ADA}"/>
              </a:ext>
            </a:extLst>
          </p:cNvPr>
          <p:cNvGrpSpPr>
            <a:grpSpLocks/>
          </p:cNvGrpSpPr>
          <p:nvPr/>
        </p:nvGrpSpPr>
        <p:grpSpPr bwMode="auto">
          <a:xfrm>
            <a:off x="2228850" y="4308475"/>
            <a:ext cx="639763" cy="939800"/>
            <a:chOff x="1313" y="2623"/>
            <a:chExt cx="403" cy="592"/>
          </a:xfrm>
        </p:grpSpPr>
        <p:sp>
          <p:nvSpPr>
            <p:cNvPr id="10272" name="Line 15">
              <a:extLst>
                <a:ext uri="{FF2B5EF4-FFF2-40B4-BE49-F238E27FC236}">
                  <a16:creationId xmlns:a16="http://schemas.microsoft.com/office/drawing/2014/main" id="{09862009-34A9-4233-8A50-00C449404143}"/>
                </a:ext>
              </a:extLst>
            </p:cNvPr>
            <p:cNvSpPr>
              <a:spLocks noChangeShapeType="1"/>
            </p:cNvSpPr>
            <p:nvPr/>
          </p:nvSpPr>
          <p:spPr bwMode="auto">
            <a:xfrm>
              <a:off x="1482" y="2623"/>
              <a:ext cx="0" cy="288"/>
            </a:xfrm>
            <a:prstGeom prst="line">
              <a:avLst/>
            </a:prstGeom>
            <a:noFill/>
            <a:ln w="28575">
              <a:solidFill>
                <a:srgbClr val="FF7C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273" name="Object 67">
              <a:extLst>
                <a:ext uri="{FF2B5EF4-FFF2-40B4-BE49-F238E27FC236}">
                  <a16:creationId xmlns:a16="http://schemas.microsoft.com/office/drawing/2014/main" id="{315DA9AC-15DB-4E69-A800-2B5BF6644C27}"/>
                </a:ext>
              </a:extLst>
            </p:cNvPr>
            <p:cNvGraphicFramePr>
              <a:graphicFrameLocks noChangeAspect="1"/>
            </p:cNvGraphicFramePr>
            <p:nvPr/>
          </p:nvGraphicFramePr>
          <p:xfrm>
            <a:off x="1313" y="2886"/>
            <a:ext cx="403" cy="329"/>
          </p:xfrm>
          <a:graphic>
            <a:graphicData uri="http://schemas.openxmlformats.org/presentationml/2006/ole">
              <mc:AlternateContent xmlns:mc="http://schemas.openxmlformats.org/markup-compatibility/2006">
                <mc:Choice xmlns:v="urn:schemas-microsoft-com:vml" Requires="v">
                  <p:oleObj spid="_x0000_s10293" name="公式" r:id="rId9" imgW="257043" imgH="209590" progId="Equation.3">
                    <p:embed/>
                  </p:oleObj>
                </mc:Choice>
                <mc:Fallback>
                  <p:oleObj name="公式" r:id="rId9" imgW="257043" imgH="209590" progId="Equation.3">
                    <p:embed/>
                    <p:pic>
                      <p:nvPicPr>
                        <p:cNvPr id="0" name="Object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3" y="2886"/>
                          <a:ext cx="403"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268" name="Group 116">
            <a:extLst>
              <a:ext uri="{FF2B5EF4-FFF2-40B4-BE49-F238E27FC236}">
                <a16:creationId xmlns:a16="http://schemas.microsoft.com/office/drawing/2014/main" id="{15BD6DD1-BC99-4412-AC79-E22DE8656D41}"/>
              </a:ext>
            </a:extLst>
          </p:cNvPr>
          <p:cNvGrpSpPr>
            <a:grpSpLocks/>
          </p:cNvGrpSpPr>
          <p:nvPr/>
        </p:nvGrpSpPr>
        <p:grpSpPr bwMode="auto">
          <a:xfrm>
            <a:off x="3962400" y="3717925"/>
            <a:ext cx="609600" cy="474663"/>
            <a:chOff x="2405" y="2251"/>
            <a:chExt cx="384" cy="299"/>
          </a:xfrm>
        </p:grpSpPr>
        <p:sp>
          <p:nvSpPr>
            <p:cNvPr id="10270" name="Line 64">
              <a:extLst>
                <a:ext uri="{FF2B5EF4-FFF2-40B4-BE49-F238E27FC236}">
                  <a16:creationId xmlns:a16="http://schemas.microsoft.com/office/drawing/2014/main" id="{9926C79E-EDAC-46AB-9250-8361FE1BE8D7}"/>
                </a:ext>
              </a:extLst>
            </p:cNvPr>
            <p:cNvSpPr>
              <a:spLocks noChangeShapeType="1"/>
            </p:cNvSpPr>
            <p:nvPr/>
          </p:nvSpPr>
          <p:spPr bwMode="auto">
            <a:xfrm>
              <a:off x="2405" y="2544"/>
              <a:ext cx="384" cy="0"/>
            </a:xfrm>
            <a:prstGeom prst="line">
              <a:avLst/>
            </a:prstGeom>
            <a:noFill/>
            <a:ln w="28575">
              <a:solidFill>
                <a:schemeClr val="hlink"/>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271" name="Object 66">
              <a:extLst>
                <a:ext uri="{FF2B5EF4-FFF2-40B4-BE49-F238E27FC236}">
                  <a16:creationId xmlns:a16="http://schemas.microsoft.com/office/drawing/2014/main" id="{A3470343-9D7A-48E4-BB30-5C59B9FBD073}"/>
                </a:ext>
              </a:extLst>
            </p:cNvPr>
            <p:cNvGraphicFramePr>
              <a:graphicFrameLocks noChangeAspect="1"/>
            </p:cNvGraphicFramePr>
            <p:nvPr/>
          </p:nvGraphicFramePr>
          <p:xfrm>
            <a:off x="2541" y="2251"/>
            <a:ext cx="199" cy="299"/>
          </p:xfrm>
          <a:graphic>
            <a:graphicData uri="http://schemas.openxmlformats.org/presentationml/2006/ole">
              <mc:AlternateContent xmlns:mc="http://schemas.openxmlformats.org/markup-compatibility/2006">
                <mc:Choice xmlns:v="urn:schemas-microsoft-com:vml" Requires="v">
                  <p:oleObj spid="_x0000_s10294" name="公式" r:id="rId11" imgW="133438" imgH="209590" progId="Equation.3">
                    <p:embed/>
                  </p:oleObj>
                </mc:Choice>
                <mc:Fallback>
                  <p:oleObj name="公式" r:id="rId11" imgW="133438" imgH="209590" progId="Equation.3">
                    <p:embed/>
                    <p:pic>
                      <p:nvPicPr>
                        <p:cNvPr id="0" name="Object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1" y="2251"/>
                          <a:ext cx="19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266" name="Group 114">
            <a:extLst>
              <a:ext uri="{FF2B5EF4-FFF2-40B4-BE49-F238E27FC236}">
                <a16:creationId xmlns:a16="http://schemas.microsoft.com/office/drawing/2014/main" id="{9513EA9B-F72A-4A87-9768-5FD257FDB443}"/>
              </a:ext>
            </a:extLst>
          </p:cNvPr>
          <p:cNvGrpSpPr>
            <a:grpSpLocks/>
          </p:cNvGrpSpPr>
          <p:nvPr/>
        </p:nvGrpSpPr>
        <p:grpSpPr bwMode="auto">
          <a:xfrm>
            <a:off x="7121525" y="3717925"/>
            <a:ext cx="609600" cy="488950"/>
            <a:chOff x="4395" y="2251"/>
            <a:chExt cx="384" cy="308"/>
          </a:xfrm>
        </p:grpSpPr>
        <p:sp>
          <p:nvSpPr>
            <p:cNvPr id="10268" name="Line 80">
              <a:extLst>
                <a:ext uri="{FF2B5EF4-FFF2-40B4-BE49-F238E27FC236}">
                  <a16:creationId xmlns:a16="http://schemas.microsoft.com/office/drawing/2014/main" id="{CC3D6636-558B-4B6F-B1FE-C6CE7EBC96A0}"/>
                </a:ext>
              </a:extLst>
            </p:cNvPr>
            <p:cNvSpPr>
              <a:spLocks noChangeShapeType="1"/>
            </p:cNvSpPr>
            <p:nvPr/>
          </p:nvSpPr>
          <p:spPr bwMode="auto">
            <a:xfrm flipH="1">
              <a:off x="4395" y="2559"/>
              <a:ext cx="384" cy="0"/>
            </a:xfrm>
            <a:prstGeom prst="line">
              <a:avLst/>
            </a:prstGeom>
            <a:noFill/>
            <a:ln w="28575">
              <a:solidFill>
                <a:schemeClr val="hlink"/>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269" name="Object 82">
              <a:extLst>
                <a:ext uri="{FF2B5EF4-FFF2-40B4-BE49-F238E27FC236}">
                  <a16:creationId xmlns:a16="http://schemas.microsoft.com/office/drawing/2014/main" id="{2B3CA5C0-E163-4155-9AF4-FFDA87E588E9}"/>
                </a:ext>
              </a:extLst>
            </p:cNvPr>
            <p:cNvGraphicFramePr>
              <a:graphicFrameLocks noChangeAspect="1"/>
            </p:cNvGraphicFramePr>
            <p:nvPr/>
          </p:nvGraphicFramePr>
          <p:xfrm>
            <a:off x="4422" y="2251"/>
            <a:ext cx="199" cy="299"/>
          </p:xfrm>
          <a:graphic>
            <a:graphicData uri="http://schemas.openxmlformats.org/presentationml/2006/ole">
              <mc:AlternateContent xmlns:mc="http://schemas.openxmlformats.org/markup-compatibility/2006">
                <mc:Choice xmlns:v="urn:schemas-microsoft-com:vml" Requires="v">
                  <p:oleObj spid="_x0000_s10295" name="公式" r:id="rId13" imgW="133438" imgH="209590" progId="Equation.3">
                    <p:embed/>
                  </p:oleObj>
                </mc:Choice>
                <mc:Fallback>
                  <p:oleObj name="公式" r:id="rId13" imgW="133438" imgH="209590" progId="Equation.3">
                    <p:embed/>
                    <p:pic>
                      <p:nvPicPr>
                        <p:cNvPr id="0" name="Object 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2" y="2251"/>
                          <a:ext cx="19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265" name="Group 113">
            <a:extLst>
              <a:ext uri="{FF2B5EF4-FFF2-40B4-BE49-F238E27FC236}">
                <a16:creationId xmlns:a16="http://schemas.microsoft.com/office/drawing/2014/main" id="{E35F2772-8715-49DA-B2C4-42B97658359B}"/>
              </a:ext>
            </a:extLst>
          </p:cNvPr>
          <p:cNvGrpSpPr>
            <a:grpSpLocks/>
          </p:cNvGrpSpPr>
          <p:nvPr/>
        </p:nvGrpSpPr>
        <p:grpSpPr bwMode="auto">
          <a:xfrm>
            <a:off x="5148263" y="2420938"/>
            <a:ext cx="2911475" cy="3140075"/>
            <a:chOff x="3153" y="1434"/>
            <a:chExt cx="1834" cy="1978"/>
          </a:xfrm>
        </p:grpSpPr>
        <p:sp>
          <p:nvSpPr>
            <p:cNvPr id="10256" name="Line 70">
              <a:extLst>
                <a:ext uri="{FF2B5EF4-FFF2-40B4-BE49-F238E27FC236}">
                  <a16:creationId xmlns:a16="http://schemas.microsoft.com/office/drawing/2014/main" id="{780EA410-4806-45D9-BFF2-438D7CFD351C}"/>
                </a:ext>
              </a:extLst>
            </p:cNvPr>
            <p:cNvSpPr>
              <a:spLocks noChangeShapeType="1"/>
            </p:cNvSpPr>
            <p:nvPr/>
          </p:nvSpPr>
          <p:spPr bwMode="auto">
            <a:xfrm flipV="1">
              <a:off x="3788" y="1438"/>
              <a:ext cx="0" cy="1968"/>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7" name="Line 71">
              <a:extLst>
                <a:ext uri="{FF2B5EF4-FFF2-40B4-BE49-F238E27FC236}">
                  <a16:creationId xmlns:a16="http://schemas.microsoft.com/office/drawing/2014/main" id="{4CC42352-A88C-4ABF-B780-F7C35EBF74B2}"/>
                </a:ext>
              </a:extLst>
            </p:cNvPr>
            <p:cNvSpPr>
              <a:spLocks noChangeShapeType="1"/>
            </p:cNvSpPr>
            <p:nvPr/>
          </p:nvSpPr>
          <p:spPr bwMode="auto">
            <a:xfrm flipV="1">
              <a:off x="3334" y="1438"/>
              <a:ext cx="0" cy="1968"/>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8" name="Line 72">
              <a:extLst>
                <a:ext uri="{FF2B5EF4-FFF2-40B4-BE49-F238E27FC236}">
                  <a16:creationId xmlns:a16="http://schemas.microsoft.com/office/drawing/2014/main" id="{4EF5924C-13BE-4A5D-9168-B42585FD6C0D}"/>
                </a:ext>
              </a:extLst>
            </p:cNvPr>
            <p:cNvSpPr>
              <a:spLocks noChangeShapeType="1"/>
            </p:cNvSpPr>
            <p:nvPr/>
          </p:nvSpPr>
          <p:spPr bwMode="auto">
            <a:xfrm flipV="1">
              <a:off x="4242" y="1438"/>
              <a:ext cx="0" cy="1968"/>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9" name="Line 73">
              <a:extLst>
                <a:ext uri="{FF2B5EF4-FFF2-40B4-BE49-F238E27FC236}">
                  <a16:creationId xmlns:a16="http://schemas.microsoft.com/office/drawing/2014/main" id="{D2E69F1F-5C73-440A-9C36-16E7F878464F}"/>
                </a:ext>
              </a:extLst>
            </p:cNvPr>
            <p:cNvSpPr>
              <a:spLocks noChangeShapeType="1"/>
            </p:cNvSpPr>
            <p:nvPr/>
          </p:nvSpPr>
          <p:spPr bwMode="auto">
            <a:xfrm flipV="1">
              <a:off x="4695" y="1438"/>
              <a:ext cx="0" cy="1968"/>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0" name="Line 75">
              <a:extLst>
                <a:ext uri="{FF2B5EF4-FFF2-40B4-BE49-F238E27FC236}">
                  <a16:creationId xmlns:a16="http://schemas.microsoft.com/office/drawing/2014/main" id="{9F4FA8FC-B040-4004-966E-199256BED7CF}"/>
                </a:ext>
              </a:extLst>
            </p:cNvPr>
            <p:cNvSpPr>
              <a:spLocks noChangeShapeType="1"/>
            </p:cNvSpPr>
            <p:nvPr/>
          </p:nvSpPr>
          <p:spPr bwMode="auto">
            <a:xfrm flipH="1">
              <a:off x="3969" y="2641"/>
              <a:ext cx="2" cy="445"/>
            </a:xfrm>
            <a:prstGeom prst="line">
              <a:avLst/>
            </a:prstGeom>
            <a:noFill/>
            <a:ln w="19050">
              <a:solidFill>
                <a:schemeClr val="hlink"/>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8" name="Oval 76">
              <a:extLst>
                <a:ext uri="{FF2B5EF4-FFF2-40B4-BE49-F238E27FC236}">
                  <a16:creationId xmlns:a16="http://schemas.microsoft.com/office/drawing/2014/main" id="{BB786E83-6296-4B58-A73B-723F1C683A1E}"/>
                </a:ext>
              </a:extLst>
            </p:cNvPr>
            <p:cNvSpPr>
              <a:spLocks noChangeAspect="1" noChangeArrowheads="1"/>
            </p:cNvSpPr>
            <p:nvPr/>
          </p:nvSpPr>
          <p:spPr bwMode="auto">
            <a:xfrm>
              <a:off x="3873" y="2382"/>
              <a:ext cx="243" cy="243"/>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400" b="1">
                  <a:solidFill>
                    <a:schemeClr val="bg1"/>
                  </a:solidFill>
                  <a:latin typeface="Times New Roman" panose="02020603050405020304" pitchFamily="18" charset="0"/>
                </a:rPr>
                <a:t>+</a:t>
              </a:r>
              <a:endParaRPr lang="en-US" altLang="zh-CN" sz="2400">
                <a:solidFill>
                  <a:schemeClr val="bg1"/>
                </a:solidFill>
                <a:latin typeface="Times New Roman" panose="02020603050405020304" pitchFamily="18" charset="0"/>
              </a:endParaRPr>
            </a:p>
          </p:txBody>
        </p:sp>
        <p:sp>
          <p:nvSpPr>
            <p:cNvPr id="10262" name="Oval 77">
              <a:extLst>
                <a:ext uri="{FF2B5EF4-FFF2-40B4-BE49-F238E27FC236}">
                  <a16:creationId xmlns:a16="http://schemas.microsoft.com/office/drawing/2014/main" id="{8A34D296-6BB3-44D5-BBA6-9CCBB0319225}"/>
                </a:ext>
              </a:extLst>
            </p:cNvPr>
            <p:cNvSpPr>
              <a:spLocks noChangeArrowheads="1"/>
            </p:cNvSpPr>
            <p:nvPr/>
          </p:nvSpPr>
          <p:spPr bwMode="auto">
            <a:xfrm>
              <a:off x="3153" y="2142"/>
              <a:ext cx="1728" cy="768"/>
            </a:xfrm>
            <a:prstGeom prst="ellipse">
              <a:avLst/>
            </a:prstGeom>
            <a:noFill/>
            <a:ln w="19050">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9230" name="Oval 78">
              <a:extLst>
                <a:ext uri="{FF2B5EF4-FFF2-40B4-BE49-F238E27FC236}">
                  <a16:creationId xmlns:a16="http://schemas.microsoft.com/office/drawing/2014/main" id="{ECD0F3C1-D152-4912-8799-DF9AAD9259E4}"/>
                </a:ext>
              </a:extLst>
            </p:cNvPr>
            <p:cNvSpPr>
              <a:spLocks noChangeArrowheads="1"/>
            </p:cNvSpPr>
            <p:nvPr/>
          </p:nvSpPr>
          <p:spPr bwMode="auto">
            <a:xfrm>
              <a:off x="4785" y="2478"/>
              <a:ext cx="144" cy="144"/>
            </a:xfrm>
            <a:prstGeom prst="ellipse">
              <a:avLst/>
            </a:prstGeom>
            <a:gradFill rotWithShape="1">
              <a:gsLst>
                <a:gs pos="0">
                  <a:schemeClr val="hlink"/>
                </a:gs>
                <a:gs pos="100000">
                  <a:schemeClr val="hlink">
                    <a:gamma/>
                    <a:shade val="46275"/>
                    <a:invGamma/>
                  </a:scheme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sz="2800" b="1">
                  <a:solidFill>
                    <a:schemeClr val="folHlink"/>
                  </a:solidFill>
                  <a:latin typeface="Times New Roman" panose="02020603050405020304" pitchFamily="18" charset="0"/>
                </a:rPr>
                <a:t>-</a:t>
              </a:r>
              <a:endParaRPr lang="en-US" altLang="zh-CN" sz="2400">
                <a:solidFill>
                  <a:schemeClr val="folHlink"/>
                </a:solidFill>
                <a:latin typeface="Times New Roman" panose="02020603050405020304" pitchFamily="18" charset="0"/>
              </a:endParaRPr>
            </a:p>
          </p:txBody>
        </p:sp>
        <p:sp>
          <p:nvSpPr>
            <p:cNvPr id="10264" name="Line 79">
              <a:extLst>
                <a:ext uri="{FF2B5EF4-FFF2-40B4-BE49-F238E27FC236}">
                  <a16:creationId xmlns:a16="http://schemas.microsoft.com/office/drawing/2014/main" id="{F6D59142-DA15-48B4-AD1F-2B0EBBD892D6}"/>
                </a:ext>
              </a:extLst>
            </p:cNvPr>
            <p:cNvSpPr>
              <a:spLocks noChangeShapeType="1"/>
            </p:cNvSpPr>
            <p:nvPr/>
          </p:nvSpPr>
          <p:spPr bwMode="auto">
            <a:xfrm>
              <a:off x="4731" y="2137"/>
              <a:ext cx="136" cy="332"/>
            </a:xfrm>
            <a:prstGeom prst="line">
              <a:avLst/>
            </a:prstGeom>
            <a:noFill/>
            <a:ln w="19050">
              <a:solidFill>
                <a:schemeClr val="tx1"/>
              </a:solidFill>
              <a:round/>
              <a:headEnd type="stealth"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265" name="Object 84">
              <a:extLst>
                <a:ext uri="{FF2B5EF4-FFF2-40B4-BE49-F238E27FC236}">
                  <a16:creationId xmlns:a16="http://schemas.microsoft.com/office/drawing/2014/main" id="{58E74F79-A338-4D02-A89A-FC95CCBE097D}"/>
                </a:ext>
              </a:extLst>
            </p:cNvPr>
            <p:cNvGraphicFramePr>
              <a:graphicFrameLocks noChangeAspect="1"/>
            </p:cNvGraphicFramePr>
            <p:nvPr/>
          </p:nvGraphicFramePr>
          <p:xfrm>
            <a:off x="4785" y="2024"/>
            <a:ext cx="202" cy="283"/>
          </p:xfrm>
          <a:graphic>
            <a:graphicData uri="http://schemas.openxmlformats.org/presentationml/2006/ole">
              <mc:AlternateContent xmlns:mc="http://schemas.openxmlformats.org/markup-compatibility/2006">
                <mc:Choice xmlns:v="urn:schemas-microsoft-com:vml" Requires="v">
                  <p:oleObj spid="_x0000_s10296" name="公式" r:id="rId15" imgW="104643" imgH="162006" progId="Equation.3">
                    <p:embed/>
                  </p:oleObj>
                </mc:Choice>
                <mc:Fallback>
                  <p:oleObj name="公式" r:id="rId15" imgW="104643" imgH="162006" progId="Equation.3">
                    <p:embed/>
                    <p:pic>
                      <p:nvPicPr>
                        <p:cNvPr id="0" name="Object 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85" y="2024"/>
                          <a:ext cx="20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6" name="Object 85">
              <a:extLst>
                <a:ext uri="{FF2B5EF4-FFF2-40B4-BE49-F238E27FC236}">
                  <a16:creationId xmlns:a16="http://schemas.microsoft.com/office/drawing/2014/main" id="{D87D7130-A1D1-45AA-9180-DD7F28D6C459}"/>
                </a:ext>
              </a:extLst>
            </p:cNvPr>
            <p:cNvGraphicFramePr>
              <a:graphicFrameLocks noChangeAspect="1"/>
            </p:cNvGraphicFramePr>
            <p:nvPr/>
          </p:nvGraphicFramePr>
          <p:xfrm>
            <a:off x="3886" y="3113"/>
            <a:ext cx="249" cy="299"/>
          </p:xfrm>
          <a:graphic>
            <a:graphicData uri="http://schemas.openxmlformats.org/presentationml/2006/ole">
              <mc:AlternateContent xmlns:mc="http://schemas.openxmlformats.org/markup-compatibility/2006">
                <mc:Choice xmlns:v="urn:schemas-microsoft-com:vml" Requires="v">
                  <p:oleObj spid="_x0000_s10297" name="公式" r:id="rId17" imgW="171362" imgH="209590" progId="Equation.3">
                    <p:embed/>
                  </p:oleObj>
                </mc:Choice>
                <mc:Fallback>
                  <p:oleObj name="公式" r:id="rId17" imgW="171362" imgH="209590" progId="Equation.3">
                    <p:embed/>
                    <p:pic>
                      <p:nvPicPr>
                        <p:cNvPr id="0" name="Object 8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 y="3113"/>
                          <a:ext cx="24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7" name="Object 86">
              <a:extLst>
                <a:ext uri="{FF2B5EF4-FFF2-40B4-BE49-F238E27FC236}">
                  <a16:creationId xmlns:a16="http://schemas.microsoft.com/office/drawing/2014/main" id="{4ADF5BB6-B1F0-4981-A2AD-E95925C3F556}"/>
                </a:ext>
              </a:extLst>
            </p:cNvPr>
            <p:cNvGraphicFramePr>
              <a:graphicFrameLocks noChangeAspect="1"/>
            </p:cNvGraphicFramePr>
            <p:nvPr/>
          </p:nvGraphicFramePr>
          <p:xfrm>
            <a:off x="4332" y="1434"/>
            <a:ext cx="255" cy="318"/>
          </p:xfrm>
          <a:graphic>
            <a:graphicData uri="http://schemas.openxmlformats.org/presentationml/2006/ole">
              <mc:AlternateContent xmlns:mc="http://schemas.openxmlformats.org/markup-compatibility/2006">
                <mc:Choice xmlns:v="urn:schemas-microsoft-com:vml" Requires="v">
                  <p:oleObj spid="_x0000_s10298" name="公式" r:id="rId19" imgW="133438" imgH="171450" progId="Equation.3">
                    <p:embed/>
                  </p:oleObj>
                </mc:Choice>
                <mc:Fallback>
                  <p:oleObj name="公式" r:id="rId19" imgW="133438" imgH="171450" progId="Equation.3">
                    <p:embed/>
                    <p:pic>
                      <p:nvPicPr>
                        <p:cNvPr id="0" name="Object 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32" y="1434"/>
                          <a:ext cx="25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9270" name="Group 118">
            <a:extLst>
              <a:ext uri="{FF2B5EF4-FFF2-40B4-BE49-F238E27FC236}">
                <a16:creationId xmlns:a16="http://schemas.microsoft.com/office/drawing/2014/main" id="{BDF98D68-AC65-40F6-8CF3-48D5EC0CB9F2}"/>
              </a:ext>
            </a:extLst>
          </p:cNvPr>
          <p:cNvGrpSpPr>
            <a:grpSpLocks/>
          </p:cNvGrpSpPr>
          <p:nvPr/>
        </p:nvGrpSpPr>
        <p:grpSpPr bwMode="auto">
          <a:xfrm>
            <a:off x="5838825" y="4221163"/>
            <a:ext cx="654050" cy="550862"/>
            <a:chOff x="3678" y="2568"/>
            <a:chExt cx="412" cy="347"/>
          </a:xfrm>
        </p:grpSpPr>
        <p:graphicFrame>
          <p:nvGraphicFramePr>
            <p:cNvPr id="10254" name="Object 83">
              <a:extLst>
                <a:ext uri="{FF2B5EF4-FFF2-40B4-BE49-F238E27FC236}">
                  <a16:creationId xmlns:a16="http://schemas.microsoft.com/office/drawing/2014/main" id="{60E3B1DE-0DC7-406A-998D-AF52C1AAE4E0}"/>
                </a:ext>
              </a:extLst>
            </p:cNvPr>
            <p:cNvGraphicFramePr>
              <a:graphicFrameLocks noChangeAspect="1"/>
            </p:cNvGraphicFramePr>
            <p:nvPr/>
          </p:nvGraphicFramePr>
          <p:xfrm>
            <a:off x="3678" y="2568"/>
            <a:ext cx="403" cy="329"/>
          </p:xfrm>
          <a:graphic>
            <a:graphicData uri="http://schemas.openxmlformats.org/presentationml/2006/ole">
              <mc:AlternateContent xmlns:mc="http://schemas.openxmlformats.org/markup-compatibility/2006">
                <mc:Choice xmlns:v="urn:schemas-microsoft-com:vml" Requires="v">
                  <p:oleObj spid="_x0000_s10299" name="公式" r:id="rId21" imgW="257043" imgH="209590" progId="Equation.3">
                    <p:embed/>
                  </p:oleObj>
                </mc:Choice>
                <mc:Fallback>
                  <p:oleObj name="公式" r:id="rId21" imgW="257043" imgH="209590" progId="Equation.3">
                    <p:embed/>
                    <p:pic>
                      <p:nvPicPr>
                        <p:cNvPr id="0" name="Object 8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78" y="2568"/>
                          <a:ext cx="403"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5" name="Line 69">
              <a:extLst>
                <a:ext uri="{FF2B5EF4-FFF2-40B4-BE49-F238E27FC236}">
                  <a16:creationId xmlns:a16="http://schemas.microsoft.com/office/drawing/2014/main" id="{C564120F-FECD-4849-B06C-CEF243F141CD}"/>
                </a:ext>
              </a:extLst>
            </p:cNvPr>
            <p:cNvSpPr>
              <a:spLocks noChangeShapeType="1"/>
            </p:cNvSpPr>
            <p:nvPr/>
          </p:nvSpPr>
          <p:spPr bwMode="auto">
            <a:xfrm>
              <a:off x="4090" y="2627"/>
              <a:ext cx="0" cy="288"/>
            </a:xfrm>
            <a:prstGeom prst="line">
              <a:avLst/>
            </a:prstGeom>
            <a:noFill/>
            <a:ln w="28575">
              <a:solidFill>
                <a:srgbClr val="FF7C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9288" name="Line 136">
            <a:extLst>
              <a:ext uri="{FF2B5EF4-FFF2-40B4-BE49-F238E27FC236}">
                <a16:creationId xmlns:a16="http://schemas.microsoft.com/office/drawing/2014/main" id="{921318BE-677C-4B6A-8EFC-BECC6F55A5F1}"/>
              </a:ext>
            </a:extLst>
          </p:cNvPr>
          <p:cNvSpPr>
            <a:spLocks noChangeShapeType="1"/>
          </p:cNvSpPr>
          <p:nvPr/>
        </p:nvSpPr>
        <p:spPr bwMode="auto">
          <a:xfrm>
            <a:off x="755650" y="40767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89" name="Line 137">
            <a:extLst>
              <a:ext uri="{FF2B5EF4-FFF2-40B4-BE49-F238E27FC236}">
                <a16:creationId xmlns:a16="http://schemas.microsoft.com/office/drawing/2014/main" id="{4B75FAD2-20F8-4D2F-8098-8098AD7F89F5}"/>
              </a:ext>
            </a:extLst>
          </p:cNvPr>
          <p:cNvSpPr>
            <a:spLocks noChangeShapeType="1"/>
          </p:cNvSpPr>
          <p:nvPr/>
        </p:nvSpPr>
        <p:spPr bwMode="auto">
          <a:xfrm rot="10800000">
            <a:off x="755650" y="35004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290" name="Object 138">
            <a:extLst>
              <a:ext uri="{FF2B5EF4-FFF2-40B4-BE49-F238E27FC236}">
                <a16:creationId xmlns:a16="http://schemas.microsoft.com/office/drawing/2014/main" id="{80B0C725-60CB-4D08-B9FD-CC23730C0629}"/>
              </a:ext>
            </a:extLst>
          </p:cNvPr>
          <p:cNvGraphicFramePr>
            <a:graphicFrameLocks noChangeAspect="1"/>
          </p:cNvGraphicFramePr>
          <p:nvPr/>
        </p:nvGraphicFramePr>
        <p:xfrm>
          <a:off x="695325" y="2924175"/>
          <a:ext cx="420688" cy="503238"/>
        </p:xfrm>
        <a:graphic>
          <a:graphicData uri="http://schemas.openxmlformats.org/presentationml/2006/ole">
            <mc:AlternateContent xmlns:mc="http://schemas.openxmlformats.org/markup-compatibility/2006">
              <mc:Choice xmlns:v="urn:schemas-microsoft-com:vml" Requires="v">
                <p:oleObj spid="_x0000_s10300" name="公式" r:id="rId23" imgW="171362" imgH="209590" progId="Equation.3">
                  <p:embed/>
                </p:oleObj>
              </mc:Choice>
              <mc:Fallback>
                <p:oleObj name="公式" r:id="rId23" imgW="171362" imgH="209590" progId="Equation.3">
                  <p:embed/>
                  <p:pic>
                    <p:nvPicPr>
                      <p:cNvPr id="0" name="Object 13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5325" y="2924175"/>
                        <a:ext cx="420688"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291" name="Object 139">
            <a:extLst>
              <a:ext uri="{FF2B5EF4-FFF2-40B4-BE49-F238E27FC236}">
                <a16:creationId xmlns:a16="http://schemas.microsoft.com/office/drawing/2014/main" id="{51F17DC0-276F-42BB-9314-1D961F2FBC88}"/>
              </a:ext>
            </a:extLst>
          </p:cNvPr>
          <p:cNvGraphicFramePr>
            <a:graphicFrameLocks noChangeAspect="1"/>
          </p:cNvGraphicFramePr>
          <p:nvPr/>
        </p:nvGraphicFramePr>
        <p:xfrm>
          <a:off x="671513" y="4654550"/>
          <a:ext cx="447675" cy="503238"/>
        </p:xfrm>
        <a:graphic>
          <a:graphicData uri="http://schemas.openxmlformats.org/presentationml/2006/ole">
            <mc:AlternateContent xmlns:mc="http://schemas.openxmlformats.org/markup-compatibility/2006">
              <mc:Choice xmlns:v="urn:schemas-microsoft-com:vml" Requires="v">
                <p:oleObj spid="_x0000_s10301" name="公式" r:id="rId25" imgW="180843" imgH="209590" progId="Equation.3">
                  <p:embed/>
                </p:oleObj>
              </mc:Choice>
              <mc:Fallback>
                <p:oleObj name="公式" r:id="rId25" imgW="180843" imgH="209590" progId="Equation.3">
                  <p:embed/>
                  <p:pic>
                    <p:nvPicPr>
                      <p:cNvPr id="0" name="Object 13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1513" y="4654550"/>
                        <a:ext cx="4476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additive="base">
                                        <p:cTn id="7" dur="500" fill="hold"/>
                                        <p:tgtEl>
                                          <p:spTgt spid="49156"/>
                                        </p:tgtEl>
                                        <p:attrNameLst>
                                          <p:attrName>ppt_x</p:attrName>
                                        </p:attrNameLst>
                                      </p:cBhvr>
                                      <p:tavLst>
                                        <p:tav tm="0">
                                          <p:val>
                                            <p:strVal val="0-#ppt_w/2"/>
                                          </p:val>
                                        </p:tav>
                                        <p:tav tm="100000">
                                          <p:val>
                                            <p:strVal val="#ppt_x"/>
                                          </p:val>
                                        </p:tav>
                                      </p:tavLst>
                                    </p:anim>
                                    <p:anim calcmode="lin" valueType="num">
                                      <p:cBhvr additive="base">
                                        <p:cTn id="8"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9157"/>
                                        </p:tgtEl>
                                        <p:attrNameLst>
                                          <p:attrName>style.visibility</p:attrName>
                                        </p:attrNameLst>
                                      </p:cBhvr>
                                      <p:to>
                                        <p:strVal val="visible"/>
                                      </p:to>
                                    </p:set>
                                    <p:animEffect transition="in" filter="blinds(horizontal)">
                                      <p:cBhvr>
                                        <p:cTn id="13" dur="500"/>
                                        <p:tgtEl>
                                          <p:spTgt spid="4915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49269"/>
                                        </p:tgtEl>
                                        <p:attrNameLst>
                                          <p:attrName>style.visibility</p:attrName>
                                        </p:attrNameLst>
                                      </p:cBhvr>
                                      <p:to>
                                        <p:strVal val="visible"/>
                                      </p:to>
                                    </p:set>
                                    <p:animEffect transition="in" filter="fade">
                                      <p:cBhvr>
                                        <p:cTn id="18" dur="1000"/>
                                        <p:tgtEl>
                                          <p:spTgt spid="4926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49289"/>
                                        </p:tgtEl>
                                        <p:attrNameLst>
                                          <p:attrName>style.visibility</p:attrName>
                                        </p:attrNameLst>
                                      </p:cBhvr>
                                      <p:to>
                                        <p:strVal val="visible"/>
                                      </p:to>
                                    </p:set>
                                    <p:animEffect transition="in" filter="fade">
                                      <p:cBhvr>
                                        <p:cTn id="23" dur="2000"/>
                                        <p:tgtEl>
                                          <p:spTgt spid="4928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49290"/>
                                        </p:tgtEl>
                                        <p:attrNameLst>
                                          <p:attrName>style.visibility</p:attrName>
                                        </p:attrNameLst>
                                      </p:cBhvr>
                                      <p:to>
                                        <p:strVal val="visible"/>
                                      </p:to>
                                    </p:set>
                                    <p:animEffect transition="in" filter="fade">
                                      <p:cBhvr>
                                        <p:cTn id="28" dur="2000"/>
                                        <p:tgtEl>
                                          <p:spTgt spid="4929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49288"/>
                                        </p:tgtEl>
                                        <p:attrNameLst>
                                          <p:attrName>style.visibility</p:attrName>
                                        </p:attrNameLst>
                                      </p:cBhvr>
                                      <p:to>
                                        <p:strVal val="visible"/>
                                      </p:to>
                                    </p:set>
                                    <p:animEffect transition="in" filter="fade">
                                      <p:cBhvr>
                                        <p:cTn id="33" dur="2000"/>
                                        <p:tgtEl>
                                          <p:spTgt spid="492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49291"/>
                                        </p:tgtEl>
                                        <p:attrNameLst>
                                          <p:attrName>style.visibility</p:attrName>
                                        </p:attrNameLst>
                                      </p:cBhvr>
                                      <p:to>
                                        <p:strVal val="visible"/>
                                      </p:to>
                                    </p:set>
                                    <p:animEffect transition="in" filter="fade">
                                      <p:cBhvr>
                                        <p:cTn id="38" dur="2000"/>
                                        <p:tgtEl>
                                          <p:spTgt spid="4929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9268"/>
                                        </p:tgtEl>
                                        <p:attrNameLst>
                                          <p:attrName>style.visibility</p:attrName>
                                        </p:attrNameLst>
                                      </p:cBhvr>
                                      <p:to>
                                        <p:strVal val="visible"/>
                                      </p:to>
                                    </p:set>
                                    <p:animEffect transition="in" filter="wipe(left)">
                                      <p:cBhvr>
                                        <p:cTn id="43" dur="500"/>
                                        <p:tgtEl>
                                          <p:spTgt spid="4926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49264"/>
                                        </p:tgtEl>
                                        <p:attrNameLst>
                                          <p:attrName>style.visibility</p:attrName>
                                        </p:attrNameLst>
                                      </p:cBhvr>
                                      <p:to>
                                        <p:strVal val="visible"/>
                                      </p:to>
                                    </p:set>
                                    <p:animEffect transition="in" filter="wipe(up)">
                                      <p:cBhvr>
                                        <p:cTn id="48" dur="500"/>
                                        <p:tgtEl>
                                          <p:spTgt spid="4926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49265"/>
                                        </p:tgtEl>
                                        <p:attrNameLst>
                                          <p:attrName>style.visibility</p:attrName>
                                        </p:attrNameLst>
                                      </p:cBhvr>
                                      <p:to>
                                        <p:strVal val="visible"/>
                                      </p:to>
                                    </p:set>
                                    <p:animEffect transition="in" filter="wipe(down)">
                                      <p:cBhvr>
                                        <p:cTn id="53" dur="500"/>
                                        <p:tgtEl>
                                          <p:spTgt spid="4926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2" fill="hold" nodeType="clickEffect">
                                  <p:stCondLst>
                                    <p:cond delay="0"/>
                                  </p:stCondLst>
                                  <p:childTnLst>
                                    <p:set>
                                      <p:cBhvr>
                                        <p:cTn id="57" dur="1" fill="hold">
                                          <p:stCondLst>
                                            <p:cond delay="0"/>
                                          </p:stCondLst>
                                        </p:cTn>
                                        <p:tgtEl>
                                          <p:spTgt spid="49266"/>
                                        </p:tgtEl>
                                        <p:attrNameLst>
                                          <p:attrName>style.visibility</p:attrName>
                                        </p:attrNameLst>
                                      </p:cBhvr>
                                      <p:to>
                                        <p:strVal val="visible"/>
                                      </p:to>
                                    </p:set>
                                    <p:animEffect transition="in" filter="wipe(right)">
                                      <p:cBhvr>
                                        <p:cTn id="58" dur="500"/>
                                        <p:tgtEl>
                                          <p:spTgt spid="4926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49270"/>
                                        </p:tgtEl>
                                        <p:attrNameLst>
                                          <p:attrName>style.visibility</p:attrName>
                                        </p:attrNameLst>
                                      </p:cBhvr>
                                      <p:to>
                                        <p:strVal val="visible"/>
                                      </p:to>
                                    </p:set>
                                    <p:animEffect transition="in" filter="wipe(up)">
                                      <p:cBhvr>
                                        <p:cTn id="63" dur="500"/>
                                        <p:tgtEl>
                                          <p:spTgt spid="4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6" name="Rectangle 10">
            <a:extLst>
              <a:ext uri="{FF2B5EF4-FFF2-40B4-BE49-F238E27FC236}">
                <a16:creationId xmlns:a16="http://schemas.microsoft.com/office/drawing/2014/main" id="{DE2AF8D1-B67E-46BE-9017-6538F316F3F6}"/>
              </a:ext>
            </a:extLst>
          </p:cNvPr>
          <p:cNvSpPr>
            <a:spLocks noChangeArrowheads="1"/>
          </p:cNvSpPr>
          <p:nvPr/>
        </p:nvSpPr>
        <p:spPr bwMode="auto">
          <a:xfrm>
            <a:off x="468313" y="404813"/>
            <a:ext cx="1806575" cy="579437"/>
          </a:xfrm>
          <a:prstGeom prst="rect">
            <a:avLst/>
          </a:prstGeom>
          <a:noFill/>
          <a:ln>
            <a:noFill/>
          </a:ln>
          <a:effectLst>
            <a:outerShdw dist="1796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solidFill>
                  <a:schemeClr val="hlink"/>
                </a:solidFill>
                <a:latin typeface="Times New Roman" panose="02020603050405020304" pitchFamily="18" charset="0"/>
                <a:ea typeface="黑体" panose="02010609060101010101" pitchFamily="49" charset="-122"/>
              </a:rPr>
              <a:t>结论：</a:t>
            </a:r>
          </a:p>
        </p:txBody>
      </p:sp>
      <p:sp>
        <p:nvSpPr>
          <p:cNvPr id="50191" name="Text Box 15">
            <a:extLst>
              <a:ext uri="{FF2B5EF4-FFF2-40B4-BE49-F238E27FC236}">
                <a16:creationId xmlns:a16="http://schemas.microsoft.com/office/drawing/2014/main" id="{5D76874A-48F6-4050-8550-47FC7FD4959F}"/>
              </a:ext>
            </a:extLst>
          </p:cNvPr>
          <p:cNvSpPr txBox="1">
            <a:spLocks noChangeArrowheads="1"/>
          </p:cNvSpPr>
          <p:nvPr/>
        </p:nvSpPr>
        <p:spPr bwMode="auto">
          <a:xfrm>
            <a:off x="468313" y="4292600"/>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800" b="1">
                <a:solidFill>
                  <a:schemeClr val="hlink"/>
                </a:solidFill>
                <a:effectLst>
                  <a:outerShdw blurRad="38100" dist="38100" dir="2700000" algn="tl">
                    <a:srgbClr val="000000"/>
                  </a:outerShdw>
                </a:effectLst>
                <a:latin typeface="Times New Roman" panose="02020603050405020304" pitchFamily="18" charset="0"/>
                <a:ea typeface="黑体" panose="02010609060101010101" pitchFamily="49" charset="-122"/>
              </a:rPr>
              <a:t>注意：</a:t>
            </a:r>
            <a:endParaRPr lang="zh-CN" altLang="en-US" sz="2800" b="1">
              <a:solidFill>
                <a:schemeClr val="hlink"/>
              </a:solidFill>
              <a:latin typeface="Times New Roman" panose="02020603050405020304" pitchFamily="18" charset="0"/>
              <a:ea typeface="黑体" panose="02010609060101010101" pitchFamily="49" charset="-122"/>
            </a:endParaRPr>
          </a:p>
        </p:txBody>
      </p:sp>
      <p:sp>
        <p:nvSpPr>
          <p:cNvPr id="50192" name="Text Box 16">
            <a:extLst>
              <a:ext uri="{FF2B5EF4-FFF2-40B4-BE49-F238E27FC236}">
                <a16:creationId xmlns:a16="http://schemas.microsoft.com/office/drawing/2014/main" id="{6F32653E-263B-4E2A-92F0-AED7AECB56AD}"/>
              </a:ext>
            </a:extLst>
          </p:cNvPr>
          <p:cNvSpPr txBox="1">
            <a:spLocks noChangeArrowheads="1"/>
          </p:cNvSpPr>
          <p:nvPr/>
        </p:nvSpPr>
        <p:spPr bwMode="auto">
          <a:xfrm>
            <a:off x="539750" y="4724400"/>
            <a:ext cx="82089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en-US" altLang="zh-CN" sz="2400" b="1">
                <a:latin typeface="宋体" panose="02010600030101010101" pitchFamily="2" charset="-122"/>
              </a:rPr>
              <a:t>     </a:t>
            </a:r>
            <a:r>
              <a:rPr lang="zh-CN" altLang="en-US" sz="2800" b="1">
                <a:latin typeface="宋体" panose="02010600030101010101" pitchFamily="2" charset="-122"/>
              </a:rPr>
              <a:t>在抗磁质和顺磁质中都会存在抗磁效应，只是抗磁效应与顺磁效应相比较要小得多，因此在顺磁质中，抗磁效应被顺磁效应所掩盖。 </a:t>
            </a:r>
          </a:p>
        </p:txBody>
      </p:sp>
      <p:grpSp>
        <p:nvGrpSpPr>
          <p:cNvPr id="50199" name="Group 23">
            <a:extLst>
              <a:ext uri="{FF2B5EF4-FFF2-40B4-BE49-F238E27FC236}">
                <a16:creationId xmlns:a16="http://schemas.microsoft.com/office/drawing/2014/main" id="{570A6C5A-0D07-4DEC-A512-2B1060712624}"/>
              </a:ext>
            </a:extLst>
          </p:cNvPr>
          <p:cNvGrpSpPr>
            <a:grpSpLocks/>
          </p:cNvGrpSpPr>
          <p:nvPr/>
        </p:nvGrpSpPr>
        <p:grpSpPr bwMode="auto">
          <a:xfrm>
            <a:off x="504825" y="1125538"/>
            <a:ext cx="8604250" cy="574675"/>
            <a:chOff x="204" y="709"/>
            <a:chExt cx="5420" cy="362"/>
          </a:xfrm>
        </p:grpSpPr>
        <p:sp>
          <p:nvSpPr>
            <p:cNvPr id="11274" name="Text Box 5">
              <a:extLst>
                <a:ext uri="{FF2B5EF4-FFF2-40B4-BE49-F238E27FC236}">
                  <a16:creationId xmlns:a16="http://schemas.microsoft.com/office/drawing/2014/main" id="{D5768868-1557-4C8A-BC15-D6DECC8A4E94}"/>
                </a:ext>
              </a:extLst>
            </p:cNvPr>
            <p:cNvSpPr txBox="1">
              <a:spLocks noChangeArrowheads="1"/>
            </p:cNvSpPr>
            <p:nvPr/>
          </p:nvSpPr>
          <p:spPr bwMode="auto">
            <a:xfrm>
              <a:off x="204" y="709"/>
              <a:ext cx="5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宋体" panose="02010600030101010101" pitchFamily="2" charset="-122"/>
                </a:rPr>
                <a:t>附加电子磁矩  </a:t>
              </a:r>
              <a:r>
                <a:rPr lang="zh-CN" altLang="en-US" sz="2800" b="1">
                  <a:latin typeface="宋体" panose="02010600030101010101" pitchFamily="2" charset="-122"/>
                  <a:sym typeface="Symbol" panose="05050102010706020507" pitchFamily="18" charset="2"/>
                </a:rPr>
                <a:t>  </a:t>
              </a:r>
              <a:r>
                <a:rPr lang="zh-CN" altLang="en-US" sz="2800" b="1">
                  <a:latin typeface="宋体" panose="02010600030101010101" pitchFamily="2" charset="-122"/>
                </a:rPr>
                <a:t>的方向总是和外磁场  方向相反。</a:t>
              </a:r>
            </a:p>
          </p:txBody>
        </p:sp>
        <p:graphicFrame>
          <p:nvGraphicFramePr>
            <p:cNvPr id="11275" name="Object 17">
              <a:extLst>
                <a:ext uri="{FF2B5EF4-FFF2-40B4-BE49-F238E27FC236}">
                  <a16:creationId xmlns:a16="http://schemas.microsoft.com/office/drawing/2014/main" id="{06F2D2BD-2E0D-45C6-83D9-0F43D75765E5}"/>
                </a:ext>
              </a:extLst>
            </p:cNvPr>
            <p:cNvGraphicFramePr>
              <a:graphicFrameLocks noChangeAspect="1"/>
            </p:cNvGraphicFramePr>
            <p:nvPr/>
          </p:nvGraphicFramePr>
          <p:xfrm>
            <a:off x="1637" y="709"/>
            <a:ext cx="409" cy="334"/>
          </p:xfrm>
          <a:graphic>
            <a:graphicData uri="http://schemas.openxmlformats.org/presentationml/2006/ole">
              <mc:AlternateContent xmlns:mc="http://schemas.openxmlformats.org/markup-compatibility/2006">
                <mc:Choice xmlns:v="urn:schemas-microsoft-com:vml" Requires="v">
                  <p:oleObj spid="_x0000_s11277" name="公式" r:id="rId3" imgW="257043" imgH="209590" progId="Equation.3">
                    <p:embed/>
                  </p:oleObj>
                </mc:Choice>
                <mc:Fallback>
                  <p:oleObj name="公式" r:id="rId3" imgW="257043" imgH="20959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7" y="709"/>
                          <a:ext cx="40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18">
              <a:extLst>
                <a:ext uri="{FF2B5EF4-FFF2-40B4-BE49-F238E27FC236}">
                  <a16:creationId xmlns:a16="http://schemas.microsoft.com/office/drawing/2014/main" id="{AA72DDB3-3F86-47F6-8530-F2474F90F81F}"/>
                </a:ext>
              </a:extLst>
            </p:cNvPr>
            <p:cNvGraphicFramePr>
              <a:graphicFrameLocks noChangeAspect="1"/>
            </p:cNvGraphicFramePr>
            <p:nvPr/>
          </p:nvGraphicFramePr>
          <p:xfrm>
            <a:off x="4087" y="709"/>
            <a:ext cx="287" cy="362"/>
          </p:xfrm>
          <a:graphic>
            <a:graphicData uri="http://schemas.openxmlformats.org/presentationml/2006/ole">
              <mc:AlternateContent xmlns:mc="http://schemas.openxmlformats.org/markup-compatibility/2006">
                <mc:Choice xmlns:v="urn:schemas-microsoft-com:vml" Requires="v">
                  <p:oleObj spid="_x0000_s11278" name="公式" r:id="rId5" imgW="171362" imgH="219035" progId="Equation.3">
                    <p:embed/>
                  </p:oleObj>
                </mc:Choice>
                <mc:Fallback>
                  <p:oleObj name="公式" r:id="rId5" imgW="171362" imgH="219035"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7" y="709"/>
                          <a:ext cx="287"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201" name="Group 25">
            <a:extLst>
              <a:ext uri="{FF2B5EF4-FFF2-40B4-BE49-F238E27FC236}">
                <a16:creationId xmlns:a16="http://schemas.microsoft.com/office/drawing/2014/main" id="{A9A89BBB-8ACC-4911-AE56-E9DFE5F2D40A}"/>
              </a:ext>
            </a:extLst>
          </p:cNvPr>
          <p:cNvGrpSpPr>
            <a:grpSpLocks/>
          </p:cNvGrpSpPr>
          <p:nvPr/>
        </p:nvGrpSpPr>
        <p:grpSpPr bwMode="auto">
          <a:xfrm>
            <a:off x="392113" y="1628775"/>
            <a:ext cx="8428037" cy="2655888"/>
            <a:chOff x="247" y="1026"/>
            <a:chExt cx="5309" cy="1673"/>
          </a:xfrm>
        </p:grpSpPr>
        <p:sp>
          <p:nvSpPr>
            <p:cNvPr id="11271" name="Text Box 12">
              <a:extLst>
                <a:ext uri="{FF2B5EF4-FFF2-40B4-BE49-F238E27FC236}">
                  <a16:creationId xmlns:a16="http://schemas.microsoft.com/office/drawing/2014/main" id="{91C5F96D-A88B-408A-AF87-BEEEE434E200}"/>
                </a:ext>
              </a:extLst>
            </p:cNvPr>
            <p:cNvSpPr txBox="1">
              <a:spLocks noChangeArrowheads="1"/>
            </p:cNvSpPr>
            <p:nvPr/>
          </p:nvSpPr>
          <p:spPr bwMode="auto">
            <a:xfrm>
              <a:off x="247" y="1026"/>
              <a:ext cx="5309" cy="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en-US" altLang="zh-CN" sz="2800" b="1">
                  <a:latin typeface="宋体" panose="02010600030101010101" pitchFamily="2" charset="-122"/>
                </a:rPr>
                <a:t>    </a:t>
              </a:r>
              <a:r>
                <a:rPr lang="zh-CN" altLang="en-US" sz="2800" b="1">
                  <a:latin typeface="宋体" panose="02010600030101010101" pitchFamily="2" charset="-122"/>
                </a:rPr>
                <a:t>由于分子中每一个运动电子都要产生与外磁场反向的附加磁矩</a:t>
              </a:r>
              <a:r>
                <a:rPr lang="zh-CN" altLang="en-US" sz="2800" b="1">
                  <a:latin typeface="宋体" panose="02010600030101010101" pitchFamily="2" charset="-122"/>
                  <a:sym typeface="Symbol" panose="05050102010706020507" pitchFamily="18" charset="2"/>
                </a:rPr>
                <a:t>  </a:t>
              </a:r>
              <a:r>
                <a:rPr lang="zh-CN" altLang="en-US" sz="2800" b="1">
                  <a:latin typeface="宋体" panose="02010600030101010101" pitchFamily="2" charset="-122"/>
                </a:rPr>
                <a:t> ，分子中各电子附加磁矩的矢量和即为分子的附加磁矩    。磁介质中大量分子的附加磁矩在宏观上对外显示出磁效应。这一磁效应与外磁场方向相反，我们把它称为“</a:t>
              </a:r>
              <a:r>
                <a:rPr lang="zh-CN" altLang="en-US" sz="2800" b="1">
                  <a:solidFill>
                    <a:schemeClr val="hlink"/>
                  </a:solidFill>
                  <a:latin typeface="宋体" panose="02010600030101010101" pitchFamily="2" charset="-122"/>
                </a:rPr>
                <a:t>抗磁效应</a:t>
              </a:r>
              <a:r>
                <a:rPr lang="zh-CN" altLang="en-US" sz="2800" b="1">
                  <a:latin typeface="宋体" panose="02010600030101010101" pitchFamily="2" charset="-122"/>
                </a:rPr>
                <a:t>”。</a:t>
              </a:r>
            </a:p>
          </p:txBody>
        </p:sp>
        <p:graphicFrame>
          <p:nvGraphicFramePr>
            <p:cNvPr id="11272" name="Object 21">
              <a:extLst>
                <a:ext uri="{FF2B5EF4-FFF2-40B4-BE49-F238E27FC236}">
                  <a16:creationId xmlns:a16="http://schemas.microsoft.com/office/drawing/2014/main" id="{33B851EB-8229-4B94-AFDA-E0535F03F782}"/>
                </a:ext>
              </a:extLst>
            </p:cNvPr>
            <p:cNvGraphicFramePr>
              <a:graphicFrameLocks noChangeAspect="1"/>
            </p:cNvGraphicFramePr>
            <p:nvPr/>
          </p:nvGraphicFramePr>
          <p:xfrm>
            <a:off x="1664" y="1425"/>
            <a:ext cx="409" cy="334"/>
          </p:xfrm>
          <a:graphic>
            <a:graphicData uri="http://schemas.openxmlformats.org/presentationml/2006/ole">
              <mc:AlternateContent xmlns:mc="http://schemas.openxmlformats.org/markup-compatibility/2006">
                <mc:Choice xmlns:v="urn:schemas-microsoft-com:vml" Requires="v">
                  <p:oleObj spid="_x0000_s11279" name="公式" r:id="rId7" imgW="257043" imgH="209590" progId="Equation.3">
                    <p:embed/>
                  </p:oleObj>
                </mc:Choice>
                <mc:Fallback>
                  <p:oleObj name="公式" r:id="rId7" imgW="257043" imgH="20959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4" y="1425"/>
                          <a:ext cx="40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22">
              <a:extLst>
                <a:ext uri="{FF2B5EF4-FFF2-40B4-BE49-F238E27FC236}">
                  <a16:creationId xmlns:a16="http://schemas.microsoft.com/office/drawing/2014/main" id="{87A84618-6689-430A-877B-AC1D917FC4FF}"/>
                </a:ext>
              </a:extLst>
            </p:cNvPr>
            <p:cNvGraphicFramePr>
              <a:graphicFrameLocks noChangeAspect="1"/>
            </p:cNvGraphicFramePr>
            <p:nvPr/>
          </p:nvGraphicFramePr>
          <p:xfrm>
            <a:off x="2357" y="1741"/>
            <a:ext cx="387" cy="271"/>
          </p:xfrm>
          <a:graphic>
            <a:graphicData uri="http://schemas.openxmlformats.org/presentationml/2006/ole">
              <mc:AlternateContent xmlns:mc="http://schemas.openxmlformats.org/markup-compatibility/2006">
                <mc:Choice xmlns:v="urn:schemas-microsoft-com:vml" Requires="v">
                  <p:oleObj spid="_x0000_s11280" name="公式" r:id="rId9" imgW="238081" imgH="162006" progId="Equation.3">
                    <p:embed/>
                  </p:oleObj>
                </mc:Choice>
                <mc:Fallback>
                  <p:oleObj name="公式" r:id="rId9" imgW="238081" imgH="162006"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7" y="1741"/>
                          <a:ext cx="38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0186"/>
                                        </p:tgtEl>
                                        <p:attrNameLst>
                                          <p:attrName>style.visibility</p:attrName>
                                        </p:attrNameLst>
                                      </p:cBhvr>
                                      <p:to>
                                        <p:strVal val="visible"/>
                                      </p:to>
                                    </p:set>
                                    <p:anim calcmode="lin" valueType="num">
                                      <p:cBhvr>
                                        <p:cTn id="7" dur="500" fill="hold"/>
                                        <p:tgtEl>
                                          <p:spTgt spid="50186"/>
                                        </p:tgtEl>
                                        <p:attrNameLst>
                                          <p:attrName>ppt_w</p:attrName>
                                        </p:attrNameLst>
                                      </p:cBhvr>
                                      <p:tavLst>
                                        <p:tav tm="0">
                                          <p:val>
                                            <p:strVal val="4/3*#ppt_w"/>
                                          </p:val>
                                        </p:tav>
                                        <p:tav tm="100000">
                                          <p:val>
                                            <p:strVal val="#ppt_w"/>
                                          </p:val>
                                        </p:tav>
                                      </p:tavLst>
                                    </p:anim>
                                    <p:anim calcmode="lin" valueType="num">
                                      <p:cBhvr>
                                        <p:cTn id="8" dur="500" fill="hold"/>
                                        <p:tgtEl>
                                          <p:spTgt spid="50186"/>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0199"/>
                                        </p:tgtEl>
                                        <p:attrNameLst>
                                          <p:attrName>style.visibility</p:attrName>
                                        </p:attrNameLst>
                                      </p:cBhvr>
                                      <p:to>
                                        <p:strVal val="visible"/>
                                      </p:to>
                                    </p:set>
                                    <p:animEffect transition="in" filter="wipe(left)">
                                      <p:cBhvr>
                                        <p:cTn id="13" dur="500"/>
                                        <p:tgtEl>
                                          <p:spTgt spid="501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0201"/>
                                        </p:tgtEl>
                                        <p:attrNameLst>
                                          <p:attrName>style.visibility</p:attrName>
                                        </p:attrNameLst>
                                      </p:cBhvr>
                                      <p:to>
                                        <p:strVal val="visible"/>
                                      </p:to>
                                    </p:set>
                                    <p:animEffect transition="in" filter="blinds(horizontal)">
                                      <p:cBhvr>
                                        <p:cTn id="18" dur="500"/>
                                        <p:tgtEl>
                                          <p:spTgt spid="5020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288" fill="hold" grpId="0" nodeType="clickEffect">
                                  <p:stCondLst>
                                    <p:cond delay="0"/>
                                  </p:stCondLst>
                                  <p:childTnLst>
                                    <p:set>
                                      <p:cBhvr>
                                        <p:cTn id="22" dur="1" fill="hold">
                                          <p:stCondLst>
                                            <p:cond delay="0"/>
                                          </p:stCondLst>
                                        </p:cTn>
                                        <p:tgtEl>
                                          <p:spTgt spid="50191"/>
                                        </p:tgtEl>
                                        <p:attrNameLst>
                                          <p:attrName>style.visibility</p:attrName>
                                        </p:attrNameLst>
                                      </p:cBhvr>
                                      <p:to>
                                        <p:strVal val="visible"/>
                                      </p:to>
                                    </p:set>
                                    <p:anim calcmode="lin" valueType="num">
                                      <p:cBhvr>
                                        <p:cTn id="23" dur="500" fill="hold"/>
                                        <p:tgtEl>
                                          <p:spTgt spid="50191"/>
                                        </p:tgtEl>
                                        <p:attrNameLst>
                                          <p:attrName>ppt_w</p:attrName>
                                        </p:attrNameLst>
                                      </p:cBhvr>
                                      <p:tavLst>
                                        <p:tav tm="0">
                                          <p:val>
                                            <p:strVal val="4/3*#ppt_w"/>
                                          </p:val>
                                        </p:tav>
                                        <p:tav tm="100000">
                                          <p:val>
                                            <p:strVal val="#ppt_w"/>
                                          </p:val>
                                        </p:tav>
                                      </p:tavLst>
                                    </p:anim>
                                    <p:anim calcmode="lin" valueType="num">
                                      <p:cBhvr>
                                        <p:cTn id="24" dur="500" fill="hold"/>
                                        <p:tgtEl>
                                          <p:spTgt spid="50191"/>
                                        </p:tgtEl>
                                        <p:attrNameLst>
                                          <p:attrName>ppt_h</p:attrName>
                                        </p:attrNameLst>
                                      </p:cBhvr>
                                      <p:tavLst>
                                        <p:tav tm="0">
                                          <p:val>
                                            <p:strVal val="4/3*#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50192"/>
                                        </p:tgtEl>
                                        <p:attrNameLst>
                                          <p:attrName>style.visibility</p:attrName>
                                        </p:attrNameLst>
                                      </p:cBhvr>
                                      <p:to>
                                        <p:strVal val="visible"/>
                                      </p:to>
                                    </p:set>
                                    <p:animEffect transition="in" filter="box(out)">
                                      <p:cBhvr>
                                        <p:cTn id="29" dur="500"/>
                                        <p:tgtEl>
                                          <p:spTgt spid="50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autoUpdateAnimBg="0"/>
      <p:bldP spid="50191" grpId="0" autoUpdateAnimBg="0"/>
      <p:bldP spid="50192" grpId="0" autoUpdateAnimBg="0"/>
    </p:bldLst>
  </p:timing>
</p:sld>
</file>

<file path=ppt/theme/theme1.xml><?xml version="1.0" encoding="utf-8"?>
<a:theme xmlns:a="http://schemas.openxmlformats.org/drawingml/2006/main" name="Fading Grid">
  <a:themeElements>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fontScheme name="Fading Grid">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Fading Grid</Template>
  <TotalTime>1789</TotalTime>
  <Words>1434</Words>
  <Application>Microsoft Office PowerPoint</Application>
  <PresentationFormat>全屏显示(4:3)</PresentationFormat>
  <Paragraphs>222</Paragraphs>
  <Slides>31</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31</vt:i4>
      </vt:variant>
    </vt:vector>
  </HeadingPairs>
  <TitlesOfParts>
    <vt:vector size="47" baseType="lpstr">
      <vt:lpstr>Arial</vt:lpstr>
      <vt:lpstr>宋体</vt:lpstr>
      <vt:lpstr>Wingdings</vt:lpstr>
      <vt:lpstr>Calibri</vt:lpstr>
      <vt:lpstr>Times New Roman</vt:lpstr>
      <vt:lpstr>华文中宋</vt:lpstr>
      <vt:lpstr>Wingdings 2</vt:lpstr>
      <vt:lpstr>黑体</vt:lpstr>
      <vt:lpstr>Symbol</vt:lpstr>
      <vt:lpstr>幼圆</vt:lpstr>
      <vt:lpstr>仿宋_GB2312</vt:lpstr>
      <vt:lpstr>Fading Grid</vt:lpstr>
      <vt:lpstr>Microsoft Equation 3.0</vt:lpstr>
      <vt:lpstr>MathType 5.0 Equation</vt:lpstr>
      <vt:lpstr>Microsoft 公式 3.0</vt:lpstr>
      <vt:lpstr>MathType 6.0 Equation</vt:lpstr>
      <vt:lpstr>PowerPoint 演示文稿</vt:lpstr>
      <vt:lpstr>14.1  磁介质对磁场的影响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§7.6 磁场对运动电荷的作用</dc:title>
  <dc:creator>acer</dc:creator>
  <cp:lastModifiedBy>· 不古·</cp:lastModifiedBy>
  <cp:revision>109</cp:revision>
  <dcterms:created xsi:type="dcterms:W3CDTF">2006-02-01T12:12:08Z</dcterms:created>
  <dcterms:modified xsi:type="dcterms:W3CDTF">2019-11-09T12:32:04Z</dcterms:modified>
</cp:coreProperties>
</file>