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75" r:id="rId8"/>
    <p:sldId id="266" r:id="rId9"/>
    <p:sldId id="265" r:id="rId10"/>
    <p:sldId id="268" r:id="rId11"/>
    <p:sldId id="259" r:id="rId12"/>
    <p:sldId id="285" r:id="rId13"/>
    <p:sldId id="281" r:id="rId14"/>
    <p:sldId id="282" r:id="rId15"/>
    <p:sldId id="283" r:id="rId16"/>
    <p:sldId id="284" r:id="rId17"/>
    <p:sldId id="260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025"/>
    <a:srgbClr val="C3370B"/>
    <a:srgbClr val="D6898D"/>
    <a:srgbClr val="2D2F45"/>
    <a:srgbClr val="EA9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7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4C705-7D1D-4CE9-A414-4E092CC5342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D78F3A8-DA6E-0F4D-8B1D-C2612AE3666D}">
      <dgm:prSet phldrT="[文本]" custT="1"/>
      <dgm:spPr/>
      <dgm:t>
        <a:bodyPr/>
        <a:lstStyle/>
        <a:p>
          <a:pPr algn="l"/>
          <a:r>
            <a:rPr lang="zh-CN" altLang="en-US" sz="2000" b="0" dirty="0" smtClean="0">
              <a:latin typeface="黑体" panose="02010609060101010101" pitchFamily="49" charset="-122"/>
              <a:ea typeface="黑体" panose="02010609060101010101" pitchFamily="49" charset="-122"/>
            </a:rPr>
            <a:t>管程和条件变量</a:t>
          </a:r>
          <a:endParaRPr lang="zh-CN" altLang="en-US" sz="2000" b="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0531E8B-A615-494F-9146-DFA12EC4DEC8}" type="parTrans" cxnId="{EED83480-8898-744A-B942-54A1ECE52830}">
      <dgm:prSet/>
      <dgm:spPr/>
      <dgm:t>
        <a:bodyPr/>
        <a:lstStyle/>
        <a:p>
          <a:endParaRPr lang="en-US" sz="1600"/>
        </a:p>
      </dgm:t>
    </dgm:pt>
    <dgm:pt modelId="{1E6C6A40-3429-4944-8938-16FEE8496FE2}" type="sibTrans" cxnId="{EED83480-8898-744A-B942-54A1ECE52830}">
      <dgm:prSet/>
      <dgm:spPr/>
      <dgm:t>
        <a:bodyPr/>
        <a:lstStyle/>
        <a:p>
          <a:endParaRPr lang="en-US" sz="1600"/>
        </a:p>
      </dgm:t>
    </dgm:pt>
    <dgm:pt modelId="{EFE61E0E-3E12-C040-9EEB-64A02A535513}">
      <dgm:prSet phldrT="[文本]" custT="1"/>
      <dgm:spPr/>
      <dgm:t>
        <a:bodyPr/>
        <a:lstStyle/>
        <a:p>
          <a:pPr algn="l"/>
          <a:r>
            <a:rPr lang="zh-CN" altLang="en-US" sz="2000" b="0" dirty="0" smtClean="0">
              <a:latin typeface="黑体" panose="02010609060101010101" pitchFamily="49" charset="-122"/>
              <a:ea typeface="黑体" panose="02010609060101010101" pitchFamily="49" charset="-122"/>
            </a:rPr>
            <a:t>基于管程的哲学家就餐问题</a:t>
          </a:r>
          <a:endParaRPr lang="zh-CN" altLang="en-US" sz="2000" b="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55A5DEC-AEEF-CF44-BA3A-3FC4813A38AC}" type="parTrans" cxnId="{74550762-F438-CD41-A297-7D6A6D5431E5}">
      <dgm:prSet/>
      <dgm:spPr/>
      <dgm:t>
        <a:bodyPr/>
        <a:lstStyle/>
        <a:p>
          <a:endParaRPr lang="en-US" sz="1600"/>
        </a:p>
      </dgm:t>
    </dgm:pt>
    <dgm:pt modelId="{31AD18DC-3837-D347-B7A6-DAD3D4D2CFE8}" type="sibTrans" cxnId="{74550762-F438-CD41-A297-7D6A6D5431E5}">
      <dgm:prSet/>
      <dgm:spPr/>
      <dgm:t>
        <a:bodyPr/>
        <a:lstStyle/>
        <a:p>
          <a:endParaRPr lang="en-US" sz="1600"/>
        </a:p>
      </dgm:t>
    </dgm:pt>
    <dgm:pt modelId="{2D7D0C2C-9A96-554D-AF1A-B2400DC60561}">
      <dgm:prSet phldrT="[文本]" custT="1"/>
      <dgm:spPr/>
      <dgm:t>
        <a:bodyPr/>
        <a:lstStyle/>
        <a:p>
          <a:pPr algn="l"/>
          <a:r>
            <a:rPr lang="zh-CN" altLang="en-US" sz="2000" b="0" dirty="0" smtClean="0">
              <a:latin typeface="黑体" panose="02010609060101010101" pitchFamily="49" charset="-122"/>
              <a:ea typeface="黑体" panose="02010609060101010101" pitchFamily="49" charset="-122"/>
            </a:rPr>
            <a:t>基于管程的生产</a:t>
          </a:r>
          <a:r>
            <a:rPr lang="en-US" altLang="zh-CN" sz="2000" b="0" dirty="0" smtClean="0">
              <a:latin typeface="黑体" panose="02010609060101010101" pitchFamily="49" charset="-122"/>
              <a:ea typeface="黑体" panose="02010609060101010101" pitchFamily="49" charset="-122"/>
            </a:rPr>
            <a:t>-</a:t>
          </a:r>
          <a:r>
            <a:rPr lang="zh-CN" altLang="en-US" sz="2000" b="0" dirty="0" smtClean="0">
              <a:latin typeface="黑体" panose="02010609060101010101" pitchFamily="49" charset="-122"/>
              <a:ea typeface="黑体" panose="02010609060101010101" pitchFamily="49" charset="-122"/>
            </a:rPr>
            <a:t>消费问题</a:t>
          </a:r>
          <a:endParaRPr lang="zh-CN" altLang="en-US" sz="2000" b="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72CA26E-37CD-1444-BAF5-1CC722A4E6E0}" type="parTrans" cxnId="{582659C7-4B7E-5649-82FE-A50F41357AE5}">
      <dgm:prSet/>
      <dgm:spPr/>
      <dgm:t>
        <a:bodyPr/>
        <a:lstStyle/>
        <a:p>
          <a:endParaRPr lang="en-US" sz="1600"/>
        </a:p>
      </dgm:t>
    </dgm:pt>
    <dgm:pt modelId="{14F40165-E9EA-B64A-B339-865BFF70A303}" type="sibTrans" cxnId="{582659C7-4B7E-5649-82FE-A50F41357AE5}">
      <dgm:prSet/>
      <dgm:spPr/>
      <dgm:t>
        <a:bodyPr/>
        <a:lstStyle/>
        <a:p>
          <a:endParaRPr lang="en-US" sz="1600"/>
        </a:p>
      </dgm:t>
    </dgm:pt>
    <dgm:pt modelId="{D795C30C-DBFB-4251-8630-C82FA380FFBF}" type="pres">
      <dgm:prSet presAssocID="{74D4C705-7D1D-4CE9-A414-4E092CC53424}" presName="linearFlow" presStyleCnt="0">
        <dgm:presLayoutVars>
          <dgm:dir/>
          <dgm:resizeHandles val="exact"/>
        </dgm:presLayoutVars>
      </dgm:prSet>
      <dgm:spPr/>
    </dgm:pt>
    <dgm:pt modelId="{F055D5DE-11DB-294C-9587-A930ED47B613}" type="pres">
      <dgm:prSet presAssocID="{5D78F3A8-DA6E-0F4D-8B1D-C2612AE3666D}" presName="composite" presStyleCnt="0"/>
      <dgm:spPr/>
    </dgm:pt>
    <dgm:pt modelId="{7DCCF5B3-A0FC-0747-B883-C116E3F2B5C0}" type="pres">
      <dgm:prSet presAssocID="{5D78F3A8-DA6E-0F4D-8B1D-C2612AE3666D}" presName="imgShp" presStyleLbl="fgImgPlace1" presStyleIdx="0" presStyleCnt="3"/>
      <dgm:spPr/>
    </dgm:pt>
    <dgm:pt modelId="{52D7A7DB-7FBD-D642-A218-EAC1FE363477}" type="pres">
      <dgm:prSet presAssocID="{5D78F3A8-DA6E-0F4D-8B1D-C2612AE3666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A2206-748F-0C49-83D4-5ADDF72AD1DC}" type="pres">
      <dgm:prSet presAssocID="{1E6C6A40-3429-4944-8938-16FEE8496FE2}" presName="spacing" presStyleCnt="0"/>
      <dgm:spPr/>
    </dgm:pt>
    <dgm:pt modelId="{FF55DA86-9D83-1946-B182-967CDCF53B02}" type="pres">
      <dgm:prSet presAssocID="{EFE61E0E-3E12-C040-9EEB-64A02A535513}" presName="composite" presStyleCnt="0"/>
      <dgm:spPr/>
    </dgm:pt>
    <dgm:pt modelId="{6B6E953F-1B7F-AC44-A66A-87363C3E9799}" type="pres">
      <dgm:prSet presAssocID="{EFE61E0E-3E12-C040-9EEB-64A02A535513}" presName="imgShp" presStyleLbl="fgImgPlace1" presStyleIdx="1" presStyleCnt="3"/>
      <dgm:spPr/>
    </dgm:pt>
    <dgm:pt modelId="{D6A41CD5-88E9-414B-9A45-1912A1F8D9EE}" type="pres">
      <dgm:prSet presAssocID="{EFE61E0E-3E12-C040-9EEB-64A02A535513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D5846-F641-1D4E-9C8C-18A92982D229}" type="pres">
      <dgm:prSet presAssocID="{31AD18DC-3837-D347-B7A6-DAD3D4D2CFE8}" presName="spacing" presStyleCnt="0"/>
      <dgm:spPr/>
    </dgm:pt>
    <dgm:pt modelId="{6E93A2A9-8061-914F-9E31-4C9A7FF93017}" type="pres">
      <dgm:prSet presAssocID="{2D7D0C2C-9A96-554D-AF1A-B2400DC60561}" presName="composite" presStyleCnt="0"/>
      <dgm:spPr/>
    </dgm:pt>
    <dgm:pt modelId="{8A95C36A-1333-E648-8131-CC796BD7C94B}" type="pres">
      <dgm:prSet presAssocID="{2D7D0C2C-9A96-554D-AF1A-B2400DC60561}" presName="imgShp" presStyleLbl="fgImgPlace1" presStyleIdx="2" presStyleCnt="3"/>
      <dgm:spPr/>
    </dgm:pt>
    <dgm:pt modelId="{6B1C931D-B785-1E44-9BB4-8412D9CCDCE5}" type="pres">
      <dgm:prSet presAssocID="{2D7D0C2C-9A96-554D-AF1A-B2400DC60561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550762-F438-CD41-A297-7D6A6D5431E5}" srcId="{74D4C705-7D1D-4CE9-A414-4E092CC53424}" destId="{EFE61E0E-3E12-C040-9EEB-64A02A535513}" srcOrd="1" destOrd="0" parTransId="{155A5DEC-AEEF-CF44-BA3A-3FC4813A38AC}" sibTransId="{31AD18DC-3837-D347-B7A6-DAD3D4D2CFE8}"/>
    <dgm:cxn modelId="{FBBA5850-9771-F848-AD05-E71C4228DFDA}" type="presOf" srcId="{EFE61E0E-3E12-C040-9EEB-64A02A535513}" destId="{D6A41CD5-88E9-414B-9A45-1912A1F8D9EE}" srcOrd="0" destOrd="0" presId="urn:microsoft.com/office/officeart/2005/8/layout/vList3"/>
    <dgm:cxn modelId="{EED83480-8898-744A-B942-54A1ECE52830}" srcId="{74D4C705-7D1D-4CE9-A414-4E092CC53424}" destId="{5D78F3A8-DA6E-0F4D-8B1D-C2612AE3666D}" srcOrd="0" destOrd="0" parTransId="{90531E8B-A615-494F-9146-DFA12EC4DEC8}" sibTransId="{1E6C6A40-3429-4944-8938-16FEE8496FE2}"/>
    <dgm:cxn modelId="{13ED1B0C-E6B0-1D4F-8933-B88AA7BEA97F}" type="presOf" srcId="{74D4C705-7D1D-4CE9-A414-4E092CC53424}" destId="{D795C30C-DBFB-4251-8630-C82FA380FFBF}" srcOrd="0" destOrd="0" presId="urn:microsoft.com/office/officeart/2005/8/layout/vList3"/>
    <dgm:cxn modelId="{582659C7-4B7E-5649-82FE-A50F41357AE5}" srcId="{74D4C705-7D1D-4CE9-A414-4E092CC53424}" destId="{2D7D0C2C-9A96-554D-AF1A-B2400DC60561}" srcOrd="2" destOrd="0" parTransId="{A72CA26E-37CD-1444-BAF5-1CC722A4E6E0}" sibTransId="{14F40165-E9EA-B64A-B339-865BFF70A303}"/>
    <dgm:cxn modelId="{44AC54E5-C9D3-A74D-BF00-55EAE9DC92AC}" type="presOf" srcId="{2D7D0C2C-9A96-554D-AF1A-B2400DC60561}" destId="{6B1C931D-B785-1E44-9BB4-8412D9CCDCE5}" srcOrd="0" destOrd="0" presId="urn:microsoft.com/office/officeart/2005/8/layout/vList3"/>
    <dgm:cxn modelId="{156AE163-3970-3244-A79A-A0881D83E159}" type="presOf" srcId="{5D78F3A8-DA6E-0F4D-8B1D-C2612AE3666D}" destId="{52D7A7DB-7FBD-D642-A218-EAC1FE363477}" srcOrd="0" destOrd="0" presId="urn:microsoft.com/office/officeart/2005/8/layout/vList3"/>
    <dgm:cxn modelId="{6731377F-3594-D444-9532-007565CDC722}" type="presParOf" srcId="{D795C30C-DBFB-4251-8630-C82FA380FFBF}" destId="{F055D5DE-11DB-294C-9587-A930ED47B613}" srcOrd="0" destOrd="0" presId="urn:microsoft.com/office/officeart/2005/8/layout/vList3"/>
    <dgm:cxn modelId="{BDAB6960-B6A1-B241-84A0-22CCB819288C}" type="presParOf" srcId="{F055D5DE-11DB-294C-9587-A930ED47B613}" destId="{7DCCF5B3-A0FC-0747-B883-C116E3F2B5C0}" srcOrd="0" destOrd="0" presId="urn:microsoft.com/office/officeart/2005/8/layout/vList3"/>
    <dgm:cxn modelId="{CFAAA541-989D-4F4B-B8A4-874EE19DDD98}" type="presParOf" srcId="{F055D5DE-11DB-294C-9587-A930ED47B613}" destId="{52D7A7DB-7FBD-D642-A218-EAC1FE363477}" srcOrd="1" destOrd="0" presId="urn:microsoft.com/office/officeart/2005/8/layout/vList3"/>
    <dgm:cxn modelId="{33AAD1A2-0390-4249-B692-A627F21B8904}" type="presParOf" srcId="{D795C30C-DBFB-4251-8630-C82FA380FFBF}" destId="{80DA2206-748F-0C49-83D4-5ADDF72AD1DC}" srcOrd="1" destOrd="0" presId="urn:microsoft.com/office/officeart/2005/8/layout/vList3"/>
    <dgm:cxn modelId="{B711BAF1-19D3-AF40-8EEA-7E6A0090A8EA}" type="presParOf" srcId="{D795C30C-DBFB-4251-8630-C82FA380FFBF}" destId="{FF55DA86-9D83-1946-B182-967CDCF53B02}" srcOrd="2" destOrd="0" presId="urn:microsoft.com/office/officeart/2005/8/layout/vList3"/>
    <dgm:cxn modelId="{E3D63994-9AF1-9B41-8985-C6BB1A942485}" type="presParOf" srcId="{FF55DA86-9D83-1946-B182-967CDCF53B02}" destId="{6B6E953F-1B7F-AC44-A66A-87363C3E9799}" srcOrd="0" destOrd="0" presId="urn:microsoft.com/office/officeart/2005/8/layout/vList3"/>
    <dgm:cxn modelId="{0EBD4D45-D36E-1846-B916-5DC0D12DDD4A}" type="presParOf" srcId="{FF55DA86-9D83-1946-B182-967CDCF53B02}" destId="{D6A41CD5-88E9-414B-9A45-1912A1F8D9EE}" srcOrd="1" destOrd="0" presId="urn:microsoft.com/office/officeart/2005/8/layout/vList3"/>
    <dgm:cxn modelId="{5289B553-D022-FF40-AFB7-CD8ED4EB6328}" type="presParOf" srcId="{D795C30C-DBFB-4251-8630-C82FA380FFBF}" destId="{AB6D5846-F641-1D4E-9C8C-18A92982D229}" srcOrd="3" destOrd="0" presId="urn:microsoft.com/office/officeart/2005/8/layout/vList3"/>
    <dgm:cxn modelId="{4DE23E25-0938-F047-BF02-5ED8800818FC}" type="presParOf" srcId="{D795C30C-DBFB-4251-8630-C82FA380FFBF}" destId="{6E93A2A9-8061-914F-9E31-4C9A7FF93017}" srcOrd="4" destOrd="0" presId="urn:microsoft.com/office/officeart/2005/8/layout/vList3"/>
    <dgm:cxn modelId="{03043DD4-41DE-9B40-830E-150CA52B1BCF}" type="presParOf" srcId="{6E93A2A9-8061-914F-9E31-4C9A7FF93017}" destId="{8A95C36A-1333-E648-8131-CC796BD7C94B}" srcOrd="0" destOrd="0" presId="urn:microsoft.com/office/officeart/2005/8/layout/vList3"/>
    <dgm:cxn modelId="{227674ED-4A8A-3E48-9769-C64D91C0018C}" type="presParOf" srcId="{6E93A2A9-8061-914F-9E31-4C9A7FF93017}" destId="{6B1C931D-B785-1E44-9BB4-8412D9CCDCE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D4C705-7D1D-4CE9-A414-4E092CC5342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D78F3A8-DA6E-0F4D-8B1D-C2612AE3666D}">
      <dgm:prSet phldrT="[文本]" custT="1"/>
      <dgm:spPr/>
      <dgm:t>
        <a:bodyPr/>
        <a:lstStyle/>
        <a:p>
          <a:pPr algn="l"/>
          <a:r>
            <a:rPr lang="zh-CN" altLang="en-US" sz="3200" b="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管程和条件变量</a:t>
          </a:r>
          <a:endParaRPr lang="zh-CN" altLang="en-US" sz="3200" b="0" dirty="0">
            <a:solidFill>
              <a:schemeClr val="bg1">
                <a:lumMod val="50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0531E8B-A615-494F-9146-DFA12EC4DEC8}" type="parTrans" cxnId="{EED83480-8898-744A-B942-54A1ECE52830}">
      <dgm:prSet/>
      <dgm:spPr/>
      <dgm:t>
        <a:bodyPr/>
        <a:lstStyle/>
        <a:p>
          <a:endParaRPr lang="en-US" sz="2400"/>
        </a:p>
      </dgm:t>
    </dgm:pt>
    <dgm:pt modelId="{1E6C6A40-3429-4944-8938-16FEE8496FE2}" type="sibTrans" cxnId="{EED83480-8898-744A-B942-54A1ECE52830}">
      <dgm:prSet/>
      <dgm:spPr/>
      <dgm:t>
        <a:bodyPr/>
        <a:lstStyle/>
        <a:p>
          <a:endParaRPr lang="en-US" sz="2400"/>
        </a:p>
      </dgm:t>
    </dgm:pt>
    <dgm:pt modelId="{EFE61E0E-3E12-C040-9EEB-64A02A535513}">
      <dgm:prSet phldrT="[文本]" custT="1"/>
      <dgm:spPr/>
      <dgm:t>
        <a:bodyPr/>
        <a:lstStyle/>
        <a:p>
          <a:pPr algn="l"/>
          <a:r>
            <a:rPr lang="zh-CN" altLang="en-US" sz="3200" b="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基于管程的哲学家就餐问题</a:t>
          </a:r>
          <a:endParaRPr lang="zh-CN" altLang="en-US" sz="3200" b="0" dirty="0">
            <a:solidFill>
              <a:schemeClr val="bg1">
                <a:lumMod val="50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55A5DEC-AEEF-CF44-BA3A-3FC4813A38AC}" type="parTrans" cxnId="{74550762-F438-CD41-A297-7D6A6D5431E5}">
      <dgm:prSet/>
      <dgm:spPr/>
      <dgm:t>
        <a:bodyPr/>
        <a:lstStyle/>
        <a:p>
          <a:endParaRPr lang="en-US" sz="2400"/>
        </a:p>
      </dgm:t>
    </dgm:pt>
    <dgm:pt modelId="{31AD18DC-3837-D347-B7A6-DAD3D4D2CFE8}" type="sibTrans" cxnId="{74550762-F438-CD41-A297-7D6A6D5431E5}">
      <dgm:prSet/>
      <dgm:spPr/>
      <dgm:t>
        <a:bodyPr/>
        <a:lstStyle/>
        <a:p>
          <a:endParaRPr lang="en-US" sz="2400"/>
        </a:p>
      </dgm:t>
    </dgm:pt>
    <dgm:pt modelId="{2D7D0C2C-9A96-554D-AF1A-B2400DC60561}">
      <dgm:prSet phldrT="[文本]" custT="1"/>
      <dgm:spPr/>
      <dgm:t>
        <a:bodyPr/>
        <a:lstStyle/>
        <a:p>
          <a:pPr algn="l"/>
          <a:r>
            <a:rPr lang="zh-CN" altLang="en-US" sz="3200" b="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基于管程的生产</a:t>
          </a:r>
          <a:r>
            <a:rPr lang="en-US" altLang="zh-CN" sz="3200" b="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-</a:t>
          </a:r>
          <a:r>
            <a:rPr lang="zh-CN" altLang="en-US" sz="3200" b="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消费问题</a:t>
          </a:r>
          <a:endParaRPr lang="zh-CN" altLang="en-US" sz="3200" b="0" dirty="0">
            <a:solidFill>
              <a:schemeClr val="bg1">
                <a:lumMod val="50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72CA26E-37CD-1444-BAF5-1CC722A4E6E0}" type="parTrans" cxnId="{582659C7-4B7E-5649-82FE-A50F41357AE5}">
      <dgm:prSet/>
      <dgm:spPr/>
      <dgm:t>
        <a:bodyPr/>
        <a:lstStyle/>
        <a:p>
          <a:endParaRPr lang="en-US" sz="2400"/>
        </a:p>
      </dgm:t>
    </dgm:pt>
    <dgm:pt modelId="{14F40165-E9EA-B64A-B339-865BFF70A303}" type="sibTrans" cxnId="{582659C7-4B7E-5649-82FE-A50F41357AE5}">
      <dgm:prSet/>
      <dgm:spPr/>
      <dgm:t>
        <a:bodyPr/>
        <a:lstStyle/>
        <a:p>
          <a:endParaRPr lang="en-US" sz="2400"/>
        </a:p>
      </dgm:t>
    </dgm:pt>
    <dgm:pt modelId="{D795C30C-DBFB-4251-8630-C82FA380FFBF}" type="pres">
      <dgm:prSet presAssocID="{74D4C705-7D1D-4CE9-A414-4E092CC53424}" presName="linearFlow" presStyleCnt="0">
        <dgm:presLayoutVars>
          <dgm:dir/>
          <dgm:resizeHandles val="exact"/>
        </dgm:presLayoutVars>
      </dgm:prSet>
      <dgm:spPr/>
    </dgm:pt>
    <dgm:pt modelId="{F055D5DE-11DB-294C-9587-A930ED47B613}" type="pres">
      <dgm:prSet presAssocID="{5D78F3A8-DA6E-0F4D-8B1D-C2612AE3666D}" presName="composite" presStyleCnt="0"/>
      <dgm:spPr/>
    </dgm:pt>
    <dgm:pt modelId="{7DCCF5B3-A0FC-0747-B883-C116E3F2B5C0}" type="pres">
      <dgm:prSet presAssocID="{5D78F3A8-DA6E-0F4D-8B1D-C2612AE3666D}" presName="imgShp" presStyleLbl="fgImgPlace1" presStyleIdx="0" presStyleCnt="3"/>
      <dgm:spPr/>
    </dgm:pt>
    <dgm:pt modelId="{52D7A7DB-7FBD-D642-A218-EAC1FE363477}" type="pres">
      <dgm:prSet presAssocID="{5D78F3A8-DA6E-0F4D-8B1D-C2612AE3666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A2206-748F-0C49-83D4-5ADDF72AD1DC}" type="pres">
      <dgm:prSet presAssocID="{1E6C6A40-3429-4944-8938-16FEE8496FE2}" presName="spacing" presStyleCnt="0"/>
      <dgm:spPr/>
    </dgm:pt>
    <dgm:pt modelId="{FF55DA86-9D83-1946-B182-967CDCF53B02}" type="pres">
      <dgm:prSet presAssocID="{EFE61E0E-3E12-C040-9EEB-64A02A535513}" presName="composite" presStyleCnt="0"/>
      <dgm:spPr/>
    </dgm:pt>
    <dgm:pt modelId="{6B6E953F-1B7F-AC44-A66A-87363C3E9799}" type="pres">
      <dgm:prSet presAssocID="{EFE61E0E-3E12-C040-9EEB-64A02A535513}" presName="imgShp" presStyleLbl="fgImgPlace1" presStyleIdx="1" presStyleCnt="3"/>
      <dgm:spPr/>
    </dgm:pt>
    <dgm:pt modelId="{D6A41CD5-88E9-414B-9A45-1912A1F8D9EE}" type="pres">
      <dgm:prSet presAssocID="{EFE61E0E-3E12-C040-9EEB-64A02A535513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D5846-F641-1D4E-9C8C-18A92982D229}" type="pres">
      <dgm:prSet presAssocID="{31AD18DC-3837-D347-B7A6-DAD3D4D2CFE8}" presName="spacing" presStyleCnt="0"/>
      <dgm:spPr/>
    </dgm:pt>
    <dgm:pt modelId="{6E93A2A9-8061-914F-9E31-4C9A7FF93017}" type="pres">
      <dgm:prSet presAssocID="{2D7D0C2C-9A96-554D-AF1A-B2400DC60561}" presName="composite" presStyleCnt="0"/>
      <dgm:spPr/>
    </dgm:pt>
    <dgm:pt modelId="{8A95C36A-1333-E648-8131-CC796BD7C94B}" type="pres">
      <dgm:prSet presAssocID="{2D7D0C2C-9A96-554D-AF1A-B2400DC60561}" presName="imgShp" presStyleLbl="fgImgPlace1" presStyleIdx="2" presStyleCnt="3"/>
      <dgm:spPr/>
    </dgm:pt>
    <dgm:pt modelId="{6B1C931D-B785-1E44-9BB4-8412D9CCDCE5}" type="pres">
      <dgm:prSet presAssocID="{2D7D0C2C-9A96-554D-AF1A-B2400DC60561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550762-F438-CD41-A297-7D6A6D5431E5}" srcId="{74D4C705-7D1D-4CE9-A414-4E092CC53424}" destId="{EFE61E0E-3E12-C040-9EEB-64A02A535513}" srcOrd="1" destOrd="0" parTransId="{155A5DEC-AEEF-CF44-BA3A-3FC4813A38AC}" sibTransId="{31AD18DC-3837-D347-B7A6-DAD3D4D2CFE8}"/>
    <dgm:cxn modelId="{FBBA5850-9771-F848-AD05-E71C4228DFDA}" type="presOf" srcId="{EFE61E0E-3E12-C040-9EEB-64A02A535513}" destId="{D6A41CD5-88E9-414B-9A45-1912A1F8D9EE}" srcOrd="0" destOrd="0" presId="urn:microsoft.com/office/officeart/2005/8/layout/vList3"/>
    <dgm:cxn modelId="{EED83480-8898-744A-B942-54A1ECE52830}" srcId="{74D4C705-7D1D-4CE9-A414-4E092CC53424}" destId="{5D78F3A8-DA6E-0F4D-8B1D-C2612AE3666D}" srcOrd="0" destOrd="0" parTransId="{90531E8B-A615-494F-9146-DFA12EC4DEC8}" sibTransId="{1E6C6A40-3429-4944-8938-16FEE8496FE2}"/>
    <dgm:cxn modelId="{13ED1B0C-E6B0-1D4F-8933-B88AA7BEA97F}" type="presOf" srcId="{74D4C705-7D1D-4CE9-A414-4E092CC53424}" destId="{D795C30C-DBFB-4251-8630-C82FA380FFBF}" srcOrd="0" destOrd="0" presId="urn:microsoft.com/office/officeart/2005/8/layout/vList3"/>
    <dgm:cxn modelId="{582659C7-4B7E-5649-82FE-A50F41357AE5}" srcId="{74D4C705-7D1D-4CE9-A414-4E092CC53424}" destId="{2D7D0C2C-9A96-554D-AF1A-B2400DC60561}" srcOrd="2" destOrd="0" parTransId="{A72CA26E-37CD-1444-BAF5-1CC722A4E6E0}" sibTransId="{14F40165-E9EA-B64A-B339-865BFF70A303}"/>
    <dgm:cxn modelId="{44AC54E5-C9D3-A74D-BF00-55EAE9DC92AC}" type="presOf" srcId="{2D7D0C2C-9A96-554D-AF1A-B2400DC60561}" destId="{6B1C931D-B785-1E44-9BB4-8412D9CCDCE5}" srcOrd="0" destOrd="0" presId="urn:microsoft.com/office/officeart/2005/8/layout/vList3"/>
    <dgm:cxn modelId="{156AE163-3970-3244-A79A-A0881D83E159}" type="presOf" srcId="{5D78F3A8-DA6E-0F4D-8B1D-C2612AE3666D}" destId="{52D7A7DB-7FBD-D642-A218-EAC1FE363477}" srcOrd="0" destOrd="0" presId="urn:microsoft.com/office/officeart/2005/8/layout/vList3"/>
    <dgm:cxn modelId="{6731377F-3594-D444-9532-007565CDC722}" type="presParOf" srcId="{D795C30C-DBFB-4251-8630-C82FA380FFBF}" destId="{F055D5DE-11DB-294C-9587-A930ED47B613}" srcOrd="0" destOrd="0" presId="urn:microsoft.com/office/officeart/2005/8/layout/vList3"/>
    <dgm:cxn modelId="{BDAB6960-B6A1-B241-84A0-22CCB819288C}" type="presParOf" srcId="{F055D5DE-11DB-294C-9587-A930ED47B613}" destId="{7DCCF5B3-A0FC-0747-B883-C116E3F2B5C0}" srcOrd="0" destOrd="0" presId="urn:microsoft.com/office/officeart/2005/8/layout/vList3"/>
    <dgm:cxn modelId="{CFAAA541-989D-4F4B-B8A4-874EE19DDD98}" type="presParOf" srcId="{F055D5DE-11DB-294C-9587-A930ED47B613}" destId="{52D7A7DB-7FBD-D642-A218-EAC1FE363477}" srcOrd="1" destOrd="0" presId="urn:microsoft.com/office/officeart/2005/8/layout/vList3"/>
    <dgm:cxn modelId="{33AAD1A2-0390-4249-B692-A627F21B8904}" type="presParOf" srcId="{D795C30C-DBFB-4251-8630-C82FA380FFBF}" destId="{80DA2206-748F-0C49-83D4-5ADDF72AD1DC}" srcOrd="1" destOrd="0" presId="urn:microsoft.com/office/officeart/2005/8/layout/vList3"/>
    <dgm:cxn modelId="{B711BAF1-19D3-AF40-8EEA-7E6A0090A8EA}" type="presParOf" srcId="{D795C30C-DBFB-4251-8630-C82FA380FFBF}" destId="{FF55DA86-9D83-1946-B182-967CDCF53B02}" srcOrd="2" destOrd="0" presId="urn:microsoft.com/office/officeart/2005/8/layout/vList3"/>
    <dgm:cxn modelId="{E3D63994-9AF1-9B41-8985-C6BB1A942485}" type="presParOf" srcId="{FF55DA86-9D83-1946-B182-967CDCF53B02}" destId="{6B6E953F-1B7F-AC44-A66A-87363C3E9799}" srcOrd="0" destOrd="0" presId="urn:microsoft.com/office/officeart/2005/8/layout/vList3"/>
    <dgm:cxn modelId="{0EBD4D45-D36E-1846-B916-5DC0D12DDD4A}" type="presParOf" srcId="{FF55DA86-9D83-1946-B182-967CDCF53B02}" destId="{D6A41CD5-88E9-414B-9A45-1912A1F8D9EE}" srcOrd="1" destOrd="0" presId="urn:microsoft.com/office/officeart/2005/8/layout/vList3"/>
    <dgm:cxn modelId="{5289B553-D022-FF40-AFB7-CD8ED4EB6328}" type="presParOf" srcId="{D795C30C-DBFB-4251-8630-C82FA380FFBF}" destId="{AB6D5846-F641-1D4E-9C8C-18A92982D229}" srcOrd="3" destOrd="0" presId="urn:microsoft.com/office/officeart/2005/8/layout/vList3"/>
    <dgm:cxn modelId="{4DE23E25-0938-F047-BF02-5ED8800818FC}" type="presParOf" srcId="{D795C30C-DBFB-4251-8630-C82FA380FFBF}" destId="{6E93A2A9-8061-914F-9E31-4C9A7FF93017}" srcOrd="4" destOrd="0" presId="urn:microsoft.com/office/officeart/2005/8/layout/vList3"/>
    <dgm:cxn modelId="{03043DD4-41DE-9B40-830E-150CA52B1BCF}" type="presParOf" srcId="{6E93A2A9-8061-914F-9E31-4C9A7FF93017}" destId="{8A95C36A-1333-E648-8131-CC796BD7C94B}" srcOrd="0" destOrd="0" presId="urn:microsoft.com/office/officeart/2005/8/layout/vList3"/>
    <dgm:cxn modelId="{227674ED-4A8A-3E48-9769-C64D91C0018C}" type="presParOf" srcId="{6E93A2A9-8061-914F-9E31-4C9A7FF93017}" destId="{6B1C931D-B785-1E44-9BB4-8412D9CCDCE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D4C705-7D1D-4CE9-A414-4E092CC5342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D78F3A8-DA6E-0F4D-8B1D-C2612AE3666D}">
      <dgm:prSet phldrT="[文本]" custT="1"/>
      <dgm:spPr/>
      <dgm:t>
        <a:bodyPr/>
        <a:lstStyle/>
        <a:p>
          <a:pPr algn="l"/>
          <a:r>
            <a:rPr lang="zh-CN" altLang="en-US" sz="3200" b="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管程和条件变量</a:t>
          </a:r>
          <a:endParaRPr lang="zh-CN" altLang="en-US" sz="3200" b="0" dirty="0">
            <a:solidFill>
              <a:schemeClr val="bg1">
                <a:lumMod val="50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0531E8B-A615-494F-9146-DFA12EC4DEC8}" type="parTrans" cxnId="{EED83480-8898-744A-B942-54A1ECE52830}">
      <dgm:prSet/>
      <dgm:spPr/>
      <dgm:t>
        <a:bodyPr/>
        <a:lstStyle/>
        <a:p>
          <a:endParaRPr lang="en-US" sz="2400"/>
        </a:p>
      </dgm:t>
    </dgm:pt>
    <dgm:pt modelId="{1E6C6A40-3429-4944-8938-16FEE8496FE2}" type="sibTrans" cxnId="{EED83480-8898-744A-B942-54A1ECE52830}">
      <dgm:prSet/>
      <dgm:spPr/>
      <dgm:t>
        <a:bodyPr/>
        <a:lstStyle/>
        <a:p>
          <a:endParaRPr lang="en-US" sz="2400"/>
        </a:p>
      </dgm:t>
    </dgm:pt>
    <dgm:pt modelId="{EFE61E0E-3E12-C040-9EEB-64A02A535513}">
      <dgm:prSet phldrT="[文本]" custT="1"/>
      <dgm:spPr/>
      <dgm:t>
        <a:bodyPr/>
        <a:lstStyle/>
        <a:p>
          <a:pPr algn="l"/>
          <a:r>
            <a:rPr lang="zh-CN" altLang="en-US" sz="3200" b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基于管程的哲学家就餐问题</a:t>
          </a:r>
          <a:endParaRPr lang="zh-CN" altLang="en-US" sz="3200" b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55A5DEC-AEEF-CF44-BA3A-3FC4813A38AC}" type="parTrans" cxnId="{74550762-F438-CD41-A297-7D6A6D5431E5}">
      <dgm:prSet/>
      <dgm:spPr/>
      <dgm:t>
        <a:bodyPr/>
        <a:lstStyle/>
        <a:p>
          <a:endParaRPr lang="en-US" sz="2400"/>
        </a:p>
      </dgm:t>
    </dgm:pt>
    <dgm:pt modelId="{31AD18DC-3837-D347-B7A6-DAD3D4D2CFE8}" type="sibTrans" cxnId="{74550762-F438-CD41-A297-7D6A6D5431E5}">
      <dgm:prSet/>
      <dgm:spPr/>
      <dgm:t>
        <a:bodyPr/>
        <a:lstStyle/>
        <a:p>
          <a:endParaRPr lang="en-US" sz="2400"/>
        </a:p>
      </dgm:t>
    </dgm:pt>
    <dgm:pt modelId="{2D7D0C2C-9A96-554D-AF1A-B2400DC60561}">
      <dgm:prSet phldrT="[文本]" custT="1"/>
      <dgm:spPr/>
      <dgm:t>
        <a:bodyPr/>
        <a:lstStyle/>
        <a:p>
          <a:pPr algn="l"/>
          <a:r>
            <a:rPr lang="zh-CN" altLang="en-US" sz="3200" b="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基于管程的生产</a:t>
          </a:r>
          <a:r>
            <a:rPr lang="en-US" altLang="zh-CN" sz="3200" b="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-</a:t>
          </a:r>
          <a:r>
            <a:rPr lang="zh-CN" altLang="en-US" sz="3200" b="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消费问题</a:t>
          </a:r>
          <a:endParaRPr lang="zh-CN" altLang="en-US" sz="3200" b="0" dirty="0">
            <a:solidFill>
              <a:schemeClr val="bg1">
                <a:lumMod val="50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72CA26E-37CD-1444-BAF5-1CC722A4E6E0}" type="parTrans" cxnId="{582659C7-4B7E-5649-82FE-A50F41357AE5}">
      <dgm:prSet/>
      <dgm:spPr/>
      <dgm:t>
        <a:bodyPr/>
        <a:lstStyle/>
        <a:p>
          <a:endParaRPr lang="en-US" sz="2400"/>
        </a:p>
      </dgm:t>
    </dgm:pt>
    <dgm:pt modelId="{14F40165-E9EA-B64A-B339-865BFF70A303}" type="sibTrans" cxnId="{582659C7-4B7E-5649-82FE-A50F41357AE5}">
      <dgm:prSet/>
      <dgm:spPr/>
      <dgm:t>
        <a:bodyPr/>
        <a:lstStyle/>
        <a:p>
          <a:endParaRPr lang="en-US" sz="2400"/>
        </a:p>
      </dgm:t>
    </dgm:pt>
    <dgm:pt modelId="{D795C30C-DBFB-4251-8630-C82FA380FFBF}" type="pres">
      <dgm:prSet presAssocID="{74D4C705-7D1D-4CE9-A414-4E092CC53424}" presName="linearFlow" presStyleCnt="0">
        <dgm:presLayoutVars>
          <dgm:dir/>
          <dgm:resizeHandles val="exact"/>
        </dgm:presLayoutVars>
      </dgm:prSet>
      <dgm:spPr/>
    </dgm:pt>
    <dgm:pt modelId="{F055D5DE-11DB-294C-9587-A930ED47B613}" type="pres">
      <dgm:prSet presAssocID="{5D78F3A8-DA6E-0F4D-8B1D-C2612AE3666D}" presName="composite" presStyleCnt="0"/>
      <dgm:spPr/>
    </dgm:pt>
    <dgm:pt modelId="{7DCCF5B3-A0FC-0747-B883-C116E3F2B5C0}" type="pres">
      <dgm:prSet presAssocID="{5D78F3A8-DA6E-0F4D-8B1D-C2612AE3666D}" presName="imgShp" presStyleLbl="fgImgPlace1" presStyleIdx="0" presStyleCnt="3"/>
      <dgm:spPr/>
    </dgm:pt>
    <dgm:pt modelId="{52D7A7DB-7FBD-D642-A218-EAC1FE363477}" type="pres">
      <dgm:prSet presAssocID="{5D78F3A8-DA6E-0F4D-8B1D-C2612AE3666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A2206-748F-0C49-83D4-5ADDF72AD1DC}" type="pres">
      <dgm:prSet presAssocID="{1E6C6A40-3429-4944-8938-16FEE8496FE2}" presName="spacing" presStyleCnt="0"/>
      <dgm:spPr/>
    </dgm:pt>
    <dgm:pt modelId="{FF55DA86-9D83-1946-B182-967CDCF53B02}" type="pres">
      <dgm:prSet presAssocID="{EFE61E0E-3E12-C040-9EEB-64A02A535513}" presName="composite" presStyleCnt="0"/>
      <dgm:spPr/>
    </dgm:pt>
    <dgm:pt modelId="{6B6E953F-1B7F-AC44-A66A-87363C3E9799}" type="pres">
      <dgm:prSet presAssocID="{EFE61E0E-3E12-C040-9EEB-64A02A535513}" presName="imgShp" presStyleLbl="fgImgPlace1" presStyleIdx="1" presStyleCnt="3"/>
      <dgm:spPr/>
    </dgm:pt>
    <dgm:pt modelId="{D6A41CD5-88E9-414B-9A45-1912A1F8D9EE}" type="pres">
      <dgm:prSet presAssocID="{EFE61E0E-3E12-C040-9EEB-64A02A535513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D5846-F641-1D4E-9C8C-18A92982D229}" type="pres">
      <dgm:prSet presAssocID="{31AD18DC-3837-D347-B7A6-DAD3D4D2CFE8}" presName="spacing" presStyleCnt="0"/>
      <dgm:spPr/>
    </dgm:pt>
    <dgm:pt modelId="{6E93A2A9-8061-914F-9E31-4C9A7FF93017}" type="pres">
      <dgm:prSet presAssocID="{2D7D0C2C-9A96-554D-AF1A-B2400DC60561}" presName="composite" presStyleCnt="0"/>
      <dgm:spPr/>
    </dgm:pt>
    <dgm:pt modelId="{8A95C36A-1333-E648-8131-CC796BD7C94B}" type="pres">
      <dgm:prSet presAssocID="{2D7D0C2C-9A96-554D-AF1A-B2400DC60561}" presName="imgShp" presStyleLbl="fgImgPlace1" presStyleIdx="2" presStyleCnt="3"/>
      <dgm:spPr/>
    </dgm:pt>
    <dgm:pt modelId="{6B1C931D-B785-1E44-9BB4-8412D9CCDCE5}" type="pres">
      <dgm:prSet presAssocID="{2D7D0C2C-9A96-554D-AF1A-B2400DC60561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550762-F438-CD41-A297-7D6A6D5431E5}" srcId="{74D4C705-7D1D-4CE9-A414-4E092CC53424}" destId="{EFE61E0E-3E12-C040-9EEB-64A02A535513}" srcOrd="1" destOrd="0" parTransId="{155A5DEC-AEEF-CF44-BA3A-3FC4813A38AC}" sibTransId="{31AD18DC-3837-D347-B7A6-DAD3D4D2CFE8}"/>
    <dgm:cxn modelId="{FBBA5850-9771-F848-AD05-E71C4228DFDA}" type="presOf" srcId="{EFE61E0E-3E12-C040-9EEB-64A02A535513}" destId="{D6A41CD5-88E9-414B-9A45-1912A1F8D9EE}" srcOrd="0" destOrd="0" presId="urn:microsoft.com/office/officeart/2005/8/layout/vList3"/>
    <dgm:cxn modelId="{EED83480-8898-744A-B942-54A1ECE52830}" srcId="{74D4C705-7D1D-4CE9-A414-4E092CC53424}" destId="{5D78F3A8-DA6E-0F4D-8B1D-C2612AE3666D}" srcOrd="0" destOrd="0" parTransId="{90531E8B-A615-494F-9146-DFA12EC4DEC8}" sibTransId="{1E6C6A40-3429-4944-8938-16FEE8496FE2}"/>
    <dgm:cxn modelId="{13ED1B0C-E6B0-1D4F-8933-B88AA7BEA97F}" type="presOf" srcId="{74D4C705-7D1D-4CE9-A414-4E092CC53424}" destId="{D795C30C-DBFB-4251-8630-C82FA380FFBF}" srcOrd="0" destOrd="0" presId="urn:microsoft.com/office/officeart/2005/8/layout/vList3"/>
    <dgm:cxn modelId="{582659C7-4B7E-5649-82FE-A50F41357AE5}" srcId="{74D4C705-7D1D-4CE9-A414-4E092CC53424}" destId="{2D7D0C2C-9A96-554D-AF1A-B2400DC60561}" srcOrd="2" destOrd="0" parTransId="{A72CA26E-37CD-1444-BAF5-1CC722A4E6E0}" sibTransId="{14F40165-E9EA-B64A-B339-865BFF70A303}"/>
    <dgm:cxn modelId="{44AC54E5-C9D3-A74D-BF00-55EAE9DC92AC}" type="presOf" srcId="{2D7D0C2C-9A96-554D-AF1A-B2400DC60561}" destId="{6B1C931D-B785-1E44-9BB4-8412D9CCDCE5}" srcOrd="0" destOrd="0" presId="urn:microsoft.com/office/officeart/2005/8/layout/vList3"/>
    <dgm:cxn modelId="{156AE163-3970-3244-A79A-A0881D83E159}" type="presOf" srcId="{5D78F3A8-DA6E-0F4D-8B1D-C2612AE3666D}" destId="{52D7A7DB-7FBD-D642-A218-EAC1FE363477}" srcOrd="0" destOrd="0" presId="urn:microsoft.com/office/officeart/2005/8/layout/vList3"/>
    <dgm:cxn modelId="{6731377F-3594-D444-9532-007565CDC722}" type="presParOf" srcId="{D795C30C-DBFB-4251-8630-C82FA380FFBF}" destId="{F055D5DE-11DB-294C-9587-A930ED47B613}" srcOrd="0" destOrd="0" presId="urn:microsoft.com/office/officeart/2005/8/layout/vList3"/>
    <dgm:cxn modelId="{BDAB6960-B6A1-B241-84A0-22CCB819288C}" type="presParOf" srcId="{F055D5DE-11DB-294C-9587-A930ED47B613}" destId="{7DCCF5B3-A0FC-0747-B883-C116E3F2B5C0}" srcOrd="0" destOrd="0" presId="urn:microsoft.com/office/officeart/2005/8/layout/vList3"/>
    <dgm:cxn modelId="{CFAAA541-989D-4F4B-B8A4-874EE19DDD98}" type="presParOf" srcId="{F055D5DE-11DB-294C-9587-A930ED47B613}" destId="{52D7A7DB-7FBD-D642-A218-EAC1FE363477}" srcOrd="1" destOrd="0" presId="urn:microsoft.com/office/officeart/2005/8/layout/vList3"/>
    <dgm:cxn modelId="{33AAD1A2-0390-4249-B692-A627F21B8904}" type="presParOf" srcId="{D795C30C-DBFB-4251-8630-C82FA380FFBF}" destId="{80DA2206-748F-0C49-83D4-5ADDF72AD1DC}" srcOrd="1" destOrd="0" presId="urn:microsoft.com/office/officeart/2005/8/layout/vList3"/>
    <dgm:cxn modelId="{B711BAF1-19D3-AF40-8EEA-7E6A0090A8EA}" type="presParOf" srcId="{D795C30C-DBFB-4251-8630-C82FA380FFBF}" destId="{FF55DA86-9D83-1946-B182-967CDCF53B02}" srcOrd="2" destOrd="0" presId="urn:microsoft.com/office/officeart/2005/8/layout/vList3"/>
    <dgm:cxn modelId="{E3D63994-9AF1-9B41-8985-C6BB1A942485}" type="presParOf" srcId="{FF55DA86-9D83-1946-B182-967CDCF53B02}" destId="{6B6E953F-1B7F-AC44-A66A-87363C3E9799}" srcOrd="0" destOrd="0" presId="urn:microsoft.com/office/officeart/2005/8/layout/vList3"/>
    <dgm:cxn modelId="{0EBD4D45-D36E-1846-B916-5DC0D12DDD4A}" type="presParOf" srcId="{FF55DA86-9D83-1946-B182-967CDCF53B02}" destId="{D6A41CD5-88E9-414B-9A45-1912A1F8D9EE}" srcOrd="1" destOrd="0" presId="urn:microsoft.com/office/officeart/2005/8/layout/vList3"/>
    <dgm:cxn modelId="{5289B553-D022-FF40-AFB7-CD8ED4EB6328}" type="presParOf" srcId="{D795C30C-DBFB-4251-8630-C82FA380FFBF}" destId="{AB6D5846-F641-1D4E-9C8C-18A92982D229}" srcOrd="3" destOrd="0" presId="urn:microsoft.com/office/officeart/2005/8/layout/vList3"/>
    <dgm:cxn modelId="{4DE23E25-0938-F047-BF02-5ED8800818FC}" type="presParOf" srcId="{D795C30C-DBFB-4251-8630-C82FA380FFBF}" destId="{6E93A2A9-8061-914F-9E31-4C9A7FF93017}" srcOrd="4" destOrd="0" presId="urn:microsoft.com/office/officeart/2005/8/layout/vList3"/>
    <dgm:cxn modelId="{03043DD4-41DE-9B40-830E-150CA52B1BCF}" type="presParOf" srcId="{6E93A2A9-8061-914F-9E31-4C9A7FF93017}" destId="{8A95C36A-1333-E648-8131-CC796BD7C94B}" srcOrd="0" destOrd="0" presId="urn:microsoft.com/office/officeart/2005/8/layout/vList3"/>
    <dgm:cxn modelId="{227674ED-4A8A-3E48-9769-C64D91C0018C}" type="presParOf" srcId="{6E93A2A9-8061-914F-9E31-4C9A7FF93017}" destId="{6B1C931D-B785-1E44-9BB4-8412D9CCDCE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D4C705-7D1D-4CE9-A414-4E092CC5342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D78F3A8-DA6E-0F4D-8B1D-C2612AE3666D}">
      <dgm:prSet phldrT="[文本]" custT="1"/>
      <dgm:spPr/>
      <dgm:t>
        <a:bodyPr/>
        <a:lstStyle/>
        <a:p>
          <a:pPr algn="l"/>
          <a:r>
            <a:rPr lang="zh-CN" altLang="en-US" sz="3200" b="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管程和条件变量</a:t>
          </a:r>
          <a:endParaRPr lang="zh-CN" altLang="en-US" sz="3200" b="0" dirty="0">
            <a:solidFill>
              <a:schemeClr val="bg1">
                <a:lumMod val="50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0531E8B-A615-494F-9146-DFA12EC4DEC8}" type="parTrans" cxnId="{EED83480-8898-744A-B942-54A1ECE52830}">
      <dgm:prSet/>
      <dgm:spPr/>
      <dgm:t>
        <a:bodyPr/>
        <a:lstStyle/>
        <a:p>
          <a:endParaRPr lang="en-US" sz="2400"/>
        </a:p>
      </dgm:t>
    </dgm:pt>
    <dgm:pt modelId="{1E6C6A40-3429-4944-8938-16FEE8496FE2}" type="sibTrans" cxnId="{EED83480-8898-744A-B942-54A1ECE52830}">
      <dgm:prSet/>
      <dgm:spPr/>
      <dgm:t>
        <a:bodyPr/>
        <a:lstStyle/>
        <a:p>
          <a:endParaRPr lang="en-US" sz="2400"/>
        </a:p>
      </dgm:t>
    </dgm:pt>
    <dgm:pt modelId="{EFE61E0E-3E12-C040-9EEB-64A02A535513}">
      <dgm:prSet phldrT="[文本]" custT="1"/>
      <dgm:spPr/>
      <dgm:t>
        <a:bodyPr/>
        <a:lstStyle/>
        <a:p>
          <a:pPr algn="l"/>
          <a:r>
            <a:rPr lang="zh-CN" altLang="en-US" sz="3200" b="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基于管程的哲学家就餐问题</a:t>
          </a:r>
          <a:endParaRPr lang="zh-CN" altLang="en-US" sz="3200" b="0" dirty="0">
            <a:solidFill>
              <a:schemeClr val="bg1">
                <a:lumMod val="50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55A5DEC-AEEF-CF44-BA3A-3FC4813A38AC}" type="parTrans" cxnId="{74550762-F438-CD41-A297-7D6A6D5431E5}">
      <dgm:prSet/>
      <dgm:spPr/>
      <dgm:t>
        <a:bodyPr/>
        <a:lstStyle/>
        <a:p>
          <a:endParaRPr lang="en-US" sz="2400"/>
        </a:p>
      </dgm:t>
    </dgm:pt>
    <dgm:pt modelId="{31AD18DC-3837-D347-B7A6-DAD3D4D2CFE8}" type="sibTrans" cxnId="{74550762-F438-CD41-A297-7D6A6D5431E5}">
      <dgm:prSet/>
      <dgm:spPr/>
      <dgm:t>
        <a:bodyPr/>
        <a:lstStyle/>
        <a:p>
          <a:endParaRPr lang="en-US" sz="2400"/>
        </a:p>
      </dgm:t>
    </dgm:pt>
    <dgm:pt modelId="{2D7D0C2C-9A96-554D-AF1A-B2400DC60561}">
      <dgm:prSet phldrT="[文本]" custT="1"/>
      <dgm:spPr/>
      <dgm:t>
        <a:bodyPr/>
        <a:lstStyle/>
        <a:p>
          <a:pPr algn="l"/>
          <a:r>
            <a:rPr lang="zh-CN" altLang="en-US" sz="3200" b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基于管程的生产</a:t>
          </a:r>
          <a:r>
            <a:rPr lang="en-US" altLang="zh-CN" sz="3200" b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-</a:t>
          </a:r>
          <a:r>
            <a:rPr lang="zh-CN" altLang="en-US" sz="3200" b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消费问题</a:t>
          </a:r>
          <a:endParaRPr lang="zh-CN" altLang="en-US" sz="3200" b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72CA26E-37CD-1444-BAF5-1CC722A4E6E0}" type="parTrans" cxnId="{582659C7-4B7E-5649-82FE-A50F41357AE5}">
      <dgm:prSet/>
      <dgm:spPr/>
      <dgm:t>
        <a:bodyPr/>
        <a:lstStyle/>
        <a:p>
          <a:endParaRPr lang="en-US" sz="2400"/>
        </a:p>
      </dgm:t>
    </dgm:pt>
    <dgm:pt modelId="{14F40165-E9EA-B64A-B339-865BFF70A303}" type="sibTrans" cxnId="{582659C7-4B7E-5649-82FE-A50F41357AE5}">
      <dgm:prSet/>
      <dgm:spPr/>
      <dgm:t>
        <a:bodyPr/>
        <a:lstStyle/>
        <a:p>
          <a:endParaRPr lang="en-US" sz="2400"/>
        </a:p>
      </dgm:t>
    </dgm:pt>
    <dgm:pt modelId="{D795C30C-DBFB-4251-8630-C82FA380FFBF}" type="pres">
      <dgm:prSet presAssocID="{74D4C705-7D1D-4CE9-A414-4E092CC53424}" presName="linearFlow" presStyleCnt="0">
        <dgm:presLayoutVars>
          <dgm:dir/>
          <dgm:resizeHandles val="exact"/>
        </dgm:presLayoutVars>
      </dgm:prSet>
      <dgm:spPr/>
    </dgm:pt>
    <dgm:pt modelId="{F055D5DE-11DB-294C-9587-A930ED47B613}" type="pres">
      <dgm:prSet presAssocID="{5D78F3A8-DA6E-0F4D-8B1D-C2612AE3666D}" presName="composite" presStyleCnt="0"/>
      <dgm:spPr/>
    </dgm:pt>
    <dgm:pt modelId="{7DCCF5B3-A0FC-0747-B883-C116E3F2B5C0}" type="pres">
      <dgm:prSet presAssocID="{5D78F3A8-DA6E-0F4D-8B1D-C2612AE3666D}" presName="imgShp" presStyleLbl="fgImgPlace1" presStyleIdx="0" presStyleCnt="3"/>
      <dgm:spPr/>
    </dgm:pt>
    <dgm:pt modelId="{52D7A7DB-7FBD-D642-A218-EAC1FE363477}" type="pres">
      <dgm:prSet presAssocID="{5D78F3A8-DA6E-0F4D-8B1D-C2612AE3666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A2206-748F-0C49-83D4-5ADDF72AD1DC}" type="pres">
      <dgm:prSet presAssocID="{1E6C6A40-3429-4944-8938-16FEE8496FE2}" presName="spacing" presStyleCnt="0"/>
      <dgm:spPr/>
    </dgm:pt>
    <dgm:pt modelId="{FF55DA86-9D83-1946-B182-967CDCF53B02}" type="pres">
      <dgm:prSet presAssocID="{EFE61E0E-3E12-C040-9EEB-64A02A535513}" presName="composite" presStyleCnt="0"/>
      <dgm:spPr/>
    </dgm:pt>
    <dgm:pt modelId="{6B6E953F-1B7F-AC44-A66A-87363C3E9799}" type="pres">
      <dgm:prSet presAssocID="{EFE61E0E-3E12-C040-9EEB-64A02A535513}" presName="imgShp" presStyleLbl="fgImgPlace1" presStyleIdx="1" presStyleCnt="3"/>
      <dgm:spPr/>
    </dgm:pt>
    <dgm:pt modelId="{D6A41CD5-88E9-414B-9A45-1912A1F8D9EE}" type="pres">
      <dgm:prSet presAssocID="{EFE61E0E-3E12-C040-9EEB-64A02A535513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D5846-F641-1D4E-9C8C-18A92982D229}" type="pres">
      <dgm:prSet presAssocID="{31AD18DC-3837-D347-B7A6-DAD3D4D2CFE8}" presName="spacing" presStyleCnt="0"/>
      <dgm:spPr/>
    </dgm:pt>
    <dgm:pt modelId="{6E93A2A9-8061-914F-9E31-4C9A7FF93017}" type="pres">
      <dgm:prSet presAssocID="{2D7D0C2C-9A96-554D-AF1A-B2400DC60561}" presName="composite" presStyleCnt="0"/>
      <dgm:spPr/>
    </dgm:pt>
    <dgm:pt modelId="{8A95C36A-1333-E648-8131-CC796BD7C94B}" type="pres">
      <dgm:prSet presAssocID="{2D7D0C2C-9A96-554D-AF1A-B2400DC60561}" presName="imgShp" presStyleLbl="fgImgPlace1" presStyleIdx="2" presStyleCnt="3"/>
      <dgm:spPr/>
    </dgm:pt>
    <dgm:pt modelId="{6B1C931D-B785-1E44-9BB4-8412D9CCDCE5}" type="pres">
      <dgm:prSet presAssocID="{2D7D0C2C-9A96-554D-AF1A-B2400DC60561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550762-F438-CD41-A297-7D6A6D5431E5}" srcId="{74D4C705-7D1D-4CE9-A414-4E092CC53424}" destId="{EFE61E0E-3E12-C040-9EEB-64A02A535513}" srcOrd="1" destOrd="0" parTransId="{155A5DEC-AEEF-CF44-BA3A-3FC4813A38AC}" sibTransId="{31AD18DC-3837-D347-B7A6-DAD3D4D2CFE8}"/>
    <dgm:cxn modelId="{FBBA5850-9771-F848-AD05-E71C4228DFDA}" type="presOf" srcId="{EFE61E0E-3E12-C040-9EEB-64A02A535513}" destId="{D6A41CD5-88E9-414B-9A45-1912A1F8D9EE}" srcOrd="0" destOrd="0" presId="urn:microsoft.com/office/officeart/2005/8/layout/vList3"/>
    <dgm:cxn modelId="{EED83480-8898-744A-B942-54A1ECE52830}" srcId="{74D4C705-7D1D-4CE9-A414-4E092CC53424}" destId="{5D78F3A8-DA6E-0F4D-8B1D-C2612AE3666D}" srcOrd="0" destOrd="0" parTransId="{90531E8B-A615-494F-9146-DFA12EC4DEC8}" sibTransId="{1E6C6A40-3429-4944-8938-16FEE8496FE2}"/>
    <dgm:cxn modelId="{13ED1B0C-E6B0-1D4F-8933-B88AA7BEA97F}" type="presOf" srcId="{74D4C705-7D1D-4CE9-A414-4E092CC53424}" destId="{D795C30C-DBFB-4251-8630-C82FA380FFBF}" srcOrd="0" destOrd="0" presId="urn:microsoft.com/office/officeart/2005/8/layout/vList3"/>
    <dgm:cxn modelId="{582659C7-4B7E-5649-82FE-A50F41357AE5}" srcId="{74D4C705-7D1D-4CE9-A414-4E092CC53424}" destId="{2D7D0C2C-9A96-554D-AF1A-B2400DC60561}" srcOrd="2" destOrd="0" parTransId="{A72CA26E-37CD-1444-BAF5-1CC722A4E6E0}" sibTransId="{14F40165-E9EA-B64A-B339-865BFF70A303}"/>
    <dgm:cxn modelId="{44AC54E5-C9D3-A74D-BF00-55EAE9DC92AC}" type="presOf" srcId="{2D7D0C2C-9A96-554D-AF1A-B2400DC60561}" destId="{6B1C931D-B785-1E44-9BB4-8412D9CCDCE5}" srcOrd="0" destOrd="0" presId="urn:microsoft.com/office/officeart/2005/8/layout/vList3"/>
    <dgm:cxn modelId="{156AE163-3970-3244-A79A-A0881D83E159}" type="presOf" srcId="{5D78F3A8-DA6E-0F4D-8B1D-C2612AE3666D}" destId="{52D7A7DB-7FBD-D642-A218-EAC1FE363477}" srcOrd="0" destOrd="0" presId="urn:microsoft.com/office/officeart/2005/8/layout/vList3"/>
    <dgm:cxn modelId="{6731377F-3594-D444-9532-007565CDC722}" type="presParOf" srcId="{D795C30C-DBFB-4251-8630-C82FA380FFBF}" destId="{F055D5DE-11DB-294C-9587-A930ED47B613}" srcOrd="0" destOrd="0" presId="urn:microsoft.com/office/officeart/2005/8/layout/vList3"/>
    <dgm:cxn modelId="{BDAB6960-B6A1-B241-84A0-22CCB819288C}" type="presParOf" srcId="{F055D5DE-11DB-294C-9587-A930ED47B613}" destId="{7DCCF5B3-A0FC-0747-B883-C116E3F2B5C0}" srcOrd="0" destOrd="0" presId="urn:microsoft.com/office/officeart/2005/8/layout/vList3"/>
    <dgm:cxn modelId="{CFAAA541-989D-4F4B-B8A4-874EE19DDD98}" type="presParOf" srcId="{F055D5DE-11DB-294C-9587-A930ED47B613}" destId="{52D7A7DB-7FBD-D642-A218-EAC1FE363477}" srcOrd="1" destOrd="0" presId="urn:microsoft.com/office/officeart/2005/8/layout/vList3"/>
    <dgm:cxn modelId="{33AAD1A2-0390-4249-B692-A627F21B8904}" type="presParOf" srcId="{D795C30C-DBFB-4251-8630-C82FA380FFBF}" destId="{80DA2206-748F-0C49-83D4-5ADDF72AD1DC}" srcOrd="1" destOrd="0" presId="urn:microsoft.com/office/officeart/2005/8/layout/vList3"/>
    <dgm:cxn modelId="{B711BAF1-19D3-AF40-8EEA-7E6A0090A8EA}" type="presParOf" srcId="{D795C30C-DBFB-4251-8630-C82FA380FFBF}" destId="{FF55DA86-9D83-1946-B182-967CDCF53B02}" srcOrd="2" destOrd="0" presId="urn:microsoft.com/office/officeart/2005/8/layout/vList3"/>
    <dgm:cxn modelId="{E3D63994-9AF1-9B41-8985-C6BB1A942485}" type="presParOf" srcId="{FF55DA86-9D83-1946-B182-967CDCF53B02}" destId="{6B6E953F-1B7F-AC44-A66A-87363C3E9799}" srcOrd="0" destOrd="0" presId="urn:microsoft.com/office/officeart/2005/8/layout/vList3"/>
    <dgm:cxn modelId="{0EBD4D45-D36E-1846-B916-5DC0D12DDD4A}" type="presParOf" srcId="{FF55DA86-9D83-1946-B182-967CDCF53B02}" destId="{D6A41CD5-88E9-414B-9A45-1912A1F8D9EE}" srcOrd="1" destOrd="0" presId="urn:microsoft.com/office/officeart/2005/8/layout/vList3"/>
    <dgm:cxn modelId="{5289B553-D022-FF40-AFB7-CD8ED4EB6328}" type="presParOf" srcId="{D795C30C-DBFB-4251-8630-C82FA380FFBF}" destId="{AB6D5846-F641-1D4E-9C8C-18A92982D229}" srcOrd="3" destOrd="0" presId="urn:microsoft.com/office/officeart/2005/8/layout/vList3"/>
    <dgm:cxn modelId="{4DE23E25-0938-F047-BF02-5ED8800818FC}" type="presParOf" srcId="{D795C30C-DBFB-4251-8630-C82FA380FFBF}" destId="{6E93A2A9-8061-914F-9E31-4C9A7FF93017}" srcOrd="4" destOrd="0" presId="urn:microsoft.com/office/officeart/2005/8/layout/vList3"/>
    <dgm:cxn modelId="{03043DD4-41DE-9B40-830E-150CA52B1BCF}" type="presParOf" srcId="{6E93A2A9-8061-914F-9E31-4C9A7FF93017}" destId="{8A95C36A-1333-E648-8131-CC796BD7C94B}" srcOrd="0" destOrd="0" presId="urn:microsoft.com/office/officeart/2005/8/layout/vList3"/>
    <dgm:cxn modelId="{227674ED-4A8A-3E48-9769-C64D91C0018C}" type="presParOf" srcId="{6E93A2A9-8061-914F-9E31-4C9A7FF93017}" destId="{6B1C931D-B785-1E44-9BB4-8412D9CCDCE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7A7DB-7FBD-D642-A218-EAC1FE363477}">
      <dsp:nvSpPr>
        <dsp:cNvPr id="0" name=""/>
        <dsp:cNvSpPr/>
      </dsp:nvSpPr>
      <dsp:spPr>
        <a:xfrm rot="10800000">
          <a:off x="1268193" y="1600"/>
          <a:ext cx="4191670" cy="8495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44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管程和条件变量</a:t>
          </a:r>
          <a:endParaRPr lang="zh-CN" altLang="en-US" sz="2000" b="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 rot="10800000">
        <a:off x="1480589" y="1600"/>
        <a:ext cx="3979274" cy="849586"/>
      </dsp:txXfrm>
    </dsp:sp>
    <dsp:sp modelId="{7DCCF5B3-A0FC-0747-B883-C116E3F2B5C0}">
      <dsp:nvSpPr>
        <dsp:cNvPr id="0" name=""/>
        <dsp:cNvSpPr/>
      </dsp:nvSpPr>
      <dsp:spPr>
        <a:xfrm>
          <a:off x="843400" y="1600"/>
          <a:ext cx="849586" cy="8495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41CD5-88E9-414B-9A45-1912A1F8D9EE}">
      <dsp:nvSpPr>
        <dsp:cNvPr id="0" name=""/>
        <dsp:cNvSpPr/>
      </dsp:nvSpPr>
      <dsp:spPr>
        <a:xfrm rot="10800000">
          <a:off x="1268193" y="1104794"/>
          <a:ext cx="4191670" cy="8495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44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基于管程的哲学家就餐问题</a:t>
          </a:r>
          <a:endParaRPr lang="zh-CN" altLang="en-US" sz="2000" b="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 rot="10800000">
        <a:off x="1480589" y="1104794"/>
        <a:ext cx="3979274" cy="849586"/>
      </dsp:txXfrm>
    </dsp:sp>
    <dsp:sp modelId="{6B6E953F-1B7F-AC44-A66A-87363C3E9799}">
      <dsp:nvSpPr>
        <dsp:cNvPr id="0" name=""/>
        <dsp:cNvSpPr/>
      </dsp:nvSpPr>
      <dsp:spPr>
        <a:xfrm>
          <a:off x="843400" y="1104794"/>
          <a:ext cx="849586" cy="8495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C931D-B785-1E44-9BB4-8412D9CCDCE5}">
      <dsp:nvSpPr>
        <dsp:cNvPr id="0" name=""/>
        <dsp:cNvSpPr/>
      </dsp:nvSpPr>
      <dsp:spPr>
        <a:xfrm rot="10800000">
          <a:off x="1268193" y="2207989"/>
          <a:ext cx="4191670" cy="8495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44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基于管程的生产</a:t>
          </a:r>
          <a:r>
            <a:rPr lang="en-US" altLang="zh-CN" sz="2000" b="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-</a:t>
          </a:r>
          <a:r>
            <a:rPr lang="zh-CN" altLang="en-US" sz="2000" b="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消费问题</a:t>
          </a:r>
          <a:endParaRPr lang="zh-CN" altLang="en-US" sz="2000" b="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 rot="10800000">
        <a:off x="1480589" y="2207989"/>
        <a:ext cx="3979274" cy="849586"/>
      </dsp:txXfrm>
    </dsp:sp>
    <dsp:sp modelId="{8A95C36A-1333-E648-8131-CC796BD7C94B}">
      <dsp:nvSpPr>
        <dsp:cNvPr id="0" name=""/>
        <dsp:cNvSpPr/>
      </dsp:nvSpPr>
      <dsp:spPr>
        <a:xfrm>
          <a:off x="843400" y="2207989"/>
          <a:ext cx="849586" cy="8495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7A7DB-7FBD-D642-A218-EAC1FE363477}">
      <dsp:nvSpPr>
        <dsp:cNvPr id="0" name=""/>
        <dsp:cNvSpPr/>
      </dsp:nvSpPr>
      <dsp:spPr>
        <a:xfrm rot="10800000">
          <a:off x="1879756" y="2372"/>
          <a:ext cx="6213027" cy="12592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309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0" kern="12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管程和条件变量</a:t>
          </a:r>
          <a:endParaRPr lang="zh-CN" altLang="en-US" sz="3200" b="0" kern="1200" dirty="0">
            <a:solidFill>
              <a:schemeClr val="bg1">
                <a:lumMod val="50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 rot="10800000">
        <a:off x="2194577" y="2372"/>
        <a:ext cx="5898206" cy="1259283"/>
      </dsp:txXfrm>
    </dsp:sp>
    <dsp:sp modelId="{7DCCF5B3-A0FC-0747-B883-C116E3F2B5C0}">
      <dsp:nvSpPr>
        <dsp:cNvPr id="0" name=""/>
        <dsp:cNvSpPr/>
      </dsp:nvSpPr>
      <dsp:spPr>
        <a:xfrm>
          <a:off x="1250114" y="2372"/>
          <a:ext cx="1259283" cy="12592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41CD5-88E9-414B-9A45-1912A1F8D9EE}">
      <dsp:nvSpPr>
        <dsp:cNvPr id="0" name=""/>
        <dsp:cNvSpPr/>
      </dsp:nvSpPr>
      <dsp:spPr>
        <a:xfrm rot="10800000">
          <a:off x="1879756" y="1637562"/>
          <a:ext cx="6213027" cy="12592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309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0" kern="12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基于管程的哲学家就餐问题</a:t>
          </a:r>
          <a:endParaRPr lang="zh-CN" altLang="en-US" sz="3200" b="0" kern="1200" dirty="0">
            <a:solidFill>
              <a:schemeClr val="bg1">
                <a:lumMod val="50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 rot="10800000">
        <a:off x="2194577" y="1637562"/>
        <a:ext cx="5898206" cy="1259283"/>
      </dsp:txXfrm>
    </dsp:sp>
    <dsp:sp modelId="{6B6E953F-1B7F-AC44-A66A-87363C3E9799}">
      <dsp:nvSpPr>
        <dsp:cNvPr id="0" name=""/>
        <dsp:cNvSpPr/>
      </dsp:nvSpPr>
      <dsp:spPr>
        <a:xfrm>
          <a:off x="1250114" y="1637562"/>
          <a:ext cx="1259283" cy="12592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C931D-B785-1E44-9BB4-8412D9CCDCE5}">
      <dsp:nvSpPr>
        <dsp:cNvPr id="0" name=""/>
        <dsp:cNvSpPr/>
      </dsp:nvSpPr>
      <dsp:spPr>
        <a:xfrm rot="10800000">
          <a:off x="1879756" y="3272751"/>
          <a:ext cx="6213027" cy="12592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309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0" kern="12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基于管程的生产</a:t>
          </a:r>
          <a:r>
            <a:rPr lang="en-US" altLang="zh-CN" sz="3200" b="0" kern="12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-</a:t>
          </a:r>
          <a:r>
            <a:rPr lang="zh-CN" altLang="en-US" sz="3200" b="0" kern="12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消费问题</a:t>
          </a:r>
          <a:endParaRPr lang="zh-CN" altLang="en-US" sz="3200" b="0" kern="1200" dirty="0">
            <a:solidFill>
              <a:schemeClr val="bg1">
                <a:lumMod val="50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 rot="10800000">
        <a:off x="2194577" y="3272751"/>
        <a:ext cx="5898206" cy="1259283"/>
      </dsp:txXfrm>
    </dsp:sp>
    <dsp:sp modelId="{8A95C36A-1333-E648-8131-CC796BD7C94B}">
      <dsp:nvSpPr>
        <dsp:cNvPr id="0" name=""/>
        <dsp:cNvSpPr/>
      </dsp:nvSpPr>
      <dsp:spPr>
        <a:xfrm>
          <a:off x="1250114" y="3272751"/>
          <a:ext cx="1259283" cy="12592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7A7DB-7FBD-D642-A218-EAC1FE363477}">
      <dsp:nvSpPr>
        <dsp:cNvPr id="0" name=""/>
        <dsp:cNvSpPr/>
      </dsp:nvSpPr>
      <dsp:spPr>
        <a:xfrm rot="10800000">
          <a:off x="1879756" y="2372"/>
          <a:ext cx="6213027" cy="12592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309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0" kern="12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管程和条件变量</a:t>
          </a:r>
          <a:endParaRPr lang="zh-CN" altLang="en-US" sz="3200" b="0" kern="1200" dirty="0">
            <a:solidFill>
              <a:schemeClr val="bg1">
                <a:lumMod val="50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 rot="10800000">
        <a:off x="2194577" y="2372"/>
        <a:ext cx="5898206" cy="1259283"/>
      </dsp:txXfrm>
    </dsp:sp>
    <dsp:sp modelId="{7DCCF5B3-A0FC-0747-B883-C116E3F2B5C0}">
      <dsp:nvSpPr>
        <dsp:cNvPr id="0" name=""/>
        <dsp:cNvSpPr/>
      </dsp:nvSpPr>
      <dsp:spPr>
        <a:xfrm>
          <a:off x="1250114" y="2372"/>
          <a:ext cx="1259283" cy="12592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41CD5-88E9-414B-9A45-1912A1F8D9EE}">
      <dsp:nvSpPr>
        <dsp:cNvPr id="0" name=""/>
        <dsp:cNvSpPr/>
      </dsp:nvSpPr>
      <dsp:spPr>
        <a:xfrm rot="10800000">
          <a:off x="1879756" y="1637562"/>
          <a:ext cx="6213027" cy="12592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309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0" kern="12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基于管程的哲学家就餐问题</a:t>
          </a:r>
          <a:endParaRPr lang="zh-CN" altLang="en-US" sz="3200" b="0" kern="120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 rot="10800000">
        <a:off x="2194577" y="1637562"/>
        <a:ext cx="5898206" cy="1259283"/>
      </dsp:txXfrm>
    </dsp:sp>
    <dsp:sp modelId="{6B6E953F-1B7F-AC44-A66A-87363C3E9799}">
      <dsp:nvSpPr>
        <dsp:cNvPr id="0" name=""/>
        <dsp:cNvSpPr/>
      </dsp:nvSpPr>
      <dsp:spPr>
        <a:xfrm>
          <a:off x="1250114" y="1637562"/>
          <a:ext cx="1259283" cy="12592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C931D-B785-1E44-9BB4-8412D9CCDCE5}">
      <dsp:nvSpPr>
        <dsp:cNvPr id="0" name=""/>
        <dsp:cNvSpPr/>
      </dsp:nvSpPr>
      <dsp:spPr>
        <a:xfrm rot="10800000">
          <a:off x="1879756" y="3272751"/>
          <a:ext cx="6213027" cy="12592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309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0" kern="12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基于管程的生产</a:t>
          </a:r>
          <a:r>
            <a:rPr lang="en-US" altLang="zh-CN" sz="3200" b="0" kern="12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-</a:t>
          </a:r>
          <a:r>
            <a:rPr lang="zh-CN" altLang="en-US" sz="3200" b="0" kern="12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消费问题</a:t>
          </a:r>
          <a:endParaRPr lang="zh-CN" altLang="en-US" sz="3200" b="0" kern="1200" dirty="0">
            <a:solidFill>
              <a:schemeClr val="bg1">
                <a:lumMod val="50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 rot="10800000">
        <a:off x="2194577" y="3272751"/>
        <a:ext cx="5898206" cy="1259283"/>
      </dsp:txXfrm>
    </dsp:sp>
    <dsp:sp modelId="{8A95C36A-1333-E648-8131-CC796BD7C94B}">
      <dsp:nvSpPr>
        <dsp:cNvPr id="0" name=""/>
        <dsp:cNvSpPr/>
      </dsp:nvSpPr>
      <dsp:spPr>
        <a:xfrm>
          <a:off x="1250114" y="3272751"/>
          <a:ext cx="1259283" cy="12592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7A7DB-7FBD-D642-A218-EAC1FE363477}">
      <dsp:nvSpPr>
        <dsp:cNvPr id="0" name=""/>
        <dsp:cNvSpPr/>
      </dsp:nvSpPr>
      <dsp:spPr>
        <a:xfrm rot="10800000">
          <a:off x="1879756" y="2372"/>
          <a:ext cx="6213027" cy="12592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309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0" kern="12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管程和条件变量</a:t>
          </a:r>
          <a:endParaRPr lang="zh-CN" altLang="en-US" sz="3200" b="0" kern="1200" dirty="0">
            <a:solidFill>
              <a:schemeClr val="bg1">
                <a:lumMod val="50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 rot="10800000">
        <a:off x="2194577" y="2372"/>
        <a:ext cx="5898206" cy="1259283"/>
      </dsp:txXfrm>
    </dsp:sp>
    <dsp:sp modelId="{7DCCF5B3-A0FC-0747-B883-C116E3F2B5C0}">
      <dsp:nvSpPr>
        <dsp:cNvPr id="0" name=""/>
        <dsp:cNvSpPr/>
      </dsp:nvSpPr>
      <dsp:spPr>
        <a:xfrm>
          <a:off x="1250114" y="2372"/>
          <a:ext cx="1259283" cy="12592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41CD5-88E9-414B-9A45-1912A1F8D9EE}">
      <dsp:nvSpPr>
        <dsp:cNvPr id="0" name=""/>
        <dsp:cNvSpPr/>
      </dsp:nvSpPr>
      <dsp:spPr>
        <a:xfrm rot="10800000">
          <a:off x="1879756" y="1637562"/>
          <a:ext cx="6213027" cy="12592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309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0" kern="12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基于管程的哲学家就餐问题</a:t>
          </a:r>
          <a:endParaRPr lang="zh-CN" altLang="en-US" sz="3200" b="0" kern="1200" dirty="0">
            <a:solidFill>
              <a:schemeClr val="bg1">
                <a:lumMod val="50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 rot="10800000">
        <a:off x="2194577" y="1637562"/>
        <a:ext cx="5898206" cy="1259283"/>
      </dsp:txXfrm>
    </dsp:sp>
    <dsp:sp modelId="{6B6E953F-1B7F-AC44-A66A-87363C3E9799}">
      <dsp:nvSpPr>
        <dsp:cNvPr id="0" name=""/>
        <dsp:cNvSpPr/>
      </dsp:nvSpPr>
      <dsp:spPr>
        <a:xfrm>
          <a:off x="1250114" y="1637562"/>
          <a:ext cx="1259283" cy="12592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C931D-B785-1E44-9BB4-8412D9CCDCE5}">
      <dsp:nvSpPr>
        <dsp:cNvPr id="0" name=""/>
        <dsp:cNvSpPr/>
      </dsp:nvSpPr>
      <dsp:spPr>
        <a:xfrm rot="10800000">
          <a:off x="1879756" y="3272751"/>
          <a:ext cx="6213027" cy="12592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309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0" kern="12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基于管程的生产</a:t>
          </a:r>
          <a:r>
            <a:rPr lang="en-US" altLang="zh-CN" sz="3200" b="0" kern="12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-</a:t>
          </a:r>
          <a:r>
            <a:rPr lang="zh-CN" altLang="en-US" sz="3200" b="0" kern="12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消费问题</a:t>
          </a:r>
          <a:endParaRPr lang="zh-CN" altLang="en-US" sz="3200" b="0" kern="120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 rot="10800000">
        <a:off x="2194577" y="3272751"/>
        <a:ext cx="5898206" cy="1259283"/>
      </dsp:txXfrm>
    </dsp:sp>
    <dsp:sp modelId="{8A95C36A-1333-E648-8131-CC796BD7C94B}">
      <dsp:nvSpPr>
        <dsp:cNvPr id="0" name=""/>
        <dsp:cNvSpPr/>
      </dsp:nvSpPr>
      <dsp:spPr>
        <a:xfrm>
          <a:off x="1250114" y="3272751"/>
          <a:ext cx="1259283" cy="12592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1876476"/>
          </a:xfrm>
          <a:solidFill>
            <a:srgbClr val="C3370B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anchor="ctr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21833"/>
            <a:ext cx="6858000" cy="1655762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2663548-81AC-44C0-99E5-E54D5E6700F3}" type="datetimeFigureOut">
              <a:rPr lang="zh-CN" altLang="en-US" smtClean="0"/>
              <a:t>2018-11-2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092F63-8B6C-460B-A80B-DEB5EE2B9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2663548-81AC-44C0-99E5-E54D5E6700F3}" type="datetimeFigureOut">
              <a:rPr lang="zh-CN" altLang="en-US" smtClean="0"/>
              <a:t>2018-11-2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F63-8B6C-460B-A80B-DEB5EE2B9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9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2663548-81AC-44C0-99E5-E54D5E6700F3}" type="datetimeFigureOut">
              <a:rPr lang="zh-CN" altLang="en-US" smtClean="0"/>
              <a:t>2018-11-2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F63-8B6C-460B-A80B-DEB5EE2B9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3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2663548-81AC-44C0-99E5-E54D5E6700F3}" type="datetimeFigureOut">
              <a:rPr lang="zh-CN" altLang="en-US" smtClean="0"/>
              <a:t>2018-11-2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F63-8B6C-460B-A80B-DEB5EE2B9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63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2663548-81AC-44C0-99E5-E54D5E6700F3}" type="datetimeFigureOut">
              <a:rPr lang="zh-CN" altLang="en-US" smtClean="0"/>
              <a:t>2018-11-2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F63-8B6C-460B-A80B-DEB5EE2B9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0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2663548-81AC-44C0-99E5-E54D5E6700F3}" type="datetimeFigureOut">
              <a:rPr lang="zh-CN" altLang="en-US" smtClean="0"/>
              <a:t>2018-11-2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F63-8B6C-460B-A80B-DEB5EE2B9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6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2663548-81AC-44C0-99E5-E54D5E6700F3}" type="datetimeFigureOut">
              <a:rPr lang="zh-CN" altLang="en-US" smtClean="0"/>
              <a:t>2018-11-2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F63-8B6C-460B-A80B-DEB5EE2B9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4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2663548-81AC-44C0-99E5-E54D5E6700F3}" type="datetimeFigureOut">
              <a:rPr lang="zh-CN" altLang="en-US" smtClean="0"/>
              <a:t>2018-11-2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F63-8B6C-460B-A80B-DEB5EE2B9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2663548-81AC-44C0-99E5-E54D5E6700F3}" type="datetimeFigureOut">
              <a:rPr lang="zh-CN" altLang="en-US" smtClean="0"/>
              <a:t>2018-11-2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F63-8B6C-460B-A80B-DEB5EE2B9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22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2663548-81AC-44C0-99E5-E54D5E6700F3}" type="datetimeFigureOut">
              <a:rPr lang="zh-CN" altLang="en-US" smtClean="0"/>
              <a:t>2018-11-2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F63-8B6C-460B-A80B-DEB5EE2B9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9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2663548-81AC-44C0-99E5-E54D5E6700F3}" type="datetimeFigureOut">
              <a:rPr lang="zh-CN" altLang="en-US" smtClean="0"/>
              <a:t>2018-11-2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F63-8B6C-460B-A80B-DEB5EE2B9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0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34092F63-8B6C-460B-A80B-DEB5EE2B9D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90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/>
              <a:t>	3.4 </a:t>
            </a:r>
            <a:r>
              <a:rPr lang="zh-CN" altLang="en-US" dirty="0"/>
              <a:t>管程（</a:t>
            </a:r>
            <a:r>
              <a:rPr lang="en-US" altLang="zh-CN" dirty="0"/>
              <a:t>Monitor</a:t>
            </a:r>
            <a:r>
              <a:rPr lang="zh-CN" altLang="en-US" dirty="0"/>
              <a:t>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473952" y="3304032"/>
            <a:ext cx="2170176" cy="3286125"/>
            <a:chOff x="6217920" y="3304032"/>
            <a:chExt cx="2170176" cy="328612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69" r="22870"/>
            <a:stretch/>
          </p:blipFill>
          <p:spPr>
            <a:xfrm>
              <a:off x="6217920" y="3304032"/>
              <a:ext cx="2170176" cy="328612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168896" y="6242304"/>
              <a:ext cx="1219200" cy="347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397696207"/>
              </p:ext>
            </p:extLst>
          </p:nvPr>
        </p:nvGraphicFramePr>
        <p:xfrm>
          <a:off x="256032" y="3304032"/>
          <a:ext cx="6303264" cy="305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452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</a:t>
            </a:r>
            <a:r>
              <a:rPr lang="zh-CN" altLang="en-US" dirty="0" smtClean="0"/>
              <a:t>：管程实现</a:t>
            </a:r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628650" y="1802727"/>
            <a:ext cx="4443864" cy="4761702"/>
            <a:chOff x="628650" y="3000381"/>
            <a:chExt cx="2781815" cy="2769594"/>
          </a:xfrm>
        </p:grpSpPr>
        <p:sp>
          <p:nvSpPr>
            <p:cNvPr id="5" name="Rectangle 6"/>
            <p:cNvSpPr/>
            <p:nvPr/>
          </p:nvSpPr>
          <p:spPr>
            <a:xfrm>
              <a:off x="628650" y="3000381"/>
              <a:ext cx="2781815" cy="2769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+mj-lt"/>
                <a:buAutoNum type="arabicPeriod"/>
              </a:pPr>
              <a:r>
                <a:rPr lang="en-US" altLang="zh-CN" sz="2000" i="1" dirty="0" smtClean="0">
                  <a:solidFill>
                    <a:srgbClr val="0070C0"/>
                  </a:solidFill>
                  <a:latin typeface="SimSun-ExtB" charset="0"/>
                  <a:ea typeface="SimSun-ExtB" charset="0"/>
                  <a:cs typeface="SimSun-ExtB" charset="0"/>
                </a:rPr>
                <a:t>monitor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mo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{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 </a:t>
              </a:r>
              <a:r>
                <a:rPr lang="en-US" altLang="zh-CN" sz="2000" i="1" dirty="0" smtClean="0">
                  <a:solidFill>
                    <a:srgbClr val="0070C0"/>
                  </a:solidFill>
                  <a:latin typeface="SimSun-ExtB" charset="0"/>
                  <a:ea typeface="SimSun-ExtB" charset="0"/>
                  <a:cs typeface="SimSun-ExtB" charset="0"/>
                </a:rPr>
                <a:t>condition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x, y; </a:t>
              </a:r>
            </a:p>
            <a:p>
              <a:pPr marL="457200" indent="-457200">
                <a:buFont typeface="+mj-lt"/>
                <a:buAutoNum type="arabicPeriod"/>
              </a:pPr>
              <a:endParaRPr lang="en-US" altLang="zh-CN" sz="2000" dirty="0" smtClean="0">
                <a:solidFill>
                  <a:schemeClr val="tx1"/>
                </a:solidFill>
                <a:latin typeface="SimSun-ExtB" charset="0"/>
                <a:ea typeface="SimSun-ExtB" charset="0"/>
                <a:cs typeface="SimSun-ExtB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procedure P1(…){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   …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  </a:t>
              </a:r>
              <a:r>
                <a:rPr lang="en-US" altLang="zh-CN" sz="2000" dirty="0" err="1" smtClean="0">
                  <a:solidFill>
                    <a:srgbClr val="FF0000"/>
                  </a:solidFill>
                  <a:latin typeface="SimSun-ExtB" charset="0"/>
                  <a:ea typeface="SimSun-ExtB" charset="0"/>
                  <a:cs typeface="SimSun-ExtB" charset="0"/>
                </a:rPr>
                <a:t>x.wait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SimSun-ExtB" charset="0"/>
                  <a:ea typeface="SimSun-ExtB" charset="0"/>
                  <a:cs typeface="SimSun-ExtB" charset="0"/>
                </a:rPr>
                <a:t>();</a:t>
              </a:r>
              <a:endParaRPr lang="en-US" altLang="zh-CN" sz="2000" dirty="0">
                <a:solidFill>
                  <a:srgbClr val="FF0000"/>
                </a:solidFill>
                <a:latin typeface="SimSun-ExtB" charset="0"/>
                <a:ea typeface="SimSun-ExtB" charset="0"/>
                <a:cs typeface="SimSun-ExtB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 }</a:t>
              </a:r>
            </a:p>
            <a:p>
              <a:pPr marL="457200" indent="-457200">
                <a:buFont typeface="+mj-lt"/>
                <a:buAutoNum type="arabicPeriod"/>
              </a:pPr>
              <a:endParaRPr lang="en-US" altLang="zh-CN" sz="2000" dirty="0">
                <a:solidFill>
                  <a:schemeClr val="tx1"/>
                </a:solidFill>
                <a:latin typeface="SimSun-ExtB" charset="0"/>
                <a:ea typeface="SimSun-ExtB" charset="0"/>
                <a:cs typeface="SimSun-ExtB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 procedure P2(){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   …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  </a:t>
              </a:r>
              <a:r>
                <a:rPr lang="en-US" altLang="zh-CN" sz="2000" dirty="0" err="1" smtClean="0">
                  <a:solidFill>
                    <a:srgbClr val="FF0000"/>
                  </a:solidFill>
                  <a:latin typeface="SimSun-ExtB" charset="0"/>
                  <a:ea typeface="SimSun-ExtB" charset="0"/>
                  <a:cs typeface="SimSun-ExtB" charset="0"/>
                </a:rPr>
                <a:t>y.signal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SimSun-ExtB" charset="0"/>
                  <a:ea typeface="SimSun-ExtB" charset="0"/>
                  <a:cs typeface="SimSun-ExtB" charset="0"/>
                </a:rPr>
                <a:t>();</a:t>
              </a:r>
              <a:endParaRPr lang="en-US" altLang="zh-CN" sz="2000" dirty="0">
                <a:solidFill>
                  <a:srgbClr val="FF0000"/>
                </a:solidFill>
                <a:latin typeface="SimSun-ExtB" charset="0"/>
                <a:ea typeface="SimSun-ExtB" charset="0"/>
                <a:cs typeface="SimSun-ExtB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 }</a:t>
              </a:r>
              <a:endParaRPr lang="en-US" altLang="zh-CN" sz="2000" dirty="0">
                <a:solidFill>
                  <a:schemeClr val="tx1"/>
                </a:solidFill>
                <a:latin typeface="SimSun-ExtB" charset="0"/>
                <a:ea typeface="SimSun-ExtB" charset="0"/>
                <a:cs typeface="SimSun-ExtB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lang="en-US" altLang="zh-CN" sz="2000" dirty="0" smtClean="0">
                <a:solidFill>
                  <a:schemeClr val="tx1"/>
                </a:solidFill>
                <a:latin typeface="SimSun-ExtB" charset="0"/>
                <a:ea typeface="SimSun-ExtB" charset="0"/>
                <a:cs typeface="SimSun-ExtB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initialization code(…){…}</a:t>
              </a:r>
              <a:endParaRPr lang="en-US" altLang="zh-CN" sz="2000" dirty="0">
                <a:solidFill>
                  <a:schemeClr val="tx1"/>
                </a:solidFill>
                <a:latin typeface="SimSun-ExtB" charset="0"/>
                <a:ea typeface="SimSun-ExtB" charset="0"/>
                <a:cs typeface="SimSun-ExtB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}</a:t>
              </a:r>
              <a:endParaRPr lang="zh-CN" altLang="en-US" sz="2000" dirty="0" smtClean="0">
                <a:solidFill>
                  <a:schemeClr val="tx1"/>
                </a:solidFill>
                <a:latin typeface="SimSun-ExtB" charset="0"/>
                <a:ea typeface="SimSun-ExtB" charset="0"/>
                <a:cs typeface="SimSun-ExtB" charset="0"/>
              </a:endParaRPr>
            </a:p>
          </p:txBody>
        </p:sp>
        <p:cxnSp>
          <p:nvCxnSpPr>
            <p:cNvPr id="6" name="Straight Connector 7"/>
            <p:cNvCxnSpPr/>
            <p:nvPr/>
          </p:nvCxnSpPr>
          <p:spPr>
            <a:xfrm>
              <a:off x="628650" y="3002692"/>
              <a:ext cx="27694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8"/>
            <p:cNvCxnSpPr/>
            <p:nvPr/>
          </p:nvCxnSpPr>
          <p:spPr>
            <a:xfrm>
              <a:off x="628650" y="5769975"/>
              <a:ext cx="27694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5452349" y="1802727"/>
            <a:ext cx="3278696" cy="2014002"/>
          </a:xfrm>
          <a:prstGeom prst="roundRect">
            <a:avLst>
              <a:gd name="adj" fmla="val 7042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思考：如果进程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调用了</a:t>
            </a:r>
            <a:r>
              <a:rPr lang="en-US" altLang="zh-CN" sz="2400" dirty="0" smtClean="0"/>
              <a:t>mo.P2()</a:t>
            </a:r>
            <a:r>
              <a:rPr lang="zh-CN" altLang="en-US" sz="2400" dirty="0" smtClean="0"/>
              <a:t>，激活了此前在等待条件变量的进程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，请问：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的执行顺序是什么？</a:t>
            </a:r>
            <a:endParaRPr lang="zh-CN" altLang="en-US" sz="2400" dirty="0"/>
          </a:p>
        </p:txBody>
      </p:sp>
      <p:sp>
        <p:nvSpPr>
          <p:cNvPr id="9" name="Rectangle 3"/>
          <p:cNvSpPr/>
          <p:nvPr/>
        </p:nvSpPr>
        <p:spPr>
          <a:xfrm>
            <a:off x="5452349" y="3995678"/>
            <a:ext cx="3422144" cy="1631216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FF00"/>
                </a:solidFill>
                <a:latin typeface="SimHei" charset="0"/>
                <a:ea typeface="SimHei" charset="0"/>
                <a:cs typeface="SimHei" charset="0"/>
              </a:rPr>
              <a:t>Signal and wait: </a:t>
            </a:r>
            <a:r>
              <a:rPr lang="en-US" altLang="zh-CN" sz="2000" dirty="0" smtClean="0">
                <a:latin typeface="SimHei" charset="0"/>
                <a:ea typeface="SimHei" charset="0"/>
                <a:cs typeface="SimHei" charset="0"/>
              </a:rPr>
              <a:t>P</a:t>
            </a:r>
            <a:r>
              <a:rPr lang="zh-CN" altLang="en-US" sz="2000" dirty="0" smtClean="0">
                <a:latin typeface="SimHei" charset="0"/>
                <a:ea typeface="SimHei" charset="0"/>
                <a:cs typeface="SimHei" charset="0"/>
              </a:rPr>
              <a:t>待</a:t>
            </a:r>
            <a:r>
              <a:rPr lang="en-US" altLang="zh-CN" sz="2000" dirty="0" smtClean="0">
                <a:latin typeface="SimHei" charset="0"/>
                <a:ea typeface="SimHei" charset="0"/>
                <a:cs typeface="SimHei" charset="0"/>
              </a:rPr>
              <a:t>Q</a:t>
            </a:r>
            <a:r>
              <a:rPr lang="zh-CN" altLang="en-US" sz="2000" dirty="0" smtClean="0">
                <a:latin typeface="SimHei" charset="0"/>
                <a:ea typeface="SimHei" charset="0"/>
                <a:cs typeface="SimHei" charset="0"/>
              </a:rPr>
              <a:t>离开或者等待另一变量</a:t>
            </a:r>
            <a:endParaRPr lang="en-US" altLang="zh-CN" sz="2000" dirty="0" smtClean="0">
              <a:latin typeface="SimHei" charset="0"/>
              <a:ea typeface="SimHei" charset="0"/>
              <a:cs typeface="Sim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SimHei" charset="0"/>
              <a:ea typeface="SimHei" charset="0"/>
              <a:cs typeface="Sim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FF00"/>
                </a:solidFill>
                <a:latin typeface="SimHei" charset="0"/>
                <a:ea typeface="SimHei" charset="0"/>
                <a:cs typeface="SimHei" charset="0"/>
              </a:rPr>
              <a:t>Signal and continue: </a:t>
            </a:r>
            <a:r>
              <a:rPr lang="en-US" altLang="zh-CN" sz="2000" dirty="0" smtClean="0">
                <a:latin typeface="SimHei" charset="0"/>
                <a:ea typeface="SimHei" charset="0"/>
                <a:cs typeface="SimHei" charset="0"/>
              </a:rPr>
              <a:t>Q</a:t>
            </a:r>
            <a:r>
              <a:rPr lang="zh-CN" altLang="en-US" sz="2000" dirty="0" smtClean="0">
                <a:latin typeface="SimHei" charset="0"/>
                <a:ea typeface="SimHei" charset="0"/>
                <a:cs typeface="SimHei" charset="0"/>
              </a:rPr>
              <a:t>待</a:t>
            </a:r>
            <a:r>
              <a:rPr lang="en-US" altLang="zh-CN" sz="2000" dirty="0" smtClean="0">
                <a:latin typeface="SimHei" charset="0"/>
                <a:ea typeface="SimHei" charset="0"/>
                <a:cs typeface="SimHei" charset="0"/>
              </a:rPr>
              <a:t>P</a:t>
            </a:r>
            <a:r>
              <a:rPr lang="zh-CN" altLang="en-US" sz="2000" dirty="0" smtClean="0">
                <a:latin typeface="SimHei" charset="0"/>
                <a:ea typeface="SimHei" charset="0"/>
                <a:cs typeface="SimHei" charset="0"/>
              </a:rPr>
              <a:t>离开或等待另一变量 </a:t>
            </a:r>
            <a:r>
              <a:rPr lang="en-US" altLang="zh-CN" sz="2000" dirty="0" smtClean="0">
                <a:latin typeface="SimHei" charset="0"/>
                <a:ea typeface="SimHei" charset="0"/>
                <a:cs typeface="SimHei" charset="0"/>
              </a:rPr>
              <a:t> </a:t>
            </a:r>
            <a:endParaRPr lang="zh-CN" altLang="en-US" sz="2000" dirty="0">
              <a:latin typeface="SimHei" charset="0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1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17976779"/>
              </p:ext>
            </p:extLst>
          </p:nvPr>
        </p:nvGraphicFramePr>
        <p:xfrm>
          <a:off x="-198898" y="1405288"/>
          <a:ext cx="9342898" cy="453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89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11" y="858644"/>
            <a:ext cx="8229600" cy="814040"/>
          </a:xfrm>
        </p:spPr>
        <p:txBody>
          <a:bodyPr>
            <a:noAutofit/>
          </a:bodyPr>
          <a:lstStyle/>
          <a:p>
            <a:pPr lvl="0"/>
            <a:r>
              <a:rPr lang="en-US" altLang="zh-CN" sz="3200" dirty="0" smtClean="0">
                <a:latin typeface="Times New Roman" pitchFamily="18" charset="0"/>
                <a:ea typeface="隶书" pitchFamily="49" charset="-122"/>
              </a:rPr>
              <a:t/>
            </a:r>
            <a:br>
              <a:rPr lang="en-US" altLang="zh-CN" sz="3200" dirty="0" smtClean="0">
                <a:latin typeface="Times New Roman" pitchFamily="18" charset="0"/>
                <a:ea typeface="隶书" pitchFamily="49" charset="-122"/>
              </a:rPr>
            </a:br>
            <a:r>
              <a:rPr lang="en-US" altLang="zh-CN" sz="3200" dirty="0">
                <a:latin typeface="Times New Roman" pitchFamily="18" charset="0"/>
                <a:ea typeface="隶书" pitchFamily="49" charset="-122"/>
              </a:rPr>
              <a:t/>
            </a:r>
            <a:br>
              <a:rPr lang="en-US" altLang="zh-CN" sz="3200" dirty="0">
                <a:latin typeface="Times New Roman" pitchFamily="18" charset="0"/>
                <a:ea typeface="隶书" pitchFamily="49" charset="-122"/>
              </a:rPr>
            </a:br>
            <a:r>
              <a:rPr lang="en-US" altLang="zh-CN" sz="3200" dirty="0" smtClean="0">
                <a:latin typeface="Times New Roman" pitchFamily="18" charset="0"/>
                <a:ea typeface="隶书" pitchFamily="49" charset="-122"/>
              </a:rPr>
              <a:t/>
            </a:r>
            <a:br>
              <a:rPr lang="en-US" altLang="zh-CN" sz="3200" dirty="0" smtClean="0">
                <a:latin typeface="Times New Roman" pitchFamily="18" charset="0"/>
                <a:ea typeface="隶书" pitchFamily="49" charset="-122"/>
              </a:rPr>
            </a:br>
            <a:r>
              <a:rPr lang="zh-CN" altLang="en-US" sz="3200" dirty="0" smtClean="0">
                <a:latin typeface="Times New Roman" pitchFamily="18" charset="0"/>
                <a:ea typeface="隶书" pitchFamily="49" charset="-122"/>
              </a:rPr>
              <a:t>基于</a:t>
            </a:r>
            <a:r>
              <a:rPr lang="zh-CN" altLang="en-US" sz="3200" dirty="0">
                <a:latin typeface="Times New Roman" pitchFamily="18" charset="0"/>
                <a:ea typeface="隶书" pitchFamily="49" charset="-122"/>
              </a:rPr>
              <a:t>管程的哲学家就餐</a:t>
            </a:r>
            <a:r>
              <a:rPr lang="zh-CN" altLang="en-US" sz="3200" dirty="0" smtClean="0">
                <a:latin typeface="Times New Roman" pitchFamily="18" charset="0"/>
                <a:ea typeface="隶书" pitchFamily="49" charset="-122"/>
              </a:rPr>
              <a:t>问题</a:t>
            </a:r>
            <a:endParaRPr lang="zh-CN" altLang="en-US" sz="3200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400" smtClean="0">
                <a:latin typeface="Times New Roman" pitchFamily="18" charset="0"/>
                <a:ea typeface="隶书" pitchFamily="49" charset="-122"/>
              </a:rPr>
              <a:t>五个哲学家围坐在一个圆桌旁,桌中央有一盘通心面,每人面前有一只空盘子,每两人之间放一把叉子。每个哲学家思考,饥饿,然后吃通心面,为了吃面哲学家必须获得自己左边和右边的两把叉子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mtClean="0">
                <a:latin typeface="Times New Roman" pitchFamily="18" charset="0"/>
                <a:ea typeface="隶书" pitchFamily="49" charset="-122"/>
              </a:rPr>
              <a:t>引入枚举类型来表示哲学家状态的变量：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mtClean="0">
                <a:latin typeface="Times New Roman" pitchFamily="18" charset="0"/>
                <a:ea typeface="隶书" pitchFamily="49" charset="-122"/>
              </a:rPr>
              <a:t>enum {thinking,hungry,eating} state[5];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mtClean="0">
                <a:latin typeface="Times New Roman" pitchFamily="18" charset="0"/>
                <a:ea typeface="隶书" pitchFamily="49" charset="-122"/>
              </a:rPr>
              <a:t>哲学家</a:t>
            </a:r>
            <a:r>
              <a:rPr kumimoji="1" lang="en-US" altLang="zh-CN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kumimoji="1" lang="zh-CN" altLang="en-US" smtClean="0">
                <a:latin typeface="Times New Roman" pitchFamily="18" charset="0"/>
                <a:ea typeface="隶书" pitchFamily="49" charset="-122"/>
              </a:rPr>
              <a:t>只有当他的状态为</a:t>
            </a:r>
            <a:r>
              <a:rPr kumimoji="1" lang="en-US" altLang="zh-CN" smtClean="0">
                <a:latin typeface="Times New Roman" pitchFamily="18" charset="0"/>
                <a:ea typeface="隶书" pitchFamily="49" charset="-122"/>
              </a:rPr>
              <a:t>eating</a:t>
            </a:r>
            <a:r>
              <a:rPr kumimoji="1" lang="zh-CN" altLang="en-US" smtClean="0">
                <a:latin typeface="Times New Roman" pitchFamily="18" charset="0"/>
                <a:ea typeface="隶书" pitchFamily="49" charset="-122"/>
              </a:rPr>
              <a:t>时，并且两个邻座都不吃的情况下才可以拿筷子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mtClean="0">
                <a:latin typeface="Times New Roman" pitchFamily="18" charset="0"/>
                <a:ea typeface="隶书" pitchFamily="49" charset="-122"/>
              </a:rPr>
              <a:t>Semaphore self[5];</a:t>
            </a:r>
            <a:r>
              <a:rPr kumimoji="1" lang="zh-CN" altLang="en-US" smtClean="0">
                <a:latin typeface="Times New Roman" pitchFamily="18" charset="0"/>
                <a:ea typeface="隶书" pitchFamily="49" charset="-122"/>
              </a:rPr>
              <a:t>当哲学家</a:t>
            </a:r>
            <a:r>
              <a:rPr kumimoji="1" lang="en-US" altLang="zh-CN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kumimoji="1" lang="zh-CN" altLang="en-US" smtClean="0">
                <a:latin typeface="Times New Roman" pitchFamily="18" charset="0"/>
                <a:ea typeface="隶书" pitchFamily="49" charset="-122"/>
              </a:rPr>
              <a:t>饥饿又不能获得两根筷子时就在相应的信号量上排队</a:t>
            </a:r>
          </a:p>
        </p:txBody>
      </p:sp>
    </p:spTree>
    <p:extLst>
      <p:ext uri="{BB962C8B-B14F-4D97-AF65-F5344CB8AC3E}">
        <p14:creationId xmlns:p14="http://schemas.microsoft.com/office/powerpoint/2010/main" val="246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36613"/>
            <a:ext cx="8229600" cy="777875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使用管程解决进程同步问题</a:t>
            </a:r>
            <a:r>
              <a:rPr lang="en-US" altLang="zh-CN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lang="zh-CN" altLang="en-US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续</a:t>
            </a:r>
            <a:r>
              <a:rPr lang="en-US" altLang="zh-CN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Type </a:t>
            </a: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dining_philosophers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=monitor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enum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{thinking, hungry, eating} state[5];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Semaphore self[5];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Int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self_count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[5];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InterfaceModule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Im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For (</a:t>
            </a: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int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=0;i&lt;5;i++) state[</a:t>
            </a: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]=thinking;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Define pickup, putdown;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Use enter, leave, wait, signal;</a:t>
            </a:r>
          </a:p>
        </p:txBody>
      </p:sp>
    </p:spTree>
    <p:extLst>
      <p:ext uri="{BB962C8B-B14F-4D97-AF65-F5344CB8AC3E}">
        <p14:creationId xmlns:p14="http://schemas.microsoft.com/office/powerpoint/2010/main" val="203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36613"/>
            <a:ext cx="8229600" cy="777875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使用管程解决进程同步问题</a:t>
            </a:r>
            <a:r>
              <a:rPr lang="en-US" altLang="zh-CN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lang="zh-CN" altLang="en-US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续</a:t>
            </a:r>
            <a:r>
              <a:rPr lang="en-US" altLang="zh-CN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dirty="0">
                <a:latin typeface="Times New Roman" pitchFamily="18" charset="0"/>
                <a:ea typeface="隶书" pitchFamily="49" charset="-122"/>
              </a:rPr>
              <a:t>Void pickup(</a:t>
            </a:r>
            <a:r>
              <a:rPr kumimoji="1" lang="en-US" altLang="zh-CN" dirty="0" err="1">
                <a:latin typeface="Times New Roman" pitchFamily="18" charset="0"/>
                <a:ea typeface="隶书" pitchFamily="49" charset="-122"/>
              </a:rPr>
              <a:t>int</a:t>
            </a:r>
            <a:r>
              <a:rPr kumimoji="1" lang="en-US" altLang="zh-CN" dirty="0"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dirty="0" err="1">
                <a:latin typeface="Times New Roman" pitchFamily="18" charset="0"/>
                <a:ea typeface="隶书" pitchFamily="49" charset="-122"/>
              </a:rPr>
              <a:t>i</a:t>
            </a:r>
            <a:r>
              <a:rPr kumimoji="1" lang="en-US" altLang="zh-CN" dirty="0">
                <a:latin typeface="Times New Roman" pitchFamily="18" charset="0"/>
                <a:ea typeface="隶书" pitchFamily="49" charset="-122"/>
              </a:rPr>
              <a:t>){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Enter(IM);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State[</a:t>
            </a: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]=hungry;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Test(</a:t>
            </a: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);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If(state[</a:t>
            </a: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]!=eating)wait(self[</a:t>
            </a: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],</a:t>
            </a: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self_count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[</a:t>
            </a: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],IM);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Leave(IM);</a:t>
            </a:r>
          </a:p>
          <a:p>
            <a:pPr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46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36613"/>
            <a:ext cx="8229600" cy="777875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使用管程解决进程同步问题</a:t>
            </a:r>
            <a:r>
              <a:rPr lang="en-US" altLang="zh-CN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lang="zh-CN" altLang="en-US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续</a:t>
            </a:r>
            <a:r>
              <a:rPr lang="en-US" altLang="zh-CN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dirty="0">
                <a:latin typeface="Times New Roman" pitchFamily="18" charset="0"/>
                <a:ea typeface="隶书" pitchFamily="49" charset="-122"/>
              </a:rPr>
              <a:t>Void putdown(</a:t>
            </a:r>
            <a:r>
              <a:rPr kumimoji="1" lang="en-US" altLang="zh-CN" dirty="0" err="1">
                <a:latin typeface="Times New Roman" pitchFamily="18" charset="0"/>
                <a:ea typeface="隶书" pitchFamily="49" charset="-122"/>
              </a:rPr>
              <a:t>int</a:t>
            </a:r>
            <a:r>
              <a:rPr kumimoji="1" lang="en-US" altLang="zh-CN" dirty="0"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dirty="0" err="1">
                <a:latin typeface="Times New Roman" pitchFamily="18" charset="0"/>
                <a:ea typeface="隶书" pitchFamily="49" charset="-122"/>
              </a:rPr>
              <a:t>i</a:t>
            </a:r>
            <a:r>
              <a:rPr kumimoji="1" lang="en-US" altLang="zh-CN" dirty="0">
                <a:latin typeface="Times New Roman" pitchFamily="18" charset="0"/>
                <a:ea typeface="隶书" pitchFamily="49" charset="-122"/>
              </a:rPr>
              <a:t>){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enter(IM);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State[</a:t>
            </a: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]=thinking;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Test((i-1)%5);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Test((i+1)%5);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Leave(IM);</a:t>
            </a:r>
          </a:p>
          <a:p>
            <a:pPr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2800" dirty="0" smtClean="0">
                <a:latin typeface="Times New Roman" pitchFamily="18" charset="0"/>
                <a:ea typeface="隶书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38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36613"/>
            <a:ext cx="8229600" cy="777875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使用管程解决进程同步问题</a:t>
            </a:r>
            <a:r>
              <a:rPr lang="en-US" altLang="zh-CN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lang="zh-CN" altLang="en-US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续</a:t>
            </a:r>
            <a:r>
              <a:rPr lang="en-US" altLang="zh-CN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Void test(</a:t>
            </a:r>
            <a:r>
              <a:rPr kumimoji="1" lang="en-US" altLang="zh-CN" dirty="0" err="1" smtClean="0">
                <a:latin typeface="Times New Roman" pitchFamily="18" charset="0"/>
                <a:ea typeface="隶书" pitchFamily="49" charset="-122"/>
              </a:rPr>
              <a:t>int</a:t>
            </a: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 k){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     If(state[(k-1)%5]!=eating)&amp;&amp; (state[k]==hungry)&amp;&amp;(state[(k+1)%5]!=eating)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   { state[k]=eating;</a:t>
            </a:r>
          </a:p>
          <a:p>
            <a:pPr lvl="1"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Signal(self[k], </a:t>
            </a:r>
            <a:r>
              <a:rPr kumimoji="1" lang="en-US" altLang="zh-CN" sz="2400" dirty="0" err="1">
                <a:latin typeface="Times New Roman" pitchFamily="18" charset="0"/>
                <a:ea typeface="隶书" pitchFamily="49" charset="-122"/>
              </a:rPr>
              <a:t>self_count</a:t>
            </a: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[k], IM);</a:t>
            </a:r>
          </a:p>
          <a:p>
            <a:pPr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    }</a:t>
            </a:r>
          </a:p>
          <a:p>
            <a:pPr algn="just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smtClean="0">
                <a:latin typeface="Times New Roman" pitchFamily="18" charset="0"/>
                <a:ea typeface="隶书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3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89267625"/>
              </p:ext>
            </p:extLst>
          </p:nvPr>
        </p:nvGraphicFramePr>
        <p:xfrm>
          <a:off x="-198898" y="1405288"/>
          <a:ext cx="9342898" cy="453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55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908050"/>
            <a:ext cx="8153400" cy="6858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使用管程解决进程同步问题</a:t>
            </a:r>
            <a:r>
              <a:rPr lang="en-US" altLang="zh-CN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lang="zh-CN" altLang="en-US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续</a:t>
            </a:r>
            <a:r>
              <a:rPr lang="en-US" altLang="zh-CN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)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95288" y="1700213"/>
            <a:ext cx="777716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kumimoji="1" lang="en-US" altLang="zh-CN" sz="2400">
                <a:latin typeface="Times New Roman" pitchFamily="18" charset="0"/>
                <a:ea typeface="隶书" pitchFamily="49" charset="-122"/>
              </a:rPr>
              <a:t>1</a:t>
            </a:r>
            <a:r>
              <a:rPr kumimoji="1" lang="zh-CN" altLang="en-US" sz="2400">
                <a:latin typeface="Times New Roman" pitchFamily="18" charset="0"/>
                <a:ea typeface="隶书" pitchFamily="49" charset="-122"/>
              </a:rPr>
              <a:t>）管程定义</a:t>
            </a:r>
          </a:p>
          <a:p>
            <a:pPr algn="just" eaLnBrk="1" hangingPunct="1"/>
            <a:r>
              <a:rPr kumimoji="1" lang="en-US" altLang="zh-CN" sz="2400">
                <a:latin typeface="Times New Roman" pitchFamily="18" charset="0"/>
                <a:ea typeface="宋体" charset="-122"/>
              </a:rPr>
              <a:t>type  producer-consumer = monitor ;</a:t>
            </a:r>
          </a:p>
          <a:p>
            <a:pPr algn="just" eaLnBrk="1" hangingPunct="1"/>
            <a:r>
              <a:rPr kumimoji="1" lang="en-US" altLang="zh-CN" sz="2400">
                <a:latin typeface="Times New Roman" pitchFamily="18" charset="0"/>
                <a:ea typeface="宋体" charset="-122"/>
              </a:rPr>
              <a:t>	int  in , out , count;</a:t>
            </a:r>
          </a:p>
          <a:p>
            <a:pPr algn="just" eaLnBrk="1" hangingPunct="1"/>
            <a:r>
              <a:rPr kumimoji="1" lang="en-US" altLang="zh-CN" sz="2400">
                <a:latin typeface="Times New Roman" pitchFamily="18" charset="0"/>
                <a:ea typeface="宋体" charset="-122"/>
              </a:rPr>
              <a:t>	item B[k];</a:t>
            </a:r>
          </a:p>
          <a:p>
            <a:pPr algn="just" eaLnBrk="1" hangingPunct="1"/>
            <a:r>
              <a:rPr kumimoji="1" lang="en-US" altLang="zh-CN" sz="2400">
                <a:latin typeface="Times New Roman" pitchFamily="18" charset="0"/>
                <a:ea typeface="宋体" charset="-122"/>
              </a:rPr>
              <a:t>	semaphore notfull , notempty ;</a:t>
            </a:r>
          </a:p>
          <a:p>
            <a:pPr algn="just" eaLnBrk="1" hangingPunct="1"/>
            <a:r>
              <a:rPr kumimoji="1" lang="en-US" altLang="zh-CN" sz="2400">
                <a:latin typeface="Times New Roman" pitchFamily="18" charset="0"/>
                <a:ea typeface="宋体" charset="-122"/>
              </a:rPr>
              <a:t>            int notfull_count, notempty_count;</a:t>
            </a:r>
          </a:p>
          <a:p>
            <a:pPr algn="just" eaLnBrk="1" hangingPunct="1"/>
            <a:r>
              <a:rPr kumimoji="1" lang="en-US" altLang="zh-CN" sz="2400">
                <a:latin typeface="Times New Roman" pitchFamily="18" charset="0"/>
                <a:ea typeface="宋体" charset="-122"/>
              </a:rPr>
              <a:t>            InterfaceModule IM;</a:t>
            </a:r>
          </a:p>
          <a:p>
            <a:pPr algn="just" eaLnBrk="1" hangingPunct="1"/>
            <a:r>
              <a:rPr kumimoji="1" lang="en-US" altLang="zh-CN" sz="2400">
                <a:latin typeface="Times New Roman" pitchFamily="18" charset="0"/>
                <a:ea typeface="宋体" charset="-122"/>
              </a:rPr>
              <a:t>            define append, take;</a:t>
            </a:r>
          </a:p>
          <a:p>
            <a:pPr algn="just" eaLnBrk="1" hangingPunct="1"/>
            <a:r>
              <a:rPr kumimoji="1" lang="en-US" altLang="zh-CN" sz="2400">
                <a:latin typeface="Times New Roman" pitchFamily="18" charset="0"/>
                <a:ea typeface="宋体" charset="-122"/>
              </a:rPr>
              <a:t>            use enter, leave, wait, signal;</a:t>
            </a:r>
          </a:p>
          <a:p>
            <a:pPr algn="just" eaLnBrk="1" hangingPunct="1"/>
            <a:r>
              <a:rPr kumimoji="1" lang="en-US" altLang="zh-CN" sz="2400">
                <a:latin typeface="Times New Roman" pitchFamily="18" charset="0"/>
                <a:ea typeface="宋体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006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064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使用管程解决进程同步问题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续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)</a:t>
            </a:r>
            <a:endParaRPr lang="zh-CN" altLang="en-US" smtClean="0">
              <a:solidFill>
                <a:schemeClr val="tx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400" smtClean="0">
                <a:latin typeface="Times New Roman" pitchFamily="18" charset="0"/>
              </a:rPr>
              <a:t>Void append(item &amp;x){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mtClean="0">
                <a:latin typeface="Times New Roman" pitchFamily="18" charset="0"/>
              </a:rPr>
              <a:t>Enter(IM);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mtClean="0">
                <a:latin typeface="Times New Roman" pitchFamily="18" charset="0"/>
              </a:rPr>
              <a:t>If(count==k)wait(notfull,notfull_count, IM);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mtClean="0">
                <a:latin typeface="Times New Roman" pitchFamily="18" charset="0"/>
              </a:rPr>
              <a:t>B[in]=x;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mtClean="0">
                <a:latin typeface="Times New Roman" pitchFamily="18" charset="0"/>
              </a:rPr>
              <a:t>In=(in+1)%k;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mtClean="0">
                <a:latin typeface="Times New Roman" pitchFamily="18" charset="0"/>
              </a:rPr>
              <a:t>Count++;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mtClean="0">
                <a:latin typeface="Times New Roman" pitchFamily="18" charset="0"/>
              </a:rPr>
              <a:t>Signal(notempty,notempty_count,IM);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mtClean="0">
                <a:latin typeface="Times New Roman" pitchFamily="18" charset="0"/>
              </a:rPr>
              <a:t>Leave(IM);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40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2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72911250"/>
              </p:ext>
            </p:extLst>
          </p:nvPr>
        </p:nvGraphicFramePr>
        <p:xfrm>
          <a:off x="-198898" y="1405288"/>
          <a:ext cx="9342898" cy="453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53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064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使用管程解决进程同步问题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续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)</a:t>
            </a:r>
            <a:endParaRPr lang="zh-CN" altLang="en-US" smtClean="0">
              <a:solidFill>
                <a:schemeClr val="tx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400" smtClean="0">
                <a:latin typeface="Times New Roman" pitchFamily="18" charset="0"/>
              </a:rPr>
              <a:t>Void take (item &amp;x){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mtClean="0">
                <a:latin typeface="Times New Roman" pitchFamily="18" charset="0"/>
              </a:rPr>
              <a:t>Enter(IM);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mtClean="0">
                <a:latin typeface="Times New Roman" pitchFamily="18" charset="0"/>
              </a:rPr>
              <a:t>If(count==0)wait(notempty, notempty_count, IM);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mtClean="0">
                <a:latin typeface="Times New Roman" pitchFamily="18" charset="0"/>
              </a:rPr>
              <a:t>x =B[out];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mtClean="0">
                <a:latin typeface="Times New Roman" pitchFamily="18" charset="0"/>
              </a:rPr>
              <a:t>out=(out+1)%k;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mtClean="0">
                <a:latin typeface="Times New Roman" pitchFamily="18" charset="0"/>
              </a:rPr>
              <a:t>Count--;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mtClean="0">
                <a:latin typeface="Times New Roman" pitchFamily="18" charset="0"/>
              </a:rPr>
              <a:t>Signal(notfull, notfull_count,IM);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mtClean="0">
                <a:latin typeface="Times New Roman" pitchFamily="18" charset="0"/>
              </a:rPr>
              <a:t>Leave(IM);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40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908050"/>
            <a:ext cx="8153400" cy="6858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使用管程解决进程同步问题</a:t>
            </a:r>
            <a:r>
              <a:rPr lang="en-US" altLang="zh-CN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lang="zh-CN" altLang="en-US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续</a:t>
            </a:r>
            <a:r>
              <a:rPr lang="en-US" altLang="zh-CN" sz="3600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)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23850" y="1628775"/>
            <a:ext cx="83058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kumimoji="1" lang="en-US" altLang="zh-CN" sz="2400">
                <a:latin typeface="Times New Roman" pitchFamily="18" charset="0"/>
                <a:ea typeface="隶书" pitchFamily="49" charset="-122"/>
              </a:rPr>
              <a:t>Cobegin</a:t>
            </a:r>
          </a:p>
          <a:p>
            <a:pPr algn="just" eaLnBrk="1" hangingPunct="1"/>
            <a:r>
              <a:rPr kumimoji="1" lang="en-US" altLang="zh-CN" sz="2400">
                <a:latin typeface="Times New Roman" pitchFamily="18" charset="0"/>
                <a:ea typeface="隶书" pitchFamily="49" charset="-122"/>
              </a:rPr>
              <a:t>Process produce_i(){</a:t>
            </a:r>
          </a:p>
          <a:p>
            <a:pPr lvl="1" algn="just" eaLnBrk="1" hangingPunct="1"/>
            <a:r>
              <a:rPr kumimoji="1" lang="en-US" altLang="zh-CN" sz="2400">
                <a:latin typeface="Times New Roman" pitchFamily="18" charset="0"/>
                <a:ea typeface="隶书" pitchFamily="49" charset="-122"/>
              </a:rPr>
              <a:t>Item x;</a:t>
            </a:r>
          </a:p>
          <a:p>
            <a:pPr lvl="1" algn="just" eaLnBrk="1" hangingPunct="1"/>
            <a:r>
              <a:rPr kumimoji="1" lang="en-US" altLang="zh-CN" sz="2400">
                <a:latin typeface="Times New Roman" pitchFamily="18" charset="0"/>
                <a:ea typeface="隶书" pitchFamily="49" charset="-122"/>
              </a:rPr>
              <a:t>Produce(x);</a:t>
            </a:r>
          </a:p>
          <a:p>
            <a:pPr lvl="1" algn="just" eaLnBrk="1" hangingPunct="1"/>
            <a:r>
              <a:rPr kumimoji="1" lang="en-US" altLang="zh-CN" sz="2400">
                <a:latin typeface="Times New Roman" pitchFamily="18" charset="0"/>
                <a:ea typeface="隶书" pitchFamily="49" charset="-122"/>
              </a:rPr>
              <a:t>Produce_consumer.append(x);</a:t>
            </a:r>
          </a:p>
          <a:p>
            <a:pPr algn="just" eaLnBrk="1" hangingPunct="1"/>
            <a:r>
              <a:rPr kumimoji="1" lang="en-US" altLang="zh-CN" sz="2400">
                <a:latin typeface="Times New Roman" pitchFamily="18" charset="0"/>
                <a:ea typeface="隶书" pitchFamily="49" charset="-122"/>
              </a:rPr>
              <a:t>}</a:t>
            </a:r>
          </a:p>
          <a:p>
            <a:pPr algn="just" eaLnBrk="1" hangingPunct="1"/>
            <a:r>
              <a:rPr kumimoji="1" lang="en-US" altLang="zh-CN" sz="2400">
                <a:latin typeface="Times New Roman" pitchFamily="18" charset="0"/>
                <a:ea typeface="隶书" pitchFamily="49" charset="-122"/>
              </a:rPr>
              <a:t>Process consumer_j(){</a:t>
            </a:r>
          </a:p>
          <a:p>
            <a:pPr lvl="1" algn="just" eaLnBrk="1" hangingPunct="1"/>
            <a:r>
              <a:rPr kumimoji="1" lang="en-US" altLang="zh-CN" sz="2400">
                <a:latin typeface="Times New Roman" pitchFamily="18" charset="0"/>
                <a:ea typeface="隶书" pitchFamily="49" charset="-122"/>
              </a:rPr>
              <a:t>Item x;</a:t>
            </a:r>
          </a:p>
          <a:p>
            <a:pPr lvl="1" algn="just" eaLnBrk="1" hangingPunct="1"/>
            <a:r>
              <a:rPr kumimoji="1" lang="en-US" altLang="zh-CN" sz="2400">
                <a:latin typeface="Times New Roman" pitchFamily="18" charset="0"/>
                <a:ea typeface="隶书" pitchFamily="49" charset="-122"/>
              </a:rPr>
              <a:t>Producer_consumer.take(x);</a:t>
            </a:r>
          </a:p>
          <a:p>
            <a:pPr lvl="1" algn="just" eaLnBrk="1" hangingPunct="1"/>
            <a:r>
              <a:rPr kumimoji="1" lang="en-US" altLang="zh-CN" sz="2400">
                <a:latin typeface="Times New Roman" pitchFamily="18" charset="0"/>
                <a:ea typeface="隶书" pitchFamily="49" charset="-122"/>
              </a:rPr>
              <a:t>Consume(x);</a:t>
            </a:r>
          </a:p>
          <a:p>
            <a:pPr algn="just" eaLnBrk="1" hangingPunct="1"/>
            <a:r>
              <a:rPr kumimoji="1" lang="en-US" altLang="zh-CN" sz="2400">
                <a:latin typeface="Times New Roman" pitchFamily="18" charset="0"/>
                <a:ea typeface="隶书" pitchFamily="49" charset="-122"/>
              </a:rPr>
              <a:t>}</a:t>
            </a:r>
          </a:p>
          <a:p>
            <a:pPr algn="just" eaLnBrk="1" hangingPunct="1"/>
            <a:r>
              <a:rPr kumimoji="1" lang="en-US" altLang="zh-CN" sz="2400">
                <a:latin typeface="Times New Roman" pitchFamily="18" charset="0"/>
                <a:ea typeface="隶书" pitchFamily="49" charset="-122"/>
              </a:rPr>
              <a:t>coend</a:t>
            </a:r>
          </a:p>
        </p:txBody>
      </p:sp>
    </p:spTree>
    <p:extLst>
      <p:ext uri="{BB962C8B-B14F-4D97-AF65-F5344CB8AC3E}">
        <p14:creationId xmlns:p14="http://schemas.microsoft.com/office/powerpoint/2010/main" val="4419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</a:t>
            </a:r>
            <a:r>
              <a:rPr lang="zh-CN" altLang="en-US" dirty="0" smtClean="0"/>
              <a:t> 管程和条件变量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信号量机制的缺点：进程自备同步操作，</a:t>
            </a:r>
            <a:r>
              <a:rPr lang="en-US" altLang="zh-CN" dirty="0"/>
              <a:t>P(S)</a:t>
            </a:r>
            <a:r>
              <a:rPr lang="zh-CN" altLang="en-US" dirty="0"/>
              <a:t>和</a:t>
            </a:r>
            <a:r>
              <a:rPr lang="en-US" altLang="zh-CN" dirty="0"/>
              <a:t>V(S)</a:t>
            </a:r>
            <a:r>
              <a:rPr lang="zh-CN" altLang="en-US" dirty="0"/>
              <a:t>操作大量分散在各个进程中，不易管理，易发生死锁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管程特点：</a:t>
            </a:r>
            <a:r>
              <a:rPr lang="zh-CN" altLang="en-US" dirty="0" smtClean="0"/>
              <a:t>管程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zh-CN" altLang="en-US" dirty="0">
                <a:solidFill>
                  <a:srgbClr val="0070C0"/>
                </a:solidFill>
              </a:rPr>
              <a:t>秘书</a:t>
            </a:r>
            <a:r>
              <a:rPr lang="zh-CN" altLang="en-US" dirty="0" smtClean="0">
                <a:solidFill>
                  <a:srgbClr val="0070C0"/>
                </a:solidFill>
              </a:rPr>
              <a:t>进程，</a:t>
            </a:r>
            <a:r>
              <a:rPr lang="en-US" altLang="zh-CN" dirty="0" smtClean="0">
                <a:solidFill>
                  <a:srgbClr val="0070C0"/>
                </a:solidFill>
              </a:rPr>
              <a:t>Monitors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r>
              <a:rPr lang="zh-CN" altLang="en-US" dirty="0" smtClean="0"/>
              <a:t>封装</a:t>
            </a:r>
            <a:r>
              <a:rPr lang="zh-CN" altLang="en-US" dirty="0"/>
              <a:t>了同步操作，对进程隐蔽了同步细节，简化了同步功能的调用界面。用户编写并发程序如同编写串行程序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3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3.4.1</a:t>
            </a:r>
            <a:r>
              <a:rPr lang="zh-CN" altLang="en-US" dirty="0" smtClean="0"/>
              <a:t>：基本思想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1974</a:t>
            </a:r>
            <a:r>
              <a:rPr lang="zh-CN" altLang="en-US" dirty="0"/>
              <a:t>年和</a:t>
            </a:r>
            <a:r>
              <a:rPr lang="en-US" altLang="zh-CN" dirty="0"/>
              <a:t>1977</a:t>
            </a:r>
            <a:r>
              <a:rPr lang="zh-CN" altLang="en-US" dirty="0"/>
              <a:t>年，</a:t>
            </a:r>
            <a:r>
              <a:rPr lang="en-US" altLang="zh-CN" dirty="0"/>
              <a:t>Hoare</a:t>
            </a:r>
            <a:r>
              <a:rPr lang="zh-CN" altLang="en-US" dirty="0"/>
              <a:t>和</a:t>
            </a:r>
            <a:r>
              <a:rPr lang="en-US" altLang="zh-CN" dirty="0"/>
              <a:t>Hansen</a:t>
            </a:r>
            <a:r>
              <a:rPr lang="zh-CN" altLang="en-US" dirty="0"/>
              <a:t>根据抽象数据类型的原理提出了新的同步</a:t>
            </a:r>
            <a:r>
              <a:rPr lang="zh-CN" altLang="en-US" dirty="0" smtClean="0"/>
              <a:t>机制：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把分散在各个进程中的临界区集中起来管理，并把共享资源用数据结构抽象地表示出来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建立一个“秘书”程序管理到来的访问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“秘书”每次只让一个进程来访，后“秘书”更名为</a:t>
            </a:r>
            <a:r>
              <a:rPr lang="zh-CN" altLang="en-US" dirty="0">
                <a:solidFill>
                  <a:srgbClr val="FF0000"/>
                </a:solidFill>
              </a:rPr>
              <a:t>管程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1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</a:t>
            </a:r>
            <a:r>
              <a:rPr lang="zh-CN" altLang="en-US" dirty="0"/>
              <a:t>：引入管程机制的目的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把分散在各进程中的临界区集中起来进行管理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</a:t>
            </a:r>
            <a:r>
              <a:rPr lang="zh-CN" altLang="en-US" dirty="0"/>
              <a:t>高级语言来书写程序，也便于程序正确性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管程属于程序语言中的特殊类型（例如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synchronized </a:t>
            </a:r>
            <a:r>
              <a:rPr lang="zh-CN" altLang="en-US" dirty="0" smtClean="0"/>
              <a:t>关键字），由编译器识别，确保同一时刻只有一个进程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线程访问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防止进程有意或无意的违反同步操作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0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</a:t>
            </a:r>
            <a:r>
              <a:rPr lang="zh-CN" altLang="en-US" dirty="0" smtClean="0"/>
              <a:t>：条件变量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管程确保了进程的互斥访问，为了实现同步机制，则引入了</a:t>
            </a:r>
            <a:r>
              <a:rPr lang="zh-CN" altLang="en-US" dirty="0" smtClean="0">
                <a:solidFill>
                  <a:srgbClr val="FF0000"/>
                </a:solidFill>
              </a:rPr>
              <a:t>条件变量 </a:t>
            </a:r>
            <a:r>
              <a:rPr lang="zh-CN" altLang="en-US" dirty="0" smtClean="0"/>
              <a:t>的概念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条件变量</a:t>
            </a:r>
            <a:r>
              <a:rPr lang="zh-CN" altLang="en-US" dirty="0"/>
              <a:t>是出现在管程内的</a:t>
            </a:r>
            <a:r>
              <a:rPr lang="zh-CN" altLang="en-US" dirty="0" smtClean="0">
                <a:solidFill>
                  <a:srgbClr val="0070C0"/>
                </a:solidFill>
              </a:rPr>
              <a:t>全局</a:t>
            </a:r>
            <a:r>
              <a:rPr lang="zh-CN" altLang="en-US" dirty="0" smtClean="0"/>
              <a:t>数据结构，只能</a:t>
            </a:r>
            <a:r>
              <a:rPr lang="zh-CN" altLang="en-US" dirty="0"/>
              <a:t>通过两个原语操作来控制</a:t>
            </a:r>
            <a:r>
              <a:rPr lang="zh-CN" altLang="en-US" dirty="0" smtClean="0"/>
              <a:t>它：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wait</a:t>
            </a:r>
            <a:r>
              <a:rPr lang="en-US" altLang="zh-CN" dirty="0"/>
              <a:t>()</a:t>
            </a:r>
            <a:r>
              <a:rPr lang="zh-CN" altLang="en-US" dirty="0"/>
              <a:t>：挂起调用进程并释放管程，直到另一个进程在条件变量上执行</a:t>
            </a:r>
            <a:r>
              <a:rPr lang="en-US" altLang="zh-CN" dirty="0"/>
              <a:t>signal()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signal():</a:t>
            </a:r>
            <a:r>
              <a:rPr lang="zh-CN" altLang="en-US" dirty="0"/>
              <a:t>如果有其他进程因对条件变量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wait</a:t>
            </a:r>
            <a:r>
              <a:rPr lang="en-US" altLang="zh-CN" dirty="0"/>
              <a:t>()</a:t>
            </a:r>
            <a:r>
              <a:rPr lang="zh-CN" altLang="en-US" dirty="0"/>
              <a:t>而被挂起，便释放之，如果没有进程在等待，那么信号不被保存</a:t>
            </a:r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31699" y="5448755"/>
            <a:ext cx="3583651" cy="863144"/>
          </a:xfrm>
          <a:prstGeom prst="roundRect">
            <a:avLst>
              <a:gd name="adj" fmla="val 7042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注意和</a:t>
            </a:r>
            <a:r>
              <a:rPr lang="en-US" altLang="zh-CN" sz="2400" dirty="0" smtClean="0"/>
              <a:t>PV</a:t>
            </a:r>
            <a:r>
              <a:rPr lang="zh-CN" altLang="en-US" sz="2400" dirty="0" smtClean="0"/>
              <a:t>操作中的</a:t>
            </a:r>
            <a:r>
              <a:rPr lang="en-US" altLang="zh-CN" sz="2400" dirty="0" smtClean="0"/>
              <a:t>signal, wait </a:t>
            </a:r>
            <a:r>
              <a:rPr lang="zh-CN" altLang="en-US" sz="2400" dirty="0" smtClean="0"/>
              <a:t>函数的区别！！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68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</a:t>
            </a:r>
            <a:r>
              <a:rPr lang="zh-CN" altLang="en-US" dirty="0" smtClean="0"/>
              <a:t>：条件变量（续）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条件变量虽然也是一种信号量，但它并不是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操作中纯粹的计数信号量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没有与条件变量关联的值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不能像信号量那样积累供使用</a:t>
            </a:r>
            <a:r>
              <a:rPr lang="zh-CN" altLang="en-US" dirty="0" smtClean="0"/>
              <a:t>，只用于维护</a:t>
            </a:r>
            <a:r>
              <a:rPr lang="zh-CN" altLang="en-US" dirty="0"/>
              <a:t>等待进程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zh-CN" altLang="en-US" dirty="0"/>
              <a:t>一个条件变量上不存在等待的进程时，</a:t>
            </a:r>
            <a:r>
              <a:rPr lang="en-US" altLang="zh-CN" dirty="0"/>
              <a:t>signal</a:t>
            </a:r>
            <a:r>
              <a:rPr lang="zh-CN" altLang="en-US" dirty="0"/>
              <a:t>操作为空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wait</a:t>
            </a:r>
            <a:r>
              <a:rPr lang="zh-CN" altLang="en-US" dirty="0"/>
              <a:t>操作一般应在</a:t>
            </a:r>
            <a:r>
              <a:rPr lang="en-US" altLang="zh-CN" dirty="0"/>
              <a:t>signal</a:t>
            </a:r>
            <a:r>
              <a:rPr lang="zh-CN" altLang="en-US" dirty="0"/>
              <a:t>操作之前发出</a:t>
            </a:r>
          </a:p>
        </p:txBody>
      </p:sp>
    </p:spTree>
    <p:extLst>
      <p:ext uri="{BB962C8B-B14F-4D97-AF65-F5344CB8AC3E}">
        <p14:creationId xmlns:p14="http://schemas.microsoft.com/office/powerpoint/2010/main" val="50525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</a:t>
            </a:r>
            <a:r>
              <a:rPr lang="zh-CN" altLang="en-US" dirty="0" smtClean="0"/>
              <a:t>：管程实现</a:t>
            </a:r>
            <a:endParaRPr lang="zh-CN" altLang="en-US" dirty="0"/>
          </a:p>
        </p:txBody>
      </p:sp>
      <p:pic>
        <p:nvPicPr>
          <p:cNvPr id="1026" name="Picture 2" descr="https://www2.cs.uic.edu/~jbell/CourseNotes/OperatingSystems/images/Chapter5/5_17_MonitorCondi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1" y="1919082"/>
            <a:ext cx="677227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7"/>
          <p:cNvSpPr txBox="1"/>
          <p:nvPr/>
        </p:nvSpPr>
        <p:spPr>
          <a:xfrm>
            <a:off x="5995414" y="5949527"/>
            <a:ext cx="220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1" dirty="0" smtClean="0"/>
              <a:t>Figure</a:t>
            </a:r>
            <a:r>
              <a:rPr lang="zh-CN" altLang="en-US" sz="1200" b="0" i="1" dirty="0" smtClean="0"/>
              <a:t> </a:t>
            </a:r>
            <a:r>
              <a:rPr lang="en-US" altLang="zh-CN" sz="1200" i="1" dirty="0" smtClean="0"/>
              <a:t>6.18</a:t>
            </a:r>
            <a:r>
              <a:rPr lang="zh-CN" altLang="en-US" sz="1200" b="0" i="1" dirty="0" smtClean="0"/>
              <a:t> </a:t>
            </a:r>
          </a:p>
          <a:p>
            <a:r>
              <a:rPr lang="en-US" altLang="zh-CN" sz="1200" b="0" i="1" dirty="0" smtClean="0"/>
              <a:t>Monitor with condition variables</a:t>
            </a:r>
            <a:endParaRPr lang="zh-CN" altLang="en-US" sz="1200" b="0" i="1" dirty="0" smtClean="0"/>
          </a:p>
          <a:p>
            <a:r>
              <a:rPr lang="en-US" altLang="zh-CN" sz="1200" b="0" i="1" dirty="0" smtClean="0"/>
              <a:t>“OSC”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P213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28733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</a:t>
            </a:r>
            <a:r>
              <a:rPr lang="zh-CN" altLang="en-US" dirty="0" smtClean="0"/>
              <a:t>：管程实现</a:t>
            </a:r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628650" y="1802727"/>
            <a:ext cx="4443864" cy="4761702"/>
            <a:chOff x="628650" y="3000381"/>
            <a:chExt cx="2781815" cy="2769594"/>
          </a:xfrm>
        </p:grpSpPr>
        <p:sp>
          <p:nvSpPr>
            <p:cNvPr id="5" name="Rectangle 6"/>
            <p:cNvSpPr/>
            <p:nvPr/>
          </p:nvSpPr>
          <p:spPr>
            <a:xfrm>
              <a:off x="628650" y="3000381"/>
              <a:ext cx="2781815" cy="2769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+mj-lt"/>
                <a:buAutoNum type="arabicPeriod"/>
              </a:pPr>
              <a:r>
                <a:rPr lang="en-US" altLang="zh-CN" sz="2000" i="1" dirty="0" smtClean="0">
                  <a:solidFill>
                    <a:srgbClr val="0070C0"/>
                  </a:solidFill>
                  <a:latin typeface="SimSun-ExtB" charset="0"/>
                  <a:ea typeface="SimSun-ExtB" charset="0"/>
                  <a:cs typeface="SimSun-ExtB" charset="0"/>
                </a:rPr>
                <a:t>monitor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mo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{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 </a:t>
              </a:r>
              <a:r>
                <a:rPr lang="en-US" altLang="zh-CN" sz="2000" i="1" dirty="0" smtClean="0">
                  <a:solidFill>
                    <a:srgbClr val="0070C0"/>
                  </a:solidFill>
                  <a:latin typeface="SimSun-ExtB" charset="0"/>
                  <a:ea typeface="SimSun-ExtB" charset="0"/>
                  <a:cs typeface="SimSun-ExtB" charset="0"/>
                </a:rPr>
                <a:t>condition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x, y; </a:t>
              </a:r>
            </a:p>
            <a:p>
              <a:pPr marL="457200" indent="-457200">
                <a:buFont typeface="+mj-lt"/>
                <a:buAutoNum type="arabicPeriod"/>
              </a:pPr>
              <a:endParaRPr lang="en-US" altLang="zh-CN" sz="2000" dirty="0" smtClean="0">
                <a:solidFill>
                  <a:schemeClr val="tx1"/>
                </a:solidFill>
                <a:latin typeface="SimSun-ExtB" charset="0"/>
                <a:ea typeface="SimSun-ExtB" charset="0"/>
                <a:cs typeface="SimSun-ExtB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procedure P1(…){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   …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  </a:t>
              </a:r>
              <a:r>
                <a:rPr lang="en-US" altLang="zh-CN" sz="2000" dirty="0" err="1" smtClean="0">
                  <a:solidFill>
                    <a:srgbClr val="FF0000"/>
                  </a:solidFill>
                  <a:latin typeface="SimSun-ExtB" charset="0"/>
                  <a:ea typeface="SimSun-ExtB" charset="0"/>
                  <a:cs typeface="SimSun-ExtB" charset="0"/>
                </a:rPr>
                <a:t>x.wait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SimSun-ExtB" charset="0"/>
                  <a:ea typeface="SimSun-ExtB" charset="0"/>
                  <a:cs typeface="SimSun-ExtB" charset="0"/>
                </a:rPr>
                <a:t>();</a:t>
              </a:r>
              <a:endParaRPr lang="en-US" altLang="zh-CN" sz="2000" dirty="0">
                <a:solidFill>
                  <a:srgbClr val="FF0000"/>
                </a:solidFill>
                <a:latin typeface="SimSun-ExtB" charset="0"/>
                <a:ea typeface="SimSun-ExtB" charset="0"/>
                <a:cs typeface="SimSun-ExtB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 }</a:t>
              </a:r>
            </a:p>
            <a:p>
              <a:pPr marL="457200" indent="-457200">
                <a:buFont typeface="+mj-lt"/>
                <a:buAutoNum type="arabicPeriod"/>
              </a:pPr>
              <a:endParaRPr lang="en-US" altLang="zh-CN" sz="2000" dirty="0">
                <a:solidFill>
                  <a:schemeClr val="tx1"/>
                </a:solidFill>
                <a:latin typeface="SimSun-ExtB" charset="0"/>
                <a:ea typeface="SimSun-ExtB" charset="0"/>
                <a:cs typeface="SimSun-ExtB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 procedure P2(){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   …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  </a:t>
              </a:r>
              <a:r>
                <a:rPr lang="en-US" altLang="zh-CN" sz="2000" dirty="0" err="1" smtClean="0">
                  <a:solidFill>
                    <a:srgbClr val="FF0000"/>
                  </a:solidFill>
                  <a:latin typeface="SimSun-ExtB" charset="0"/>
                  <a:ea typeface="SimSun-ExtB" charset="0"/>
                  <a:cs typeface="SimSun-ExtB" charset="0"/>
                </a:rPr>
                <a:t>y.signal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SimSun-ExtB" charset="0"/>
                  <a:ea typeface="SimSun-ExtB" charset="0"/>
                  <a:cs typeface="SimSun-ExtB" charset="0"/>
                </a:rPr>
                <a:t>();</a:t>
              </a:r>
              <a:endParaRPr lang="en-US" altLang="zh-CN" sz="2000" dirty="0">
                <a:solidFill>
                  <a:srgbClr val="FF0000"/>
                </a:solidFill>
                <a:latin typeface="SimSun-ExtB" charset="0"/>
                <a:ea typeface="SimSun-ExtB" charset="0"/>
                <a:cs typeface="SimSun-ExtB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 }</a:t>
              </a:r>
              <a:endParaRPr lang="en-US" altLang="zh-CN" sz="2000" dirty="0">
                <a:solidFill>
                  <a:schemeClr val="tx1"/>
                </a:solidFill>
                <a:latin typeface="SimSun-ExtB" charset="0"/>
                <a:ea typeface="SimSun-ExtB" charset="0"/>
                <a:cs typeface="SimSun-ExtB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lang="en-US" altLang="zh-CN" sz="2000" dirty="0" smtClean="0">
                <a:solidFill>
                  <a:schemeClr val="tx1"/>
                </a:solidFill>
                <a:latin typeface="SimSun-ExtB" charset="0"/>
                <a:ea typeface="SimSun-ExtB" charset="0"/>
                <a:cs typeface="SimSun-ExtB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 initialization code(…){…}</a:t>
              </a:r>
              <a:endParaRPr lang="en-US" altLang="zh-CN" sz="2000" dirty="0">
                <a:solidFill>
                  <a:schemeClr val="tx1"/>
                </a:solidFill>
                <a:latin typeface="SimSun-ExtB" charset="0"/>
                <a:ea typeface="SimSun-ExtB" charset="0"/>
                <a:cs typeface="SimSun-ExtB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000" dirty="0" smtClean="0">
                  <a:solidFill>
                    <a:schemeClr val="tx1"/>
                  </a:solidFill>
                  <a:latin typeface="SimSun-ExtB" charset="0"/>
                  <a:ea typeface="SimSun-ExtB" charset="0"/>
                  <a:cs typeface="SimSun-ExtB" charset="0"/>
                </a:rPr>
                <a:t>}</a:t>
              </a:r>
              <a:endParaRPr lang="zh-CN" altLang="en-US" sz="2000" dirty="0" smtClean="0">
                <a:solidFill>
                  <a:schemeClr val="tx1"/>
                </a:solidFill>
                <a:latin typeface="SimSun-ExtB" charset="0"/>
                <a:ea typeface="SimSun-ExtB" charset="0"/>
                <a:cs typeface="SimSun-ExtB" charset="0"/>
              </a:endParaRPr>
            </a:p>
          </p:txBody>
        </p:sp>
        <p:cxnSp>
          <p:nvCxnSpPr>
            <p:cNvPr id="6" name="Straight Connector 7"/>
            <p:cNvCxnSpPr/>
            <p:nvPr/>
          </p:nvCxnSpPr>
          <p:spPr>
            <a:xfrm>
              <a:off x="628650" y="3002692"/>
              <a:ext cx="27694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8"/>
            <p:cNvCxnSpPr/>
            <p:nvPr/>
          </p:nvCxnSpPr>
          <p:spPr>
            <a:xfrm>
              <a:off x="628650" y="5769975"/>
              <a:ext cx="27694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5452349" y="1802727"/>
            <a:ext cx="3278696" cy="2014002"/>
          </a:xfrm>
          <a:prstGeom prst="roundRect">
            <a:avLst>
              <a:gd name="adj" fmla="val 7042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思考：如果进程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调用了</a:t>
            </a:r>
            <a:r>
              <a:rPr lang="en-US" altLang="zh-CN" sz="2400" dirty="0" smtClean="0"/>
              <a:t>mo.P2()</a:t>
            </a:r>
            <a:r>
              <a:rPr lang="zh-CN" altLang="en-US" sz="2400" dirty="0" smtClean="0"/>
              <a:t>，激活了此前在等待条件变量的进程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，请问：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的执行顺序是什么？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797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演示文稿1" id="{740DE533-3090-4C92-B8B7-636BEB643229}" vid="{4250B804-30A8-412C-8035-6C0CD589D0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操作系统模板</Template>
  <TotalTime>290</TotalTime>
  <Words>1062</Words>
  <Application>Microsoft Office PowerPoint</Application>
  <PresentationFormat>全屏显示(4:3)</PresentationFormat>
  <Paragraphs>163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 3.4 管程（Monitor）</vt:lpstr>
      <vt:lpstr>PowerPoint 演示文稿</vt:lpstr>
      <vt:lpstr>3.4.1 管程和条件变量</vt:lpstr>
      <vt:lpstr>3.4.1：基本思想</vt:lpstr>
      <vt:lpstr>3.4.1：引入管程机制的目的</vt:lpstr>
      <vt:lpstr>3.4.1：条件变量</vt:lpstr>
      <vt:lpstr>3.4.1：条件变量（续）</vt:lpstr>
      <vt:lpstr>3.4.1：管程实现</vt:lpstr>
      <vt:lpstr>3.4.1：管程实现</vt:lpstr>
      <vt:lpstr>3.4.1：管程实现</vt:lpstr>
      <vt:lpstr>PowerPoint 演示文稿</vt:lpstr>
      <vt:lpstr>   基于管程的哲学家就餐问题</vt:lpstr>
      <vt:lpstr>使用管程解决进程同步问题(续)</vt:lpstr>
      <vt:lpstr>使用管程解决进程同步问题(续)</vt:lpstr>
      <vt:lpstr>使用管程解决进程同步问题(续)</vt:lpstr>
      <vt:lpstr>使用管程解决进程同步问题(续)</vt:lpstr>
      <vt:lpstr>PowerPoint 演示文稿</vt:lpstr>
      <vt:lpstr>使用管程解决进程同步问题(续)</vt:lpstr>
      <vt:lpstr>使用管程解决进程同步问题(续)</vt:lpstr>
      <vt:lpstr>使用管程解决进程同步问题(续)</vt:lpstr>
      <vt:lpstr>使用管程解决进程同步问题(续)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陆佳民</dc:creator>
  <cp:lastModifiedBy>zpc</cp:lastModifiedBy>
  <cp:revision>54</cp:revision>
  <dcterms:created xsi:type="dcterms:W3CDTF">2015-11-10T00:35:17Z</dcterms:created>
  <dcterms:modified xsi:type="dcterms:W3CDTF">2018-11-02T01:35:34Z</dcterms:modified>
</cp:coreProperties>
</file>