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7" r:id="rId2"/>
    <p:sldId id="262" r:id="rId3"/>
    <p:sldId id="263" r:id="rId4"/>
    <p:sldId id="258" r:id="rId5"/>
    <p:sldId id="264" r:id="rId6"/>
    <p:sldId id="265" r:id="rId7"/>
    <p:sldId id="268" r:id="rId8"/>
    <p:sldId id="267" r:id="rId9"/>
    <p:sldId id="266" r:id="rId10"/>
    <p:sldId id="259" r:id="rId11"/>
    <p:sldId id="271" r:id="rId12"/>
    <p:sldId id="272" r:id="rId13"/>
    <p:sldId id="269" r:id="rId14"/>
    <p:sldId id="270" r:id="rId15"/>
    <p:sldId id="288" r:id="rId16"/>
    <p:sldId id="289" r:id="rId17"/>
    <p:sldId id="273" r:id="rId18"/>
    <p:sldId id="274" r:id="rId19"/>
    <p:sldId id="276" r:id="rId20"/>
    <p:sldId id="260" r:id="rId21"/>
    <p:sldId id="277" r:id="rId22"/>
    <p:sldId id="278" r:id="rId23"/>
    <p:sldId id="261"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370B"/>
    <a:srgbClr val="AD2025"/>
    <a:srgbClr val="D6898D"/>
    <a:srgbClr val="2D2F45"/>
    <a:srgbClr val="EA93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95673"/>
  </p:normalViewPr>
  <p:slideViewPr>
    <p:cSldViewPr snapToGrid="0">
      <p:cViewPr varScale="1">
        <p:scale>
          <a:sx n="98" d="100"/>
          <a:sy n="98" d="100"/>
        </p:scale>
        <p:origin x="5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D4C705-7D1D-4CE9-A414-4E092CC53424}" type="doc">
      <dgm:prSet loTypeId="urn:microsoft.com/office/officeart/2005/8/layout/vList3" loCatId="list" qsTypeId="urn:microsoft.com/office/officeart/2005/8/quickstyle/simple1" qsCatId="simple" csTypeId="urn:microsoft.com/office/officeart/2005/8/colors/accent1_2" csCatId="accent1" phldr="1"/>
      <dgm:spPr/>
    </dgm:pt>
    <dgm:pt modelId="{5D78F3A8-DA6E-0F4D-8B1D-C2612AE3666D}">
      <dgm:prSet phldrT="[文本]" custT="1"/>
      <dgm:spPr/>
      <dgm:t>
        <a:bodyPr/>
        <a:lstStyle/>
        <a:p>
          <a:pPr algn="l"/>
          <a:r>
            <a:rPr lang="zh-CN" altLang="en-US" sz="2000" b="0" dirty="0" smtClean="0">
              <a:latin typeface="黑体" panose="02010609060101010101" pitchFamily="49" charset="-122"/>
              <a:ea typeface="黑体" panose="02010609060101010101" pitchFamily="49" charset="-122"/>
            </a:rPr>
            <a:t>信号通信机制</a:t>
          </a:r>
          <a:endParaRPr lang="zh-CN" altLang="en-US" sz="2000" b="0" dirty="0">
            <a:latin typeface="黑体" panose="02010609060101010101" pitchFamily="49" charset="-122"/>
            <a:ea typeface="黑体" panose="02010609060101010101" pitchFamily="49" charset="-122"/>
          </a:endParaRPr>
        </a:p>
      </dgm:t>
    </dgm:pt>
    <dgm:pt modelId="{90531E8B-A615-494F-9146-DFA12EC4DEC8}" type="parTrans" cxnId="{EED83480-8898-744A-B942-54A1ECE52830}">
      <dgm:prSet/>
      <dgm:spPr/>
      <dgm:t>
        <a:bodyPr/>
        <a:lstStyle/>
        <a:p>
          <a:endParaRPr lang="en-US" sz="1600"/>
        </a:p>
      </dgm:t>
    </dgm:pt>
    <dgm:pt modelId="{1E6C6A40-3429-4944-8938-16FEE8496FE2}" type="sibTrans" cxnId="{EED83480-8898-744A-B942-54A1ECE52830}">
      <dgm:prSet/>
      <dgm:spPr/>
      <dgm:t>
        <a:bodyPr/>
        <a:lstStyle/>
        <a:p>
          <a:endParaRPr lang="en-US" sz="1600"/>
        </a:p>
      </dgm:t>
    </dgm:pt>
    <dgm:pt modelId="{EFE61E0E-3E12-C040-9EEB-64A02A535513}">
      <dgm:prSet phldrT="[文本]" custT="1"/>
      <dgm:spPr/>
      <dgm:t>
        <a:bodyPr/>
        <a:lstStyle/>
        <a:p>
          <a:pPr algn="l"/>
          <a:r>
            <a:rPr lang="zh-CN" altLang="en-US" sz="2000" b="0" dirty="0" smtClean="0">
              <a:latin typeface="黑体" panose="02010609060101010101" pitchFamily="49" charset="-122"/>
              <a:ea typeface="黑体" panose="02010609060101010101" pitchFamily="49" charset="-122"/>
            </a:rPr>
            <a:t>管道通信机制</a:t>
          </a:r>
          <a:endParaRPr lang="zh-CN" altLang="en-US" sz="2000" b="0" dirty="0">
            <a:latin typeface="黑体" panose="02010609060101010101" pitchFamily="49" charset="-122"/>
            <a:ea typeface="黑体" panose="02010609060101010101" pitchFamily="49" charset="-122"/>
          </a:endParaRPr>
        </a:p>
      </dgm:t>
    </dgm:pt>
    <dgm:pt modelId="{155A5DEC-AEEF-CF44-BA3A-3FC4813A38AC}" type="parTrans" cxnId="{74550762-F438-CD41-A297-7D6A6D5431E5}">
      <dgm:prSet/>
      <dgm:spPr/>
      <dgm:t>
        <a:bodyPr/>
        <a:lstStyle/>
        <a:p>
          <a:endParaRPr lang="en-US" sz="1600"/>
        </a:p>
      </dgm:t>
    </dgm:pt>
    <dgm:pt modelId="{31AD18DC-3837-D347-B7A6-DAD3D4D2CFE8}" type="sibTrans" cxnId="{74550762-F438-CD41-A297-7D6A6D5431E5}">
      <dgm:prSet/>
      <dgm:spPr/>
      <dgm:t>
        <a:bodyPr/>
        <a:lstStyle/>
        <a:p>
          <a:endParaRPr lang="en-US" sz="1600"/>
        </a:p>
      </dgm:t>
    </dgm:pt>
    <dgm:pt modelId="{2D7D0C2C-9A96-554D-AF1A-B2400DC60561}">
      <dgm:prSet phldrT="[文本]" custT="1"/>
      <dgm:spPr/>
      <dgm:t>
        <a:bodyPr/>
        <a:lstStyle/>
        <a:p>
          <a:pPr algn="l"/>
          <a:r>
            <a:rPr lang="zh-CN" altLang="en-US" sz="2000" b="0" dirty="0" smtClean="0">
              <a:latin typeface="黑体" panose="02010609060101010101" pitchFamily="49" charset="-122"/>
              <a:ea typeface="黑体" panose="02010609060101010101" pitchFamily="49" charset="-122"/>
            </a:rPr>
            <a:t>共享存储区通信机制</a:t>
          </a:r>
          <a:endParaRPr lang="zh-CN" altLang="en-US" sz="2000" b="0" dirty="0">
            <a:latin typeface="黑体" panose="02010609060101010101" pitchFamily="49" charset="-122"/>
            <a:ea typeface="黑体" panose="02010609060101010101" pitchFamily="49" charset="-122"/>
          </a:endParaRPr>
        </a:p>
      </dgm:t>
    </dgm:pt>
    <dgm:pt modelId="{A72CA26E-37CD-1444-BAF5-1CC722A4E6E0}" type="parTrans" cxnId="{582659C7-4B7E-5649-82FE-A50F41357AE5}">
      <dgm:prSet/>
      <dgm:spPr/>
      <dgm:t>
        <a:bodyPr/>
        <a:lstStyle/>
        <a:p>
          <a:endParaRPr lang="en-US" sz="1600"/>
        </a:p>
      </dgm:t>
    </dgm:pt>
    <dgm:pt modelId="{14F40165-E9EA-B64A-B339-865BFF70A303}" type="sibTrans" cxnId="{582659C7-4B7E-5649-82FE-A50F41357AE5}">
      <dgm:prSet/>
      <dgm:spPr/>
      <dgm:t>
        <a:bodyPr/>
        <a:lstStyle/>
        <a:p>
          <a:endParaRPr lang="en-US" sz="1600"/>
        </a:p>
      </dgm:t>
    </dgm:pt>
    <dgm:pt modelId="{51DE0747-B0AB-4138-92F9-FA2DB109BE34}">
      <dgm:prSet phldrT="[文本]" custT="1"/>
      <dgm:spPr/>
      <dgm:t>
        <a:bodyPr/>
        <a:lstStyle/>
        <a:p>
          <a:pPr algn="l"/>
          <a:r>
            <a:rPr lang="zh-CN" altLang="en-US" sz="2000" b="0" dirty="0" smtClean="0">
              <a:latin typeface="黑体" panose="02010609060101010101" pitchFamily="49" charset="-122"/>
              <a:ea typeface="黑体" panose="02010609060101010101" pitchFamily="49" charset="-122"/>
            </a:rPr>
            <a:t>消息通信机制</a:t>
          </a:r>
          <a:endParaRPr lang="zh-CN" altLang="en-US" sz="2000" b="0" dirty="0">
            <a:latin typeface="黑体" panose="02010609060101010101" pitchFamily="49" charset="-122"/>
            <a:ea typeface="黑体" panose="02010609060101010101" pitchFamily="49" charset="-122"/>
          </a:endParaRPr>
        </a:p>
      </dgm:t>
    </dgm:pt>
    <dgm:pt modelId="{BB70D6EE-B2D4-4CDC-8909-8D38B9A2A52A}" type="parTrans" cxnId="{8D68FF66-D7AC-43C8-A334-9A76BB05B961}">
      <dgm:prSet/>
      <dgm:spPr/>
      <dgm:t>
        <a:bodyPr/>
        <a:lstStyle/>
        <a:p>
          <a:endParaRPr lang="zh-CN" altLang="en-US"/>
        </a:p>
      </dgm:t>
    </dgm:pt>
    <dgm:pt modelId="{7DEE952F-0CB5-43F4-BFB5-56611CA94E3D}" type="sibTrans" cxnId="{8D68FF66-D7AC-43C8-A334-9A76BB05B961}">
      <dgm:prSet/>
      <dgm:spPr/>
      <dgm:t>
        <a:bodyPr/>
        <a:lstStyle/>
        <a:p>
          <a:endParaRPr lang="zh-CN" altLang="en-US"/>
        </a:p>
      </dgm:t>
    </dgm:pt>
    <dgm:pt modelId="{D795C30C-DBFB-4251-8630-C82FA380FFBF}" type="pres">
      <dgm:prSet presAssocID="{74D4C705-7D1D-4CE9-A414-4E092CC53424}" presName="linearFlow" presStyleCnt="0">
        <dgm:presLayoutVars>
          <dgm:dir/>
          <dgm:resizeHandles val="exact"/>
        </dgm:presLayoutVars>
      </dgm:prSet>
      <dgm:spPr/>
    </dgm:pt>
    <dgm:pt modelId="{F055D5DE-11DB-294C-9587-A930ED47B613}" type="pres">
      <dgm:prSet presAssocID="{5D78F3A8-DA6E-0F4D-8B1D-C2612AE3666D}" presName="composite" presStyleCnt="0"/>
      <dgm:spPr/>
    </dgm:pt>
    <dgm:pt modelId="{7DCCF5B3-A0FC-0747-B883-C116E3F2B5C0}" type="pres">
      <dgm:prSet presAssocID="{5D78F3A8-DA6E-0F4D-8B1D-C2612AE3666D}" presName="imgShp" presStyleLbl="fgImgPlace1" presStyleIdx="0" presStyleCnt="4"/>
      <dgm:spPr/>
    </dgm:pt>
    <dgm:pt modelId="{52D7A7DB-7FBD-D642-A218-EAC1FE363477}" type="pres">
      <dgm:prSet presAssocID="{5D78F3A8-DA6E-0F4D-8B1D-C2612AE3666D}" presName="txShp" presStyleLbl="node1" presStyleIdx="0" presStyleCnt="4">
        <dgm:presLayoutVars>
          <dgm:bulletEnabled val="1"/>
        </dgm:presLayoutVars>
      </dgm:prSet>
      <dgm:spPr/>
      <dgm:t>
        <a:bodyPr/>
        <a:lstStyle/>
        <a:p>
          <a:endParaRPr lang="en-US"/>
        </a:p>
      </dgm:t>
    </dgm:pt>
    <dgm:pt modelId="{80DA2206-748F-0C49-83D4-5ADDF72AD1DC}" type="pres">
      <dgm:prSet presAssocID="{1E6C6A40-3429-4944-8938-16FEE8496FE2}" presName="spacing" presStyleCnt="0"/>
      <dgm:spPr/>
    </dgm:pt>
    <dgm:pt modelId="{FF55DA86-9D83-1946-B182-967CDCF53B02}" type="pres">
      <dgm:prSet presAssocID="{EFE61E0E-3E12-C040-9EEB-64A02A535513}" presName="composite" presStyleCnt="0"/>
      <dgm:spPr/>
    </dgm:pt>
    <dgm:pt modelId="{6B6E953F-1B7F-AC44-A66A-87363C3E9799}" type="pres">
      <dgm:prSet presAssocID="{EFE61E0E-3E12-C040-9EEB-64A02A535513}" presName="imgShp" presStyleLbl="fgImgPlace1" presStyleIdx="1" presStyleCnt="4"/>
      <dgm:spPr/>
    </dgm:pt>
    <dgm:pt modelId="{D6A41CD5-88E9-414B-9A45-1912A1F8D9EE}" type="pres">
      <dgm:prSet presAssocID="{EFE61E0E-3E12-C040-9EEB-64A02A535513}" presName="txShp" presStyleLbl="node1" presStyleIdx="1" presStyleCnt="4">
        <dgm:presLayoutVars>
          <dgm:bulletEnabled val="1"/>
        </dgm:presLayoutVars>
      </dgm:prSet>
      <dgm:spPr/>
      <dgm:t>
        <a:bodyPr/>
        <a:lstStyle/>
        <a:p>
          <a:endParaRPr lang="en-US"/>
        </a:p>
      </dgm:t>
    </dgm:pt>
    <dgm:pt modelId="{AB6D5846-F641-1D4E-9C8C-18A92982D229}" type="pres">
      <dgm:prSet presAssocID="{31AD18DC-3837-D347-B7A6-DAD3D4D2CFE8}" presName="spacing" presStyleCnt="0"/>
      <dgm:spPr/>
    </dgm:pt>
    <dgm:pt modelId="{6E93A2A9-8061-914F-9E31-4C9A7FF93017}" type="pres">
      <dgm:prSet presAssocID="{2D7D0C2C-9A96-554D-AF1A-B2400DC60561}" presName="composite" presStyleCnt="0"/>
      <dgm:spPr/>
    </dgm:pt>
    <dgm:pt modelId="{8A95C36A-1333-E648-8131-CC796BD7C94B}" type="pres">
      <dgm:prSet presAssocID="{2D7D0C2C-9A96-554D-AF1A-B2400DC60561}" presName="imgShp" presStyleLbl="fgImgPlace1" presStyleIdx="2" presStyleCnt="4"/>
      <dgm:spPr/>
    </dgm:pt>
    <dgm:pt modelId="{6B1C931D-B785-1E44-9BB4-8412D9CCDCE5}" type="pres">
      <dgm:prSet presAssocID="{2D7D0C2C-9A96-554D-AF1A-B2400DC60561}" presName="txShp" presStyleLbl="node1" presStyleIdx="2" presStyleCnt="4">
        <dgm:presLayoutVars>
          <dgm:bulletEnabled val="1"/>
        </dgm:presLayoutVars>
      </dgm:prSet>
      <dgm:spPr/>
      <dgm:t>
        <a:bodyPr/>
        <a:lstStyle/>
        <a:p>
          <a:endParaRPr lang="en-US"/>
        </a:p>
      </dgm:t>
    </dgm:pt>
    <dgm:pt modelId="{0E374512-EFE0-4E9F-9DC7-754113747EFE}" type="pres">
      <dgm:prSet presAssocID="{14F40165-E9EA-B64A-B339-865BFF70A303}" presName="spacing" presStyleCnt="0"/>
      <dgm:spPr/>
    </dgm:pt>
    <dgm:pt modelId="{23E62FE1-D6C2-4E5B-8D33-6D0469A3FB99}" type="pres">
      <dgm:prSet presAssocID="{51DE0747-B0AB-4138-92F9-FA2DB109BE34}" presName="composite" presStyleCnt="0"/>
      <dgm:spPr/>
    </dgm:pt>
    <dgm:pt modelId="{51244EE3-7BD1-45A1-B9EF-9B5E0D802CBB}" type="pres">
      <dgm:prSet presAssocID="{51DE0747-B0AB-4138-92F9-FA2DB109BE34}" presName="imgShp" presStyleLbl="fgImgPlace1" presStyleIdx="3" presStyleCnt="4"/>
      <dgm:spPr/>
    </dgm:pt>
    <dgm:pt modelId="{8114D0CE-D42D-4C06-B883-926DB28EE5CC}" type="pres">
      <dgm:prSet presAssocID="{51DE0747-B0AB-4138-92F9-FA2DB109BE34}" presName="txShp" presStyleLbl="node1" presStyleIdx="3" presStyleCnt="4">
        <dgm:presLayoutVars>
          <dgm:bulletEnabled val="1"/>
        </dgm:presLayoutVars>
      </dgm:prSet>
      <dgm:spPr/>
      <dgm:t>
        <a:bodyPr/>
        <a:lstStyle/>
        <a:p>
          <a:endParaRPr lang="zh-CN" altLang="en-US"/>
        </a:p>
      </dgm:t>
    </dgm:pt>
  </dgm:ptLst>
  <dgm:cxnLst>
    <dgm:cxn modelId="{FBBA5850-9771-F848-AD05-E71C4228DFDA}" type="presOf" srcId="{EFE61E0E-3E12-C040-9EEB-64A02A535513}" destId="{D6A41CD5-88E9-414B-9A45-1912A1F8D9EE}" srcOrd="0" destOrd="0" presId="urn:microsoft.com/office/officeart/2005/8/layout/vList3"/>
    <dgm:cxn modelId="{13ED1B0C-E6B0-1D4F-8933-B88AA7BEA97F}" type="presOf" srcId="{74D4C705-7D1D-4CE9-A414-4E092CC53424}" destId="{D795C30C-DBFB-4251-8630-C82FA380FFBF}" srcOrd="0" destOrd="0" presId="urn:microsoft.com/office/officeart/2005/8/layout/vList3"/>
    <dgm:cxn modelId="{8D68FF66-D7AC-43C8-A334-9A76BB05B961}" srcId="{74D4C705-7D1D-4CE9-A414-4E092CC53424}" destId="{51DE0747-B0AB-4138-92F9-FA2DB109BE34}" srcOrd="3" destOrd="0" parTransId="{BB70D6EE-B2D4-4CDC-8909-8D38B9A2A52A}" sibTransId="{7DEE952F-0CB5-43F4-BFB5-56611CA94E3D}"/>
    <dgm:cxn modelId="{74550762-F438-CD41-A297-7D6A6D5431E5}" srcId="{74D4C705-7D1D-4CE9-A414-4E092CC53424}" destId="{EFE61E0E-3E12-C040-9EEB-64A02A535513}" srcOrd="1" destOrd="0" parTransId="{155A5DEC-AEEF-CF44-BA3A-3FC4813A38AC}" sibTransId="{31AD18DC-3837-D347-B7A6-DAD3D4D2CFE8}"/>
    <dgm:cxn modelId="{156AE163-3970-3244-A79A-A0881D83E159}" type="presOf" srcId="{5D78F3A8-DA6E-0F4D-8B1D-C2612AE3666D}" destId="{52D7A7DB-7FBD-D642-A218-EAC1FE363477}" srcOrd="0" destOrd="0" presId="urn:microsoft.com/office/officeart/2005/8/layout/vList3"/>
    <dgm:cxn modelId="{C33BADAF-512C-4C59-87DD-37500B02DE05}" type="presOf" srcId="{51DE0747-B0AB-4138-92F9-FA2DB109BE34}" destId="{8114D0CE-D42D-4C06-B883-926DB28EE5CC}" srcOrd="0" destOrd="0" presId="urn:microsoft.com/office/officeart/2005/8/layout/vList3"/>
    <dgm:cxn modelId="{44AC54E5-C9D3-A74D-BF00-55EAE9DC92AC}" type="presOf" srcId="{2D7D0C2C-9A96-554D-AF1A-B2400DC60561}" destId="{6B1C931D-B785-1E44-9BB4-8412D9CCDCE5}" srcOrd="0" destOrd="0" presId="urn:microsoft.com/office/officeart/2005/8/layout/vList3"/>
    <dgm:cxn modelId="{EED83480-8898-744A-B942-54A1ECE52830}" srcId="{74D4C705-7D1D-4CE9-A414-4E092CC53424}" destId="{5D78F3A8-DA6E-0F4D-8B1D-C2612AE3666D}" srcOrd="0" destOrd="0" parTransId="{90531E8B-A615-494F-9146-DFA12EC4DEC8}" sibTransId="{1E6C6A40-3429-4944-8938-16FEE8496FE2}"/>
    <dgm:cxn modelId="{582659C7-4B7E-5649-82FE-A50F41357AE5}" srcId="{74D4C705-7D1D-4CE9-A414-4E092CC53424}" destId="{2D7D0C2C-9A96-554D-AF1A-B2400DC60561}" srcOrd="2" destOrd="0" parTransId="{A72CA26E-37CD-1444-BAF5-1CC722A4E6E0}" sibTransId="{14F40165-E9EA-B64A-B339-865BFF70A303}"/>
    <dgm:cxn modelId="{6731377F-3594-D444-9532-007565CDC722}" type="presParOf" srcId="{D795C30C-DBFB-4251-8630-C82FA380FFBF}" destId="{F055D5DE-11DB-294C-9587-A930ED47B613}" srcOrd="0" destOrd="0" presId="urn:microsoft.com/office/officeart/2005/8/layout/vList3"/>
    <dgm:cxn modelId="{BDAB6960-B6A1-B241-84A0-22CCB819288C}" type="presParOf" srcId="{F055D5DE-11DB-294C-9587-A930ED47B613}" destId="{7DCCF5B3-A0FC-0747-B883-C116E3F2B5C0}" srcOrd="0" destOrd="0" presId="urn:microsoft.com/office/officeart/2005/8/layout/vList3"/>
    <dgm:cxn modelId="{CFAAA541-989D-4F4B-B8A4-874EE19DDD98}" type="presParOf" srcId="{F055D5DE-11DB-294C-9587-A930ED47B613}" destId="{52D7A7DB-7FBD-D642-A218-EAC1FE363477}" srcOrd="1" destOrd="0" presId="urn:microsoft.com/office/officeart/2005/8/layout/vList3"/>
    <dgm:cxn modelId="{33AAD1A2-0390-4249-B692-A627F21B8904}" type="presParOf" srcId="{D795C30C-DBFB-4251-8630-C82FA380FFBF}" destId="{80DA2206-748F-0C49-83D4-5ADDF72AD1DC}" srcOrd="1" destOrd="0" presId="urn:microsoft.com/office/officeart/2005/8/layout/vList3"/>
    <dgm:cxn modelId="{B711BAF1-19D3-AF40-8EEA-7E6A0090A8EA}" type="presParOf" srcId="{D795C30C-DBFB-4251-8630-C82FA380FFBF}" destId="{FF55DA86-9D83-1946-B182-967CDCF53B02}" srcOrd="2" destOrd="0" presId="urn:microsoft.com/office/officeart/2005/8/layout/vList3"/>
    <dgm:cxn modelId="{E3D63994-9AF1-9B41-8985-C6BB1A942485}" type="presParOf" srcId="{FF55DA86-9D83-1946-B182-967CDCF53B02}" destId="{6B6E953F-1B7F-AC44-A66A-87363C3E9799}" srcOrd="0" destOrd="0" presId="urn:microsoft.com/office/officeart/2005/8/layout/vList3"/>
    <dgm:cxn modelId="{0EBD4D45-D36E-1846-B916-5DC0D12DDD4A}" type="presParOf" srcId="{FF55DA86-9D83-1946-B182-967CDCF53B02}" destId="{D6A41CD5-88E9-414B-9A45-1912A1F8D9EE}" srcOrd="1" destOrd="0" presId="urn:microsoft.com/office/officeart/2005/8/layout/vList3"/>
    <dgm:cxn modelId="{5289B553-D022-FF40-AFB7-CD8ED4EB6328}" type="presParOf" srcId="{D795C30C-DBFB-4251-8630-C82FA380FFBF}" destId="{AB6D5846-F641-1D4E-9C8C-18A92982D229}" srcOrd="3" destOrd="0" presId="urn:microsoft.com/office/officeart/2005/8/layout/vList3"/>
    <dgm:cxn modelId="{4DE23E25-0938-F047-BF02-5ED8800818FC}" type="presParOf" srcId="{D795C30C-DBFB-4251-8630-C82FA380FFBF}" destId="{6E93A2A9-8061-914F-9E31-4C9A7FF93017}" srcOrd="4" destOrd="0" presId="urn:microsoft.com/office/officeart/2005/8/layout/vList3"/>
    <dgm:cxn modelId="{03043DD4-41DE-9B40-830E-150CA52B1BCF}" type="presParOf" srcId="{6E93A2A9-8061-914F-9E31-4C9A7FF93017}" destId="{8A95C36A-1333-E648-8131-CC796BD7C94B}" srcOrd="0" destOrd="0" presId="urn:microsoft.com/office/officeart/2005/8/layout/vList3"/>
    <dgm:cxn modelId="{227674ED-4A8A-3E48-9769-C64D91C0018C}" type="presParOf" srcId="{6E93A2A9-8061-914F-9E31-4C9A7FF93017}" destId="{6B1C931D-B785-1E44-9BB4-8412D9CCDCE5}" srcOrd="1" destOrd="0" presId="urn:microsoft.com/office/officeart/2005/8/layout/vList3"/>
    <dgm:cxn modelId="{65F0A9C6-8897-4D79-8217-3608205C9BBA}" type="presParOf" srcId="{D795C30C-DBFB-4251-8630-C82FA380FFBF}" destId="{0E374512-EFE0-4E9F-9DC7-754113747EFE}" srcOrd="5" destOrd="0" presId="urn:microsoft.com/office/officeart/2005/8/layout/vList3"/>
    <dgm:cxn modelId="{8A1DAEE6-B45B-4DE6-8B04-61E98CC7F057}" type="presParOf" srcId="{D795C30C-DBFB-4251-8630-C82FA380FFBF}" destId="{23E62FE1-D6C2-4E5B-8D33-6D0469A3FB99}" srcOrd="6" destOrd="0" presId="urn:microsoft.com/office/officeart/2005/8/layout/vList3"/>
    <dgm:cxn modelId="{366BBF40-AB82-4A8C-A1DA-B4F581808165}" type="presParOf" srcId="{23E62FE1-D6C2-4E5B-8D33-6D0469A3FB99}" destId="{51244EE3-7BD1-45A1-B9EF-9B5E0D802CBB}" srcOrd="0" destOrd="0" presId="urn:microsoft.com/office/officeart/2005/8/layout/vList3"/>
    <dgm:cxn modelId="{4137D8A3-9462-4F76-B844-AE5C2DB45497}" type="presParOf" srcId="{23E62FE1-D6C2-4E5B-8D33-6D0469A3FB99}" destId="{8114D0CE-D42D-4C06-B883-926DB28EE5CC}"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D4C705-7D1D-4CE9-A414-4E092CC53424}" type="doc">
      <dgm:prSet loTypeId="urn:microsoft.com/office/officeart/2005/8/layout/vList3" loCatId="list" qsTypeId="urn:microsoft.com/office/officeart/2005/8/quickstyle/simple1" qsCatId="simple" csTypeId="urn:microsoft.com/office/officeart/2005/8/colors/accent1_2" csCatId="accent1" phldr="1"/>
      <dgm:spPr/>
    </dgm:pt>
    <dgm:pt modelId="{5D78F3A8-DA6E-0F4D-8B1D-C2612AE3666D}">
      <dgm:prSet phldrT="[文本]" custT="1"/>
      <dgm:spPr/>
      <dgm:t>
        <a:bodyPr/>
        <a:lstStyle/>
        <a:p>
          <a:pPr algn="l"/>
          <a:r>
            <a:rPr lang="zh-CN" altLang="en-US" sz="2000" b="0" dirty="0" smtClean="0">
              <a:solidFill>
                <a:schemeClr val="bg1"/>
              </a:solidFill>
              <a:latin typeface="黑体" panose="02010609060101010101" pitchFamily="49" charset="-122"/>
              <a:ea typeface="黑体" panose="02010609060101010101" pitchFamily="49" charset="-122"/>
            </a:rPr>
            <a:t>信号通信机制</a:t>
          </a:r>
          <a:endParaRPr lang="zh-CN" altLang="en-US" sz="2000" b="0" dirty="0">
            <a:solidFill>
              <a:schemeClr val="bg1"/>
            </a:solidFill>
            <a:latin typeface="黑体" panose="02010609060101010101" pitchFamily="49" charset="-122"/>
            <a:ea typeface="黑体" panose="02010609060101010101" pitchFamily="49" charset="-122"/>
          </a:endParaRPr>
        </a:p>
      </dgm:t>
    </dgm:pt>
    <dgm:pt modelId="{90531E8B-A615-494F-9146-DFA12EC4DEC8}" type="parTrans" cxnId="{EED83480-8898-744A-B942-54A1ECE52830}">
      <dgm:prSet/>
      <dgm:spPr/>
      <dgm:t>
        <a:bodyPr/>
        <a:lstStyle/>
        <a:p>
          <a:endParaRPr lang="en-US" sz="1600">
            <a:solidFill>
              <a:schemeClr val="tx1">
                <a:lumMod val="50000"/>
                <a:lumOff val="50000"/>
              </a:schemeClr>
            </a:solidFill>
          </a:endParaRPr>
        </a:p>
      </dgm:t>
    </dgm:pt>
    <dgm:pt modelId="{1E6C6A40-3429-4944-8938-16FEE8496FE2}" type="sibTrans" cxnId="{EED83480-8898-744A-B942-54A1ECE52830}">
      <dgm:prSet/>
      <dgm:spPr/>
      <dgm:t>
        <a:bodyPr/>
        <a:lstStyle/>
        <a:p>
          <a:endParaRPr lang="en-US" sz="1600">
            <a:solidFill>
              <a:schemeClr val="tx1">
                <a:lumMod val="50000"/>
                <a:lumOff val="50000"/>
              </a:schemeClr>
            </a:solidFill>
          </a:endParaRPr>
        </a:p>
      </dgm:t>
    </dgm:pt>
    <dgm:pt modelId="{EFE61E0E-3E12-C040-9EEB-64A02A535513}">
      <dgm:prSet phldrT="[文本]" custT="1"/>
      <dgm:spPr/>
      <dgm:t>
        <a:bodyPr/>
        <a:lstStyle/>
        <a:p>
          <a:pPr algn="l"/>
          <a:r>
            <a:rPr lang="zh-CN" altLang="en-US" sz="2000" b="0" dirty="0" smtClean="0">
              <a:solidFill>
                <a:schemeClr val="tx1">
                  <a:lumMod val="50000"/>
                  <a:lumOff val="50000"/>
                </a:schemeClr>
              </a:solidFill>
              <a:latin typeface="黑体" panose="02010609060101010101" pitchFamily="49" charset="-122"/>
              <a:ea typeface="黑体" panose="02010609060101010101" pitchFamily="49" charset="-122"/>
            </a:rPr>
            <a:t>管道通信机制</a:t>
          </a:r>
          <a:endParaRPr lang="zh-CN" altLang="en-US" sz="2000" b="0" dirty="0">
            <a:solidFill>
              <a:schemeClr val="tx1">
                <a:lumMod val="50000"/>
                <a:lumOff val="50000"/>
              </a:schemeClr>
            </a:solidFill>
            <a:latin typeface="黑体" panose="02010609060101010101" pitchFamily="49" charset="-122"/>
            <a:ea typeface="黑体" panose="02010609060101010101" pitchFamily="49" charset="-122"/>
          </a:endParaRPr>
        </a:p>
      </dgm:t>
    </dgm:pt>
    <dgm:pt modelId="{155A5DEC-AEEF-CF44-BA3A-3FC4813A38AC}" type="parTrans" cxnId="{74550762-F438-CD41-A297-7D6A6D5431E5}">
      <dgm:prSet/>
      <dgm:spPr/>
      <dgm:t>
        <a:bodyPr/>
        <a:lstStyle/>
        <a:p>
          <a:endParaRPr lang="en-US" sz="1600">
            <a:solidFill>
              <a:schemeClr val="tx1">
                <a:lumMod val="50000"/>
                <a:lumOff val="50000"/>
              </a:schemeClr>
            </a:solidFill>
          </a:endParaRPr>
        </a:p>
      </dgm:t>
    </dgm:pt>
    <dgm:pt modelId="{31AD18DC-3837-D347-B7A6-DAD3D4D2CFE8}" type="sibTrans" cxnId="{74550762-F438-CD41-A297-7D6A6D5431E5}">
      <dgm:prSet/>
      <dgm:spPr/>
      <dgm:t>
        <a:bodyPr/>
        <a:lstStyle/>
        <a:p>
          <a:endParaRPr lang="en-US" sz="1600">
            <a:solidFill>
              <a:schemeClr val="tx1">
                <a:lumMod val="50000"/>
                <a:lumOff val="50000"/>
              </a:schemeClr>
            </a:solidFill>
          </a:endParaRPr>
        </a:p>
      </dgm:t>
    </dgm:pt>
    <dgm:pt modelId="{2D7D0C2C-9A96-554D-AF1A-B2400DC60561}">
      <dgm:prSet phldrT="[文本]" custT="1"/>
      <dgm:spPr/>
      <dgm:t>
        <a:bodyPr/>
        <a:lstStyle/>
        <a:p>
          <a:pPr algn="l"/>
          <a:r>
            <a:rPr lang="zh-CN" altLang="en-US" sz="2000" b="0" dirty="0" smtClean="0">
              <a:solidFill>
                <a:schemeClr val="tx1">
                  <a:lumMod val="50000"/>
                  <a:lumOff val="50000"/>
                </a:schemeClr>
              </a:solidFill>
              <a:latin typeface="黑体" panose="02010609060101010101" pitchFamily="49" charset="-122"/>
              <a:ea typeface="黑体" panose="02010609060101010101" pitchFamily="49" charset="-122"/>
            </a:rPr>
            <a:t>共享存储区通信机制</a:t>
          </a:r>
          <a:endParaRPr lang="zh-CN" altLang="en-US" sz="2000" b="0" dirty="0">
            <a:solidFill>
              <a:schemeClr val="tx1">
                <a:lumMod val="50000"/>
                <a:lumOff val="50000"/>
              </a:schemeClr>
            </a:solidFill>
            <a:latin typeface="黑体" panose="02010609060101010101" pitchFamily="49" charset="-122"/>
            <a:ea typeface="黑体" panose="02010609060101010101" pitchFamily="49" charset="-122"/>
          </a:endParaRPr>
        </a:p>
      </dgm:t>
    </dgm:pt>
    <dgm:pt modelId="{A72CA26E-37CD-1444-BAF5-1CC722A4E6E0}" type="parTrans" cxnId="{582659C7-4B7E-5649-82FE-A50F41357AE5}">
      <dgm:prSet/>
      <dgm:spPr/>
      <dgm:t>
        <a:bodyPr/>
        <a:lstStyle/>
        <a:p>
          <a:endParaRPr lang="en-US" sz="1600">
            <a:solidFill>
              <a:schemeClr val="tx1">
                <a:lumMod val="50000"/>
                <a:lumOff val="50000"/>
              </a:schemeClr>
            </a:solidFill>
          </a:endParaRPr>
        </a:p>
      </dgm:t>
    </dgm:pt>
    <dgm:pt modelId="{14F40165-E9EA-B64A-B339-865BFF70A303}" type="sibTrans" cxnId="{582659C7-4B7E-5649-82FE-A50F41357AE5}">
      <dgm:prSet/>
      <dgm:spPr/>
      <dgm:t>
        <a:bodyPr/>
        <a:lstStyle/>
        <a:p>
          <a:endParaRPr lang="en-US" sz="1600">
            <a:solidFill>
              <a:schemeClr val="tx1">
                <a:lumMod val="50000"/>
                <a:lumOff val="50000"/>
              </a:schemeClr>
            </a:solidFill>
          </a:endParaRPr>
        </a:p>
      </dgm:t>
    </dgm:pt>
    <dgm:pt modelId="{51DE0747-B0AB-4138-92F9-FA2DB109BE34}">
      <dgm:prSet phldrT="[文本]" custT="1"/>
      <dgm:spPr/>
      <dgm:t>
        <a:bodyPr/>
        <a:lstStyle/>
        <a:p>
          <a:pPr algn="l"/>
          <a:r>
            <a:rPr lang="zh-CN" altLang="en-US" sz="2000" b="0" dirty="0" smtClean="0">
              <a:solidFill>
                <a:schemeClr val="tx1">
                  <a:lumMod val="50000"/>
                  <a:lumOff val="50000"/>
                </a:schemeClr>
              </a:solidFill>
              <a:latin typeface="黑体" panose="02010609060101010101" pitchFamily="49" charset="-122"/>
              <a:ea typeface="黑体" panose="02010609060101010101" pitchFamily="49" charset="-122"/>
            </a:rPr>
            <a:t>消息通信机制</a:t>
          </a:r>
          <a:endParaRPr lang="zh-CN" altLang="en-US" sz="2000" b="0" dirty="0">
            <a:solidFill>
              <a:schemeClr val="tx1">
                <a:lumMod val="50000"/>
                <a:lumOff val="50000"/>
              </a:schemeClr>
            </a:solidFill>
            <a:latin typeface="黑体" panose="02010609060101010101" pitchFamily="49" charset="-122"/>
            <a:ea typeface="黑体" panose="02010609060101010101" pitchFamily="49" charset="-122"/>
          </a:endParaRPr>
        </a:p>
      </dgm:t>
    </dgm:pt>
    <dgm:pt modelId="{BB70D6EE-B2D4-4CDC-8909-8D38B9A2A52A}" type="parTrans" cxnId="{8D68FF66-D7AC-43C8-A334-9A76BB05B961}">
      <dgm:prSet/>
      <dgm:spPr/>
      <dgm:t>
        <a:bodyPr/>
        <a:lstStyle/>
        <a:p>
          <a:endParaRPr lang="zh-CN" altLang="en-US">
            <a:solidFill>
              <a:schemeClr val="tx1">
                <a:lumMod val="50000"/>
                <a:lumOff val="50000"/>
              </a:schemeClr>
            </a:solidFill>
          </a:endParaRPr>
        </a:p>
      </dgm:t>
    </dgm:pt>
    <dgm:pt modelId="{7DEE952F-0CB5-43F4-BFB5-56611CA94E3D}" type="sibTrans" cxnId="{8D68FF66-D7AC-43C8-A334-9A76BB05B961}">
      <dgm:prSet/>
      <dgm:spPr/>
      <dgm:t>
        <a:bodyPr/>
        <a:lstStyle/>
        <a:p>
          <a:endParaRPr lang="zh-CN" altLang="en-US">
            <a:solidFill>
              <a:schemeClr val="tx1">
                <a:lumMod val="50000"/>
                <a:lumOff val="50000"/>
              </a:schemeClr>
            </a:solidFill>
          </a:endParaRPr>
        </a:p>
      </dgm:t>
    </dgm:pt>
    <dgm:pt modelId="{D795C30C-DBFB-4251-8630-C82FA380FFBF}" type="pres">
      <dgm:prSet presAssocID="{74D4C705-7D1D-4CE9-A414-4E092CC53424}" presName="linearFlow" presStyleCnt="0">
        <dgm:presLayoutVars>
          <dgm:dir/>
          <dgm:resizeHandles val="exact"/>
        </dgm:presLayoutVars>
      </dgm:prSet>
      <dgm:spPr/>
    </dgm:pt>
    <dgm:pt modelId="{F055D5DE-11DB-294C-9587-A930ED47B613}" type="pres">
      <dgm:prSet presAssocID="{5D78F3A8-DA6E-0F4D-8B1D-C2612AE3666D}" presName="composite" presStyleCnt="0"/>
      <dgm:spPr/>
    </dgm:pt>
    <dgm:pt modelId="{7DCCF5B3-A0FC-0747-B883-C116E3F2B5C0}" type="pres">
      <dgm:prSet presAssocID="{5D78F3A8-DA6E-0F4D-8B1D-C2612AE3666D}" presName="imgShp" presStyleLbl="fgImgPlace1" presStyleIdx="0" presStyleCnt="4"/>
      <dgm:spPr/>
    </dgm:pt>
    <dgm:pt modelId="{52D7A7DB-7FBD-D642-A218-EAC1FE363477}" type="pres">
      <dgm:prSet presAssocID="{5D78F3A8-DA6E-0F4D-8B1D-C2612AE3666D}" presName="txShp" presStyleLbl="node1" presStyleIdx="0" presStyleCnt="4">
        <dgm:presLayoutVars>
          <dgm:bulletEnabled val="1"/>
        </dgm:presLayoutVars>
      </dgm:prSet>
      <dgm:spPr/>
      <dgm:t>
        <a:bodyPr/>
        <a:lstStyle/>
        <a:p>
          <a:endParaRPr lang="en-US"/>
        </a:p>
      </dgm:t>
    </dgm:pt>
    <dgm:pt modelId="{80DA2206-748F-0C49-83D4-5ADDF72AD1DC}" type="pres">
      <dgm:prSet presAssocID="{1E6C6A40-3429-4944-8938-16FEE8496FE2}" presName="spacing" presStyleCnt="0"/>
      <dgm:spPr/>
    </dgm:pt>
    <dgm:pt modelId="{FF55DA86-9D83-1946-B182-967CDCF53B02}" type="pres">
      <dgm:prSet presAssocID="{EFE61E0E-3E12-C040-9EEB-64A02A535513}" presName="composite" presStyleCnt="0"/>
      <dgm:spPr/>
    </dgm:pt>
    <dgm:pt modelId="{6B6E953F-1B7F-AC44-A66A-87363C3E9799}" type="pres">
      <dgm:prSet presAssocID="{EFE61E0E-3E12-C040-9EEB-64A02A535513}" presName="imgShp" presStyleLbl="fgImgPlace1" presStyleIdx="1" presStyleCnt="4"/>
      <dgm:spPr/>
    </dgm:pt>
    <dgm:pt modelId="{D6A41CD5-88E9-414B-9A45-1912A1F8D9EE}" type="pres">
      <dgm:prSet presAssocID="{EFE61E0E-3E12-C040-9EEB-64A02A535513}" presName="txShp" presStyleLbl="node1" presStyleIdx="1" presStyleCnt="4">
        <dgm:presLayoutVars>
          <dgm:bulletEnabled val="1"/>
        </dgm:presLayoutVars>
      </dgm:prSet>
      <dgm:spPr/>
      <dgm:t>
        <a:bodyPr/>
        <a:lstStyle/>
        <a:p>
          <a:endParaRPr lang="en-US"/>
        </a:p>
      </dgm:t>
    </dgm:pt>
    <dgm:pt modelId="{AB6D5846-F641-1D4E-9C8C-18A92982D229}" type="pres">
      <dgm:prSet presAssocID="{31AD18DC-3837-D347-B7A6-DAD3D4D2CFE8}" presName="spacing" presStyleCnt="0"/>
      <dgm:spPr/>
    </dgm:pt>
    <dgm:pt modelId="{6E93A2A9-8061-914F-9E31-4C9A7FF93017}" type="pres">
      <dgm:prSet presAssocID="{2D7D0C2C-9A96-554D-AF1A-B2400DC60561}" presName="composite" presStyleCnt="0"/>
      <dgm:spPr/>
    </dgm:pt>
    <dgm:pt modelId="{8A95C36A-1333-E648-8131-CC796BD7C94B}" type="pres">
      <dgm:prSet presAssocID="{2D7D0C2C-9A96-554D-AF1A-B2400DC60561}" presName="imgShp" presStyleLbl="fgImgPlace1" presStyleIdx="2" presStyleCnt="4"/>
      <dgm:spPr/>
    </dgm:pt>
    <dgm:pt modelId="{6B1C931D-B785-1E44-9BB4-8412D9CCDCE5}" type="pres">
      <dgm:prSet presAssocID="{2D7D0C2C-9A96-554D-AF1A-B2400DC60561}" presName="txShp" presStyleLbl="node1" presStyleIdx="2" presStyleCnt="4">
        <dgm:presLayoutVars>
          <dgm:bulletEnabled val="1"/>
        </dgm:presLayoutVars>
      </dgm:prSet>
      <dgm:spPr/>
      <dgm:t>
        <a:bodyPr/>
        <a:lstStyle/>
        <a:p>
          <a:endParaRPr lang="en-US"/>
        </a:p>
      </dgm:t>
    </dgm:pt>
    <dgm:pt modelId="{0E374512-EFE0-4E9F-9DC7-754113747EFE}" type="pres">
      <dgm:prSet presAssocID="{14F40165-E9EA-B64A-B339-865BFF70A303}" presName="spacing" presStyleCnt="0"/>
      <dgm:spPr/>
    </dgm:pt>
    <dgm:pt modelId="{23E62FE1-D6C2-4E5B-8D33-6D0469A3FB99}" type="pres">
      <dgm:prSet presAssocID="{51DE0747-B0AB-4138-92F9-FA2DB109BE34}" presName="composite" presStyleCnt="0"/>
      <dgm:spPr/>
    </dgm:pt>
    <dgm:pt modelId="{51244EE3-7BD1-45A1-B9EF-9B5E0D802CBB}" type="pres">
      <dgm:prSet presAssocID="{51DE0747-B0AB-4138-92F9-FA2DB109BE34}" presName="imgShp" presStyleLbl="fgImgPlace1" presStyleIdx="3" presStyleCnt="4"/>
      <dgm:spPr/>
    </dgm:pt>
    <dgm:pt modelId="{8114D0CE-D42D-4C06-B883-926DB28EE5CC}" type="pres">
      <dgm:prSet presAssocID="{51DE0747-B0AB-4138-92F9-FA2DB109BE34}" presName="txShp" presStyleLbl="node1" presStyleIdx="3" presStyleCnt="4">
        <dgm:presLayoutVars>
          <dgm:bulletEnabled val="1"/>
        </dgm:presLayoutVars>
      </dgm:prSet>
      <dgm:spPr/>
      <dgm:t>
        <a:bodyPr/>
        <a:lstStyle/>
        <a:p>
          <a:endParaRPr lang="zh-CN" altLang="en-US"/>
        </a:p>
      </dgm:t>
    </dgm:pt>
  </dgm:ptLst>
  <dgm:cxnLst>
    <dgm:cxn modelId="{FBBA5850-9771-F848-AD05-E71C4228DFDA}" type="presOf" srcId="{EFE61E0E-3E12-C040-9EEB-64A02A535513}" destId="{D6A41CD5-88E9-414B-9A45-1912A1F8D9EE}" srcOrd="0" destOrd="0" presId="urn:microsoft.com/office/officeart/2005/8/layout/vList3"/>
    <dgm:cxn modelId="{13ED1B0C-E6B0-1D4F-8933-B88AA7BEA97F}" type="presOf" srcId="{74D4C705-7D1D-4CE9-A414-4E092CC53424}" destId="{D795C30C-DBFB-4251-8630-C82FA380FFBF}" srcOrd="0" destOrd="0" presId="urn:microsoft.com/office/officeart/2005/8/layout/vList3"/>
    <dgm:cxn modelId="{8D68FF66-D7AC-43C8-A334-9A76BB05B961}" srcId="{74D4C705-7D1D-4CE9-A414-4E092CC53424}" destId="{51DE0747-B0AB-4138-92F9-FA2DB109BE34}" srcOrd="3" destOrd="0" parTransId="{BB70D6EE-B2D4-4CDC-8909-8D38B9A2A52A}" sibTransId="{7DEE952F-0CB5-43F4-BFB5-56611CA94E3D}"/>
    <dgm:cxn modelId="{74550762-F438-CD41-A297-7D6A6D5431E5}" srcId="{74D4C705-7D1D-4CE9-A414-4E092CC53424}" destId="{EFE61E0E-3E12-C040-9EEB-64A02A535513}" srcOrd="1" destOrd="0" parTransId="{155A5DEC-AEEF-CF44-BA3A-3FC4813A38AC}" sibTransId="{31AD18DC-3837-D347-B7A6-DAD3D4D2CFE8}"/>
    <dgm:cxn modelId="{156AE163-3970-3244-A79A-A0881D83E159}" type="presOf" srcId="{5D78F3A8-DA6E-0F4D-8B1D-C2612AE3666D}" destId="{52D7A7DB-7FBD-D642-A218-EAC1FE363477}" srcOrd="0" destOrd="0" presId="urn:microsoft.com/office/officeart/2005/8/layout/vList3"/>
    <dgm:cxn modelId="{C33BADAF-512C-4C59-87DD-37500B02DE05}" type="presOf" srcId="{51DE0747-B0AB-4138-92F9-FA2DB109BE34}" destId="{8114D0CE-D42D-4C06-B883-926DB28EE5CC}" srcOrd="0" destOrd="0" presId="urn:microsoft.com/office/officeart/2005/8/layout/vList3"/>
    <dgm:cxn modelId="{44AC54E5-C9D3-A74D-BF00-55EAE9DC92AC}" type="presOf" srcId="{2D7D0C2C-9A96-554D-AF1A-B2400DC60561}" destId="{6B1C931D-B785-1E44-9BB4-8412D9CCDCE5}" srcOrd="0" destOrd="0" presId="urn:microsoft.com/office/officeart/2005/8/layout/vList3"/>
    <dgm:cxn modelId="{EED83480-8898-744A-B942-54A1ECE52830}" srcId="{74D4C705-7D1D-4CE9-A414-4E092CC53424}" destId="{5D78F3A8-DA6E-0F4D-8B1D-C2612AE3666D}" srcOrd="0" destOrd="0" parTransId="{90531E8B-A615-494F-9146-DFA12EC4DEC8}" sibTransId="{1E6C6A40-3429-4944-8938-16FEE8496FE2}"/>
    <dgm:cxn modelId="{582659C7-4B7E-5649-82FE-A50F41357AE5}" srcId="{74D4C705-7D1D-4CE9-A414-4E092CC53424}" destId="{2D7D0C2C-9A96-554D-AF1A-B2400DC60561}" srcOrd="2" destOrd="0" parTransId="{A72CA26E-37CD-1444-BAF5-1CC722A4E6E0}" sibTransId="{14F40165-E9EA-B64A-B339-865BFF70A303}"/>
    <dgm:cxn modelId="{6731377F-3594-D444-9532-007565CDC722}" type="presParOf" srcId="{D795C30C-DBFB-4251-8630-C82FA380FFBF}" destId="{F055D5DE-11DB-294C-9587-A930ED47B613}" srcOrd="0" destOrd="0" presId="urn:microsoft.com/office/officeart/2005/8/layout/vList3"/>
    <dgm:cxn modelId="{BDAB6960-B6A1-B241-84A0-22CCB819288C}" type="presParOf" srcId="{F055D5DE-11DB-294C-9587-A930ED47B613}" destId="{7DCCF5B3-A0FC-0747-B883-C116E3F2B5C0}" srcOrd="0" destOrd="0" presId="urn:microsoft.com/office/officeart/2005/8/layout/vList3"/>
    <dgm:cxn modelId="{CFAAA541-989D-4F4B-B8A4-874EE19DDD98}" type="presParOf" srcId="{F055D5DE-11DB-294C-9587-A930ED47B613}" destId="{52D7A7DB-7FBD-D642-A218-EAC1FE363477}" srcOrd="1" destOrd="0" presId="urn:microsoft.com/office/officeart/2005/8/layout/vList3"/>
    <dgm:cxn modelId="{33AAD1A2-0390-4249-B692-A627F21B8904}" type="presParOf" srcId="{D795C30C-DBFB-4251-8630-C82FA380FFBF}" destId="{80DA2206-748F-0C49-83D4-5ADDF72AD1DC}" srcOrd="1" destOrd="0" presId="urn:microsoft.com/office/officeart/2005/8/layout/vList3"/>
    <dgm:cxn modelId="{B711BAF1-19D3-AF40-8EEA-7E6A0090A8EA}" type="presParOf" srcId="{D795C30C-DBFB-4251-8630-C82FA380FFBF}" destId="{FF55DA86-9D83-1946-B182-967CDCF53B02}" srcOrd="2" destOrd="0" presId="urn:microsoft.com/office/officeart/2005/8/layout/vList3"/>
    <dgm:cxn modelId="{E3D63994-9AF1-9B41-8985-C6BB1A942485}" type="presParOf" srcId="{FF55DA86-9D83-1946-B182-967CDCF53B02}" destId="{6B6E953F-1B7F-AC44-A66A-87363C3E9799}" srcOrd="0" destOrd="0" presId="urn:microsoft.com/office/officeart/2005/8/layout/vList3"/>
    <dgm:cxn modelId="{0EBD4D45-D36E-1846-B916-5DC0D12DDD4A}" type="presParOf" srcId="{FF55DA86-9D83-1946-B182-967CDCF53B02}" destId="{D6A41CD5-88E9-414B-9A45-1912A1F8D9EE}" srcOrd="1" destOrd="0" presId="urn:microsoft.com/office/officeart/2005/8/layout/vList3"/>
    <dgm:cxn modelId="{5289B553-D022-FF40-AFB7-CD8ED4EB6328}" type="presParOf" srcId="{D795C30C-DBFB-4251-8630-C82FA380FFBF}" destId="{AB6D5846-F641-1D4E-9C8C-18A92982D229}" srcOrd="3" destOrd="0" presId="urn:microsoft.com/office/officeart/2005/8/layout/vList3"/>
    <dgm:cxn modelId="{4DE23E25-0938-F047-BF02-5ED8800818FC}" type="presParOf" srcId="{D795C30C-DBFB-4251-8630-C82FA380FFBF}" destId="{6E93A2A9-8061-914F-9E31-4C9A7FF93017}" srcOrd="4" destOrd="0" presId="urn:microsoft.com/office/officeart/2005/8/layout/vList3"/>
    <dgm:cxn modelId="{03043DD4-41DE-9B40-830E-150CA52B1BCF}" type="presParOf" srcId="{6E93A2A9-8061-914F-9E31-4C9A7FF93017}" destId="{8A95C36A-1333-E648-8131-CC796BD7C94B}" srcOrd="0" destOrd="0" presId="urn:microsoft.com/office/officeart/2005/8/layout/vList3"/>
    <dgm:cxn modelId="{227674ED-4A8A-3E48-9769-C64D91C0018C}" type="presParOf" srcId="{6E93A2A9-8061-914F-9E31-4C9A7FF93017}" destId="{6B1C931D-B785-1E44-9BB4-8412D9CCDCE5}" srcOrd="1" destOrd="0" presId="urn:microsoft.com/office/officeart/2005/8/layout/vList3"/>
    <dgm:cxn modelId="{65F0A9C6-8897-4D79-8217-3608205C9BBA}" type="presParOf" srcId="{D795C30C-DBFB-4251-8630-C82FA380FFBF}" destId="{0E374512-EFE0-4E9F-9DC7-754113747EFE}" srcOrd="5" destOrd="0" presId="urn:microsoft.com/office/officeart/2005/8/layout/vList3"/>
    <dgm:cxn modelId="{8A1DAEE6-B45B-4DE6-8B04-61E98CC7F057}" type="presParOf" srcId="{D795C30C-DBFB-4251-8630-C82FA380FFBF}" destId="{23E62FE1-D6C2-4E5B-8D33-6D0469A3FB99}" srcOrd="6" destOrd="0" presId="urn:microsoft.com/office/officeart/2005/8/layout/vList3"/>
    <dgm:cxn modelId="{366BBF40-AB82-4A8C-A1DA-B4F581808165}" type="presParOf" srcId="{23E62FE1-D6C2-4E5B-8D33-6D0469A3FB99}" destId="{51244EE3-7BD1-45A1-B9EF-9B5E0D802CBB}" srcOrd="0" destOrd="0" presId="urn:microsoft.com/office/officeart/2005/8/layout/vList3"/>
    <dgm:cxn modelId="{4137D8A3-9462-4F76-B844-AE5C2DB45497}" type="presParOf" srcId="{23E62FE1-D6C2-4E5B-8D33-6D0469A3FB99}" destId="{8114D0CE-D42D-4C06-B883-926DB28EE5C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D4C705-7D1D-4CE9-A414-4E092CC53424}" type="doc">
      <dgm:prSet loTypeId="urn:microsoft.com/office/officeart/2005/8/layout/vList3" loCatId="list" qsTypeId="urn:microsoft.com/office/officeart/2005/8/quickstyle/simple1" qsCatId="simple" csTypeId="urn:microsoft.com/office/officeart/2005/8/colors/accent1_2" csCatId="accent1" phldr="1"/>
      <dgm:spPr/>
    </dgm:pt>
    <dgm:pt modelId="{5D78F3A8-DA6E-0F4D-8B1D-C2612AE3666D}">
      <dgm:prSet phldrT="[文本]" custT="1"/>
      <dgm:spPr/>
      <dgm:t>
        <a:bodyPr/>
        <a:lstStyle/>
        <a:p>
          <a:pPr algn="l"/>
          <a:r>
            <a:rPr lang="zh-CN" altLang="en-US" sz="2000" b="0" dirty="0" smtClean="0">
              <a:solidFill>
                <a:schemeClr val="tx1">
                  <a:lumMod val="50000"/>
                  <a:lumOff val="50000"/>
                </a:schemeClr>
              </a:solidFill>
              <a:latin typeface="黑体" panose="02010609060101010101" pitchFamily="49" charset="-122"/>
              <a:ea typeface="黑体" panose="02010609060101010101" pitchFamily="49" charset="-122"/>
            </a:rPr>
            <a:t>信号通信机制</a:t>
          </a:r>
          <a:endParaRPr lang="zh-CN" altLang="en-US" sz="2000" b="0" dirty="0">
            <a:solidFill>
              <a:schemeClr val="tx1">
                <a:lumMod val="50000"/>
                <a:lumOff val="50000"/>
              </a:schemeClr>
            </a:solidFill>
            <a:latin typeface="黑体" panose="02010609060101010101" pitchFamily="49" charset="-122"/>
            <a:ea typeface="黑体" panose="02010609060101010101" pitchFamily="49" charset="-122"/>
          </a:endParaRPr>
        </a:p>
      </dgm:t>
    </dgm:pt>
    <dgm:pt modelId="{90531E8B-A615-494F-9146-DFA12EC4DEC8}" type="parTrans" cxnId="{EED83480-8898-744A-B942-54A1ECE52830}">
      <dgm:prSet/>
      <dgm:spPr/>
      <dgm:t>
        <a:bodyPr/>
        <a:lstStyle/>
        <a:p>
          <a:endParaRPr lang="en-US" sz="1600">
            <a:solidFill>
              <a:schemeClr val="tx1">
                <a:lumMod val="50000"/>
                <a:lumOff val="50000"/>
              </a:schemeClr>
            </a:solidFill>
          </a:endParaRPr>
        </a:p>
      </dgm:t>
    </dgm:pt>
    <dgm:pt modelId="{1E6C6A40-3429-4944-8938-16FEE8496FE2}" type="sibTrans" cxnId="{EED83480-8898-744A-B942-54A1ECE52830}">
      <dgm:prSet/>
      <dgm:spPr/>
      <dgm:t>
        <a:bodyPr/>
        <a:lstStyle/>
        <a:p>
          <a:endParaRPr lang="en-US" sz="1600">
            <a:solidFill>
              <a:schemeClr val="tx1">
                <a:lumMod val="50000"/>
                <a:lumOff val="50000"/>
              </a:schemeClr>
            </a:solidFill>
          </a:endParaRPr>
        </a:p>
      </dgm:t>
    </dgm:pt>
    <dgm:pt modelId="{EFE61E0E-3E12-C040-9EEB-64A02A535513}">
      <dgm:prSet phldrT="[文本]" custT="1"/>
      <dgm:spPr/>
      <dgm:t>
        <a:bodyPr/>
        <a:lstStyle/>
        <a:p>
          <a:pPr algn="l"/>
          <a:r>
            <a:rPr lang="zh-CN" altLang="en-US" sz="2000" b="0" dirty="0" smtClean="0">
              <a:solidFill>
                <a:schemeClr val="bg1"/>
              </a:solidFill>
              <a:latin typeface="黑体" panose="02010609060101010101" pitchFamily="49" charset="-122"/>
              <a:ea typeface="黑体" panose="02010609060101010101" pitchFamily="49" charset="-122"/>
            </a:rPr>
            <a:t>管道通信机制</a:t>
          </a:r>
          <a:endParaRPr lang="zh-CN" altLang="en-US" sz="2000" b="0" dirty="0">
            <a:solidFill>
              <a:schemeClr val="bg1"/>
            </a:solidFill>
            <a:latin typeface="黑体" panose="02010609060101010101" pitchFamily="49" charset="-122"/>
            <a:ea typeface="黑体" panose="02010609060101010101" pitchFamily="49" charset="-122"/>
          </a:endParaRPr>
        </a:p>
      </dgm:t>
    </dgm:pt>
    <dgm:pt modelId="{155A5DEC-AEEF-CF44-BA3A-3FC4813A38AC}" type="parTrans" cxnId="{74550762-F438-CD41-A297-7D6A6D5431E5}">
      <dgm:prSet/>
      <dgm:spPr/>
      <dgm:t>
        <a:bodyPr/>
        <a:lstStyle/>
        <a:p>
          <a:endParaRPr lang="en-US" sz="1600">
            <a:solidFill>
              <a:schemeClr val="tx1">
                <a:lumMod val="50000"/>
                <a:lumOff val="50000"/>
              </a:schemeClr>
            </a:solidFill>
          </a:endParaRPr>
        </a:p>
      </dgm:t>
    </dgm:pt>
    <dgm:pt modelId="{31AD18DC-3837-D347-B7A6-DAD3D4D2CFE8}" type="sibTrans" cxnId="{74550762-F438-CD41-A297-7D6A6D5431E5}">
      <dgm:prSet/>
      <dgm:spPr/>
      <dgm:t>
        <a:bodyPr/>
        <a:lstStyle/>
        <a:p>
          <a:endParaRPr lang="en-US" sz="1600">
            <a:solidFill>
              <a:schemeClr val="tx1">
                <a:lumMod val="50000"/>
                <a:lumOff val="50000"/>
              </a:schemeClr>
            </a:solidFill>
          </a:endParaRPr>
        </a:p>
      </dgm:t>
    </dgm:pt>
    <dgm:pt modelId="{2D7D0C2C-9A96-554D-AF1A-B2400DC60561}">
      <dgm:prSet phldrT="[文本]" custT="1"/>
      <dgm:spPr/>
      <dgm:t>
        <a:bodyPr/>
        <a:lstStyle/>
        <a:p>
          <a:pPr algn="l"/>
          <a:r>
            <a:rPr lang="zh-CN" altLang="en-US" sz="2000" b="0" dirty="0" smtClean="0">
              <a:solidFill>
                <a:schemeClr val="tx1">
                  <a:lumMod val="50000"/>
                  <a:lumOff val="50000"/>
                </a:schemeClr>
              </a:solidFill>
              <a:latin typeface="黑体" panose="02010609060101010101" pitchFamily="49" charset="-122"/>
              <a:ea typeface="黑体" panose="02010609060101010101" pitchFamily="49" charset="-122"/>
            </a:rPr>
            <a:t>共享存储区通信机制</a:t>
          </a:r>
          <a:endParaRPr lang="zh-CN" altLang="en-US" sz="2000" b="0" dirty="0">
            <a:solidFill>
              <a:schemeClr val="tx1">
                <a:lumMod val="50000"/>
                <a:lumOff val="50000"/>
              </a:schemeClr>
            </a:solidFill>
            <a:latin typeface="黑体" panose="02010609060101010101" pitchFamily="49" charset="-122"/>
            <a:ea typeface="黑体" panose="02010609060101010101" pitchFamily="49" charset="-122"/>
          </a:endParaRPr>
        </a:p>
      </dgm:t>
    </dgm:pt>
    <dgm:pt modelId="{A72CA26E-37CD-1444-BAF5-1CC722A4E6E0}" type="parTrans" cxnId="{582659C7-4B7E-5649-82FE-A50F41357AE5}">
      <dgm:prSet/>
      <dgm:spPr/>
      <dgm:t>
        <a:bodyPr/>
        <a:lstStyle/>
        <a:p>
          <a:endParaRPr lang="en-US" sz="1600">
            <a:solidFill>
              <a:schemeClr val="tx1">
                <a:lumMod val="50000"/>
                <a:lumOff val="50000"/>
              </a:schemeClr>
            </a:solidFill>
          </a:endParaRPr>
        </a:p>
      </dgm:t>
    </dgm:pt>
    <dgm:pt modelId="{14F40165-E9EA-B64A-B339-865BFF70A303}" type="sibTrans" cxnId="{582659C7-4B7E-5649-82FE-A50F41357AE5}">
      <dgm:prSet/>
      <dgm:spPr/>
      <dgm:t>
        <a:bodyPr/>
        <a:lstStyle/>
        <a:p>
          <a:endParaRPr lang="en-US" sz="1600">
            <a:solidFill>
              <a:schemeClr val="tx1">
                <a:lumMod val="50000"/>
                <a:lumOff val="50000"/>
              </a:schemeClr>
            </a:solidFill>
          </a:endParaRPr>
        </a:p>
      </dgm:t>
    </dgm:pt>
    <dgm:pt modelId="{51DE0747-B0AB-4138-92F9-FA2DB109BE34}">
      <dgm:prSet phldrT="[文本]" custT="1"/>
      <dgm:spPr/>
      <dgm:t>
        <a:bodyPr/>
        <a:lstStyle/>
        <a:p>
          <a:pPr algn="l"/>
          <a:r>
            <a:rPr lang="zh-CN" altLang="en-US" sz="2000" b="0" dirty="0" smtClean="0">
              <a:solidFill>
                <a:schemeClr val="tx1">
                  <a:lumMod val="50000"/>
                  <a:lumOff val="50000"/>
                </a:schemeClr>
              </a:solidFill>
              <a:latin typeface="黑体" panose="02010609060101010101" pitchFamily="49" charset="-122"/>
              <a:ea typeface="黑体" panose="02010609060101010101" pitchFamily="49" charset="-122"/>
            </a:rPr>
            <a:t>消息通信机制</a:t>
          </a:r>
          <a:endParaRPr lang="zh-CN" altLang="en-US" sz="2000" b="0" dirty="0">
            <a:solidFill>
              <a:schemeClr val="tx1">
                <a:lumMod val="50000"/>
                <a:lumOff val="50000"/>
              </a:schemeClr>
            </a:solidFill>
            <a:latin typeface="黑体" panose="02010609060101010101" pitchFamily="49" charset="-122"/>
            <a:ea typeface="黑体" panose="02010609060101010101" pitchFamily="49" charset="-122"/>
          </a:endParaRPr>
        </a:p>
      </dgm:t>
    </dgm:pt>
    <dgm:pt modelId="{BB70D6EE-B2D4-4CDC-8909-8D38B9A2A52A}" type="parTrans" cxnId="{8D68FF66-D7AC-43C8-A334-9A76BB05B961}">
      <dgm:prSet/>
      <dgm:spPr/>
      <dgm:t>
        <a:bodyPr/>
        <a:lstStyle/>
        <a:p>
          <a:endParaRPr lang="zh-CN" altLang="en-US">
            <a:solidFill>
              <a:schemeClr val="tx1">
                <a:lumMod val="50000"/>
                <a:lumOff val="50000"/>
              </a:schemeClr>
            </a:solidFill>
          </a:endParaRPr>
        </a:p>
      </dgm:t>
    </dgm:pt>
    <dgm:pt modelId="{7DEE952F-0CB5-43F4-BFB5-56611CA94E3D}" type="sibTrans" cxnId="{8D68FF66-D7AC-43C8-A334-9A76BB05B961}">
      <dgm:prSet/>
      <dgm:spPr/>
      <dgm:t>
        <a:bodyPr/>
        <a:lstStyle/>
        <a:p>
          <a:endParaRPr lang="zh-CN" altLang="en-US">
            <a:solidFill>
              <a:schemeClr val="tx1">
                <a:lumMod val="50000"/>
                <a:lumOff val="50000"/>
              </a:schemeClr>
            </a:solidFill>
          </a:endParaRPr>
        </a:p>
      </dgm:t>
    </dgm:pt>
    <dgm:pt modelId="{D795C30C-DBFB-4251-8630-C82FA380FFBF}" type="pres">
      <dgm:prSet presAssocID="{74D4C705-7D1D-4CE9-A414-4E092CC53424}" presName="linearFlow" presStyleCnt="0">
        <dgm:presLayoutVars>
          <dgm:dir/>
          <dgm:resizeHandles val="exact"/>
        </dgm:presLayoutVars>
      </dgm:prSet>
      <dgm:spPr/>
    </dgm:pt>
    <dgm:pt modelId="{F055D5DE-11DB-294C-9587-A930ED47B613}" type="pres">
      <dgm:prSet presAssocID="{5D78F3A8-DA6E-0F4D-8B1D-C2612AE3666D}" presName="composite" presStyleCnt="0"/>
      <dgm:spPr/>
    </dgm:pt>
    <dgm:pt modelId="{7DCCF5B3-A0FC-0747-B883-C116E3F2B5C0}" type="pres">
      <dgm:prSet presAssocID="{5D78F3A8-DA6E-0F4D-8B1D-C2612AE3666D}" presName="imgShp" presStyleLbl="fgImgPlace1" presStyleIdx="0" presStyleCnt="4"/>
      <dgm:spPr/>
    </dgm:pt>
    <dgm:pt modelId="{52D7A7DB-7FBD-D642-A218-EAC1FE363477}" type="pres">
      <dgm:prSet presAssocID="{5D78F3A8-DA6E-0F4D-8B1D-C2612AE3666D}" presName="txShp" presStyleLbl="node1" presStyleIdx="0" presStyleCnt="4">
        <dgm:presLayoutVars>
          <dgm:bulletEnabled val="1"/>
        </dgm:presLayoutVars>
      </dgm:prSet>
      <dgm:spPr/>
      <dgm:t>
        <a:bodyPr/>
        <a:lstStyle/>
        <a:p>
          <a:endParaRPr lang="en-US"/>
        </a:p>
      </dgm:t>
    </dgm:pt>
    <dgm:pt modelId="{80DA2206-748F-0C49-83D4-5ADDF72AD1DC}" type="pres">
      <dgm:prSet presAssocID="{1E6C6A40-3429-4944-8938-16FEE8496FE2}" presName="spacing" presStyleCnt="0"/>
      <dgm:spPr/>
    </dgm:pt>
    <dgm:pt modelId="{FF55DA86-9D83-1946-B182-967CDCF53B02}" type="pres">
      <dgm:prSet presAssocID="{EFE61E0E-3E12-C040-9EEB-64A02A535513}" presName="composite" presStyleCnt="0"/>
      <dgm:spPr/>
    </dgm:pt>
    <dgm:pt modelId="{6B6E953F-1B7F-AC44-A66A-87363C3E9799}" type="pres">
      <dgm:prSet presAssocID="{EFE61E0E-3E12-C040-9EEB-64A02A535513}" presName="imgShp" presStyleLbl="fgImgPlace1" presStyleIdx="1" presStyleCnt="4"/>
      <dgm:spPr/>
    </dgm:pt>
    <dgm:pt modelId="{D6A41CD5-88E9-414B-9A45-1912A1F8D9EE}" type="pres">
      <dgm:prSet presAssocID="{EFE61E0E-3E12-C040-9EEB-64A02A535513}" presName="txShp" presStyleLbl="node1" presStyleIdx="1" presStyleCnt="4">
        <dgm:presLayoutVars>
          <dgm:bulletEnabled val="1"/>
        </dgm:presLayoutVars>
      </dgm:prSet>
      <dgm:spPr/>
      <dgm:t>
        <a:bodyPr/>
        <a:lstStyle/>
        <a:p>
          <a:endParaRPr lang="en-US"/>
        </a:p>
      </dgm:t>
    </dgm:pt>
    <dgm:pt modelId="{AB6D5846-F641-1D4E-9C8C-18A92982D229}" type="pres">
      <dgm:prSet presAssocID="{31AD18DC-3837-D347-B7A6-DAD3D4D2CFE8}" presName="spacing" presStyleCnt="0"/>
      <dgm:spPr/>
    </dgm:pt>
    <dgm:pt modelId="{6E93A2A9-8061-914F-9E31-4C9A7FF93017}" type="pres">
      <dgm:prSet presAssocID="{2D7D0C2C-9A96-554D-AF1A-B2400DC60561}" presName="composite" presStyleCnt="0"/>
      <dgm:spPr/>
    </dgm:pt>
    <dgm:pt modelId="{8A95C36A-1333-E648-8131-CC796BD7C94B}" type="pres">
      <dgm:prSet presAssocID="{2D7D0C2C-9A96-554D-AF1A-B2400DC60561}" presName="imgShp" presStyleLbl="fgImgPlace1" presStyleIdx="2" presStyleCnt="4"/>
      <dgm:spPr/>
    </dgm:pt>
    <dgm:pt modelId="{6B1C931D-B785-1E44-9BB4-8412D9CCDCE5}" type="pres">
      <dgm:prSet presAssocID="{2D7D0C2C-9A96-554D-AF1A-B2400DC60561}" presName="txShp" presStyleLbl="node1" presStyleIdx="2" presStyleCnt="4">
        <dgm:presLayoutVars>
          <dgm:bulletEnabled val="1"/>
        </dgm:presLayoutVars>
      </dgm:prSet>
      <dgm:spPr/>
      <dgm:t>
        <a:bodyPr/>
        <a:lstStyle/>
        <a:p>
          <a:endParaRPr lang="en-US"/>
        </a:p>
      </dgm:t>
    </dgm:pt>
    <dgm:pt modelId="{0E374512-EFE0-4E9F-9DC7-754113747EFE}" type="pres">
      <dgm:prSet presAssocID="{14F40165-E9EA-B64A-B339-865BFF70A303}" presName="spacing" presStyleCnt="0"/>
      <dgm:spPr/>
    </dgm:pt>
    <dgm:pt modelId="{23E62FE1-D6C2-4E5B-8D33-6D0469A3FB99}" type="pres">
      <dgm:prSet presAssocID="{51DE0747-B0AB-4138-92F9-FA2DB109BE34}" presName="composite" presStyleCnt="0"/>
      <dgm:spPr/>
    </dgm:pt>
    <dgm:pt modelId="{51244EE3-7BD1-45A1-B9EF-9B5E0D802CBB}" type="pres">
      <dgm:prSet presAssocID="{51DE0747-B0AB-4138-92F9-FA2DB109BE34}" presName="imgShp" presStyleLbl="fgImgPlace1" presStyleIdx="3" presStyleCnt="4"/>
      <dgm:spPr/>
    </dgm:pt>
    <dgm:pt modelId="{8114D0CE-D42D-4C06-B883-926DB28EE5CC}" type="pres">
      <dgm:prSet presAssocID="{51DE0747-B0AB-4138-92F9-FA2DB109BE34}" presName="txShp" presStyleLbl="node1" presStyleIdx="3" presStyleCnt="4">
        <dgm:presLayoutVars>
          <dgm:bulletEnabled val="1"/>
        </dgm:presLayoutVars>
      </dgm:prSet>
      <dgm:spPr/>
      <dgm:t>
        <a:bodyPr/>
        <a:lstStyle/>
        <a:p>
          <a:endParaRPr lang="zh-CN" altLang="en-US"/>
        </a:p>
      </dgm:t>
    </dgm:pt>
  </dgm:ptLst>
  <dgm:cxnLst>
    <dgm:cxn modelId="{FBBA5850-9771-F848-AD05-E71C4228DFDA}" type="presOf" srcId="{EFE61E0E-3E12-C040-9EEB-64A02A535513}" destId="{D6A41CD5-88E9-414B-9A45-1912A1F8D9EE}" srcOrd="0" destOrd="0" presId="urn:microsoft.com/office/officeart/2005/8/layout/vList3"/>
    <dgm:cxn modelId="{13ED1B0C-E6B0-1D4F-8933-B88AA7BEA97F}" type="presOf" srcId="{74D4C705-7D1D-4CE9-A414-4E092CC53424}" destId="{D795C30C-DBFB-4251-8630-C82FA380FFBF}" srcOrd="0" destOrd="0" presId="urn:microsoft.com/office/officeart/2005/8/layout/vList3"/>
    <dgm:cxn modelId="{8D68FF66-D7AC-43C8-A334-9A76BB05B961}" srcId="{74D4C705-7D1D-4CE9-A414-4E092CC53424}" destId="{51DE0747-B0AB-4138-92F9-FA2DB109BE34}" srcOrd="3" destOrd="0" parTransId="{BB70D6EE-B2D4-4CDC-8909-8D38B9A2A52A}" sibTransId="{7DEE952F-0CB5-43F4-BFB5-56611CA94E3D}"/>
    <dgm:cxn modelId="{74550762-F438-CD41-A297-7D6A6D5431E5}" srcId="{74D4C705-7D1D-4CE9-A414-4E092CC53424}" destId="{EFE61E0E-3E12-C040-9EEB-64A02A535513}" srcOrd="1" destOrd="0" parTransId="{155A5DEC-AEEF-CF44-BA3A-3FC4813A38AC}" sibTransId="{31AD18DC-3837-D347-B7A6-DAD3D4D2CFE8}"/>
    <dgm:cxn modelId="{156AE163-3970-3244-A79A-A0881D83E159}" type="presOf" srcId="{5D78F3A8-DA6E-0F4D-8B1D-C2612AE3666D}" destId="{52D7A7DB-7FBD-D642-A218-EAC1FE363477}" srcOrd="0" destOrd="0" presId="urn:microsoft.com/office/officeart/2005/8/layout/vList3"/>
    <dgm:cxn modelId="{C33BADAF-512C-4C59-87DD-37500B02DE05}" type="presOf" srcId="{51DE0747-B0AB-4138-92F9-FA2DB109BE34}" destId="{8114D0CE-D42D-4C06-B883-926DB28EE5CC}" srcOrd="0" destOrd="0" presId="urn:microsoft.com/office/officeart/2005/8/layout/vList3"/>
    <dgm:cxn modelId="{44AC54E5-C9D3-A74D-BF00-55EAE9DC92AC}" type="presOf" srcId="{2D7D0C2C-9A96-554D-AF1A-B2400DC60561}" destId="{6B1C931D-B785-1E44-9BB4-8412D9CCDCE5}" srcOrd="0" destOrd="0" presId="urn:microsoft.com/office/officeart/2005/8/layout/vList3"/>
    <dgm:cxn modelId="{EED83480-8898-744A-B942-54A1ECE52830}" srcId="{74D4C705-7D1D-4CE9-A414-4E092CC53424}" destId="{5D78F3A8-DA6E-0F4D-8B1D-C2612AE3666D}" srcOrd="0" destOrd="0" parTransId="{90531E8B-A615-494F-9146-DFA12EC4DEC8}" sibTransId="{1E6C6A40-3429-4944-8938-16FEE8496FE2}"/>
    <dgm:cxn modelId="{582659C7-4B7E-5649-82FE-A50F41357AE5}" srcId="{74D4C705-7D1D-4CE9-A414-4E092CC53424}" destId="{2D7D0C2C-9A96-554D-AF1A-B2400DC60561}" srcOrd="2" destOrd="0" parTransId="{A72CA26E-37CD-1444-BAF5-1CC722A4E6E0}" sibTransId="{14F40165-E9EA-B64A-B339-865BFF70A303}"/>
    <dgm:cxn modelId="{6731377F-3594-D444-9532-007565CDC722}" type="presParOf" srcId="{D795C30C-DBFB-4251-8630-C82FA380FFBF}" destId="{F055D5DE-11DB-294C-9587-A930ED47B613}" srcOrd="0" destOrd="0" presId="urn:microsoft.com/office/officeart/2005/8/layout/vList3"/>
    <dgm:cxn modelId="{BDAB6960-B6A1-B241-84A0-22CCB819288C}" type="presParOf" srcId="{F055D5DE-11DB-294C-9587-A930ED47B613}" destId="{7DCCF5B3-A0FC-0747-B883-C116E3F2B5C0}" srcOrd="0" destOrd="0" presId="urn:microsoft.com/office/officeart/2005/8/layout/vList3"/>
    <dgm:cxn modelId="{CFAAA541-989D-4F4B-B8A4-874EE19DDD98}" type="presParOf" srcId="{F055D5DE-11DB-294C-9587-A930ED47B613}" destId="{52D7A7DB-7FBD-D642-A218-EAC1FE363477}" srcOrd="1" destOrd="0" presId="urn:microsoft.com/office/officeart/2005/8/layout/vList3"/>
    <dgm:cxn modelId="{33AAD1A2-0390-4249-B692-A627F21B8904}" type="presParOf" srcId="{D795C30C-DBFB-4251-8630-C82FA380FFBF}" destId="{80DA2206-748F-0C49-83D4-5ADDF72AD1DC}" srcOrd="1" destOrd="0" presId="urn:microsoft.com/office/officeart/2005/8/layout/vList3"/>
    <dgm:cxn modelId="{B711BAF1-19D3-AF40-8EEA-7E6A0090A8EA}" type="presParOf" srcId="{D795C30C-DBFB-4251-8630-C82FA380FFBF}" destId="{FF55DA86-9D83-1946-B182-967CDCF53B02}" srcOrd="2" destOrd="0" presId="urn:microsoft.com/office/officeart/2005/8/layout/vList3"/>
    <dgm:cxn modelId="{E3D63994-9AF1-9B41-8985-C6BB1A942485}" type="presParOf" srcId="{FF55DA86-9D83-1946-B182-967CDCF53B02}" destId="{6B6E953F-1B7F-AC44-A66A-87363C3E9799}" srcOrd="0" destOrd="0" presId="urn:microsoft.com/office/officeart/2005/8/layout/vList3"/>
    <dgm:cxn modelId="{0EBD4D45-D36E-1846-B916-5DC0D12DDD4A}" type="presParOf" srcId="{FF55DA86-9D83-1946-B182-967CDCF53B02}" destId="{D6A41CD5-88E9-414B-9A45-1912A1F8D9EE}" srcOrd="1" destOrd="0" presId="urn:microsoft.com/office/officeart/2005/8/layout/vList3"/>
    <dgm:cxn modelId="{5289B553-D022-FF40-AFB7-CD8ED4EB6328}" type="presParOf" srcId="{D795C30C-DBFB-4251-8630-C82FA380FFBF}" destId="{AB6D5846-F641-1D4E-9C8C-18A92982D229}" srcOrd="3" destOrd="0" presId="urn:microsoft.com/office/officeart/2005/8/layout/vList3"/>
    <dgm:cxn modelId="{4DE23E25-0938-F047-BF02-5ED8800818FC}" type="presParOf" srcId="{D795C30C-DBFB-4251-8630-C82FA380FFBF}" destId="{6E93A2A9-8061-914F-9E31-4C9A7FF93017}" srcOrd="4" destOrd="0" presId="urn:microsoft.com/office/officeart/2005/8/layout/vList3"/>
    <dgm:cxn modelId="{03043DD4-41DE-9B40-830E-150CA52B1BCF}" type="presParOf" srcId="{6E93A2A9-8061-914F-9E31-4C9A7FF93017}" destId="{8A95C36A-1333-E648-8131-CC796BD7C94B}" srcOrd="0" destOrd="0" presId="urn:microsoft.com/office/officeart/2005/8/layout/vList3"/>
    <dgm:cxn modelId="{227674ED-4A8A-3E48-9769-C64D91C0018C}" type="presParOf" srcId="{6E93A2A9-8061-914F-9E31-4C9A7FF93017}" destId="{6B1C931D-B785-1E44-9BB4-8412D9CCDCE5}" srcOrd="1" destOrd="0" presId="urn:microsoft.com/office/officeart/2005/8/layout/vList3"/>
    <dgm:cxn modelId="{65F0A9C6-8897-4D79-8217-3608205C9BBA}" type="presParOf" srcId="{D795C30C-DBFB-4251-8630-C82FA380FFBF}" destId="{0E374512-EFE0-4E9F-9DC7-754113747EFE}" srcOrd="5" destOrd="0" presId="urn:microsoft.com/office/officeart/2005/8/layout/vList3"/>
    <dgm:cxn modelId="{8A1DAEE6-B45B-4DE6-8B04-61E98CC7F057}" type="presParOf" srcId="{D795C30C-DBFB-4251-8630-C82FA380FFBF}" destId="{23E62FE1-D6C2-4E5B-8D33-6D0469A3FB99}" srcOrd="6" destOrd="0" presId="urn:microsoft.com/office/officeart/2005/8/layout/vList3"/>
    <dgm:cxn modelId="{366BBF40-AB82-4A8C-A1DA-B4F581808165}" type="presParOf" srcId="{23E62FE1-D6C2-4E5B-8D33-6D0469A3FB99}" destId="{51244EE3-7BD1-45A1-B9EF-9B5E0D802CBB}" srcOrd="0" destOrd="0" presId="urn:microsoft.com/office/officeart/2005/8/layout/vList3"/>
    <dgm:cxn modelId="{4137D8A3-9462-4F76-B844-AE5C2DB45497}" type="presParOf" srcId="{23E62FE1-D6C2-4E5B-8D33-6D0469A3FB99}" destId="{8114D0CE-D42D-4C06-B883-926DB28EE5C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D4C705-7D1D-4CE9-A414-4E092CC53424}" type="doc">
      <dgm:prSet loTypeId="urn:microsoft.com/office/officeart/2005/8/layout/vList3" loCatId="list" qsTypeId="urn:microsoft.com/office/officeart/2005/8/quickstyle/simple1" qsCatId="simple" csTypeId="urn:microsoft.com/office/officeart/2005/8/colors/accent1_2" csCatId="accent1" phldr="1"/>
      <dgm:spPr/>
    </dgm:pt>
    <dgm:pt modelId="{5D78F3A8-DA6E-0F4D-8B1D-C2612AE3666D}">
      <dgm:prSet phldrT="[文本]" custT="1"/>
      <dgm:spPr/>
      <dgm:t>
        <a:bodyPr/>
        <a:lstStyle/>
        <a:p>
          <a:pPr algn="l"/>
          <a:r>
            <a:rPr lang="zh-CN" altLang="en-US" sz="2000" b="0" dirty="0" smtClean="0">
              <a:solidFill>
                <a:schemeClr val="tx1">
                  <a:lumMod val="50000"/>
                  <a:lumOff val="50000"/>
                </a:schemeClr>
              </a:solidFill>
              <a:latin typeface="黑体" panose="02010609060101010101" pitchFamily="49" charset="-122"/>
              <a:ea typeface="黑体" panose="02010609060101010101" pitchFamily="49" charset="-122"/>
            </a:rPr>
            <a:t>信号通信机制</a:t>
          </a:r>
          <a:endParaRPr lang="zh-CN" altLang="en-US" sz="2000" b="0" dirty="0">
            <a:solidFill>
              <a:schemeClr val="tx1">
                <a:lumMod val="50000"/>
                <a:lumOff val="50000"/>
              </a:schemeClr>
            </a:solidFill>
            <a:latin typeface="黑体" panose="02010609060101010101" pitchFamily="49" charset="-122"/>
            <a:ea typeface="黑体" panose="02010609060101010101" pitchFamily="49" charset="-122"/>
          </a:endParaRPr>
        </a:p>
      </dgm:t>
    </dgm:pt>
    <dgm:pt modelId="{90531E8B-A615-494F-9146-DFA12EC4DEC8}" type="parTrans" cxnId="{EED83480-8898-744A-B942-54A1ECE52830}">
      <dgm:prSet/>
      <dgm:spPr/>
      <dgm:t>
        <a:bodyPr/>
        <a:lstStyle/>
        <a:p>
          <a:endParaRPr lang="en-US" sz="1600">
            <a:solidFill>
              <a:schemeClr val="tx1">
                <a:lumMod val="50000"/>
                <a:lumOff val="50000"/>
              </a:schemeClr>
            </a:solidFill>
          </a:endParaRPr>
        </a:p>
      </dgm:t>
    </dgm:pt>
    <dgm:pt modelId="{1E6C6A40-3429-4944-8938-16FEE8496FE2}" type="sibTrans" cxnId="{EED83480-8898-744A-B942-54A1ECE52830}">
      <dgm:prSet/>
      <dgm:spPr/>
      <dgm:t>
        <a:bodyPr/>
        <a:lstStyle/>
        <a:p>
          <a:endParaRPr lang="en-US" sz="1600">
            <a:solidFill>
              <a:schemeClr val="tx1">
                <a:lumMod val="50000"/>
                <a:lumOff val="50000"/>
              </a:schemeClr>
            </a:solidFill>
          </a:endParaRPr>
        </a:p>
      </dgm:t>
    </dgm:pt>
    <dgm:pt modelId="{EFE61E0E-3E12-C040-9EEB-64A02A535513}">
      <dgm:prSet phldrT="[文本]" custT="1"/>
      <dgm:spPr/>
      <dgm:t>
        <a:bodyPr/>
        <a:lstStyle/>
        <a:p>
          <a:pPr algn="l"/>
          <a:r>
            <a:rPr lang="zh-CN" altLang="en-US" sz="2000" b="0" dirty="0" smtClean="0">
              <a:solidFill>
                <a:schemeClr val="tx1">
                  <a:lumMod val="50000"/>
                  <a:lumOff val="50000"/>
                </a:schemeClr>
              </a:solidFill>
              <a:latin typeface="黑体" panose="02010609060101010101" pitchFamily="49" charset="-122"/>
              <a:ea typeface="黑体" panose="02010609060101010101" pitchFamily="49" charset="-122"/>
            </a:rPr>
            <a:t>管道通信机制</a:t>
          </a:r>
          <a:endParaRPr lang="zh-CN" altLang="en-US" sz="2000" b="0" dirty="0">
            <a:solidFill>
              <a:schemeClr val="tx1">
                <a:lumMod val="50000"/>
                <a:lumOff val="50000"/>
              </a:schemeClr>
            </a:solidFill>
            <a:latin typeface="黑体" panose="02010609060101010101" pitchFamily="49" charset="-122"/>
            <a:ea typeface="黑体" panose="02010609060101010101" pitchFamily="49" charset="-122"/>
          </a:endParaRPr>
        </a:p>
      </dgm:t>
    </dgm:pt>
    <dgm:pt modelId="{155A5DEC-AEEF-CF44-BA3A-3FC4813A38AC}" type="parTrans" cxnId="{74550762-F438-CD41-A297-7D6A6D5431E5}">
      <dgm:prSet/>
      <dgm:spPr/>
      <dgm:t>
        <a:bodyPr/>
        <a:lstStyle/>
        <a:p>
          <a:endParaRPr lang="en-US" sz="1600">
            <a:solidFill>
              <a:schemeClr val="tx1">
                <a:lumMod val="50000"/>
                <a:lumOff val="50000"/>
              </a:schemeClr>
            </a:solidFill>
          </a:endParaRPr>
        </a:p>
      </dgm:t>
    </dgm:pt>
    <dgm:pt modelId="{31AD18DC-3837-D347-B7A6-DAD3D4D2CFE8}" type="sibTrans" cxnId="{74550762-F438-CD41-A297-7D6A6D5431E5}">
      <dgm:prSet/>
      <dgm:spPr/>
      <dgm:t>
        <a:bodyPr/>
        <a:lstStyle/>
        <a:p>
          <a:endParaRPr lang="en-US" sz="1600">
            <a:solidFill>
              <a:schemeClr val="tx1">
                <a:lumMod val="50000"/>
                <a:lumOff val="50000"/>
              </a:schemeClr>
            </a:solidFill>
          </a:endParaRPr>
        </a:p>
      </dgm:t>
    </dgm:pt>
    <dgm:pt modelId="{2D7D0C2C-9A96-554D-AF1A-B2400DC60561}">
      <dgm:prSet phldrT="[文本]" custT="1"/>
      <dgm:spPr/>
      <dgm:t>
        <a:bodyPr/>
        <a:lstStyle/>
        <a:p>
          <a:pPr algn="l"/>
          <a:r>
            <a:rPr lang="zh-CN" altLang="en-US" sz="2000" b="0" dirty="0" smtClean="0">
              <a:solidFill>
                <a:schemeClr val="bg1"/>
              </a:solidFill>
              <a:latin typeface="黑体" panose="02010609060101010101" pitchFamily="49" charset="-122"/>
              <a:ea typeface="黑体" panose="02010609060101010101" pitchFamily="49" charset="-122"/>
            </a:rPr>
            <a:t>共享存储区通信机制</a:t>
          </a:r>
          <a:endParaRPr lang="zh-CN" altLang="en-US" sz="2000" b="0" dirty="0">
            <a:solidFill>
              <a:schemeClr val="bg1"/>
            </a:solidFill>
            <a:latin typeface="黑体" panose="02010609060101010101" pitchFamily="49" charset="-122"/>
            <a:ea typeface="黑体" panose="02010609060101010101" pitchFamily="49" charset="-122"/>
          </a:endParaRPr>
        </a:p>
      </dgm:t>
    </dgm:pt>
    <dgm:pt modelId="{A72CA26E-37CD-1444-BAF5-1CC722A4E6E0}" type="parTrans" cxnId="{582659C7-4B7E-5649-82FE-A50F41357AE5}">
      <dgm:prSet/>
      <dgm:spPr/>
      <dgm:t>
        <a:bodyPr/>
        <a:lstStyle/>
        <a:p>
          <a:endParaRPr lang="en-US" sz="1600">
            <a:solidFill>
              <a:schemeClr val="tx1">
                <a:lumMod val="50000"/>
                <a:lumOff val="50000"/>
              </a:schemeClr>
            </a:solidFill>
          </a:endParaRPr>
        </a:p>
      </dgm:t>
    </dgm:pt>
    <dgm:pt modelId="{14F40165-E9EA-B64A-B339-865BFF70A303}" type="sibTrans" cxnId="{582659C7-4B7E-5649-82FE-A50F41357AE5}">
      <dgm:prSet/>
      <dgm:spPr/>
      <dgm:t>
        <a:bodyPr/>
        <a:lstStyle/>
        <a:p>
          <a:endParaRPr lang="en-US" sz="1600">
            <a:solidFill>
              <a:schemeClr val="tx1">
                <a:lumMod val="50000"/>
                <a:lumOff val="50000"/>
              </a:schemeClr>
            </a:solidFill>
          </a:endParaRPr>
        </a:p>
      </dgm:t>
    </dgm:pt>
    <dgm:pt modelId="{51DE0747-B0AB-4138-92F9-FA2DB109BE34}">
      <dgm:prSet phldrT="[文本]" custT="1"/>
      <dgm:spPr/>
      <dgm:t>
        <a:bodyPr/>
        <a:lstStyle/>
        <a:p>
          <a:pPr algn="l"/>
          <a:r>
            <a:rPr lang="zh-CN" altLang="en-US" sz="2000" b="0" dirty="0" smtClean="0">
              <a:solidFill>
                <a:schemeClr val="tx1">
                  <a:lumMod val="50000"/>
                  <a:lumOff val="50000"/>
                </a:schemeClr>
              </a:solidFill>
              <a:latin typeface="黑体" panose="02010609060101010101" pitchFamily="49" charset="-122"/>
              <a:ea typeface="黑体" panose="02010609060101010101" pitchFamily="49" charset="-122"/>
            </a:rPr>
            <a:t>消息通信机制</a:t>
          </a:r>
          <a:endParaRPr lang="zh-CN" altLang="en-US" sz="2000" b="0" dirty="0">
            <a:solidFill>
              <a:schemeClr val="tx1">
                <a:lumMod val="50000"/>
                <a:lumOff val="50000"/>
              </a:schemeClr>
            </a:solidFill>
            <a:latin typeface="黑体" panose="02010609060101010101" pitchFamily="49" charset="-122"/>
            <a:ea typeface="黑体" panose="02010609060101010101" pitchFamily="49" charset="-122"/>
          </a:endParaRPr>
        </a:p>
      </dgm:t>
    </dgm:pt>
    <dgm:pt modelId="{BB70D6EE-B2D4-4CDC-8909-8D38B9A2A52A}" type="parTrans" cxnId="{8D68FF66-D7AC-43C8-A334-9A76BB05B961}">
      <dgm:prSet/>
      <dgm:spPr/>
      <dgm:t>
        <a:bodyPr/>
        <a:lstStyle/>
        <a:p>
          <a:endParaRPr lang="zh-CN" altLang="en-US">
            <a:solidFill>
              <a:schemeClr val="tx1">
                <a:lumMod val="50000"/>
                <a:lumOff val="50000"/>
              </a:schemeClr>
            </a:solidFill>
          </a:endParaRPr>
        </a:p>
      </dgm:t>
    </dgm:pt>
    <dgm:pt modelId="{7DEE952F-0CB5-43F4-BFB5-56611CA94E3D}" type="sibTrans" cxnId="{8D68FF66-D7AC-43C8-A334-9A76BB05B961}">
      <dgm:prSet/>
      <dgm:spPr/>
      <dgm:t>
        <a:bodyPr/>
        <a:lstStyle/>
        <a:p>
          <a:endParaRPr lang="zh-CN" altLang="en-US">
            <a:solidFill>
              <a:schemeClr val="tx1">
                <a:lumMod val="50000"/>
                <a:lumOff val="50000"/>
              </a:schemeClr>
            </a:solidFill>
          </a:endParaRPr>
        </a:p>
      </dgm:t>
    </dgm:pt>
    <dgm:pt modelId="{D795C30C-DBFB-4251-8630-C82FA380FFBF}" type="pres">
      <dgm:prSet presAssocID="{74D4C705-7D1D-4CE9-A414-4E092CC53424}" presName="linearFlow" presStyleCnt="0">
        <dgm:presLayoutVars>
          <dgm:dir/>
          <dgm:resizeHandles val="exact"/>
        </dgm:presLayoutVars>
      </dgm:prSet>
      <dgm:spPr/>
    </dgm:pt>
    <dgm:pt modelId="{F055D5DE-11DB-294C-9587-A930ED47B613}" type="pres">
      <dgm:prSet presAssocID="{5D78F3A8-DA6E-0F4D-8B1D-C2612AE3666D}" presName="composite" presStyleCnt="0"/>
      <dgm:spPr/>
    </dgm:pt>
    <dgm:pt modelId="{7DCCF5B3-A0FC-0747-B883-C116E3F2B5C0}" type="pres">
      <dgm:prSet presAssocID="{5D78F3A8-DA6E-0F4D-8B1D-C2612AE3666D}" presName="imgShp" presStyleLbl="fgImgPlace1" presStyleIdx="0" presStyleCnt="4"/>
      <dgm:spPr/>
    </dgm:pt>
    <dgm:pt modelId="{52D7A7DB-7FBD-D642-A218-EAC1FE363477}" type="pres">
      <dgm:prSet presAssocID="{5D78F3A8-DA6E-0F4D-8B1D-C2612AE3666D}" presName="txShp" presStyleLbl="node1" presStyleIdx="0" presStyleCnt="4">
        <dgm:presLayoutVars>
          <dgm:bulletEnabled val="1"/>
        </dgm:presLayoutVars>
      </dgm:prSet>
      <dgm:spPr/>
      <dgm:t>
        <a:bodyPr/>
        <a:lstStyle/>
        <a:p>
          <a:endParaRPr lang="en-US"/>
        </a:p>
      </dgm:t>
    </dgm:pt>
    <dgm:pt modelId="{80DA2206-748F-0C49-83D4-5ADDF72AD1DC}" type="pres">
      <dgm:prSet presAssocID="{1E6C6A40-3429-4944-8938-16FEE8496FE2}" presName="spacing" presStyleCnt="0"/>
      <dgm:spPr/>
    </dgm:pt>
    <dgm:pt modelId="{FF55DA86-9D83-1946-B182-967CDCF53B02}" type="pres">
      <dgm:prSet presAssocID="{EFE61E0E-3E12-C040-9EEB-64A02A535513}" presName="composite" presStyleCnt="0"/>
      <dgm:spPr/>
    </dgm:pt>
    <dgm:pt modelId="{6B6E953F-1B7F-AC44-A66A-87363C3E9799}" type="pres">
      <dgm:prSet presAssocID="{EFE61E0E-3E12-C040-9EEB-64A02A535513}" presName="imgShp" presStyleLbl="fgImgPlace1" presStyleIdx="1" presStyleCnt="4"/>
      <dgm:spPr/>
    </dgm:pt>
    <dgm:pt modelId="{D6A41CD5-88E9-414B-9A45-1912A1F8D9EE}" type="pres">
      <dgm:prSet presAssocID="{EFE61E0E-3E12-C040-9EEB-64A02A535513}" presName="txShp" presStyleLbl="node1" presStyleIdx="1" presStyleCnt="4">
        <dgm:presLayoutVars>
          <dgm:bulletEnabled val="1"/>
        </dgm:presLayoutVars>
      </dgm:prSet>
      <dgm:spPr/>
      <dgm:t>
        <a:bodyPr/>
        <a:lstStyle/>
        <a:p>
          <a:endParaRPr lang="en-US"/>
        </a:p>
      </dgm:t>
    </dgm:pt>
    <dgm:pt modelId="{AB6D5846-F641-1D4E-9C8C-18A92982D229}" type="pres">
      <dgm:prSet presAssocID="{31AD18DC-3837-D347-B7A6-DAD3D4D2CFE8}" presName="spacing" presStyleCnt="0"/>
      <dgm:spPr/>
    </dgm:pt>
    <dgm:pt modelId="{6E93A2A9-8061-914F-9E31-4C9A7FF93017}" type="pres">
      <dgm:prSet presAssocID="{2D7D0C2C-9A96-554D-AF1A-B2400DC60561}" presName="composite" presStyleCnt="0"/>
      <dgm:spPr/>
    </dgm:pt>
    <dgm:pt modelId="{8A95C36A-1333-E648-8131-CC796BD7C94B}" type="pres">
      <dgm:prSet presAssocID="{2D7D0C2C-9A96-554D-AF1A-B2400DC60561}" presName="imgShp" presStyleLbl="fgImgPlace1" presStyleIdx="2" presStyleCnt="4"/>
      <dgm:spPr/>
    </dgm:pt>
    <dgm:pt modelId="{6B1C931D-B785-1E44-9BB4-8412D9CCDCE5}" type="pres">
      <dgm:prSet presAssocID="{2D7D0C2C-9A96-554D-AF1A-B2400DC60561}" presName="txShp" presStyleLbl="node1" presStyleIdx="2" presStyleCnt="4">
        <dgm:presLayoutVars>
          <dgm:bulletEnabled val="1"/>
        </dgm:presLayoutVars>
      </dgm:prSet>
      <dgm:spPr/>
      <dgm:t>
        <a:bodyPr/>
        <a:lstStyle/>
        <a:p>
          <a:endParaRPr lang="en-US"/>
        </a:p>
      </dgm:t>
    </dgm:pt>
    <dgm:pt modelId="{0E374512-EFE0-4E9F-9DC7-754113747EFE}" type="pres">
      <dgm:prSet presAssocID="{14F40165-E9EA-B64A-B339-865BFF70A303}" presName="spacing" presStyleCnt="0"/>
      <dgm:spPr/>
    </dgm:pt>
    <dgm:pt modelId="{23E62FE1-D6C2-4E5B-8D33-6D0469A3FB99}" type="pres">
      <dgm:prSet presAssocID="{51DE0747-B0AB-4138-92F9-FA2DB109BE34}" presName="composite" presStyleCnt="0"/>
      <dgm:spPr/>
    </dgm:pt>
    <dgm:pt modelId="{51244EE3-7BD1-45A1-B9EF-9B5E0D802CBB}" type="pres">
      <dgm:prSet presAssocID="{51DE0747-B0AB-4138-92F9-FA2DB109BE34}" presName="imgShp" presStyleLbl="fgImgPlace1" presStyleIdx="3" presStyleCnt="4"/>
      <dgm:spPr/>
    </dgm:pt>
    <dgm:pt modelId="{8114D0CE-D42D-4C06-B883-926DB28EE5CC}" type="pres">
      <dgm:prSet presAssocID="{51DE0747-B0AB-4138-92F9-FA2DB109BE34}" presName="txShp" presStyleLbl="node1" presStyleIdx="3" presStyleCnt="4">
        <dgm:presLayoutVars>
          <dgm:bulletEnabled val="1"/>
        </dgm:presLayoutVars>
      </dgm:prSet>
      <dgm:spPr/>
      <dgm:t>
        <a:bodyPr/>
        <a:lstStyle/>
        <a:p>
          <a:endParaRPr lang="zh-CN" altLang="en-US"/>
        </a:p>
      </dgm:t>
    </dgm:pt>
  </dgm:ptLst>
  <dgm:cxnLst>
    <dgm:cxn modelId="{FBBA5850-9771-F848-AD05-E71C4228DFDA}" type="presOf" srcId="{EFE61E0E-3E12-C040-9EEB-64A02A535513}" destId="{D6A41CD5-88E9-414B-9A45-1912A1F8D9EE}" srcOrd="0" destOrd="0" presId="urn:microsoft.com/office/officeart/2005/8/layout/vList3"/>
    <dgm:cxn modelId="{13ED1B0C-E6B0-1D4F-8933-B88AA7BEA97F}" type="presOf" srcId="{74D4C705-7D1D-4CE9-A414-4E092CC53424}" destId="{D795C30C-DBFB-4251-8630-C82FA380FFBF}" srcOrd="0" destOrd="0" presId="urn:microsoft.com/office/officeart/2005/8/layout/vList3"/>
    <dgm:cxn modelId="{8D68FF66-D7AC-43C8-A334-9A76BB05B961}" srcId="{74D4C705-7D1D-4CE9-A414-4E092CC53424}" destId="{51DE0747-B0AB-4138-92F9-FA2DB109BE34}" srcOrd="3" destOrd="0" parTransId="{BB70D6EE-B2D4-4CDC-8909-8D38B9A2A52A}" sibTransId="{7DEE952F-0CB5-43F4-BFB5-56611CA94E3D}"/>
    <dgm:cxn modelId="{74550762-F438-CD41-A297-7D6A6D5431E5}" srcId="{74D4C705-7D1D-4CE9-A414-4E092CC53424}" destId="{EFE61E0E-3E12-C040-9EEB-64A02A535513}" srcOrd="1" destOrd="0" parTransId="{155A5DEC-AEEF-CF44-BA3A-3FC4813A38AC}" sibTransId="{31AD18DC-3837-D347-B7A6-DAD3D4D2CFE8}"/>
    <dgm:cxn modelId="{156AE163-3970-3244-A79A-A0881D83E159}" type="presOf" srcId="{5D78F3A8-DA6E-0F4D-8B1D-C2612AE3666D}" destId="{52D7A7DB-7FBD-D642-A218-EAC1FE363477}" srcOrd="0" destOrd="0" presId="urn:microsoft.com/office/officeart/2005/8/layout/vList3"/>
    <dgm:cxn modelId="{C33BADAF-512C-4C59-87DD-37500B02DE05}" type="presOf" srcId="{51DE0747-B0AB-4138-92F9-FA2DB109BE34}" destId="{8114D0CE-D42D-4C06-B883-926DB28EE5CC}" srcOrd="0" destOrd="0" presId="urn:microsoft.com/office/officeart/2005/8/layout/vList3"/>
    <dgm:cxn modelId="{44AC54E5-C9D3-A74D-BF00-55EAE9DC92AC}" type="presOf" srcId="{2D7D0C2C-9A96-554D-AF1A-B2400DC60561}" destId="{6B1C931D-B785-1E44-9BB4-8412D9CCDCE5}" srcOrd="0" destOrd="0" presId="urn:microsoft.com/office/officeart/2005/8/layout/vList3"/>
    <dgm:cxn modelId="{EED83480-8898-744A-B942-54A1ECE52830}" srcId="{74D4C705-7D1D-4CE9-A414-4E092CC53424}" destId="{5D78F3A8-DA6E-0F4D-8B1D-C2612AE3666D}" srcOrd="0" destOrd="0" parTransId="{90531E8B-A615-494F-9146-DFA12EC4DEC8}" sibTransId="{1E6C6A40-3429-4944-8938-16FEE8496FE2}"/>
    <dgm:cxn modelId="{582659C7-4B7E-5649-82FE-A50F41357AE5}" srcId="{74D4C705-7D1D-4CE9-A414-4E092CC53424}" destId="{2D7D0C2C-9A96-554D-AF1A-B2400DC60561}" srcOrd="2" destOrd="0" parTransId="{A72CA26E-37CD-1444-BAF5-1CC722A4E6E0}" sibTransId="{14F40165-E9EA-B64A-B339-865BFF70A303}"/>
    <dgm:cxn modelId="{6731377F-3594-D444-9532-007565CDC722}" type="presParOf" srcId="{D795C30C-DBFB-4251-8630-C82FA380FFBF}" destId="{F055D5DE-11DB-294C-9587-A930ED47B613}" srcOrd="0" destOrd="0" presId="urn:microsoft.com/office/officeart/2005/8/layout/vList3"/>
    <dgm:cxn modelId="{BDAB6960-B6A1-B241-84A0-22CCB819288C}" type="presParOf" srcId="{F055D5DE-11DB-294C-9587-A930ED47B613}" destId="{7DCCF5B3-A0FC-0747-B883-C116E3F2B5C0}" srcOrd="0" destOrd="0" presId="urn:microsoft.com/office/officeart/2005/8/layout/vList3"/>
    <dgm:cxn modelId="{CFAAA541-989D-4F4B-B8A4-874EE19DDD98}" type="presParOf" srcId="{F055D5DE-11DB-294C-9587-A930ED47B613}" destId="{52D7A7DB-7FBD-D642-A218-EAC1FE363477}" srcOrd="1" destOrd="0" presId="urn:microsoft.com/office/officeart/2005/8/layout/vList3"/>
    <dgm:cxn modelId="{33AAD1A2-0390-4249-B692-A627F21B8904}" type="presParOf" srcId="{D795C30C-DBFB-4251-8630-C82FA380FFBF}" destId="{80DA2206-748F-0C49-83D4-5ADDF72AD1DC}" srcOrd="1" destOrd="0" presId="urn:microsoft.com/office/officeart/2005/8/layout/vList3"/>
    <dgm:cxn modelId="{B711BAF1-19D3-AF40-8EEA-7E6A0090A8EA}" type="presParOf" srcId="{D795C30C-DBFB-4251-8630-C82FA380FFBF}" destId="{FF55DA86-9D83-1946-B182-967CDCF53B02}" srcOrd="2" destOrd="0" presId="urn:microsoft.com/office/officeart/2005/8/layout/vList3"/>
    <dgm:cxn modelId="{E3D63994-9AF1-9B41-8985-C6BB1A942485}" type="presParOf" srcId="{FF55DA86-9D83-1946-B182-967CDCF53B02}" destId="{6B6E953F-1B7F-AC44-A66A-87363C3E9799}" srcOrd="0" destOrd="0" presId="urn:microsoft.com/office/officeart/2005/8/layout/vList3"/>
    <dgm:cxn modelId="{0EBD4D45-D36E-1846-B916-5DC0D12DDD4A}" type="presParOf" srcId="{FF55DA86-9D83-1946-B182-967CDCF53B02}" destId="{D6A41CD5-88E9-414B-9A45-1912A1F8D9EE}" srcOrd="1" destOrd="0" presId="urn:microsoft.com/office/officeart/2005/8/layout/vList3"/>
    <dgm:cxn modelId="{5289B553-D022-FF40-AFB7-CD8ED4EB6328}" type="presParOf" srcId="{D795C30C-DBFB-4251-8630-C82FA380FFBF}" destId="{AB6D5846-F641-1D4E-9C8C-18A92982D229}" srcOrd="3" destOrd="0" presId="urn:microsoft.com/office/officeart/2005/8/layout/vList3"/>
    <dgm:cxn modelId="{4DE23E25-0938-F047-BF02-5ED8800818FC}" type="presParOf" srcId="{D795C30C-DBFB-4251-8630-C82FA380FFBF}" destId="{6E93A2A9-8061-914F-9E31-4C9A7FF93017}" srcOrd="4" destOrd="0" presId="urn:microsoft.com/office/officeart/2005/8/layout/vList3"/>
    <dgm:cxn modelId="{03043DD4-41DE-9B40-830E-150CA52B1BCF}" type="presParOf" srcId="{6E93A2A9-8061-914F-9E31-4C9A7FF93017}" destId="{8A95C36A-1333-E648-8131-CC796BD7C94B}" srcOrd="0" destOrd="0" presId="urn:microsoft.com/office/officeart/2005/8/layout/vList3"/>
    <dgm:cxn modelId="{227674ED-4A8A-3E48-9769-C64D91C0018C}" type="presParOf" srcId="{6E93A2A9-8061-914F-9E31-4C9A7FF93017}" destId="{6B1C931D-B785-1E44-9BB4-8412D9CCDCE5}" srcOrd="1" destOrd="0" presId="urn:microsoft.com/office/officeart/2005/8/layout/vList3"/>
    <dgm:cxn modelId="{65F0A9C6-8897-4D79-8217-3608205C9BBA}" type="presParOf" srcId="{D795C30C-DBFB-4251-8630-C82FA380FFBF}" destId="{0E374512-EFE0-4E9F-9DC7-754113747EFE}" srcOrd="5" destOrd="0" presId="urn:microsoft.com/office/officeart/2005/8/layout/vList3"/>
    <dgm:cxn modelId="{8A1DAEE6-B45B-4DE6-8B04-61E98CC7F057}" type="presParOf" srcId="{D795C30C-DBFB-4251-8630-C82FA380FFBF}" destId="{23E62FE1-D6C2-4E5B-8D33-6D0469A3FB99}" srcOrd="6" destOrd="0" presId="urn:microsoft.com/office/officeart/2005/8/layout/vList3"/>
    <dgm:cxn modelId="{366BBF40-AB82-4A8C-A1DA-B4F581808165}" type="presParOf" srcId="{23E62FE1-D6C2-4E5B-8D33-6D0469A3FB99}" destId="{51244EE3-7BD1-45A1-B9EF-9B5E0D802CBB}" srcOrd="0" destOrd="0" presId="urn:microsoft.com/office/officeart/2005/8/layout/vList3"/>
    <dgm:cxn modelId="{4137D8A3-9462-4F76-B844-AE5C2DB45497}" type="presParOf" srcId="{23E62FE1-D6C2-4E5B-8D33-6D0469A3FB99}" destId="{8114D0CE-D42D-4C06-B883-926DB28EE5C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D4C705-7D1D-4CE9-A414-4E092CC53424}" type="doc">
      <dgm:prSet loTypeId="urn:microsoft.com/office/officeart/2005/8/layout/vList3" loCatId="list" qsTypeId="urn:microsoft.com/office/officeart/2005/8/quickstyle/simple1" qsCatId="simple" csTypeId="urn:microsoft.com/office/officeart/2005/8/colors/accent1_2" csCatId="accent1" phldr="1"/>
      <dgm:spPr/>
    </dgm:pt>
    <dgm:pt modelId="{5D78F3A8-DA6E-0F4D-8B1D-C2612AE3666D}">
      <dgm:prSet phldrT="[文本]" custT="1"/>
      <dgm:spPr/>
      <dgm:t>
        <a:bodyPr/>
        <a:lstStyle/>
        <a:p>
          <a:pPr algn="l"/>
          <a:r>
            <a:rPr lang="zh-CN" altLang="en-US" sz="2000" b="0" dirty="0" smtClean="0">
              <a:solidFill>
                <a:schemeClr val="tx1">
                  <a:lumMod val="50000"/>
                  <a:lumOff val="50000"/>
                </a:schemeClr>
              </a:solidFill>
              <a:latin typeface="黑体" panose="02010609060101010101" pitchFamily="49" charset="-122"/>
              <a:ea typeface="黑体" panose="02010609060101010101" pitchFamily="49" charset="-122"/>
            </a:rPr>
            <a:t>信号通信机制</a:t>
          </a:r>
          <a:endParaRPr lang="zh-CN" altLang="en-US" sz="2000" b="0" dirty="0">
            <a:solidFill>
              <a:schemeClr val="tx1">
                <a:lumMod val="50000"/>
                <a:lumOff val="50000"/>
              </a:schemeClr>
            </a:solidFill>
            <a:latin typeface="黑体" panose="02010609060101010101" pitchFamily="49" charset="-122"/>
            <a:ea typeface="黑体" panose="02010609060101010101" pitchFamily="49" charset="-122"/>
          </a:endParaRPr>
        </a:p>
      </dgm:t>
    </dgm:pt>
    <dgm:pt modelId="{90531E8B-A615-494F-9146-DFA12EC4DEC8}" type="parTrans" cxnId="{EED83480-8898-744A-B942-54A1ECE52830}">
      <dgm:prSet/>
      <dgm:spPr/>
      <dgm:t>
        <a:bodyPr/>
        <a:lstStyle/>
        <a:p>
          <a:endParaRPr lang="en-US" sz="1600">
            <a:solidFill>
              <a:schemeClr val="tx1">
                <a:lumMod val="50000"/>
                <a:lumOff val="50000"/>
              </a:schemeClr>
            </a:solidFill>
          </a:endParaRPr>
        </a:p>
      </dgm:t>
    </dgm:pt>
    <dgm:pt modelId="{1E6C6A40-3429-4944-8938-16FEE8496FE2}" type="sibTrans" cxnId="{EED83480-8898-744A-B942-54A1ECE52830}">
      <dgm:prSet/>
      <dgm:spPr/>
      <dgm:t>
        <a:bodyPr/>
        <a:lstStyle/>
        <a:p>
          <a:endParaRPr lang="en-US" sz="1600">
            <a:solidFill>
              <a:schemeClr val="tx1">
                <a:lumMod val="50000"/>
                <a:lumOff val="50000"/>
              </a:schemeClr>
            </a:solidFill>
          </a:endParaRPr>
        </a:p>
      </dgm:t>
    </dgm:pt>
    <dgm:pt modelId="{EFE61E0E-3E12-C040-9EEB-64A02A535513}">
      <dgm:prSet phldrT="[文本]" custT="1"/>
      <dgm:spPr/>
      <dgm:t>
        <a:bodyPr/>
        <a:lstStyle/>
        <a:p>
          <a:pPr algn="l"/>
          <a:r>
            <a:rPr lang="zh-CN" altLang="en-US" sz="2000" b="0" dirty="0" smtClean="0">
              <a:solidFill>
                <a:schemeClr val="tx1">
                  <a:lumMod val="50000"/>
                  <a:lumOff val="50000"/>
                </a:schemeClr>
              </a:solidFill>
              <a:latin typeface="黑体" panose="02010609060101010101" pitchFamily="49" charset="-122"/>
              <a:ea typeface="黑体" panose="02010609060101010101" pitchFamily="49" charset="-122"/>
            </a:rPr>
            <a:t>管道通信机制</a:t>
          </a:r>
          <a:endParaRPr lang="zh-CN" altLang="en-US" sz="2000" b="0" dirty="0">
            <a:solidFill>
              <a:schemeClr val="tx1">
                <a:lumMod val="50000"/>
                <a:lumOff val="50000"/>
              </a:schemeClr>
            </a:solidFill>
            <a:latin typeface="黑体" panose="02010609060101010101" pitchFamily="49" charset="-122"/>
            <a:ea typeface="黑体" panose="02010609060101010101" pitchFamily="49" charset="-122"/>
          </a:endParaRPr>
        </a:p>
      </dgm:t>
    </dgm:pt>
    <dgm:pt modelId="{155A5DEC-AEEF-CF44-BA3A-3FC4813A38AC}" type="parTrans" cxnId="{74550762-F438-CD41-A297-7D6A6D5431E5}">
      <dgm:prSet/>
      <dgm:spPr/>
      <dgm:t>
        <a:bodyPr/>
        <a:lstStyle/>
        <a:p>
          <a:endParaRPr lang="en-US" sz="1600">
            <a:solidFill>
              <a:schemeClr val="tx1">
                <a:lumMod val="50000"/>
                <a:lumOff val="50000"/>
              </a:schemeClr>
            </a:solidFill>
          </a:endParaRPr>
        </a:p>
      </dgm:t>
    </dgm:pt>
    <dgm:pt modelId="{31AD18DC-3837-D347-B7A6-DAD3D4D2CFE8}" type="sibTrans" cxnId="{74550762-F438-CD41-A297-7D6A6D5431E5}">
      <dgm:prSet/>
      <dgm:spPr/>
      <dgm:t>
        <a:bodyPr/>
        <a:lstStyle/>
        <a:p>
          <a:endParaRPr lang="en-US" sz="1600">
            <a:solidFill>
              <a:schemeClr val="tx1">
                <a:lumMod val="50000"/>
                <a:lumOff val="50000"/>
              </a:schemeClr>
            </a:solidFill>
          </a:endParaRPr>
        </a:p>
      </dgm:t>
    </dgm:pt>
    <dgm:pt modelId="{2D7D0C2C-9A96-554D-AF1A-B2400DC60561}">
      <dgm:prSet phldrT="[文本]" custT="1"/>
      <dgm:spPr/>
      <dgm:t>
        <a:bodyPr/>
        <a:lstStyle/>
        <a:p>
          <a:pPr algn="l"/>
          <a:r>
            <a:rPr lang="zh-CN" altLang="en-US" sz="2000" b="0" dirty="0" smtClean="0">
              <a:solidFill>
                <a:schemeClr val="tx1">
                  <a:lumMod val="50000"/>
                  <a:lumOff val="50000"/>
                </a:schemeClr>
              </a:solidFill>
              <a:latin typeface="黑体" panose="02010609060101010101" pitchFamily="49" charset="-122"/>
              <a:ea typeface="黑体" panose="02010609060101010101" pitchFamily="49" charset="-122"/>
            </a:rPr>
            <a:t>共享存储区通信机制</a:t>
          </a:r>
          <a:endParaRPr lang="zh-CN" altLang="en-US" sz="2000" b="0" dirty="0">
            <a:solidFill>
              <a:schemeClr val="tx1">
                <a:lumMod val="50000"/>
                <a:lumOff val="50000"/>
              </a:schemeClr>
            </a:solidFill>
            <a:latin typeface="黑体" panose="02010609060101010101" pitchFamily="49" charset="-122"/>
            <a:ea typeface="黑体" panose="02010609060101010101" pitchFamily="49" charset="-122"/>
          </a:endParaRPr>
        </a:p>
      </dgm:t>
    </dgm:pt>
    <dgm:pt modelId="{A72CA26E-37CD-1444-BAF5-1CC722A4E6E0}" type="parTrans" cxnId="{582659C7-4B7E-5649-82FE-A50F41357AE5}">
      <dgm:prSet/>
      <dgm:spPr/>
      <dgm:t>
        <a:bodyPr/>
        <a:lstStyle/>
        <a:p>
          <a:endParaRPr lang="en-US" sz="1600">
            <a:solidFill>
              <a:schemeClr val="tx1">
                <a:lumMod val="50000"/>
                <a:lumOff val="50000"/>
              </a:schemeClr>
            </a:solidFill>
          </a:endParaRPr>
        </a:p>
      </dgm:t>
    </dgm:pt>
    <dgm:pt modelId="{14F40165-E9EA-B64A-B339-865BFF70A303}" type="sibTrans" cxnId="{582659C7-4B7E-5649-82FE-A50F41357AE5}">
      <dgm:prSet/>
      <dgm:spPr/>
      <dgm:t>
        <a:bodyPr/>
        <a:lstStyle/>
        <a:p>
          <a:endParaRPr lang="en-US" sz="1600">
            <a:solidFill>
              <a:schemeClr val="tx1">
                <a:lumMod val="50000"/>
                <a:lumOff val="50000"/>
              </a:schemeClr>
            </a:solidFill>
          </a:endParaRPr>
        </a:p>
      </dgm:t>
    </dgm:pt>
    <dgm:pt modelId="{51DE0747-B0AB-4138-92F9-FA2DB109BE34}">
      <dgm:prSet phldrT="[文本]" custT="1"/>
      <dgm:spPr/>
      <dgm:t>
        <a:bodyPr/>
        <a:lstStyle/>
        <a:p>
          <a:pPr algn="l"/>
          <a:r>
            <a:rPr lang="zh-CN" altLang="en-US" sz="2000" b="0" dirty="0" smtClean="0">
              <a:solidFill>
                <a:schemeClr val="bg1"/>
              </a:solidFill>
              <a:latin typeface="黑体" panose="02010609060101010101" pitchFamily="49" charset="-122"/>
              <a:ea typeface="黑体" panose="02010609060101010101" pitchFamily="49" charset="-122"/>
            </a:rPr>
            <a:t>消息通信机制</a:t>
          </a:r>
          <a:endParaRPr lang="zh-CN" altLang="en-US" sz="2000" b="0" dirty="0">
            <a:solidFill>
              <a:schemeClr val="bg1"/>
            </a:solidFill>
            <a:latin typeface="黑体" panose="02010609060101010101" pitchFamily="49" charset="-122"/>
            <a:ea typeface="黑体" panose="02010609060101010101" pitchFamily="49" charset="-122"/>
          </a:endParaRPr>
        </a:p>
      </dgm:t>
    </dgm:pt>
    <dgm:pt modelId="{BB70D6EE-B2D4-4CDC-8909-8D38B9A2A52A}" type="parTrans" cxnId="{8D68FF66-D7AC-43C8-A334-9A76BB05B961}">
      <dgm:prSet/>
      <dgm:spPr/>
      <dgm:t>
        <a:bodyPr/>
        <a:lstStyle/>
        <a:p>
          <a:endParaRPr lang="zh-CN" altLang="en-US">
            <a:solidFill>
              <a:schemeClr val="tx1">
                <a:lumMod val="50000"/>
                <a:lumOff val="50000"/>
              </a:schemeClr>
            </a:solidFill>
          </a:endParaRPr>
        </a:p>
      </dgm:t>
    </dgm:pt>
    <dgm:pt modelId="{7DEE952F-0CB5-43F4-BFB5-56611CA94E3D}" type="sibTrans" cxnId="{8D68FF66-D7AC-43C8-A334-9A76BB05B961}">
      <dgm:prSet/>
      <dgm:spPr/>
      <dgm:t>
        <a:bodyPr/>
        <a:lstStyle/>
        <a:p>
          <a:endParaRPr lang="zh-CN" altLang="en-US">
            <a:solidFill>
              <a:schemeClr val="tx1">
                <a:lumMod val="50000"/>
                <a:lumOff val="50000"/>
              </a:schemeClr>
            </a:solidFill>
          </a:endParaRPr>
        </a:p>
      </dgm:t>
    </dgm:pt>
    <dgm:pt modelId="{D795C30C-DBFB-4251-8630-C82FA380FFBF}" type="pres">
      <dgm:prSet presAssocID="{74D4C705-7D1D-4CE9-A414-4E092CC53424}" presName="linearFlow" presStyleCnt="0">
        <dgm:presLayoutVars>
          <dgm:dir/>
          <dgm:resizeHandles val="exact"/>
        </dgm:presLayoutVars>
      </dgm:prSet>
      <dgm:spPr/>
    </dgm:pt>
    <dgm:pt modelId="{F055D5DE-11DB-294C-9587-A930ED47B613}" type="pres">
      <dgm:prSet presAssocID="{5D78F3A8-DA6E-0F4D-8B1D-C2612AE3666D}" presName="composite" presStyleCnt="0"/>
      <dgm:spPr/>
    </dgm:pt>
    <dgm:pt modelId="{7DCCF5B3-A0FC-0747-B883-C116E3F2B5C0}" type="pres">
      <dgm:prSet presAssocID="{5D78F3A8-DA6E-0F4D-8B1D-C2612AE3666D}" presName="imgShp" presStyleLbl="fgImgPlace1" presStyleIdx="0" presStyleCnt="4"/>
      <dgm:spPr/>
    </dgm:pt>
    <dgm:pt modelId="{52D7A7DB-7FBD-D642-A218-EAC1FE363477}" type="pres">
      <dgm:prSet presAssocID="{5D78F3A8-DA6E-0F4D-8B1D-C2612AE3666D}" presName="txShp" presStyleLbl="node1" presStyleIdx="0" presStyleCnt="4">
        <dgm:presLayoutVars>
          <dgm:bulletEnabled val="1"/>
        </dgm:presLayoutVars>
      </dgm:prSet>
      <dgm:spPr/>
      <dgm:t>
        <a:bodyPr/>
        <a:lstStyle/>
        <a:p>
          <a:endParaRPr lang="en-US"/>
        </a:p>
      </dgm:t>
    </dgm:pt>
    <dgm:pt modelId="{80DA2206-748F-0C49-83D4-5ADDF72AD1DC}" type="pres">
      <dgm:prSet presAssocID="{1E6C6A40-3429-4944-8938-16FEE8496FE2}" presName="spacing" presStyleCnt="0"/>
      <dgm:spPr/>
    </dgm:pt>
    <dgm:pt modelId="{FF55DA86-9D83-1946-B182-967CDCF53B02}" type="pres">
      <dgm:prSet presAssocID="{EFE61E0E-3E12-C040-9EEB-64A02A535513}" presName="composite" presStyleCnt="0"/>
      <dgm:spPr/>
    </dgm:pt>
    <dgm:pt modelId="{6B6E953F-1B7F-AC44-A66A-87363C3E9799}" type="pres">
      <dgm:prSet presAssocID="{EFE61E0E-3E12-C040-9EEB-64A02A535513}" presName="imgShp" presStyleLbl="fgImgPlace1" presStyleIdx="1" presStyleCnt="4"/>
      <dgm:spPr/>
    </dgm:pt>
    <dgm:pt modelId="{D6A41CD5-88E9-414B-9A45-1912A1F8D9EE}" type="pres">
      <dgm:prSet presAssocID="{EFE61E0E-3E12-C040-9EEB-64A02A535513}" presName="txShp" presStyleLbl="node1" presStyleIdx="1" presStyleCnt="4">
        <dgm:presLayoutVars>
          <dgm:bulletEnabled val="1"/>
        </dgm:presLayoutVars>
      </dgm:prSet>
      <dgm:spPr/>
      <dgm:t>
        <a:bodyPr/>
        <a:lstStyle/>
        <a:p>
          <a:endParaRPr lang="en-US"/>
        </a:p>
      </dgm:t>
    </dgm:pt>
    <dgm:pt modelId="{AB6D5846-F641-1D4E-9C8C-18A92982D229}" type="pres">
      <dgm:prSet presAssocID="{31AD18DC-3837-D347-B7A6-DAD3D4D2CFE8}" presName="spacing" presStyleCnt="0"/>
      <dgm:spPr/>
    </dgm:pt>
    <dgm:pt modelId="{6E93A2A9-8061-914F-9E31-4C9A7FF93017}" type="pres">
      <dgm:prSet presAssocID="{2D7D0C2C-9A96-554D-AF1A-B2400DC60561}" presName="composite" presStyleCnt="0"/>
      <dgm:spPr/>
    </dgm:pt>
    <dgm:pt modelId="{8A95C36A-1333-E648-8131-CC796BD7C94B}" type="pres">
      <dgm:prSet presAssocID="{2D7D0C2C-9A96-554D-AF1A-B2400DC60561}" presName="imgShp" presStyleLbl="fgImgPlace1" presStyleIdx="2" presStyleCnt="4"/>
      <dgm:spPr/>
    </dgm:pt>
    <dgm:pt modelId="{6B1C931D-B785-1E44-9BB4-8412D9CCDCE5}" type="pres">
      <dgm:prSet presAssocID="{2D7D0C2C-9A96-554D-AF1A-B2400DC60561}" presName="txShp" presStyleLbl="node1" presStyleIdx="2" presStyleCnt="4">
        <dgm:presLayoutVars>
          <dgm:bulletEnabled val="1"/>
        </dgm:presLayoutVars>
      </dgm:prSet>
      <dgm:spPr/>
      <dgm:t>
        <a:bodyPr/>
        <a:lstStyle/>
        <a:p>
          <a:endParaRPr lang="en-US"/>
        </a:p>
      </dgm:t>
    </dgm:pt>
    <dgm:pt modelId="{0E374512-EFE0-4E9F-9DC7-754113747EFE}" type="pres">
      <dgm:prSet presAssocID="{14F40165-E9EA-B64A-B339-865BFF70A303}" presName="spacing" presStyleCnt="0"/>
      <dgm:spPr/>
    </dgm:pt>
    <dgm:pt modelId="{23E62FE1-D6C2-4E5B-8D33-6D0469A3FB99}" type="pres">
      <dgm:prSet presAssocID="{51DE0747-B0AB-4138-92F9-FA2DB109BE34}" presName="composite" presStyleCnt="0"/>
      <dgm:spPr/>
    </dgm:pt>
    <dgm:pt modelId="{51244EE3-7BD1-45A1-B9EF-9B5E0D802CBB}" type="pres">
      <dgm:prSet presAssocID="{51DE0747-B0AB-4138-92F9-FA2DB109BE34}" presName="imgShp" presStyleLbl="fgImgPlace1" presStyleIdx="3" presStyleCnt="4"/>
      <dgm:spPr/>
    </dgm:pt>
    <dgm:pt modelId="{8114D0CE-D42D-4C06-B883-926DB28EE5CC}" type="pres">
      <dgm:prSet presAssocID="{51DE0747-B0AB-4138-92F9-FA2DB109BE34}" presName="txShp" presStyleLbl="node1" presStyleIdx="3" presStyleCnt="4">
        <dgm:presLayoutVars>
          <dgm:bulletEnabled val="1"/>
        </dgm:presLayoutVars>
      </dgm:prSet>
      <dgm:spPr/>
      <dgm:t>
        <a:bodyPr/>
        <a:lstStyle/>
        <a:p>
          <a:endParaRPr lang="zh-CN" altLang="en-US"/>
        </a:p>
      </dgm:t>
    </dgm:pt>
  </dgm:ptLst>
  <dgm:cxnLst>
    <dgm:cxn modelId="{FBBA5850-9771-F848-AD05-E71C4228DFDA}" type="presOf" srcId="{EFE61E0E-3E12-C040-9EEB-64A02A535513}" destId="{D6A41CD5-88E9-414B-9A45-1912A1F8D9EE}" srcOrd="0" destOrd="0" presId="urn:microsoft.com/office/officeart/2005/8/layout/vList3"/>
    <dgm:cxn modelId="{13ED1B0C-E6B0-1D4F-8933-B88AA7BEA97F}" type="presOf" srcId="{74D4C705-7D1D-4CE9-A414-4E092CC53424}" destId="{D795C30C-DBFB-4251-8630-C82FA380FFBF}" srcOrd="0" destOrd="0" presId="urn:microsoft.com/office/officeart/2005/8/layout/vList3"/>
    <dgm:cxn modelId="{8D68FF66-D7AC-43C8-A334-9A76BB05B961}" srcId="{74D4C705-7D1D-4CE9-A414-4E092CC53424}" destId="{51DE0747-B0AB-4138-92F9-FA2DB109BE34}" srcOrd="3" destOrd="0" parTransId="{BB70D6EE-B2D4-4CDC-8909-8D38B9A2A52A}" sibTransId="{7DEE952F-0CB5-43F4-BFB5-56611CA94E3D}"/>
    <dgm:cxn modelId="{74550762-F438-CD41-A297-7D6A6D5431E5}" srcId="{74D4C705-7D1D-4CE9-A414-4E092CC53424}" destId="{EFE61E0E-3E12-C040-9EEB-64A02A535513}" srcOrd="1" destOrd="0" parTransId="{155A5DEC-AEEF-CF44-BA3A-3FC4813A38AC}" sibTransId="{31AD18DC-3837-D347-B7A6-DAD3D4D2CFE8}"/>
    <dgm:cxn modelId="{156AE163-3970-3244-A79A-A0881D83E159}" type="presOf" srcId="{5D78F3A8-DA6E-0F4D-8B1D-C2612AE3666D}" destId="{52D7A7DB-7FBD-D642-A218-EAC1FE363477}" srcOrd="0" destOrd="0" presId="urn:microsoft.com/office/officeart/2005/8/layout/vList3"/>
    <dgm:cxn modelId="{C33BADAF-512C-4C59-87DD-37500B02DE05}" type="presOf" srcId="{51DE0747-B0AB-4138-92F9-FA2DB109BE34}" destId="{8114D0CE-D42D-4C06-B883-926DB28EE5CC}" srcOrd="0" destOrd="0" presId="urn:microsoft.com/office/officeart/2005/8/layout/vList3"/>
    <dgm:cxn modelId="{44AC54E5-C9D3-A74D-BF00-55EAE9DC92AC}" type="presOf" srcId="{2D7D0C2C-9A96-554D-AF1A-B2400DC60561}" destId="{6B1C931D-B785-1E44-9BB4-8412D9CCDCE5}" srcOrd="0" destOrd="0" presId="urn:microsoft.com/office/officeart/2005/8/layout/vList3"/>
    <dgm:cxn modelId="{EED83480-8898-744A-B942-54A1ECE52830}" srcId="{74D4C705-7D1D-4CE9-A414-4E092CC53424}" destId="{5D78F3A8-DA6E-0F4D-8B1D-C2612AE3666D}" srcOrd="0" destOrd="0" parTransId="{90531E8B-A615-494F-9146-DFA12EC4DEC8}" sibTransId="{1E6C6A40-3429-4944-8938-16FEE8496FE2}"/>
    <dgm:cxn modelId="{582659C7-4B7E-5649-82FE-A50F41357AE5}" srcId="{74D4C705-7D1D-4CE9-A414-4E092CC53424}" destId="{2D7D0C2C-9A96-554D-AF1A-B2400DC60561}" srcOrd="2" destOrd="0" parTransId="{A72CA26E-37CD-1444-BAF5-1CC722A4E6E0}" sibTransId="{14F40165-E9EA-B64A-B339-865BFF70A303}"/>
    <dgm:cxn modelId="{6731377F-3594-D444-9532-007565CDC722}" type="presParOf" srcId="{D795C30C-DBFB-4251-8630-C82FA380FFBF}" destId="{F055D5DE-11DB-294C-9587-A930ED47B613}" srcOrd="0" destOrd="0" presId="urn:microsoft.com/office/officeart/2005/8/layout/vList3"/>
    <dgm:cxn modelId="{BDAB6960-B6A1-B241-84A0-22CCB819288C}" type="presParOf" srcId="{F055D5DE-11DB-294C-9587-A930ED47B613}" destId="{7DCCF5B3-A0FC-0747-B883-C116E3F2B5C0}" srcOrd="0" destOrd="0" presId="urn:microsoft.com/office/officeart/2005/8/layout/vList3"/>
    <dgm:cxn modelId="{CFAAA541-989D-4F4B-B8A4-874EE19DDD98}" type="presParOf" srcId="{F055D5DE-11DB-294C-9587-A930ED47B613}" destId="{52D7A7DB-7FBD-D642-A218-EAC1FE363477}" srcOrd="1" destOrd="0" presId="urn:microsoft.com/office/officeart/2005/8/layout/vList3"/>
    <dgm:cxn modelId="{33AAD1A2-0390-4249-B692-A627F21B8904}" type="presParOf" srcId="{D795C30C-DBFB-4251-8630-C82FA380FFBF}" destId="{80DA2206-748F-0C49-83D4-5ADDF72AD1DC}" srcOrd="1" destOrd="0" presId="urn:microsoft.com/office/officeart/2005/8/layout/vList3"/>
    <dgm:cxn modelId="{B711BAF1-19D3-AF40-8EEA-7E6A0090A8EA}" type="presParOf" srcId="{D795C30C-DBFB-4251-8630-C82FA380FFBF}" destId="{FF55DA86-9D83-1946-B182-967CDCF53B02}" srcOrd="2" destOrd="0" presId="urn:microsoft.com/office/officeart/2005/8/layout/vList3"/>
    <dgm:cxn modelId="{E3D63994-9AF1-9B41-8985-C6BB1A942485}" type="presParOf" srcId="{FF55DA86-9D83-1946-B182-967CDCF53B02}" destId="{6B6E953F-1B7F-AC44-A66A-87363C3E9799}" srcOrd="0" destOrd="0" presId="urn:microsoft.com/office/officeart/2005/8/layout/vList3"/>
    <dgm:cxn modelId="{0EBD4D45-D36E-1846-B916-5DC0D12DDD4A}" type="presParOf" srcId="{FF55DA86-9D83-1946-B182-967CDCF53B02}" destId="{D6A41CD5-88E9-414B-9A45-1912A1F8D9EE}" srcOrd="1" destOrd="0" presId="urn:microsoft.com/office/officeart/2005/8/layout/vList3"/>
    <dgm:cxn modelId="{5289B553-D022-FF40-AFB7-CD8ED4EB6328}" type="presParOf" srcId="{D795C30C-DBFB-4251-8630-C82FA380FFBF}" destId="{AB6D5846-F641-1D4E-9C8C-18A92982D229}" srcOrd="3" destOrd="0" presId="urn:microsoft.com/office/officeart/2005/8/layout/vList3"/>
    <dgm:cxn modelId="{4DE23E25-0938-F047-BF02-5ED8800818FC}" type="presParOf" srcId="{D795C30C-DBFB-4251-8630-C82FA380FFBF}" destId="{6E93A2A9-8061-914F-9E31-4C9A7FF93017}" srcOrd="4" destOrd="0" presId="urn:microsoft.com/office/officeart/2005/8/layout/vList3"/>
    <dgm:cxn modelId="{03043DD4-41DE-9B40-830E-150CA52B1BCF}" type="presParOf" srcId="{6E93A2A9-8061-914F-9E31-4C9A7FF93017}" destId="{8A95C36A-1333-E648-8131-CC796BD7C94B}" srcOrd="0" destOrd="0" presId="urn:microsoft.com/office/officeart/2005/8/layout/vList3"/>
    <dgm:cxn modelId="{227674ED-4A8A-3E48-9769-C64D91C0018C}" type="presParOf" srcId="{6E93A2A9-8061-914F-9E31-4C9A7FF93017}" destId="{6B1C931D-B785-1E44-9BB4-8412D9CCDCE5}" srcOrd="1" destOrd="0" presId="urn:microsoft.com/office/officeart/2005/8/layout/vList3"/>
    <dgm:cxn modelId="{65F0A9C6-8897-4D79-8217-3608205C9BBA}" type="presParOf" srcId="{D795C30C-DBFB-4251-8630-C82FA380FFBF}" destId="{0E374512-EFE0-4E9F-9DC7-754113747EFE}" srcOrd="5" destOrd="0" presId="urn:microsoft.com/office/officeart/2005/8/layout/vList3"/>
    <dgm:cxn modelId="{8A1DAEE6-B45B-4DE6-8B04-61E98CC7F057}" type="presParOf" srcId="{D795C30C-DBFB-4251-8630-C82FA380FFBF}" destId="{23E62FE1-D6C2-4E5B-8D33-6D0469A3FB99}" srcOrd="6" destOrd="0" presId="urn:microsoft.com/office/officeart/2005/8/layout/vList3"/>
    <dgm:cxn modelId="{366BBF40-AB82-4A8C-A1DA-B4F581808165}" type="presParOf" srcId="{23E62FE1-D6C2-4E5B-8D33-6D0469A3FB99}" destId="{51244EE3-7BD1-45A1-B9EF-9B5E0D802CBB}" srcOrd="0" destOrd="0" presId="urn:microsoft.com/office/officeart/2005/8/layout/vList3"/>
    <dgm:cxn modelId="{4137D8A3-9462-4F76-B844-AE5C2DB45497}" type="presParOf" srcId="{23E62FE1-D6C2-4E5B-8D33-6D0469A3FB99}" destId="{8114D0CE-D42D-4C06-B883-926DB28EE5C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7A7DB-7FBD-D642-A218-EAC1FE363477}">
      <dsp:nvSpPr>
        <dsp:cNvPr id="0" name=""/>
        <dsp:cNvSpPr/>
      </dsp:nvSpPr>
      <dsp:spPr>
        <a:xfrm rot="10800000">
          <a:off x="1212001" y="184"/>
          <a:ext cx="4191670" cy="62481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5527" tIns="76200" rIns="142240" bIns="76200" numCol="1" spcCol="1270" anchor="ctr" anchorCtr="0">
          <a:noAutofit/>
        </a:bodyPr>
        <a:lstStyle/>
        <a:p>
          <a:pPr lvl="0" algn="l" defTabSz="889000">
            <a:lnSpc>
              <a:spcPct val="90000"/>
            </a:lnSpc>
            <a:spcBef>
              <a:spcPct val="0"/>
            </a:spcBef>
            <a:spcAft>
              <a:spcPct val="35000"/>
            </a:spcAft>
          </a:pPr>
          <a:r>
            <a:rPr lang="zh-CN" altLang="en-US" sz="2000" b="0" kern="1200" dirty="0" smtClean="0">
              <a:latin typeface="黑体" panose="02010609060101010101" pitchFamily="49" charset="-122"/>
              <a:ea typeface="黑体" panose="02010609060101010101" pitchFamily="49" charset="-122"/>
            </a:rPr>
            <a:t>信号通信机制</a:t>
          </a:r>
          <a:endParaRPr lang="zh-CN" altLang="en-US" sz="2000" b="0" kern="1200" dirty="0">
            <a:latin typeface="黑体" panose="02010609060101010101" pitchFamily="49" charset="-122"/>
            <a:ea typeface="黑体" panose="02010609060101010101" pitchFamily="49" charset="-122"/>
          </a:endParaRPr>
        </a:p>
      </dsp:txBody>
      <dsp:txXfrm rot="10800000">
        <a:off x="1368205" y="184"/>
        <a:ext cx="4035466" cy="624817"/>
      </dsp:txXfrm>
    </dsp:sp>
    <dsp:sp modelId="{7DCCF5B3-A0FC-0747-B883-C116E3F2B5C0}">
      <dsp:nvSpPr>
        <dsp:cNvPr id="0" name=""/>
        <dsp:cNvSpPr/>
      </dsp:nvSpPr>
      <dsp:spPr>
        <a:xfrm>
          <a:off x="899592" y="184"/>
          <a:ext cx="624817" cy="62481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A41CD5-88E9-414B-9A45-1912A1F8D9EE}">
      <dsp:nvSpPr>
        <dsp:cNvPr id="0" name=""/>
        <dsp:cNvSpPr/>
      </dsp:nvSpPr>
      <dsp:spPr>
        <a:xfrm rot="10800000">
          <a:off x="1212001" y="811514"/>
          <a:ext cx="4191670" cy="62481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5527" tIns="76200" rIns="142240" bIns="76200" numCol="1" spcCol="1270" anchor="ctr" anchorCtr="0">
          <a:noAutofit/>
        </a:bodyPr>
        <a:lstStyle/>
        <a:p>
          <a:pPr lvl="0" algn="l" defTabSz="889000">
            <a:lnSpc>
              <a:spcPct val="90000"/>
            </a:lnSpc>
            <a:spcBef>
              <a:spcPct val="0"/>
            </a:spcBef>
            <a:spcAft>
              <a:spcPct val="35000"/>
            </a:spcAft>
          </a:pPr>
          <a:r>
            <a:rPr lang="zh-CN" altLang="en-US" sz="2000" b="0" kern="1200" dirty="0" smtClean="0">
              <a:latin typeface="黑体" panose="02010609060101010101" pitchFamily="49" charset="-122"/>
              <a:ea typeface="黑体" panose="02010609060101010101" pitchFamily="49" charset="-122"/>
            </a:rPr>
            <a:t>管道通信机制</a:t>
          </a:r>
          <a:endParaRPr lang="zh-CN" altLang="en-US" sz="2000" b="0" kern="1200" dirty="0">
            <a:latin typeface="黑体" panose="02010609060101010101" pitchFamily="49" charset="-122"/>
            <a:ea typeface="黑体" panose="02010609060101010101" pitchFamily="49" charset="-122"/>
          </a:endParaRPr>
        </a:p>
      </dsp:txBody>
      <dsp:txXfrm rot="10800000">
        <a:off x="1368205" y="811514"/>
        <a:ext cx="4035466" cy="624817"/>
      </dsp:txXfrm>
    </dsp:sp>
    <dsp:sp modelId="{6B6E953F-1B7F-AC44-A66A-87363C3E9799}">
      <dsp:nvSpPr>
        <dsp:cNvPr id="0" name=""/>
        <dsp:cNvSpPr/>
      </dsp:nvSpPr>
      <dsp:spPr>
        <a:xfrm>
          <a:off x="899592" y="811514"/>
          <a:ext cx="624817" cy="62481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1C931D-B785-1E44-9BB4-8412D9CCDCE5}">
      <dsp:nvSpPr>
        <dsp:cNvPr id="0" name=""/>
        <dsp:cNvSpPr/>
      </dsp:nvSpPr>
      <dsp:spPr>
        <a:xfrm rot="10800000">
          <a:off x="1212001" y="1622844"/>
          <a:ext cx="4191670" cy="62481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5527" tIns="76200" rIns="142240" bIns="76200" numCol="1" spcCol="1270" anchor="ctr" anchorCtr="0">
          <a:noAutofit/>
        </a:bodyPr>
        <a:lstStyle/>
        <a:p>
          <a:pPr lvl="0" algn="l" defTabSz="889000">
            <a:lnSpc>
              <a:spcPct val="90000"/>
            </a:lnSpc>
            <a:spcBef>
              <a:spcPct val="0"/>
            </a:spcBef>
            <a:spcAft>
              <a:spcPct val="35000"/>
            </a:spcAft>
          </a:pPr>
          <a:r>
            <a:rPr lang="zh-CN" altLang="en-US" sz="2000" b="0" kern="1200" dirty="0" smtClean="0">
              <a:latin typeface="黑体" panose="02010609060101010101" pitchFamily="49" charset="-122"/>
              <a:ea typeface="黑体" panose="02010609060101010101" pitchFamily="49" charset="-122"/>
            </a:rPr>
            <a:t>共享存储区通信机制</a:t>
          </a:r>
          <a:endParaRPr lang="zh-CN" altLang="en-US" sz="2000" b="0" kern="1200" dirty="0">
            <a:latin typeface="黑体" panose="02010609060101010101" pitchFamily="49" charset="-122"/>
            <a:ea typeface="黑体" panose="02010609060101010101" pitchFamily="49" charset="-122"/>
          </a:endParaRPr>
        </a:p>
      </dsp:txBody>
      <dsp:txXfrm rot="10800000">
        <a:off x="1368205" y="1622844"/>
        <a:ext cx="4035466" cy="624817"/>
      </dsp:txXfrm>
    </dsp:sp>
    <dsp:sp modelId="{8A95C36A-1333-E648-8131-CC796BD7C94B}">
      <dsp:nvSpPr>
        <dsp:cNvPr id="0" name=""/>
        <dsp:cNvSpPr/>
      </dsp:nvSpPr>
      <dsp:spPr>
        <a:xfrm>
          <a:off x="899592" y="1622844"/>
          <a:ext cx="624817" cy="62481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14D0CE-D42D-4C06-B883-926DB28EE5CC}">
      <dsp:nvSpPr>
        <dsp:cNvPr id="0" name=""/>
        <dsp:cNvSpPr/>
      </dsp:nvSpPr>
      <dsp:spPr>
        <a:xfrm rot="10800000">
          <a:off x="1212001" y="2434174"/>
          <a:ext cx="4191670" cy="62481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5527" tIns="76200" rIns="142240" bIns="76200" numCol="1" spcCol="1270" anchor="ctr" anchorCtr="0">
          <a:noAutofit/>
        </a:bodyPr>
        <a:lstStyle/>
        <a:p>
          <a:pPr lvl="0" algn="l" defTabSz="889000">
            <a:lnSpc>
              <a:spcPct val="90000"/>
            </a:lnSpc>
            <a:spcBef>
              <a:spcPct val="0"/>
            </a:spcBef>
            <a:spcAft>
              <a:spcPct val="35000"/>
            </a:spcAft>
          </a:pPr>
          <a:r>
            <a:rPr lang="zh-CN" altLang="en-US" sz="2000" b="0" kern="1200" dirty="0" smtClean="0">
              <a:latin typeface="黑体" panose="02010609060101010101" pitchFamily="49" charset="-122"/>
              <a:ea typeface="黑体" panose="02010609060101010101" pitchFamily="49" charset="-122"/>
            </a:rPr>
            <a:t>消息通信机制</a:t>
          </a:r>
          <a:endParaRPr lang="zh-CN" altLang="en-US" sz="2000" b="0" kern="1200" dirty="0">
            <a:latin typeface="黑体" panose="02010609060101010101" pitchFamily="49" charset="-122"/>
            <a:ea typeface="黑体" panose="02010609060101010101" pitchFamily="49" charset="-122"/>
          </a:endParaRPr>
        </a:p>
      </dsp:txBody>
      <dsp:txXfrm rot="10800000">
        <a:off x="1368205" y="2434174"/>
        <a:ext cx="4035466" cy="624817"/>
      </dsp:txXfrm>
    </dsp:sp>
    <dsp:sp modelId="{51244EE3-7BD1-45A1-B9EF-9B5E0D802CBB}">
      <dsp:nvSpPr>
        <dsp:cNvPr id="0" name=""/>
        <dsp:cNvSpPr/>
      </dsp:nvSpPr>
      <dsp:spPr>
        <a:xfrm>
          <a:off x="899592" y="2434174"/>
          <a:ext cx="624817" cy="62481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7A7DB-7FBD-D642-A218-EAC1FE363477}">
      <dsp:nvSpPr>
        <dsp:cNvPr id="0" name=""/>
        <dsp:cNvSpPr/>
      </dsp:nvSpPr>
      <dsp:spPr>
        <a:xfrm rot="10800000">
          <a:off x="1571746" y="3041"/>
          <a:ext cx="5293977" cy="95320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0337" tIns="76200" rIns="142240" bIns="76200" numCol="1" spcCol="1270" anchor="ctr" anchorCtr="0">
          <a:noAutofit/>
        </a:bodyPr>
        <a:lstStyle/>
        <a:p>
          <a:pPr lvl="0" algn="l" defTabSz="889000">
            <a:lnSpc>
              <a:spcPct val="90000"/>
            </a:lnSpc>
            <a:spcBef>
              <a:spcPct val="0"/>
            </a:spcBef>
            <a:spcAft>
              <a:spcPct val="35000"/>
            </a:spcAft>
          </a:pPr>
          <a:r>
            <a:rPr lang="zh-CN" altLang="en-US" sz="2000" b="0" kern="1200" dirty="0" smtClean="0">
              <a:solidFill>
                <a:schemeClr val="bg1"/>
              </a:solidFill>
              <a:latin typeface="黑体" panose="02010609060101010101" pitchFamily="49" charset="-122"/>
              <a:ea typeface="黑体" panose="02010609060101010101" pitchFamily="49" charset="-122"/>
            </a:rPr>
            <a:t>信号通信机制</a:t>
          </a:r>
          <a:endParaRPr lang="zh-CN" altLang="en-US" sz="2000" b="0" kern="1200" dirty="0">
            <a:solidFill>
              <a:schemeClr val="bg1"/>
            </a:solidFill>
            <a:latin typeface="黑体" panose="02010609060101010101" pitchFamily="49" charset="-122"/>
            <a:ea typeface="黑体" panose="02010609060101010101" pitchFamily="49" charset="-122"/>
          </a:endParaRPr>
        </a:p>
      </dsp:txBody>
      <dsp:txXfrm rot="10800000">
        <a:off x="1810047" y="3041"/>
        <a:ext cx="5055676" cy="953205"/>
      </dsp:txXfrm>
    </dsp:sp>
    <dsp:sp modelId="{7DCCF5B3-A0FC-0747-B883-C116E3F2B5C0}">
      <dsp:nvSpPr>
        <dsp:cNvPr id="0" name=""/>
        <dsp:cNvSpPr/>
      </dsp:nvSpPr>
      <dsp:spPr>
        <a:xfrm>
          <a:off x="1095144" y="3041"/>
          <a:ext cx="953205" cy="95320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A41CD5-88E9-414B-9A45-1912A1F8D9EE}">
      <dsp:nvSpPr>
        <dsp:cNvPr id="0" name=""/>
        <dsp:cNvSpPr/>
      </dsp:nvSpPr>
      <dsp:spPr>
        <a:xfrm rot="10800000">
          <a:off x="1571746" y="1240784"/>
          <a:ext cx="5293977" cy="95320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0337" tIns="76200" rIns="142240" bIns="76200" numCol="1" spcCol="1270" anchor="ctr" anchorCtr="0">
          <a:noAutofit/>
        </a:bodyPr>
        <a:lstStyle/>
        <a:p>
          <a:pPr lvl="0" algn="l" defTabSz="889000">
            <a:lnSpc>
              <a:spcPct val="90000"/>
            </a:lnSpc>
            <a:spcBef>
              <a:spcPct val="0"/>
            </a:spcBef>
            <a:spcAft>
              <a:spcPct val="35000"/>
            </a:spcAft>
          </a:pPr>
          <a:r>
            <a:rPr lang="zh-CN" altLang="en-US" sz="2000" b="0" kern="1200" dirty="0" smtClean="0">
              <a:solidFill>
                <a:schemeClr val="tx1">
                  <a:lumMod val="50000"/>
                  <a:lumOff val="50000"/>
                </a:schemeClr>
              </a:solidFill>
              <a:latin typeface="黑体" panose="02010609060101010101" pitchFamily="49" charset="-122"/>
              <a:ea typeface="黑体" panose="02010609060101010101" pitchFamily="49" charset="-122"/>
            </a:rPr>
            <a:t>管道通信机制</a:t>
          </a:r>
          <a:endParaRPr lang="zh-CN" altLang="en-US" sz="2000" b="0" kern="1200" dirty="0">
            <a:solidFill>
              <a:schemeClr val="tx1">
                <a:lumMod val="50000"/>
                <a:lumOff val="50000"/>
              </a:schemeClr>
            </a:solidFill>
            <a:latin typeface="黑体" panose="02010609060101010101" pitchFamily="49" charset="-122"/>
            <a:ea typeface="黑体" panose="02010609060101010101" pitchFamily="49" charset="-122"/>
          </a:endParaRPr>
        </a:p>
      </dsp:txBody>
      <dsp:txXfrm rot="10800000">
        <a:off x="1810047" y="1240784"/>
        <a:ext cx="5055676" cy="953205"/>
      </dsp:txXfrm>
    </dsp:sp>
    <dsp:sp modelId="{6B6E953F-1B7F-AC44-A66A-87363C3E9799}">
      <dsp:nvSpPr>
        <dsp:cNvPr id="0" name=""/>
        <dsp:cNvSpPr/>
      </dsp:nvSpPr>
      <dsp:spPr>
        <a:xfrm>
          <a:off x="1095144" y="1240784"/>
          <a:ext cx="953205" cy="95320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1C931D-B785-1E44-9BB4-8412D9CCDCE5}">
      <dsp:nvSpPr>
        <dsp:cNvPr id="0" name=""/>
        <dsp:cNvSpPr/>
      </dsp:nvSpPr>
      <dsp:spPr>
        <a:xfrm rot="10800000">
          <a:off x="1571746" y="2478528"/>
          <a:ext cx="5293977" cy="95320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0337" tIns="76200" rIns="142240" bIns="76200" numCol="1" spcCol="1270" anchor="ctr" anchorCtr="0">
          <a:noAutofit/>
        </a:bodyPr>
        <a:lstStyle/>
        <a:p>
          <a:pPr lvl="0" algn="l" defTabSz="889000">
            <a:lnSpc>
              <a:spcPct val="90000"/>
            </a:lnSpc>
            <a:spcBef>
              <a:spcPct val="0"/>
            </a:spcBef>
            <a:spcAft>
              <a:spcPct val="35000"/>
            </a:spcAft>
          </a:pPr>
          <a:r>
            <a:rPr lang="zh-CN" altLang="en-US" sz="2000" b="0" kern="1200" dirty="0" smtClean="0">
              <a:solidFill>
                <a:schemeClr val="tx1">
                  <a:lumMod val="50000"/>
                  <a:lumOff val="50000"/>
                </a:schemeClr>
              </a:solidFill>
              <a:latin typeface="黑体" panose="02010609060101010101" pitchFamily="49" charset="-122"/>
              <a:ea typeface="黑体" panose="02010609060101010101" pitchFamily="49" charset="-122"/>
            </a:rPr>
            <a:t>共享存储区通信机制</a:t>
          </a:r>
          <a:endParaRPr lang="zh-CN" altLang="en-US" sz="2000" b="0" kern="1200" dirty="0">
            <a:solidFill>
              <a:schemeClr val="tx1">
                <a:lumMod val="50000"/>
                <a:lumOff val="50000"/>
              </a:schemeClr>
            </a:solidFill>
            <a:latin typeface="黑体" panose="02010609060101010101" pitchFamily="49" charset="-122"/>
            <a:ea typeface="黑体" panose="02010609060101010101" pitchFamily="49" charset="-122"/>
          </a:endParaRPr>
        </a:p>
      </dsp:txBody>
      <dsp:txXfrm rot="10800000">
        <a:off x="1810047" y="2478528"/>
        <a:ext cx="5055676" cy="953205"/>
      </dsp:txXfrm>
    </dsp:sp>
    <dsp:sp modelId="{8A95C36A-1333-E648-8131-CC796BD7C94B}">
      <dsp:nvSpPr>
        <dsp:cNvPr id="0" name=""/>
        <dsp:cNvSpPr/>
      </dsp:nvSpPr>
      <dsp:spPr>
        <a:xfrm>
          <a:off x="1095144" y="2478528"/>
          <a:ext cx="953205" cy="95320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14D0CE-D42D-4C06-B883-926DB28EE5CC}">
      <dsp:nvSpPr>
        <dsp:cNvPr id="0" name=""/>
        <dsp:cNvSpPr/>
      </dsp:nvSpPr>
      <dsp:spPr>
        <a:xfrm rot="10800000">
          <a:off x="1571746" y="3716272"/>
          <a:ext cx="5293977" cy="95320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0337" tIns="76200" rIns="142240" bIns="76200" numCol="1" spcCol="1270" anchor="ctr" anchorCtr="0">
          <a:noAutofit/>
        </a:bodyPr>
        <a:lstStyle/>
        <a:p>
          <a:pPr lvl="0" algn="l" defTabSz="889000">
            <a:lnSpc>
              <a:spcPct val="90000"/>
            </a:lnSpc>
            <a:spcBef>
              <a:spcPct val="0"/>
            </a:spcBef>
            <a:spcAft>
              <a:spcPct val="35000"/>
            </a:spcAft>
          </a:pPr>
          <a:r>
            <a:rPr lang="zh-CN" altLang="en-US" sz="2000" b="0" kern="1200" dirty="0" smtClean="0">
              <a:solidFill>
                <a:schemeClr val="tx1">
                  <a:lumMod val="50000"/>
                  <a:lumOff val="50000"/>
                </a:schemeClr>
              </a:solidFill>
              <a:latin typeface="黑体" panose="02010609060101010101" pitchFamily="49" charset="-122"/>
              <a:ea typeface="黑体" panose="02010609060101010101" pitchFamily="49" charset="-122"/>
            </a:rPr>
            <a:t>消息通信机制</a:t>
          </a:r>
          <a:endParaRPr lang="zh-CN" altLang="en-US" sz="2000" b="0" kern="1200" dirty="0">
            <a:solidFill>
              <a:schemeClr val="tx1">
                <a:lumMod val="50000"/>
                <a:lumOff val="50000"/>
              </a:schemeClr>
            </a:solidFill>
            <a:latin typeface="黑体" panose="02010609060101010101" pitchFamily="49" charset="-122"/>
            <a:ea typeface="黑体" panose="02010609060101010101" pitchFamily="49" charset="-122"/>
          </a:endParaRPr>
        </a:p>
      </dsp:txBody>
      <dsp:txXfrm rot="10800000">
        <a:off x="1810047" y="3716272"/>
        <a:ext cx="5055676" cy="953205"/>
      </dsp:txXfrm>
    </dsp:sp>
    <dsp:sp modelId="{51244EE3-7BD1-45A1-B9EF-9B5E0D802CBB}">
      <dsp:nvSpPr>
        <dsp:cNvPr id="0" name=""/>
        <dsp:cNvSpPr/>
      </dsp:nvSpPr>
      <dsp:spPr>
        <a:xfrm>
          <a:off x="1095144" y="3716272"/>
          <a:ext cx="953205" cy="95320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7A7DB-7FBD-D642-A218-EAC1FE363477}">
      <dsp:nvSpPr>
        <dsp:cNvPr id="0" name=""/>
        <dsp:cNvSpPr/>
      </dsp:nvSpPr>
      <dsp:spPr>
        <a:xfrm rot="10800000">
          <a:off x="1571746" y="3041"/>
          <a:ext cx="5293977" cy="95320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0337" tIns="76200" rIns="142240" bIns="76200" numCol="1" spcCol="1270" anchor="ctr" anchorCtr="0">
          <a:noAutofit/>
        </a:bodyPr>
        <a:lstStyle/>
        <a:p>
          <a:pPr lvl="0" algn="l" defTabSz="889000">
            <a:lnSpc>
              <a:spcPct val="90000"/>
            </a:lnSpc>
            <a:spcBef>
              <a:spcPct val="0"/>
            </a:spcBef>
            <a:spcAft>
              <a:spcPct val="35000"/>
            </a:spcAft>
          </a:pPr>
          <a:r>
            <a:rPr lang="zh-CN" altLang="en-US" sz="2000" b="0" kern="1200" dirty="0" smtClean="0">
              <a:solidFill>
                <a:schemeClr val="tx1">
                  <a:lumMod val="50000"/>
                  <a:lumOff val="50000"/>
                </a:schemeClr>
              </a:solidFill>
              <a:latin typeface="黑体" panose="02010609060101010101" pitchFamily="49" charset="-122"/>
              <a:ea typeface="黑体" panose="02010609060101010101" pitchFamily="49" charset="-122"/>
            </a:rPr>
            <a:t>信号通信机制</a:t>
          </a:r>
          <a:endParaRPr lang="zh-CN" altLang="en-US" sz="2000" b="0" kern="1200" dirty="0">
            <a:solidFill>
              <a:schemeClr val="tx1">
                <a:lumMod val="50000"/>
                <a:lumOff val="50000"/>
              </a:schemeClr>
            </a:solidFill>
            <a:latin typeface="黑体" panose="02010609060101010101" pitchFamily="49" charset="-122"/>
            <a:ea typeface="黑体" panose="02010609060101010101" pitchFamily="49" charset="-122"/>
          </a:endParaRPr>
        </a:p>
      </dsp:txBody>
      <dsp:txXfrm rot="10800000">
        <a:off x="1810047" y="3041"/>
        <a:ext cx="5055676" cy="953205"/>
      </dsp:txXfrm>
    </dsp:sp>
    <dsp:sp modelId="{7DCCF5B3-A0FC-0747-B883-C116E3F2B5C0}">
      <dsp:nvSpPr>
        <dsp:cNvPr id="0" name=""/>
        <dsp:cNvSpPr/>
      </dsp:nvSpPr>
      <dsp:spPr>
        <a:xfrm>
          <a:off x="1095144" y="3041"/>
          <a:ext cx="953205" cy="95320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A41CD5-88E9-414B-9A45-1912A1F8D9EE}">
      <dsp:nvSpPr>
        <dsp:cNvPr id="0" name=""/>
        <dsp:cNvSpPr/>
      </dsp:nvSpPr>
      <dsp:spPr>
        <a:xfrm rot="10800000">
          <a:off x="1571746" y="1240784"/>
          <a:ext cx="5293977" cy="95320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0337" tIns="76200" rIns="142240" bIns="76200" numCol="1" spcCol="1270" anchor="ctr" anchorCtr="0">
          <a:noAutofit/>
        </a:bodyPr>
        <a:lstStyle/>
        <a:p>
          <a:pPr lvl="0" algn="l" defTabSz="889000">
            <a:lnSpc>
              <a:spcPct val="90000"/>
            </a:lnSpc>
            <a:spcBef>
              <a:spcPct val="0"/>
            </a:spcBef>
            <a:spcAft>
              <a:spcPct val="35000"/>
            </a:spcAft>
          </a:pPr>
          <a:r>
            <a:rPr lang="zh-CN" altLang="en-US" sz="2000" b="0" kern="1200" dirty="0" smtClean="0">
              <a:solidFill>
                <a:schemeClr val="bg1"/>
              </a:solidFill>
              <a:latin typeface="黑体" panose="02010609060101010101" pitchFamily="49" charset="-122"/>
              <a:ea typeface="黑体" panose="02010609060101010101" pitchFamily="49" charset="-122"/>
            </a:rPr>
            <a:t>管道通信机制</a:t>
          </a:r>
          <a:endParaRPr lang="zh-CN" altLang="en-US" sz="2000" b="0" kern="1200" dirty="0">
            <a:solidFill>
              <a:schemeClr val="bg1"/>
            </a:solidFill>
            <a:latin typeface="黑体" panose="02010609060101010101" pitchFamily="49" charset="-122"/>
            <a:ea typeface="黑体" panose="02010609060101010101" pitchFamily="49" charset="-122"/>
          </a:endParaRPr>
        </a:p>
      </dsp:txBody>
      <dsp:txXfrm rot="10800000">
        <a:off x="1810047" y="1240784"/>
        <a:ext cx="5055676" cy="953205"/>
      </dsp:txXfrm>
    </dsp:sp>
    <dsp:sp modelId="{6B6E953F-1B7F-AC44-A66A-87363C3E9799}">
      <dsp:nvSpPr>
        <dsp:cNvPr id="0" name=""/>
        <dsp:cNvSpPr/>
      </dsp:nvSpPr>
      <dsp:spPr>
        <a:xfrm>
          <a:off x="1095144" y="1240784"/>
          <a:ext cx="953205" cy="95320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1C931D-B785-1E44-9BB4-8412D9CCDCE5}">
      <dsp:nvSpPr>
        <dsp:cNvPr id="0" name=""/>
        <dsp:cNvSpPr/>
      </dsp:nvSpPr>
      <dsp:spPr>
        <a:xfrm rot="10800000">
          <a:off x="1571746" y="2478528"/>
          <a:ext cx="5293977" cy="95320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0337" tIns="76200" rIns="142240" bIns="76200" numCol="1" spcCol="1270" anchor="ctr" anchorCtr="0">
          <a:noAutofit/>
        </a:bodyPr>
        <a:lstStyle/>
        <a:p>
          <a:pPr lvl="0" algn="l" defTabSz="889000">
            <a:lnSpc>
              <a:spcPct val="90000"/>
            </a:lnSpc>
            <a:spcBef>
              <a:spcPct val="0"/>
            </a:spcBef>
            <a:spcAft>
              <a:spcPct val="35000"/>
            </a:spcAft>
          </a:pPr>
          <a:r>
            <a:rPr lang="zh-CN" altLang="en-US" sz="2000" b="0" kern="1200" dirty="0" smtClean="0">
              <a:solidFill>
                <a:schemeClr val="tx1">
                  <a:lumMod val="50000"/>
                  <a:lumOff val="50000"/>
                </a:schemeClr>
              </a:solidFill>
              <a:latin typeface="黑体" panose="02010609060101010101" pitchFamily="49" charset="-122"/>
              <a:ea typeface="黑体" panose="02010609060101010101" pitchFamily="49" charset="-122"/>
            </a:rPr>
            <a:t>共享存储区通信机制</a:t>
          </a:r>
          <a:endParaRPr lang="zh-CN" altLang="en-US" sz="2000" b="0" kern="1200" dirty="0">
            <a:solidFill>
              <a:schemeClr val="tx1">
                <a:lumMod val="50000"/>
                <a:lumOff val="50000"/>
              </a:schemeClr>
            </a:solidFill>
            <a:latin typeface="黑体" panose="02010609060101010101" pitchFamily="49" charset="-122"/>
            <a:ea typeface="黑体" panose="02010609060101010101" pitchFamily="49" charset="-122"/>
          </a:endParaRPr>
        </a:p>
      </dsp:txBody>
      <dsp:txXfrm rot="10800000">
        <a:off x="1810047" y="2478528"/>
        <a:ext cx="5055676" cy="953205"/>
      </dsp:txXfrm>
    </dsp:sp>
    <dsp:sp modelId="{8A95C36A-1333-E648-8131-CC796BD7C94B}">
      <dsp:nvSpPr>
        <dsp:cNvPr id="0" name=""/>
        <dsp:cNvSpPr/>
      </dsp:nvSpPr>
      <dsp:spPr>
        <a:xfrm>
          <a:off x="1095144" y="2478528"/>
          <a:ext cx="953205" cy="95320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14D0CE-D42D-4C06-B883-926DB28EE5CC}">
      <dsp:nvSpPr>
        <dsp:cNvPr id="0" name=""/>
        <dsp:cNvSpPr/>
      </dsp:nvSpPr>
      <dsp:spPr>
        <a:xfrm rot="10800000">
          <a:off x="1571746" y="3716272"/>
          <a:ext cx="5293977" cy="95320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0337" tIns="76200" rIns="142240" bIns="76200" numCol="1" spcCol="1270" anchor="ctr" anchorCtr="0">
          <a:noAutofit/>
        </a:bodyPr>
        <a:lstStyle/>
        <a:p>
          <a:pPr lvl="0" algn="l" defTabSz="889000">
            <a:lnSpc>
              <a:spcPct val="90000"/>
            </a:lnSpc>
            <a:spcBef>
              <a:spcPct val="0"/>
            </a:spcBef>
            <a:spcAft>
              <a:spcPct val="35000"/>
            </a:spcAft>
          </a:pPr>
          <a:r>
            <a:rPr lang="zh-CN" altLang="en-US" sz="2000" b="0" kern="1200" dirty="0" smtClean="0">
              <a:solidFill>
                <a:schemeClr val="tx1">
                  <a:lumMod val="50000"/>
                  <a:lumOff val="50000"/>
                </a:schemeClr>
              </a:solidFill>
              <a:latin typeface="黑体" panose="02010609060101010101" pitchFamily="49" charset="-122"/>
              <a:ea typeface="黑体" panose="02010609060101010101" pitchFamily="49" charset="-122"/>
            </a:rPr>
            <a:t>消息通信机制</a:t>
          </a:r>
          <a:endParaRPr lang="zh-CN" altLang="en-US" sz="2000" b="0" kern="1200" dirty="0">
            <a:solidFill>
              <a:schemeClr val="tx1">
                <a:lumMod val="50000"/>
                <a:lumOff val="50000"/>
              </a:schemeClr>
            </a:solidFill>
            <a:latin typeface="黑体" panose="02010609060101010101" pitchFamily="49" charset="-122"/>
            <a:ea typeface="黑体" panose="02010609060101010101" pitchFamily="49" charset="-122"/>
          </a:endParaRPr>
        </a:p>
      </dsp:txBody>
      <dsp:txXfrm rot="10800000">
        <a:off x="1810047" y="3716272"/>
        <a:ext cx="5055676" cy="953205"/>
      </dsp:txXfrm>
    </dsp:sp>
    <dsp:sp modelId="{51244EE3-7BD1-45A1-B9EF-9B5E0D802CBB}">
      <dsp:nvSpPr>
        <dsp:cNvPr id="0" name=""/>
        <dsp:cNvSpPr/>
      </dsp:nvSpPr>
      <dsp:spPr>
        <a:xfrm>
          <a:off x="1095144" y="3716272"/>
          <a:ext cx="953205" cy="95320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7A7DB-7FBD-D642-A218-EAC1FE363477}">
      <dsp:nvSpPr>
        <dsp:cNvPr id="0" name=""/>
        <dsp:cNvSpPr/>
      </dsp:nvSpPr>
      <dsp:spPr>
        <a:xfrm rot="10800000">
          <a:off x="1571746" y="3041"/>
          <a:ext cx="5293977" cy="95320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0337" tIns="76200" rIns="142240" bIns="76200" numCol="1" spcCol="1270" anchor="ctr" anchorCtr="0">
          <a:noAutofit/>
        </a:bodyPr>
        <a:lstStyle/>
        <a:p>
          <a:pPr lvl="0" algn="l" defTabSz="889000">
            <a:lnSpc>
              <a:spcPct val="90000"/>
            </a:lnSpc>
            <a:spcBef>
              <a:spcPct val="0"/>
            </a:spcBef>
            <a:spcAft>
              <a:spcPct val="35000"/>
            </a:spcAft>
          </a:pPr>
          <a:r>
            <a:rPr lang="zh-CN" altLang="en-US" sz="2000" b="0" kern="1200" dirty="0" smtClean="0">
              <a:solidFill>
                <a:schemeClr val="tx1">
                  <a:lumMod val="50000"/>
                  <a:lumOff val="50000"/>
                </a:schemeClr>
              </a:solidFill>
              <a:latin typeface="黑体" panose="02010609060101010101" pitchFamily="49" charset="-122"/>
              <a:ea typeface="黑体" panose="02010609060101010101" pitchFamily="49" charset="-122"/>
            </a:rPr>
            <a:t>信号通信机制</a:t>
          </a:r>
          <a:endParaRPr lang="zh-CN" altLang="en-US" sz="2000" b="0" kern="1200" dirty="0">
            <a:solidFill>
              <a:schemeClr val="tx1">
                <a:lumMod val="50000"/>
                <a:lumOff val="50000"/>
              </a:schemeClr>
            </a:solidFill>
            <a:latin typeface="黑体" panose="02010609060101010101" pitchFamily="49" charset="-122"/>
            <a:ea typeface="黑体" panose="02010609060101010101" pitchFamily="49" charset="-122"/>
          </a:endParaRPr>
        </a:p>
      </dsp:txBody>
      <dsp:txXfrm rot="10800000">
        <a:off x="1810047" y="3041"/>
        <a:ext cx="5055676" cy="953205"/>
      </dsp:txXfrm>
    </dsp:sp>
    <dsp:sp modelId="{7DCCF5B3-A0FC-0747-B883-C116E3F2B5C0}">
      <dsp:nvSpPr>
        <dsp:cNvPr id="0" name=""/>
        <dsp:cNvSpPr/>
      </dsp:nvSpPr>
      <dsp:spPr>
        <a:xfrm>
          <a:off x="1095144" y="3041"/>
          <a:ext cx="953205" cy="95320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A41CD5-88E9-414B-9A45-1912A1F8D9EE}">
      <dsp:nvSpPr>
        <dsp:cNvPr id="0" name=""/>
        <dsp:cNvSpPr/>
      </dsp:nvSpPr>
      <dsp:spPr>
        <a:xfrm rot="10800000">
          <a:off x="1571746" y="1240784"/>
          <a:ext cx="5293977" cy="95320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0337" tIns="76200" rIns="142240" bIns="76200" numCol="1" spcCol="1270" anchor="ctr" anchorCtr="0">
          <a:noAutofit/>
        </a:bodyPr>
        <a:lstStyle/>
        <a:p>
          <a:pPr lvl="0" algn="l" defTabSz="889000">
            <a:lnSpc>
              <a:spcPct val="90000"/>
            </a:lnSpc>
            <a:spcBef>
              <a:spcPct val="0"/>
            </a:spcBef>
            <a:spcAft>
              <a:spcPct val="35000"/>
            </a:spcAft>
          </a:pPr>
          <a:r>
            <a:rPr lang="zh-CN" altLang="en-US" sz="2000" b="0" kern="1200" dirty="0" smtClean="0">
              <a:solidFill>
                <a:schemeClr val="tx1">
                  <a:lumMod val="50000"/>
                  <a:lumOff val="50000"/>
                </a:schemeClr>
              </a:solidFill>
              <a:latin typeface="黑体" panose="02010609060101010101" pitchFamily="49" charset="-122"/>
              <a:ea typeface="黑体" panose="02010609060101010101" pitchFamily="49" charset="-122"/>
            </a:rPr>
            <a:t>管道通信机制</a:t>
          </a:r>
          <a:endParaRPr lang="zh-CN" altLang="en-US" sz="2000" b="0" kern="1200" dirty="0">
            <a:solidFill>
              <a:schemeClr val="tx1">
                <a:lumMod val="50000"/>
                <a:lumOff val="50000"/>
              </a:schemeClr>
            </a:solidFill>
            <a:latin typeface="黑体" panose="02010609060101010101" pitchFamily="49" charset="-122"/>
            <a:ea typeface="黑体" panose="02010609060101010101" pitchFamily="49" charset="-122"/>
          </a:endParaRPr>
        </a:p>
      </dsp:txBody>
      <dsp:txXfrm rot="10800000">
        <a:off x="1810047" y="1240784"/>
        <a:ext cx="5055676" cy="953205"/>
      </dsp:txXfrm>
    </dsp:sp>
    <dsp:sp modelId="{6B6E953F-1B7F-AC44-A66A-87363C3E9799}">
      <dsp:nvSpPr>
        <dsp:cNvPr id="0" name=""/>
        <dsp:cNvSpPr/>
      </dsp:nvSpPr>
      <dsp:spPr>
        <a:xfrm>
          <a:off x="1095144" y="1240784"/>
          <a:ext cx="953205" cy="95320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1C931D-B785-1E44-9BB4-8412D9CCDCE5}">
      <dsp:nvSpPr>
        <dsp:cNvPr id="0" name=""/>
        <dsp:cNvSpPr/>
      </dsp:nvSpPr>
      <dsp:spPr>
        <a:xfrm rot="10800000">
          <a:off x="1571746" y="2478528"/>
          <a:ext cx="5293977" cy="95320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0337" tIns="76200" rIns="142240" bIns="76200" numCol="1" spcCol="1270" anchor="ctr" anchorCtr="0">
          <a:noAutofit/>
        </a:bodyPr>
        <a:lstStyle/>
        <a:p>
          <a:pPr lvl="0" algn="l" defTabSz="889000">
            <a:lnSpc>
              <a:spcPct val="90000"/>
            </a:lnSpc>
            <a:spcBef>
              <a:spcPct val="0"/>
            </a:spcBef>
            <a:spcAft>
              <a:spcPct val="35000"/>
            </a:spcAft>
          </a:pPr>
          <a:r>
            <a:rPr lang="zh-CN" altLang="en-US" sz="2000" b="0" kern="1200" dirty="0" smtClean="0">
              <a:solidFill>
                <a:schemeClr val="bg1"/>
              </a:solidFill>
              <a:latin typeface="黑体" panose="02010609060101010101" pitchFamily="49" charset="-122"/>
              <a:ea typeface="黑体" panose="02010609060101010101" pitchFamily="49" charset="-122"/>
            </a:rPr>
            <a:t>共享存储区通信机制</a:t>
          </a:r>
          <a:endParaRPr lang="zh-CN" altLang="en-US" sz="2000" b="0" kern="1200" dirty="0">
            <a:solidFill>
              <a:schemeClr val="bg1"/>
            </a:solidFill>
            <a:latin typeface="黑体" panose="02010609060101010101" pitchFamily="49" charset="-122"/>
            <a:ea typeface="黑体" panose="02010609060101010101" pitchFamily="49" charset="-122"/>
          </a:endParaRPr>
        </a:p>
      </dsp:txBody>
      <dsp:txXfrm rot="10800000">
        <a:off x="1810047" y="2478528"/>
        <a:ext cx="5055676" cy="953205"/>
      </dsp:txXfrm>
    </dsp:sp>
    <dsp:sp modelId="{8A95C36A-1333-E648-8131-CC796BD7C94B}">
      <dsp:nvSpPr>
        <dsp:cNvPr id="0" name=""/>
        <dsp:cNvSpPr/>
      </dsp:nvSpPr>
      <dsp:spPr>
        <a:xfrm>
          <a:off x="1095144" y="2478528"/>
          <a:ext cx="953205" cy="95320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14D0CE-D42D-4C06-B883-926DB28EE5CC}">
      <dsp:nvSpPr>
        <dsp:cNvPr id="0" name=""/>
        <dsp:cNvSpPr/>
      </dsp:nvSpPr>
      <dsp:spPr>
        <a:xfrm rot="10800000">
          <a:off x="1571746" y="3716272"/>
          <a:ext cx="5293977" cy="95320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0337" tIns="76200" rIns="142240" bIns="76200" numCol="1" spcCol="1270" anchor="ctr" anchorCtr="0">
          <a:noAutofit/>
        </a:bodyPr>
        <a:lstStyle/>
        <a:p>
          <a:pPr lvl="0" algn="l" defTabSz="889000">
            <a:lnSpc>
              <a:spcPct val="90000"/>
            </a:lnSpc>
            <a:spcBef>
              <a:spcPct val="0"/>
            </a:spcBef>
            <a:spcAft>
              <a:spcPct val="35000"/>
            </a:spcAft>
          </a:pPr>
          <a:r>
            <a:rPr lang="zh-CN" altLang="en-US" sz="2000" b="0" kern="1200" dirty="0" smtClean="0">
              <a:solidFill>
                <a:schemeClr val="tx1">
                  <a:lumMod val="50000"/>
                  <a:lumOff val="50000"/>
                </a:schemeClr>
              </a:solidFill>
              <a:latin typeface="黑体" panose="02010609060101010101" pitchFamily="49" charset="-122"/>
              <a:ea typeface="黑体" panose="02010609060101010101" pitchFamily="49" charset="-122"/>
            </a:rPr>
            <a:t>消息通信机制</a:t>
          </a:r>
          <a:endParaRPr lang="zh-CN" altLang="en-US" sz="2000" b="0" kern="1200" dirty="0">
            <a:solidFill>
              <a:schemeClr val="tx1">
                <a:lumMod val="50000"/>
                <a:lumOff val="50000"/>
              </a:schemeClr>
            </a:solidFill>
            <a:latin typeface="黑体" panose="02010609060101010101" pitchFamily="49" charset="-122"/>
            <a:ea typeface="黑体" panose="02010609060101010101" pitchFamily="49" charset="-122"/>
          </a:endParaRPr>
        </a:p>
      </dsp:txBody>
      <dsp:txXfrm rot="10800000">
        <a:off x="1810047" y="3716272"/>
        <a:ext cx="5055676" cy="953205"/>
      </dsp:txXfrm>
    </dsp:sp>
    <dsp:sp modelId="{51244EE3-7BD1-45A1-B9EF-9B5E0D802CBB}">
      <dsp:nvSpPr>
        <dsp:cNvPr id="0" name=""/>
        <dsp:cNvSpPr/>
      </dsp:nvSpPr>
      <dsp:spPr>
        <a:xfrm>
          <a:off x="1095144" y="3716272"/>
          <a:ext cx="953205" cy="95320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7A7DB-7FBD-D642-A218-EAC1FE363477}">
      <dsp:nvSpPr>
        <dsp:cNvPr id="0" name=""/>
        <dsp:cNvSpPr/>
      </dsp:nvSpPr>
      <dsp:spPr>
        <a:xfrm rot="10800000">
          <a:off x="1571746" y="3041"/>
          <a:ext cx="5293977" cy="95320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0337" tIns="76200" rIns="142240" bIns="76200" numCol="1" spcCol="1270" anchor="ctr" anchorCtr="0">
          <a:noAutofit/>
        </a:bodyPr>
        <a:lstStyle/>
        <a:p>
          <a:pPr lvl="0" algn="l" defTabSz="889000">
            <a:lnSpc>
              <a:spcPct val="90000"/>
            </a:lnSpc>
            <a:spcBef>
              <a:spcPct val="0"/>
            </a:spcBef>
            <a:spcAft>
              <a:spcPct val="35000"/>
            </a:spcAft>
          </a:pPr>
          <a:r>
            <a:rPr lang="zh-CN" altLang="en-US" sz="2000" b="0" kern="1200" dirty="0" smtClean="0">
              <a:solidFill>
                <a:schemeClr val="tx1">
                  <a:lumMod val="50000"/>
                  <a:lumOff val="50000"/>
                </a:schemeClr>
              </a:solidFill>
              <a:latin typeface="黑体" panose="02010609060101010101" pitchFamily="49" charset="-122"/>
              <a:ea typeface="黑体" panose="02010609060101010101" pitchFamily="49" charset="-122"/>
            </a:rPr>
            <a:t>信号通信机制</a:t>
          </a:r>
          <a:endParaRPr lang="zh-CN" altLang="en-US" sz="2000" b="0" kern="1200" dirty="0">
            <a:solidFill>
              <a:schemeClr val="tx1">
                <a:lumMod val="50000"/>
                <a:lumOff val="50000"/>
              </a:schemeClr>
            </a:solidFill>
            <a:latin typeface="黑体" panose="02010609060101010101" pitchFamily="49" charset="-122"/>
            <a:ea typeface="黑体" panose="02010609060101010101" pitchFamily="49" charset="-122"/>
          </a:endParaRPr>
        </a:p>
      </dsp:txBody>
      <dsp:txXfrm rot="10800000">
        <a:off x="1810047" y="3041"/>
        <a:ext cx="5055676" cy="953205"/>
      </dsp:txXfrm>
    </dsp:sp>
    <dsp:sp modelId="{7DCCF5B3-A0FC-0747-B883-C116E3F2B5C0}">
      <dsp:nvSpPr>
        <dsp:cNvPr id="0" name=""/>
        <dsp:cNvSpPr/>
      </dsp:nvSpPr>
      <dsp:spPr>
        <a:xfrm>
          <a:off x="1095144" y="3041"/>
          <a:ext cx="953205" cy="95320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A41CD5-88E9-414B-9A45-1912A1F8D9EE}">
      <dsp:nvSpPr>
        <dsp:cNvPr id="0" name=""/>
        <dsp:cNvSpPr/>
      </dsp:nvSpPr>
      <dsp:spPr>
        <a:xfrm rot="10800000">
          <a:off x="1571746" y="1240784"/>
          <a:ext cx="5293977" cy="95320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0337" tIns="76200" rIns="142240" bIns="76200" numCol="1" spcCol="1270" anchor="ctr" anchorCtr="0">
          <a:noAutofit/>
        </a:bodyPr>
        <a:lstStyle/>
        <a:p>
          <a:pPr lvl="0" algn="l" defTabSz="889000">
            <a:lnSpc>
              <a:spcPct val="90000"/>
            </a:lnSpc>
            <a:spcBef>
              <a:spcPct val="0"/>
            </a:spcBef>
            <a:spcAft>
              <a:spcPct val="35000"/>
            </a:spcAft>
          </a:pPr>
          <a:r>
            <a:rPr lang="zh-CN" altLang="en-US" sz="2000" b="0" kern="1200" dirty="0" smtClean="0">
              <a:solidFill>
                <a:schemeClr val="tx1">
                  <a:lumMod val="50000"/>
                  <a:lumOff val="50000"/>
                </a:schemeClr>
              </a:solidFill>
              <a:latin typeface="黑体" panose="02010609060101010101" pitchFamily="49" charset="-122"/>
              <a:ea typeface="黑体" panose="02010609060101010101" pitchFamily="49" charset="-122"/>
            </a:rPr>
            <a:t>管道通信机制</a:t>
          </a:r>
          <a:endParaRPr lang="zh-CN" altLang="en-US" sz="2000" b="0" kern="1200" dirty="0">
            <a:solidFill>
              <a:schemeClr val="tx1">
                <a:lumMod val="50000"/>
                <a:lumOff val="50000"/>
              </a:schemeClr>
            </a:solidFill>
            <a:latin typeface="黑体" panose="02010609060101010101" pitchFamily="49" charset="-122"/>
            <a:ea typeface="黑体" panose="02010609060101010101" pitchFamily="49" charset="-122"/>
          </a:endParaRPr>
        </a:p>
      </dsp:txBody>
      <dsp:txXfrm rot="10800000">
        <a:off x="1810047" y="1240784"/>
        <a:ext cx="5055676" cy="953205"/>
      </dsp:txXfrm>
    </dsp:sp>
    <dsp:sp modelId="{6B6E953F-1B7F-AC44-A66A-87363C3E9799}">
      <dsp:nvSpPr>
        <dsp:cNvPr id="0" name=""/>
        <dsp:cNvSpPr/>
      </dsp:nvSpPr>
      <dsp:spPr>
        <a:xfrm>
          <a:off x="1095144" y="1240784"/>
          <a:ext cx="953205" cy="95320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1C931D-B785-1E44-9BB4-8412D9CCDCE5}">
      <dsp:nvSpPr>
        <dsp:cNvPr id="0" name=""/>
        <dsp:cNvSpPr/>
      </dsp:nvSpPr>
      <dsp:spPr>
        <a:xfrm rot="10800000">
          <a:off x="1571746" y="2478528"/>
          <a:ext cx="5293977" cy="95320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0337" tIns="76200" rIns="142240" bIns="76200" numCol="1" spcCol="1270" anchor="ctr" anchorCtr="0">
          <a:noAutofit/>
        </a:bodyPr>
        <a:lstStyle/>
        <a:p>
          <a:pPr lvl="0" algn="l" defTabSz="889000">
            <a:lnSpc>
              <a:spcPct val="90000"/>
            </a:lnSpc>
            <a:spcBef>
              <a:spcPct val="0"/>
            </a:spcBef>
            <a:spcAft>
              <a:spcPct val="35000"/>
            </a:spcAft>
          </a:pPr>
          <a:r>
            <a:rPr lang="zh-CN" altLang="en-US" sz="2000" b="0" kern="1200" dirty="0" smtClean="0">
              <a:solidFill>
                <a:schemeClr val="tx1">
                  <a:lumMod val="50000"/>
                  <a:lumOff val="50000"/>
                </a:schemeClr>
              </a:solidFill>
              <a:latin typeface="黑体" panose="02010609060101010101" pitchFamily="49" charset="-122"/>
              <a:ea typeface="黑体" panose="02010609060101010101" pitchFamily="49" charset="-122"/>
            </a:rPr>
            <a:t>共享存储区通信机制</a:t>
          </a:r>
          <a:endParaRPr lang="zh-CN" altLang="en-US" sz="2000" b="0" kern="1200" dirty="0">
            <a:solidFill>
              <a:schemeClr val="tx1">
                <a:lumMod val="50000"/>
                <a:lumOff val="50000"/>
              </a:schemeClr>
            </a:solidFill>
            <a:latin typeface="黑体" panose="02010609060101010101" pitchFamily="49" charset="-122"/>
            <a:ea typeface="黑体" panose="02010609060101010101" pitchFamily="49" charset="-122"/>
          </a:endParaRPr>
        </a:p>
      </dsp:txBody>
      <dsp:txXfrm rot="10800000">
        <a:off x="1810047" y="2478528"/>
        <a:ext cx="5055676" cy="953205"/>
      </dsp:txXfrm>
    </dsp:sp>
    <dsp:sp modelId="{8A95C36A-1333-E648-8131-CC796BD7C94B}">
      <dsp:nvSpPr>
        <dsp:cNvPr id="0" name=""/>
        <dsp:cNvSpPr/>
      </dsp:nvSpPr>
      <dsp:spPr>
        <a:xfrm>
          <a:off x="1095144" y="2478528"/>
          <a:ext cx="953205" cy="95320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14D0CE-D42D-4C06-B883-926DB28EE5CC}">
      <dsp:nvSpPr>
        <dsp:cNvPr id="0" name=""/>
        <dsp:cNvSpPr/>
      </dsp:nvSpPr>
      <dsp:spPr>
        <a:xfrm rot="10800000">
          <a:off x="1571746" y="3716272"/>
          <a:ext cx="5293977" cy="95320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0337" tIns="76200" rIns="142240" bIns="76200" numCol="1" spcCol="1270" anchor="ctr" anchorCtr="0">
          <a:noAutofit/>
        </a:bodyPr>
        <a:lstStyle/>
        <a:p>
          <a:pPr lvl="0" algn="l" defTabSz="889000">
            <a:lnSpc>
              <a:spcPct val="90000"/>
            </a:lnSpc>
            <a:spcBef>
              <a:spcPct val="0"/>
            </a:spcBef>
            <a:spcAft>
              <a:spcPct val="35000"/>
            </a:spcAft>
          </a:pPr>
          <a:r>
            <a:rPr lang="zh-CN" altLang="en-US" sz="2000" b="0" kern="1200" dirty="0" smtClean="0">
              <a:solidFill>
                <a:schemeClr val="bg1"/>
              </a:solidFill>
              <a:latin typeface="黑体" panose="02010609060101010101" pitchFamily="49" charset="-122"/>
              <a:ea typeface="黑体" panose="02010609060101010101" pitchFamily="49" charset="-122"/>
            </a:rPr>
            <a:t>消息通信机制</a:t>
          </a:r>
          <a:endParaRPr lang="zh-CN" altLang="en-US" sz="2000" b="0" kern="1200" dirty="0">
            <a:solidFill>
              <a:schemeClr val="bg1"/>
            </a:solidFill>
            <a:latin typeface="黑体" panose="02010609060101010101" pitchFamily="49" charset="-122"/>
            <a:ea typeface="黑体" panose="02010609060101010101" pitchFamily="49" charset="-122"/>
          </a:endParaRPr>
        </a:p>
      </dsp:txBody>
      <dsp:txXfrm rot="10800000">
        <a:off x="1810047" y="3716272"/>
        <a:ext cx="5055676" cy="953205"/>
      </dsp:txXfrm>
    </dsp:sp>
    <dsp:sp modelId="{51244EE3-7BD1-45A1-B9EF-9B5E0D802CBB}">
      <dsp:nvSpPr>
        <dsp:cNvPr id="0" name=""/>
        <dsp:cNvSpPr/>
      </dsp:nvSpPr>
      <dsp:spPr>
        <a:xfrm>
          <a:off x="1095144" y="3716272"/>
          <a:ext cx="953205" cy="95320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0AD070-2624-9840-A92A-1895EED070C1}" type="datetimeFigureOut">
              <a:t>2017/10/30</a:t>
            </a:fld>
            <a:endParaRPr kumimoji="1"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CA8708-3D1E-A943-81FD-5F063D51DC3D}" type="slidenum">
              <a:t>‹#›</a:t>
            </a:fld>
            <a:endParaRPr kumimoji="1" lang="zh-CN" altLang="en-US"/>
          </a:p>
        </p:txBody>
      </p:sp>
    </p:spTree>
    <p:extLst>
      <p:ext uri="{BB962C8B-B14F-4D97-AF65-F5344CB8AC3E}">
        <p14:creationId xmlns:p14="http://schemas.microsoft.com/office/powerpoint/2010/main" val="913277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3"/>
            <a:ext cx="9144000" cy="1876476"/>
          </a:xfrm>
          <a:solidFill>
            <a:srgbClr val="C3370B"/>
          </a:solidFill>
          <a:ln w="57150">
            <a:solidFill>
              <a:schemeClr val="bg1">
                <a:lumMod val="95000"/>
              </a:schemeClr>
            </a:solidFill>
          </a:ln>
        </p:spPr>
        <p:style>
          <a:lnRef idx="2">
            <a:schemeClr val="accent4"/>
          </a:lnRef>
          <a:fillRef idx="1">
            <a:schemeClr val="lt1"/>
          </a:fillRef>
          <a:effectRef idx="0">
            <a:schemeClr val="accent4"/>
          </a:effectRef>
          <a:fontRef idx="none"/>
        </p:style>
        <p:txBody>
          <a:bodyPr anchor="ctr" anchorCtr="0">
            <a:normAutofit/>
          </a:bodyPr>
          <a:lstStyle>
            <a:lvl1pPr algn="ctr">
              <a:defRPr sz="4000">
                <a:solidFill>
                  <a:schemeClr val="bg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021833"/>
            <a:ext cx="6858000" cy="1655762"/>
          </a:xfrm>
        </p:spPr>
        <p:txBody>
          <a:bodyPr anchor="ctr" anchorCtr="0">
            <a:normAutofit/>
          </a:bodyPr>
          <a:lstStyle>
            <a:lvl1pPr marL="0" indent="0" algn="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2017/10/30</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noFill/>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118448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2017/10/30</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865990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2017/10/30</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3897338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2017/10/30</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2292638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2017/10/30</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238910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2017/10/30</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4090660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2017/10/30</a:t>
            </a:fld>
            <a:endParaRPr lang="zh-CN"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71844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2017/10/30</a:t>
            </a:fld>
            <a:endParaRPr lang="zh-CN"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31930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2017/10/30</a:t>
            </a:fld>
            <a:endParaRPr lang="zh-CN"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2893225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2017/10/30</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3635094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2017/10/30</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16345001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b" anchorCtr="0">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400" b="1">
                <a:solidFill>
                  <a:schemeClr val="tx1"/>
                </a:solidFill>
                <a:latin typeface="黑体" panose="02010609060101010101" pitchFamily="49" charset="-122"/>
                <a:ea typeface="黑体" panose="02010609060101010101" pitchFamily="49" charset="-122"/>
              </a:defRPr>
            </a:lvl1pPr>
          </a:lstStyle>
          <a:p>
            <a:fld id="{34092F63-8B6C-460B-A80B-DEB5EE2B9D04}" type="slidenum">
              <a:rPr lang="zh-CN" altLang="en-US" smtClean="0"/>
              <a:pPr/>
              <a:t>‹#›</a:t>
            </a:fld>
            <a:endParaRPr lang="zh-CN" altLang="en-US" dirty="0"/>
          </a:p>
        </p:txBody>
      </p:sp>
      <p:pic>
        <p:nvPicPr>
          <p:cNvPr id="10"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extLst>
      <p:ext uri="{BB962C8B-B14F-4D97-AF65-F5344CB8AC3E}">
        <p14:creationId xmlns:p14="http://schemas.microsoft.com/office/powerpoint/2010/main" val="5529037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6.xml"/><Relationship Id="rId2"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6.xml"/><Relationship Id="rId2" Type="http://schemas.openxmlformats.org/officeDocument/2006/relationships/diagramData" Target="../diagrams/data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6.xml"/><Relationship Id="rId2" Type="http://schemas.openxmlformats.org/officeDocument/2006/relationships/diagramData" Target="../diagrams/data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6.xml"/><Relationship Id="rId2"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en-US" altLang="zh-CN" dirty="0" smtClean="0"/>
              <a:t>3.5 </a:t>
            </a:r>
            <a:r>
              <a:rPr lang="zh-CN" altLang="en-US" dirty="0" smtClean="0"/>
              <a:t>进程通信</a:t>
            </a:r>
            <a:endParaRPr lang="zh-CN" altLang="en-US" dirty="0"/>
          </a:p>
        </p:txBody>
      </p:sp>
      <p:grpSp>
        <p:nvGrpSpPr>
          <p:cNvPr id="4" name="组合 3"/>
          <p:cNvGrpSpPr/>
          <p:nvPr/>
        </p:nvGrpSpPr>
        <p:grpSpPr>
          <a:xfrm>
            <a:off x="6473952" y="3304032"/>
            <a:ext cx="2170176" cy="3286125"/>
            <a:chOff x="6217920" y="3304032"/>
            <a:chExt cx="2170176" cy="3286125"/>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1469" r="22870"/>
            <a:stretch/>
          </p:blipFill>
          <p:spPr>
            <a:xfrm>
              <a:off x="6217920" y="3304032"/>
              <a:ext cx="2170176" cy="3286125"/>
            </a:xfrm>
            <a:prstGeom prst="rect">
              <a:avLst/>
            </a:prstGeom>
          </p:spPr>
        </p:pic>
        <p:sp>
          <p:nvSpPr>
            <p:cNvPr id="6" name="矩形 5"/>
            <p:cNvSpPr/>
            <p:nvPr/>
          </p:nvSpPr>
          <p:spPr>
            <a:xfrm>
              <a:off x="7168896" y="6242304"/>
              <a:ext cx="1219200" cy="3478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7" name="图示 6"/>
          <p:cNvGraphicFramePr/>
          <p:nvPr>
            <p:extLst>
              <p:ext uri="{D42A27DB-BD31-4B8C-83A1-F6EECF244321}">
                <p14:modId xmlns:p14="http://schemas.microsoft.com/office/powerpoint/2010/main" val="168144387"/>
              </p:ext>
            </p:extLst>
          </p:nvPr>
        </p:nvGraphicFramePr>
        <p:xfrm>
          <a:off x="256032" y="3304032"/>
          <a:ext cx="6303264" cy="3059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45221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2211578682"/>
              </p:ext>
            </p:extLst>
          </p:nvPr>
        </p:nvGraphicFramePr>
        <p:xfrm>
          <a:off x="332232" y="1309689"/>
          <a:ext cx="7960868" cy="4672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561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3.5.2 </a:t>
            </a:r>
            <a:r>
              <a:rPr lang="zh-CN" altLang="en-US" dirty="0" smtClean="0"/>
              <a:t>示例</a:t>
            </a:r>
            <a:endParaRPr lang="en-US" dirty="0"/>
          </a:p>
        </p:txBody>
      </p:sp>
      <p:sp>
        <p:nvSpPr>
          <p:cNvPr id="3" name="Content Placeholder 2"/>
          <p:cNvSpPr>
            <a:spLocks noGrp="1"/>
          </p:cNvSpPr>
          <p:nvPr>
            <p:ph idx="1"/>
          </p:nvPr>
        </p:nvSpPr>
        <p:spPr/>
        <p:txBody>
          <a:bodyPr anchor="t"/>
          <a:lstStyle/>
          <a:p>
            <a:pPr marL="0" indent="0">
              <a:lnSpc>
                <a:spcPct val="200000"/>
              </a:lnSpc>
              <a:buNone/>
            </a:pPr>
            <a:r>
              <a:rPr lang="en-US" altLang="zh-CN" dirty="0" smtClean="0"/>
              <a:t>Linux</a:t>
            </a:r>
            <a:r>
              <a:rPr lang="zh-CN" altLang="en-US" dirty="0" smtClean="0"/>
              <a:t> 下执行命令时使用管道：</a:t>
            </a:r>
          </a:p>
          <a:p>
            <a:pPr marL="0" indent="0">
              <a:lnSpc>
                <a:spcPct val="200000"/>
              </a:lnSpc>
              <a:buNone/>
            </a:pPr>
            <a:r>
              <a:rPr lang="en-US" dirty="0" err="1" smtClean="0">
                <a:solidFill>
                  <a:srgbClr val="0070C0"/>
                </a:solidFill>
              </a:rPr>
              <a:t>who│</a:t>
            </a:r>
            <a:r>
              <a:rPr lang="en-US" altLang="zh-CN" dirty="0" err="1" smtClean="0">
                <a:solidFill>
                  <a:srgbClr val="0070C0"/>
                </a:solidFill>
              </a:rPr>
              <a:t>grep</a:t>
            </a:r>
            <a:r>
              <a:rPr lang="zh-CN" altLang="en-US" dirty="0" smtClean="0">
                <a:solidFill>
                  <a:srgbClr val="0070C0"/>
                </a:solidFill>
              </a:rPr>
              <a:t> </a:t>
            </a:r>
            <a:r>
              <a:rPr lang="en-US" altLang="zh-CN" dirty="0" smtClean="0">
                <a:solidFill>
                  <a:srgbClr val="0070C0"/>
                </a:solidFill>
              </a:rPr>
              <a:t>martin</a:t>
            </a:r>
            <a:r>
              <a:rPr lang="zh-CN" altLang="en-US" dirty="0" smtClean="0">
                <a:solidFill>
                  <a:srgbClr val="0070C0"/>
                </a:solidFill>
              </a:rPr>
              <a:t> </a:t>
            </a:r>
            <a:r>
              <a:rPr lang="en-US" altLang="zh-CN" dirty="0" smtClean="0">
                <a:solidFill>
                  <a:srgbClr val="0070C0"/>
                </a:solidFill>
              </a:rPr>
              <a:t>|</a:t>
            </a:r>
            <a:r>
              <a:rPr lang="zh-CN" altLang="en-US" dirty="0" smtClean="0">
                <a:solidFill>
                  <a:srgbClr val="0070C0"/>
                </a:solidFill>
              </a:rPr>
              <a:t> </a:t>
            </a:r>
            <a:r>
              <a:rPr lang="en-US" dirty="0" err="1" smtClean="0">
                <a:solidFill>
                  <a:srgbClr val="0070C0"/>
                </a:solidFill>
              </a:rPr>
              <a:t>wc</a:t>
            </a:r>
            <a:r>
              <a:rPr lang="en-US" dirty="0" smtClean="0">
                <a:solidFill>
                  <a:srgbClr val="0070C0"/>
                </a:solidFill>
              </a:rPr>
              <a:t> </a:t>
            </a:r>
            <a:r>
              <a:rPr lang="en-US" dirty="0">
                <a:solidFill>
                  <a:srgbClr val="0070C0"/>
                </a:solidFill>
              </a:rPr>
              <a:t>-l</a:t>
            </a:r>
          </a:p>
        </p:txBody>
      </p:sp>
    </p:spTree>
    <p:extLst>
      <p:ext uri="{BB962C8B-B14F-4D97-AF65-F5344CB8AC3E}">
        <p14:creationId xmlns:p14="http://schemas.microsoft.com/office/powerpoint/2010/main" val="1122274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3.5.2</a:t>
            </a:r>
            <a:r>
              <a:rPr lang="zh-CN" altLang="en-US" dirty="0" smtClean="0"/>
              <a:t>：管道分类</a:t>
            </a:r>
            <a:endParaRPr lang="en-US" dirty="0"/>
          </a:p>
        </p:txBody>
      </p:sp>
      <p:sp>
        <p:nvSpPr>
          <p:cNvPr id="3" name="Content Placeholder 2"/>
          <p:cNvSpPr>
            <a:spLocks noGrp="1"/>
          </p:cNvSpPr>
          <p:nvPr>
            <p:ph idx="1"/>
          </p:nvPr>
        </p:nvSpPr>
        <p:spPr>
          <a:xfrm>
            <a:off x="628649" y="1825625"/>
            <a:ext cx="8139569" cy="4351338"/>
          </a:xfrm>
        </p:spPr>
        <p:txBody>
          <a:bodyPr/>
          <a:lstStyle/>
          <a:p>
            <a:pPr>
              <a:lnSpc>
                <a:spcPct val="150000"/>
              </a:lnSpc>
            </a:pPr>
            <a:r>
              <a:rPr lang="zh-CN" altLang="en-US" dirty="0" smtClean="0">
                <a:solidFill>
                  <a:srgbClr val="FF0000"/>
                </a:solidFill>
              </a:rPr>
              <a:t>匿名</a:t>
            </a:r>
            <a:r>
              <a:rPr lang="zh-CN" altLang="en-US" dirty="0">
                <a:solidFill>
                  <a:srgbClr val="FF0000"/>
                </a:solidFill>
              </a:rPr>
              <a:t>管道（</a:t>
            </a:r>
            <a:r>
              <a:rPr lang="en-US" altLang="zh-CN" dirty="0" err="1">
                <a:solidFill>
                  <a:srgbClr val="FF0000"/>
                </a:solidFill>
              </a:rPr>
              <a:t>unnamedpipe</a:t>
            </a:r>
            <a:r>
              <a:rPr lang="zh-CN" altLang="en-US" dirty="0" smtClean="0">
                <a:solidFill>
                  <a:srgbClr val="FF0000"/>
                </a:solidFill>
              </a:rPr>
              <a:t>）</a:t>
            </a:r>
          </a:p>
          <a:p>
            <a:pPr lvl="1">
              <a:lnSpc>
                <a:spcPct val="150000"/>
              </a:lnSpc>
            </a:pPr>
            <a:r>
              <a:rPr lang="zh-CN" altLang="en-US" dirty="0" smtClean="0"/>
              <a:t>是</a:t>
            </a:r>
            <a:r>
              <a:rPr lang="zh-CN" altLang="en-US" dirty="0"/>
              <a:t>在父进程和子进程之间，或同一父进程的两个子进程之间传输数据的无名字的</a:t>
            </a:r>
            <a:r>
              <a:rPr lang="zh-CN" altLang="en-US" dirty="0">
                <a:solidFill>
                  <a:srgbClr val="0070C0"/>
                </a:solidFill>
              </a:rPr>
              <a:t>单向管道</a:t>
            </a:r>
          </a:p>
          <a:p>
            <a:pPr>
              <a:lnSpc>
                <a:spcPct val="150000"/>
              </a:lnSpc>
            </a:pPr>
            <a:r>
              <a:rPr lang="zh-CN" altLang="en-US" dirty="0" smtClean="0">
                <a:solidFill>
                  <a:srgbClr val="FF0000"/>
                </a:solidFill>
              </a:rPr>
              <a:t>命名</a:t>
            </a:r>
            <a:r>
              <a:rPr lang="zh-CN" altLang="en-US" dirty="0">
                <a:solidFill>
                  <a:srgbClr val="FF0000"/>
                </a:solidFill>
              </a:rPr>
              <a:t>管道（</a:t>
            </a:r>
            <a:r>
              <a:rPr lang="en-US" altLang="zh-CN" dirty="0" err="1">
                <a:solidFill>
                  <a:srgbClr val="FF0000"/>
                </a:solidFill>
              </a:rPr>
              <a:t>namedpipe</a:t>
            </a:r>
            <a:r>
              <a:rPr lang="zh-CN" altLang="en-US" dirty="0">
                <a:solidFill>
                  <a:srgbClr val="FF0000"/>
                </a:solidFill>
              </a:rPr>
              <a:t>） </a:t>
            </a:r>
            <a:endParaRPr lang="zh-CN" altLang="en-US" dirty="0" smtClean="0">
              <a:solidFill>
                <a:srgbClr val="FF0000"/>
              </a:solidFill>
            </a:endParaRPr>
          </a:p>
          <a:p>
            <a:pPr lvl="1">
              <a:lnSpc>
                <a:spcPct val="150000"/>
              </a:lnSpc>
            </a:pPr>
            <a:r>
              <a:rPr lang="zh-CN" altLang="en-US" dirty="0"/>
              <a:t>是服务器进程和一个或多个客户进程之间通信的</a:t>
            </a:r>
            <a:r>
              <a:rPr lang="zh-CN" altLang="en-US" dirty="0">
                <a:solidFill>
                  <a:srgbClr val="0070C0"/>
                </a:solidFill>
              </a:rPr>
              <a:t>单向或双向管道</a:t>
            </a:r>
          </a:p>
          <a:p>
            <a:pPr lvl="1">
              <a:lnSpc>
                <a:spcPct val="150000"/>
              </a:lnSpc>
            </a:pPr>
            <a:endParaRPr lang="zh-CN" altLang="en-US" dirty="0" smtClean="0"/>
          </a:p>
          <a:p>
            <a:pPr>
              <a:lnSpc>
                <a:spcPct val="150000"/>
              </a:lnSpc>
            </a:pPr>
            <a:endParaRPr lang="en-US" dirty="0"/>
          </a:p>
        </p:txBody>
      </p:sp>
    </p:spTree>
    <p:extLst>
      <p:ext uri="{BB962C8B-B14F-4D97-AF65-F5344CB8AC3E}">
        <p14:creationId xmlns:p14="http://schemas.microsoft.com/office/powerpoint/2010/main" val="490777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3.5.2</a:t>
            </a:r>
            <a:r>
              <a:rPr lang="zh-CN" altLang="en-US" dirty="0" smtClean="0"/>
              <a:t> 管道通信机制</a:t>
            </a:r>
            <a:endParaRPr lang="en-US" dirty="0"/>
          </a:p>
        </p:txBody>
      </p:sp>
      <p:sp>
        <p:nvSpPr>
          <p:cNvPr id="4" name="Content Placeholder 3"/>
          <p:cNvSpPr>
            <a:spLocks noGrp="1"/>
          </p:cNvSpPr>
          <p:nvPr>
            <p:ph idx="1"/>
          </p:nvPr>
        </p:nvSpPr>
        <p:spPr/>
        <p:txBody>
          <a:bodyPr/>
          <a:lstStyle/>
          <a:p>
            <a:pPr>
              <a:lnSpc>
                <a:spcPct val="150000"/>
              </a:lnSpc>
            </a:pPr>
            <a:r>
              <a:rPr lang="zh-CN" altLang="en-US" dirty="0" smtClean="0">
                <a:solidFill>
                  <a:srgbClr val="FF0000"/>
                </a:solidFill>
              </a:rPr>
              <a:t>管道</a:t>
            </a:r>
            <a:r>
              <a:rPr lang="zh-CN" altLang="en-US" dirty="0" smtClean="0"/>
              <a:t>（</a:t>
            </a:r>
            <a:r>
              <a:rPr lang="en-US" altLang="zh-CN" dirty="0" smtClean="0"/>
              <a:t>UNIX,</a:t>
            </a:r>
            <a:r>
              <a:rPr lang="zh-CN" altLang="en-US" dirty="0" smtClean="0"/>
              <a:t> </a:t>
            </a:r>
            <a:r>
              <a:rPr lang="en-US" altLang="zh-CN" dirty="0" smtClean="0"/>
              <a:t>Windows</a:t>
            </a:r>
            <a:r>
              <a:rPr lang="zh-CN" altLang="en-US" dirty="0" smtClean="0"/>
              <a:t>）是连接</a:t>
            </a:r>
            <a:r>
              <a:rPr lang="zh-CN" altLang="en-US" dirty="0"/>
              <a:t>读写</a:t>
            </a:r>
            <a:r>
              <a:rPr lang="zh-CN" altLang="en-US" dirty="0" smtClean="0"/>
              <a:t>进程，实现</a:t>
            </a:r>
            <a:r>
              <a:rPr lang="zh-CN" altLang="en-US" dirty="0"/>
              <a:t>他们之间通信的一个特殊文件。属于一种共享文件通信机制</a:t>
            </a:r>
          </a:p>
          <a:p>
            <a:pPr>
              <a:lnSpc>
                <a:spcPct val="150000"/>
              </a:lnSpc>
            </a:pPr>
            <a:r>
              <a:rPr lang="zh-CN" altLang="en-US" dirty="0" smtClean="0"/>
              <a:t>管道是</a:t>
            </a:r>
            <a:r>
              <a:rPr lang="zh-CN" altLang="en-US" dirty="0"/>
              <a:t>一个共享文件，连接读写进程实现通信。写进程往管道一端写入信息，读进程从管道另一端读信息</a:t>
            </a:r>
            <a:r>
              <a:rPr lang="zh-CN" altLang="en-US" dirty="0" smtClean="0"/>
              <a:t>。</a:t>
            </a:r>
            <a:endParaRPr lang="en-US" altLang="zh-CN" dirty="0" smtClean="0"/>
          </a:p>
          <a:p>
            <a:pPr>
              <a:lnSpc>
                <a:spcPct val="150000"/>
              </a:lnSpc>
            </a:pPr>
            <a:r>
              <a:rPr lang="zh-CN" altLang="en-US" dirty="0" smtClean="0"/>
              <a:t>管道借助于</a:t>
            </a:r>
            <a:r>
              <a:rPr lang="zh-CN" altLang="en-US" dirty="0"/>
              <a:t>文件系统的机制实现，包括（管道）文件的创建、打开、关闭和读写 </a:t>
            </a:r>
          </a:p>
          <a:p>
            <a:pPr>
              <a:lnSpc>
                <a:spcPct val="150000"/>
              </a:lnSpc>
            </a:pPr>
            <a:endParaRPr lang="en-US" dirty="0"/>
          </a:p>
        </p:txBody>
      </p:sp>
    </p:spTree>
    <p:extLst>
      <p:ext uri="{BB962C8B-B14F-4D97-AF65-F5344CB8AC3E}">
        <p14:creationId xmlns:p14="http://schemas.microsoft.com/office/powerpoint/2010/main" val="812680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3.5.2</a:t>
            </a:r>
            <a:r>
              <a:rPr lang="zh-CN" altLang="en-US" dirty="0" smtClean="0"/>
              <a:t> </a:t>
            </a:r>
            <a:r>
              <a:rPr lang="en-US" altLang="zh-CN" dirty="0" smtClean="0"/>
              <a:t>(</a:t>
            </a:r>
            <a:r>
              <a:rPr lang="zh-CN" altLang="en-US" dirty="0" smtClean="0"/>
              <a:t>续</a:t>
            </a:r>
            <a:r>
              <a:rPr lang="en-US" altLang="zh-CN" dirty="0" smtClean="0"/>
              <a:t>)</a:t>
            </a:r>
            <a:endParaRPr lang="en-US" dirty="0"/>
          </a:p>
        </p:txBody>
      </p:sp>
      <p:sp>
        <p:nvSpPr>
          <p:cNvPr id="2" name="Content Placeholder 1"/>
          <p:cNvSpPr>
            <a:spLocks noGrp="1"/>
          </p:cNvSpPr>
          <p:nvPr>
            <p:ph idx="1"/>
          </p:nvPr>
        </p:nvSpPr>
        <p:spPr/>
        <p:txBody>
          <a:bodyPr/>
          <a:lstStyle/>
          <a:p>
            <a:pPr>
              <a:lnSpc>
                <a:spcPct val="150000"/>
              </a:lnSpc>
            </a:pPr>
            <a:r>
              <a:rPr lang="zh-CN" altLang="en-US" dirty="0"/>
              <a:t>管道基于文件系统，利用一个打开的共享文件连接两个相互通信的进程，文件作为缓冲传输介质</a:t>
            </a:r>
          </a:p>
          <a:p>
            <a:pPr>
              <a:lnSpc>
                <a:spcPct val="150000"/>
              </a:lnSpc>
            </a:pPr>
            <a:endParaRPr lang="en-US" dirty="0"/>
          </a:p>
        </p:txBody>
      </p:sp>
      <p:grpSp>
        <p:nvGrpSpPr>
          <p:cNvPr id="6" name="Group 15"/>
          <p:cNvGrpSpPr>
            <a:grpSpLocks/>
          </p:cNvGrpSpPr>
          <p:nvPr/>
        </p:nvGrpSpPr>
        <p:grpSpPr bwMode="auto">
          <a:xfrm>
            <a:off x="628650" y="3513725"/>
            <a:ext cx="7993063" cy="2190750"/>
            <a:chOff x="340" y="2024"/>
            <a:chExt cx="5035" cy="1380"/>
          </a:xfrm>
        </p:grpSpPr>
        <p:grpSp>
          <p:nvGrpSpPr>
            <p:cNvPr id="7" name="Group 5"/>
            <p:cNvGrpSpPr>
              <a:grpSpLocks/>
            </p:cNvGrpSpPr>
            <p:nvPr/>
          </p:nvGrpSpPr>
          <p:grpSpPr bwMode="auto">
            <a:xfrm>
              <a:off x="1252" y="2024"/>
              <a:ext cx="3017" cy="336"/>
              <a:chOff x="1344" y="2064"/>
              <a:chExt cx="2832" cy="336"/>
            </a:xfrm>
          </p:grpSpPr>
          <p:sp>
            <p:nvSpPr>
              <p:cNvPr id="13" name="Oval 6"/>
              <p:cNvSpPr>
                <a:spLocks noChangeArrowheads="1"/>
              </p:cNvSpPr>
              <p:nvPr/>
            </p:nvSpPr>
            <p:spPr bwMode="auto">
              <a:xfrm>
                <a:off x="3840" y="2064"/>
                <a:ext cx="336" cy="336"/>
              </a:xfrm>
              <a:prstGeom prst="ellipse">
                <a:avLst/>
              </a:prstGeom>
              <a:solidFill>
                <a:schemeClr val="accent1"/>
              </a:solidFill>
              <a:ln w="38100">
                <a:solidFill>
                  <a:schemeClr val="tx1"/>
                </a:solidFill>
                <a:round/>
                <a:headEnd/>
                <a:tailEnd/>
              </a:ln>
            </p:spPr>
            <p:txBody>
              <a:bodyPr wrap="none" anchor="ct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eaLnBrk="1" hangingPunct="1">
                  <a:spcBef>
                    <a:spcPct val="0"/>
                  </a:spcBef>
                  <a:buClrTx/>
                  <a:buSzTx/>
                  <a:buFontTx/>
                  <a:buNone/>
                </a:pPr>
                <a:endParaRPr lang="zh-CN" altLang="en-US" sz="2800">
                  <a:latin typeface="Arial" charset="0"/>
                </a:endParaRPr>
              </a:p>
            </p:txBody>
          </p:sp>
          <p:sp>
            <p:nvSpPr>
              <p:cNvPr id="14" name="Rectangle 7"/>
              <p:cNvSpPr>
                <a:spLocks noChangeArrowheads="1"/>
              </p:cNvSpPr>
              <p:nvPr/>
            </p:nvSpPr>
            <p:spPr bwMode="auto">
              <a:xfrm>
                <a:off x="1536" y="2064"/>
                <a:ext cx="2496" cy="33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eaLnBrk="1" hangingPunct="1">
                  <a:spcBef>
                    <a:spcPct val="0"/>
                  </a:spcBef>
                  <a:buClrTx/>
                  <a:buSzTx/>
                  <a:buFontTx/>
                  <a:buNone/>
                </a:pPr>
                <a:endParaRPr lang="zh-CN" altLang="en-US" sz="2800">
                  <a:latin typeface="Arial" charset="0"/>
                </a:endParaRPr>
              </a:p>
            </p:txBody>
          </p:sp>
          <p:sp>
            <p:nvSpPr>
              <p:cNvPr id="15" name="Oval 8"/>
              <p:cNvSpPr>
                <a:spLocks noChangeArrowheads="1"/>
              </p:cNvSpPr>
              <p:nvPr/>
            </p:nvSpPr>
            <p:spPr bwMode="auto">
              <a:xfrm>
                <a:off x="1344" y="2064"/>
                <a:ext cx="336" cy="336"/>
              </a:xfrm>
              <a:prstGeom prst="ellipse">
                <a:avLst/>
              </a:prstGeom>
              <a:solidFill>
                <a:srgbClr val="00FFCC"/>
              </a:solidFill>
              <a:ln w="38100">
                <a:solidFill>
                  <a:schemeClr val="tx1"/>
                </a:solidFill>
                <a:round/>
                <a:headEnd/>
                <a:tailEnd/>
              </a:ln>
            </p:spPr>
            <p:txBody>
              <a:bodyPr wrap="none" anchor="ct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endParaRPr kumimoji="1" lang="zh-CN" altLang="en-US" sz="2400">
                  <a:solidFill>
                    <a:srgbClr val="FFFF00"/>
                  </a:solidFill>
                  <a:latin typeface="Times New Roman" charset="0"/>
                  <a:ea typeface="宋体" charset="0"/>
                </a:endParaRPr>
              </a:p>
            </p:txBody>
          </p:sp>
        </p:grpSp>
        <p:sp>
          <p:nvSpPr>
            <p:cNvPr id="8" name="Text Box 9"/>
            <p:cNvSpPr txBox="1">
              <a:spLocks noChangeArrowheads="1"/>
            </p:cNvSpPr>
            <p:nvPr/>
          </p:nvSpPr>
          <p:spPr bwMode="auto">
            <a:xfrm>
              <a:off x="340" y="2306"/>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eaLnBrk="1" hangingPunct="1">
                <a:spcBef>
                  <a:spcPct val="0"/>
                </a:spcBef>
                <a:buClrTx/>
                <a:buSzTx/>
                <a:buFontTx/>
                <a:buNone/>
              </a:pPr>
              <a:r>
                <a:rPr kumimoji="1" lang="zh-CN" altLang="en-US" sz="2400" b="1">
                  <a:latin typeface="Times New Roman" charset="0"/>
                  <a:ea typeface="隶书" charset="0"/>
                </a:rPr>
                <a:t>发送进程</a:t>
              </a:r>
            </a:p>
          </p:txBody>
        </p:sp>
        <p:sp>
          <p:nvSpPr>
            <p:cNvPr id="9" name="Text Box 10"/>
            <p:cNvSpPr txBox="1">
              <a:spLocks noChangeArrowheads="1"/>
            </p:cNvSpPr>
            <p:nvPr/>
          </p:nvSpPr>
          <p:spPr bwMode="auto">
            <a:xfrm>
              <a:off x="4120" y="2306"/>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eaLnBrk="1" hangingPunct="1">
                <a:spcBef>
                  <a:spcPct val="0"/>
                </a:spcBef>
                <a:buClrTx/>
                <a:buSzTx/>
                <a:buFontTx/>
                <a:buNone/>
              </a:pPr>
              <a:r>
                <a:rPr kumimoji="1" lang="zh-CN" altLang="en-US" sz="2400" b="1">
                  <a:latin typeface="Times New Roman" charset="0"/>
                  <a:ea typeface="隶书" charset="0"/>
                </a:rPr>
                <a:t>接收进程</a:t>
              </a:r>
            </a:p>
          </p:txBody>
        </p:sp>
        <p:sp>
          <p:nvSpPr>
            <p:cNvPr id="10" name="Text Box 11"/>
            <p:cNvSpPr txBox="1">
              <a:spLocks noChangeArrowheads="1"/>
            </p:cNvSpPr>
            <p:nvPr/>
          </p:nvSpPr>
          <p:spPr bwMode="auto">
            <a:xfrm>
              <a:off x="703" y="2886"/>
              <a:ext cx="467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eaLnBrk="1" hangingPunct="1">
                <a:spcBef>
                  <a:spcPct val="0"/>
                </a:spcBef>
                <a:buClrTx/>
                <a:buSzTx/>
                <a:buFontTx/>
                <a:buNone/>
              </a:pPr>
              <a:r>
                <a:rPr kumimoji="1" lang="zh-CN" altLang="en-US" sz="2400" b="1">
                  <a:latin typeface="Times New Roman" charset="0"/>
                  <a:ea typeface="隶书" charset="0"/>
                </a:rPr>
                <a:t>以字符流方式写入读出，按先进先出方式传送数据</a:t>
              </a:r>
              <a:endParaRPr kumimoji="1" lang="en-US" altLang="zh-CN" sz="2400" b="1">
                <a:latin typeface="Times New Roman" charset="0"/>
                <a:ea typeface="隶书" charset="0"/>
              </a:endParaRPr>
            </a:p>
            <a:p>
              <a:pPr eaLnBrk="1" hangingPunct="1">
                <a:spcBef>
                  <a:spcPct val="0"/>
                </a:spcBef>
                <a:buClrTx/>
                <a:buSzTx/>
                <a:buFontTx/>
                <a:buNone/>
              </a:pPr>
              <a:endParaRPr kumimoji="1" lang="zh-CN" altLang="en-US" sz="2400" b="1">
                <a:latin typeface="Times New Roman" charset="0"/>
                <a:ea typeface="隶书" charset="0"/>
              </a:endParaRPr>
            </a:p>
          </p:txBody>
        </p:sp>
        <p:sp>
          <p:nvSpPr>
            <p:cNvPr id="11" name="AutoShape 12"/>
            <p:cNvSpPr>
              <a:spLocks noChangeArrowheads="1"/>
            </p:cNvSpPr>
            <p:nvPr/>
          </p:nvSpPr>
          <p:spPr bwMode="auto">
            <a:xfrm>
              <a:off x="532" y="2072"/>
              <a:ext cx="716" cy="192"/>
            </a:xfrm>
            <a:prstGeom prst="rightArrow">
              <a:avLst>
                <a:gd name="adj1" fmla="val 50000"/>
                <a:gd name="adj2" fmla="val 93229"/>
              </a:avLst>
            </a:prstGeom>
            <a:solidFill>
              <a:srgbClr val="00FFCC"/>
            </a:solidFill>
            <a:ln w="9525">
              <a:solidFill>
                <a:srgbClr val="FFFF00"/>
              </a:solidFill>
              <a:miter lim="800000"/>
              <a:headEnd/>
              <a:tailEnd/>
            </a:ln>
          </p:spPr>
          <p:txBody>
            <a:bodyPr wrap="none" anchor="ct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eaLnBrk="1" hangingPunct="1">
                <a:spcBef>
                  <a:spcPct val="0"/>
                </a:spcBef>
                <a:buClrTx/>
                <a:buSzTx/>
                <a:buFontTx/>
                <a:buNone/>
              </a:pPr>
              <a:endParaRPr lang="zh-CN" altLang="en-US" sz="2800">
                <a:latin typeface="Arial" charset="0"/>
              </a:endParaRPr>
            </a:p>
          </p:txBody>
        </p:sp>
        <p:sp>
          <p:nvSpPr>
            <p:cNvPr id="12" name="AutoShape 13"/>
            <p:cNvSpPr>
              <a:spLocks noChangeArrowheads="1"/>
            </p:cNvSpPr>
            <p:nvPr/>
          </p:nvSpPr>
          <p:spPr bwMode="auto">
            <a:xfrm>
              <a:off x="4180" y="2072"/>
              <a:ext cx="716" cy="192"/>
            </a:xfrm>
            <a:prstGeom prst="rightArrow">
              <a:avLst>
                <a:gd name="adj1" fmla="val 50000"/>
                <a:gd name="adj2" fmla="val 93229"/>
              </a:avLst>
            </a:prstGeom>
            <a:solidFill>
              <a:srgbClr val="00FFCC"/>
            </a:solidFill>
            <a:ln w="9525">
              <a:solidFill>
                <a:srgbClr val="FFFF00"/>
              </a:solidFill>
              <a:miter lim="800000"/>
              <a:headEnd/>
              <a:tailEnd/>
            </a:ln>
          </p:spPr>
          <p:txBody>
            <a:bodyPr wrap="none" anchor="ct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eaLnBrk="1" hangingPunct="1">
                <a:spcBef>
                  <a:spcPct val="0"/>
                </a:spcBef>
                <a:buClrTx/>
                <a:buSzTx/>
                <a:buFontTx/>
                <a:buNone/>
              </a:pPr>
              <a:endParaRPr lang="zh-CN" altLang="en-US" sz="2800">
                <a:latin typeface="Arial" charset="0"/>
              </a:endParaRPr>
            </a:p>
          </p:txBody>
        </p:sp>
      </p:grpSp>
    </p:spTree>
    <p:extLst>
      <p:ext uri="{BB962C8B-B14F-4D97-AF65-F5344CB8AC3E}">
        <p14:creationId xmlns:p14="http://schemas.microsoft.com/office/powerpoint/2010/main" val="20861284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3.5.2</a:t>
            </a:r>
            <a:r>
              <a:rPr lang="zh-CN" altLang="en-US" dirty="0" smtClean="0"/>
              <a:t>：命名管道</a:t>
            </a:r>
            <a:endParaRPr lang="en-US" dirty="0"/>
          </a:p>
        </p:txBody>
      </p:sp>
      <p:sp>
        <p:nvSpPr>
          <p:cNvPr id="3" name="Content Placeholder 2"/>
          <p:cNvSpPr>
            <a:spLocks noGrp="1"/>
          </p:cNvSpPr>
          <p:nvPr>
            <p:ph idx="1"/>
          </p:nvPr>
        </p:nvSpPr>
        <p:spPr/>
        <p:txBody>
          <a:bodyPr/>
          <a:lstStyle/>
          <a:p>
            <a:pPr>
              <a:lnSpc>
                <a:spcPct val="150000"/>
              </a:lnSpc>
            </a:pPr>
            <a:r>
              <a:rPr lang="zh-CN" altLang="en-US" dirty="0"/>
              <a:t>不同于匿名</a:t>
            </a:r>
            <a:r>
              <a:rPr lang="zh-CN" altLang="en-US" dirty="0" smtClean="0"/>
              <a:t>管道，命名</a:t>
            </a:r>
            <a:r>
              <a:rPr lang="zh-CN" altLang="en-US" dirty="0"/>
              <a:t>管道可以在不相关的进程之间和不同计算机之间使用，服务器建立命名管道时给它指定一个名字，任何进程都可以通过该名字打开管道的另一端，根据给定的权限和服务器进程通信</a:t>
            </a:r>
          </a:p>
          <a:p>
            <a:pPr>
              <a:lnSpc>
                <a:spcPct val="150000"/>
              </a:lnSpc>
            </a:pPr>
            <a:endParaRPr lang="en-US" dirty="0"/>
          </a:p>
        </p:txBody>
      </p:sp>
    </p:spTree>
    <p:extLst>
      <p:ext uri="{BB962C8B-B14F-4D97-AF65-F5344CB8AC3E}">
        <p14:creationId xmlns:p14="http://schemas.microsoft.com/office/powerpoint/2010/main" val="158642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3.5.2</a:t>
            </a:r>
            <a:r>
              <a:rPr lang="zh-CN" altLang="en-US" dirty="0"/>
              <a:t>：命名管道</a:t>
            </a:r>
            <a:endParaRPr kumimoji="1" lang="zh-CN" altLang="en-US"/>
          </a:p>
        </p:txBody>
      </p:sp>
      <p:sp>
        <p:nvSpPr>
          <p:cNvPr id="3" name="Content Placeholder 2"/>
          <p:cNvSpPr>
            <a:spLocks noGrp="1"/>
          </p:cNvSpPr>
          <p:nvPr>
            <p:ph idx="1"/>
          </p:nvPr>
        </p:nvSpPr>
        <p:spPr>
          <a:xfrm>
            <a:off x="767987" y="4895396"/>
            <a:ext cx="7886700" cy="1244146"/>
          </a:xfrm>
          <a:ln w="28575">
            <a:solidFill>
              <a:schemeClr val="tx1">
                <a:lumMod val="50000"/>
                <a:lumOff val="50000"/>
              </a:schemeClr>
            </a:solidFill>
          </a:ln>
        </p:spPr>
        <p:txBody>
          <a:bodyPr anchor="ctr"/>
          <a:lstStyle/>
          <a:p>
            <a:r>
              <a:rPr kumimoji="1" lang="en-US" altLang="zh-CN"/>
              <a:t>$</a:t>
            </a:r>
            <a:r>
              <a:rPr kumimoji="1" lang="zh-CN" altLang="en-US"/>
              <a:t> </a:t>
            </a:r>
            <a:r>
              <a:rPr lang="en-US" altLang="zh-CN"/>
              <a:t>read</a:t>
            </a:r>
            <a:r>
              <a:rPr lang="zh-CN" altLang="en-US"/>
              <a:t> </a:t>
            </a:r>
            <a:r>
              <a:rPr lang="en-US" altLang="zh-CN"/>
              <a:t>a</a:t>
            </a:r>
            <a:r>
              <a:rPr lang="zh-CN" altLang="en-US"/>
              <a:t> </a:t>
            </a:r>
            <a:r>
              <a:rPr lang="en-US" altLang="zh-CN"/>
              <a:t>&lt; /tmp/test.fifo</a:t>
            </a:r>
          </a:p>
          <a:p>
            <a:r>
              <a:rPr kumimoji="1" lang="en-US" altLang="zh-CN"/>
              <a:t>$</a:t>
            </a:r>
            <a:r>
              <a:rPr kumimoji="1" lang="zh-CN" altLang="en-US"/>
              <a:t> </a:t>
            </a:r>
            <a:r>
              <a:rPr kumimoji="1" lang="en-US" altLang="zh-CN"/>
              <a:t>echo</a:t>
            </a:r>
            <a:r>
              <a:rPr kumimoji="1" lang="zh-CN" altLang="en-US"/>
              <a:t> </a:t>
            </a:r>
            <a:r>
              <a:rPr kumimoji="1" lang="en-US" altLang="zh-CN"/>
              <a:t>$a</a:t>
            </a:r>
            <a:endParaRPr kumimoji="1" lang="zh-CN" altLang="en-US"/>
          </a:p>
        </p:txBody>
      </p:sp>
      <p:sp>
        <p:nvSpPr>
          <p:cNvPr id="4" name="Content Placeholder 2"/>
          <p:cNvSpPr txBox="1">
            <a:spLocks/>
          </p:cNvSpPr>
          <p:nvPr/>
        </p:nvSpPr>
        <p:spPr>
          <a:xfrm>
            <a:off x="767987" y="2631168"/>
            <a:ext cx="7886700" cy="1244146"/>
          </a:xfrm>
          <a:prstGeom prst="rect">
            <a:avLst/>
          </a:prstGeom>
          <a:ln w="28575">
            <a:solidFill>
              <a:schemeClr val="tx1">
                <a:lumMod val="50000"/>
                <a:lumOff val="50000"/>
              </a:schemeClr>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a:t>$</a:t>
            </a:r>
            <a:r>
              <a:rPr kumimoji="1" lang="zh-CN" altLang="en-US"/>
              <a:t> </a:t>
            </a:r>
            <a:r>
              <a:rPr lang="en-US" altLang="zh-CN"/>
              <a:t>mkfifo /tmp/test.fifo</a:t>
            </a:r>
          </a:p>
          <a:p>
            <a:r>
              <a:rPr kumimoji="1" lang="en-US" altLang="zh-CN"/>
              <a:t>$</a:t>
            </a:r>
            <a:r>
              <a:rPr kumimoji="1" lang="zh-CN" altLang="en-US"/>
              <a:t> </a:t>
            </a:r>
            <a:r>
              <a:rPr kumimoji="1" lang="en-US" altLang="zh-CN"/>
              <a:t>echo</a:t>
            </a:r>
            <a:r>
              <a:rPr kumimoji="1" lang="zh-CN" altLang="en-US"/>
              <a:t> </a:t>
            </a:r>
            <a:r>
              <a:rPr kumimoji="1" lang="en-US" altLang="zh-CN"/>
              <a:t>"hello</a:t>
            </a:r>
            <a:r>
              <a:rPr kumimoji="1" lang="zh-CN" altLang="en-US"/>
              <a:t> </a:t>
            </a:r>
            <a:r>
              <a:rPr kumimoji="1" lang="en-US" altLang="zh-CN"/>
              <a:t>world!"</a:t>
            </a:r>
            <a:r>
              <a:rPr kumimoji="1" lang="zh-CN" altLang="en-US"/>
              <a:t> </a:t>
            </a:r>
            <a:r>
              <a:rPr kumimoji="1" lang="en-US" altLang="zh-CN"/>
              <a:t>&gt;</a:t>
            </a:r>
            <a:r>
              <a:rPr kumimoji="1" lang="zh-CN" altLang="en-US"/>
              <a:t> </a:t>
            </a:r>
            <a:r>
              <a:rPr lang="en-US" altLang="zh-CN"/>
              <a:t>/tmp/test.fifo</a:t>
            </a:r>
            <a:endParaRPr kumimoji="1" lang="zh-CN" altLang="en-US"/>
          </a:p>
        </p:txBody>
      </p:sp>
      <p:sp>
        <p:nvSpPr>
          <p:cNvPr id="5" name="TextBox 4"/>
          <p:cNvSpPr txBox="1"/>
          <p:nvPr/>
        </p:nvSpPr>
        <p:spPr>
          <a:xfrm>
            <a:off x="648788" y="2090057"/>
            <a:ext cx="1489703" cy="461665"/>
          </a:xfrm>
          <a:prstGeom prst="rect">
            <a:avLst/>
          </a:prstGeom>
          <a:noFill/>
        </p:spPr>
        <p:txBody>
          <a:bodyPr wrap="none" rtlCol="0">
            <a:spAutoFit/>
          </a:bodyPr>
          <a:lstStyle/>
          <a:p>
            <a:r>
              <a:rPr kumimoji="1" lang="en-US" altLang="zh-CN" sz="2400">
                <a:solidFill>
                  <a:srgbClr val="0070C0"/>
                </a:solidFill>
              </a:rPr>
              <a:t>Terminal</a:t>
            </a:r>
            <a:r>
              <a:rPr kumimoji="1" lang="zh-CN" altLang="en-US" sz="2400">
                <a:solidFill>
                  <a:srgbClr val="0070C0"/>
                </a:solidFill>
              </a:rPr>
              <a:t> </a:t>
            </a:r>
            <a:r>
              <a:rPr kumimoji="1" lang="en-US" altLang="zh-CN" sz="2400">
                <a:solidFill>
                  <a:srgbClr val="0070C0"/>
                </a:solidFill>
              </a:rPr>
              <a:t>1</a:t>
            </a:r>
            <a:endParaRPr kumimoji="1" lang="zh-CN" altLang="en-US" sz="2400">
              <a:solidFill>
                <a:srgbClr val="0070C0"/>
              </a:solidFill>
            </a:endParaRPr>
          </a:p>
        </p:txBody>
      </p:sp>
      <p:sp>
        <p:nvSpPr>
          <p:cNvPr id="6" name="TextBox 5"/>
          <p:cNvSpPr txBox="1"/>
          <p:nvPr/>
        </p:nvSpPr>
        <p:spPr>
          <a:xfrm>
            <a:off x="648788" y="4371702"/>
            <a:ext cx="1489703" cy="461665"/>
          </a:xfrm>
          <a:prstGeom prst="rect">
            <a:avLst/>
          </a:prstGeom>
          <a:noFill/>
        </p:spPr>
        <p:txBody>
          <a:bodyPr wrap="none" rtlCol="0">
            <a:spAutoFit/>
          </a:bodyPr>
          <a:lstStyle/>
          <a:p>
            <a:r>
              <a:rPr kumimoji="1" lang="en-US" altLang="zh-CN" sz="2400">
                <a:solidFill>
                  <a:srgbClr val="0070C0"/>
                </a:solidFill>
              </a:rPr>
              <a:t>Terminal</a:t>
            </a:r>
            <a:r>
              <a:rPr kumimoji="1" lang="zh-CN" altLang="en-US" sz="2400">
                <a:solidFill>
                  <a:srgbClr val="0070C0"/>
                </a:solidFill>
              </a:rPr>
              <a:t> </a:t>
            </a:r>
            <a:r>
              <a:rPr kumimoji="1" lang="en-US" altLang="zh-CN" sz="2400">
                <a:solidFill>
                  <a:srgbClr val="0070C0"/>
                </a:solidFill>
              </a:rPr>
              <a:t>2</a:t>
            </a:r>
            <a:endParaRPr kumimoji="1" lang="zh-CN" altLang="en-US" sz="2400">
              <a:solidFill>
                <a:srgbClr val="0070C0"/>
              </a:solidFill>
            </a:endParaRPr>
          </a:p>
        </p:txBody>
      </p:sp>
    </p:spTree>
    <p:extLst>
      <p:ext uri="{BB962C8B-B14F-4D97-AF65-F5344CB8AC3E}">
        <p14:creationId xmlns:p14="http://schemas.microsoft.com/office/powerpoint/2010/main" val="2009018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3.5.2</a:t>
            </a:r>
            <a:r>
              <a:rPr lang="zh-CN" altLang="en-US" dirty="0" smtClean="0"/>
              <a:t>：匿名管道</a:t>
            </a:r>
            <a:endParaRPr lang="en-US" dirty="0"/>
          </a:p>
        </p:txBody>
      </p:sp>
      <p:sp>
        <p:nvSpPr>
          <p:cNvPr id="3" name="Content Placeholder 2"/>
          <p:cNvSpPr>
            <a:spLocks noGrp="1"/>
          </p:cNvSpPr>
          <p:nvPr>
            <p:ph idx="1"/>
          </p:nvPr>
        </p:nvSpPr>
        <p:spPr/>
        <p:txBody>
          <a:bodyPr/>
          <a:lstStyle/>
          <a:p>
            <a:pPr>
              <a:lnSpc>
                <a:spcPct val="150000"/>
              </a:lnSpc>
            </a:pPr>
            <a:r>
              <a:rPr lang="zh-CN" altLang="en-US" dirty="0"/>
              <a:t>通常由父进程创建管道，然后由要通信的子进程继承通道的</a:t>
            </a:r>
            <a:r>
              <a:rPr lang="zh-CN" altLang="en-US" dirty="0">
                <a:solidFill>
                  <a:srgbClr val="0070C0"/>
                </a:solidFill>
              </a:rPr>
              <a:t>读端点句柄</a:t>
            </a:r>
            <a:r>
              <a:rPr lang="zh-CN" altLang="en-US" dirty="0"/>
              <a:t>或</a:t>
            </a:r>
            <a:r>
              <a:rPr lang="zh-CN" altLang="en-US" dirty="0">
                <a:solidFill>
                  <a:srgbClr val="0070C0"/>
                </a:solidFill>
              </a:rPr>
              <a:t>写端点句柄</a:t>
            </a:r>
            <a:r>
              <a:rPr lang="zh-CN" altLang="en-US" dirty="0"/>
              <a:t>，然后实现通信</a:t>
            </a:r>
          </a:p>
          <a:p>
            <a:pPr>
              <a:lnSpc>
                <a:spcPct val="150000"/>
              </a:lnSpc>
            </a:pPr>
            <a:r>
              <a:rPr lang="zh-CN" altLang="en-US" dirty="0"/>
              <a:t>父进程还可以建立两个或更多个继承匿名管道读和写句柄的子进程。这些子进程可以使用管道直接通信，不需要通过父进程。匿名管道是单机上实现子进程标准</a:t>
            </a:r>
            <a:r>
              <a:rPr lang="en-US" altLang="zh-CN" dirty="0"/>
              <a:t>I/O</a:t>
            </a:r>
            <a:r>
              <a:rPr lang="zh-CN" altLang="en-US" dirty="0"/>
              <a:t>重定向的有效方法，它不能在网上使用，也不能用于两个不相关的进程之间</a:t>
            </a:r>
          </a:p>
          <a:p>
            <a:pPr>
              <a:lnSpc>
                <a:spcPct val="150000"/>
              </a:lnSpc>
            </a:pPr>
            <a:endParaRPr lang="en-US" dirty="0"/>
          </a:p>
        </p:txBody>
      </p:sp>
    </p:spTree>
    <p:extLst>
      <p:ext uri="{BB962C8B-B14F-4D97-AF65-F5344CB8AC3E}">
        <p14:creationId xmlns:p14="http://schemas.microsoft.com/office/powerpoint/2010/main" val="525782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3.5.2</a:t>
            </a:r>
            <a:r>
              <a:rPr lang="zh-CN" altLang="en-US" dirty="0" smtClean="0"/>
              <a:t> 匿名管道示例</a:t>
            </a:r>
            <a:endParaRPr lang="en-US" dirty="0"/>
          </a:p>
        </p:txBody>
      </p:sp>
      <p:grpSp>
        <p:nvGrpSpPr>
          <p:cNvPr id="4" name="Group 4"/>
          <p:cNvGrpSpPr/>
          <p:nvPr/>
        </p:nvGrpSpPr>
        <p:grpSpPr>
          <a:xfrm>
            <a:off x="628650" y="1802727"/>
            <a:ext cx="8302408" cy="4761702"/>
            <a:chOff x="628650" y="3000381"/>
            <a:chExt cx="2781815" cy="2769594"/>
          </a:xfrm>
        </p:grpSpPr>
        <p:sp>
          <p:nvSpPr>
            <p:cNvPr id="5" name="Rectangle 6"/>
            <p:cNvSpPr/>
            <p:nvPr/>
          </p:nvSpPr>
          <p:spPr>
            <a:xfrm>
              <a:off x="628650" y="3000381"/>
              <a:ext cx="2781815" cy="2769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sz="2000" dirty="0" err="1">
                  <a:solidFill>
                    <a:schemeClr val="tx1"/>
                  </a:solidFill>
                  <a:latin typeface="SimSun-ExtB" charset="0"/>
                  <a:ea typeface="SimSun-ExtB" charset="0"/>
                  <a:cs typeface="SimSun-ExtB" charset="0"/>
                </a:rPr>
                <a:t>int</a:t>
              </a:r>
              <a:r>
                <a:rPr lang="en-US" sz="2000" dirty="0">
                  <a:solidFill>
                    <a:schemeClr val="tx1"/>
                  </a:solidFill>
                  <a:latin typeface="SimSun-ExtB" charset="0"/>
                  <a:ea typeface="SimSun-ExtB" charset="0"/>
                  <a:cs typeface="SimSun-ExtB" charset="0"/>
                </a:rPr>
                <a:t> </a:t>
              </a:r>
              <a:r>
                <a:rPr lang="en-US" sz="2000" dirty="0" err="1">
                  <a:solidFill>
                    <a:schemeClr val="tx1"/>
                  </a:solidFill>
                  <a:latin typeface="SimSun-ExtB" charset="0"/>
                  <a:ea typeface="SimSun-ExtB" charset="0"/>
                  <a:cs typeface="SimSun-ExtB" charset="0"/>
                </a:rPr>
                <a:t>pipe_fd</a:t>
              </a:r>
              <a:r>
                <a:rPr lang="en-US" sz="2000" dirty="0">
                  <a:solidFill>
                    <a:srgbClr val="0070C0"/>
                  </a:solidFill>
                  <a:latin typeface="SimSun-ExtB" charset="0"/>
                  <a:ea typeface="SimSun-ExtB" charset="0"/>
                  <a:cs typeface="SimSun-ExtB" charset="0"/>
                </a:rPr>
                <a:t>[2</a:t>
              </a:r>
              <a:r>
                <a:rPr lang="en-US" sz="2000" dirty="0" smtClean="0">
                  <a:solidFill>
                    <a:srgbClr val="0070C0"/>
                  </a:solidFill>
                  <a:latin typeface="SimSun-ExtB" charset="0"/>
                  <a:ea typeface="SimSun-ExtB" charset="0"/>
                  <a:cs typeface="SimSun-ExtB" charset="0"/>
                </a:rPr>
                <a:t>]</a:t>
              </a:r>
              <a:r>
                <a:rPr lang="en-US"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en-US" altLang="zh-CN" sz="2000" dirty="0" err="1" smtClean="0">
                  <a:solidFill>
                    <a:schemeClr val="tx1"/>
                  </a:solidFill>
                  <a:latin typeface="SimSun-ExtB" charset="0"/>
                  <a:ea typeface="SimSun-ExtB" charset="0"/>
                  <a:cs typeface="SimSun-ExtB" charset="0"/>
                </a:rPr>
                <a:t>fd</a:t>
              </a:r>
              <a:r>
                <a:rPr lang="en-US" altLang="zh-CN" sz="2000" dirty="0" smtClean="0">
                  <a:solidFill>
                    <a:schemeClr val="tx1"/>
                  </a:solidFill>
                  <a:latin typeface="SimSun-ExtB" charset="0"/>
                  <a:ea typeface="SimSun-ExtB" charset="0"/>
                  <a:cs typeface="SimSun-ExtB" charset="0"/>
                </a:rPr>
                <a:t>[0]</a:t>
              </a:r>
              <a:r>
                <a:rPr lang="zh-CN" altLang="en-US" sz="2000" dirty="0" smtClean="0">
                  <a:solidFill>
                    <a:schemeClr val="tx1"/>
                  </a:solidFill>
                  <a:latin typeface="SimSun-ExtB" charset="0"/>
                  <a:ea typeface="SimSun-ExtB" charset="0"/>
                  <a:cs typeface="SimSun-ExtB" charset="0"/>
                </a:rPr>
                <a:t>只读；</a:t>
              </a:r>
              <a:r>
                <a:rPr lang="en-US" altLang="zh-CN" sz="2000" dirty="0" err="1" smtClean="0">
                  <a:solidFill>
                    <a:schemeClr val="tx1"/>
                  </a:solidFill>
                  <a:latin typeface="SimSun-ExtB" charset="0"/>
                  <a:ea typeface="SimSun-ExtB" charset="0"/>
                  <a:cs typeface="SimSun-ExtB" charset="0"/>
                </a:rPr>
                <a:t>fd</a:t>
              </a:r>
              <a:r>
                <a:rPr lang="en-US" altLang="zh-CN" sz="2000" dirty="0" smtClean="0">
                  <a:solidFill>
                    <a:schemeClr val="tx1"/>
                  </a:solidFill>
                  <a:latin typeface="SimSun-ExtB" charset="0"/>
                  <a:ea typeface="SimSun-ExtB" charset="0"/>
                  <a:cs typeface="SimSun-ExtB" charset="0"/>
                </a:rPr>
                <a:t>[1]</a:t>
              </a:r>
              <a:r>
                <a:rPr lang="zh-CN" altLang="en-US" sz="2000" dirty="0" smtClean="0">
                  <a:solidFill>
                    <a:schemeClr val="tx1"/>
                  </a:solidFill>
                  <a:latin typeface="SimSun-ExtB" charset="0"/>
                  <a:ea typeface="SimSun-ExtB" charset="0"/>
                  <a:cs typeface="SimSun-ExtB" charset="0"/>
                </a:rPr>
                <a:t>只写</a:t>
              </a:r>
            </a:p>
            <a:p>
              <a:pPr marL="457200" indent="-457200">
                <a:buFont typeface="+mj-lt"/>
                <a:buAutoNum type="arabicPeriod"/>
              </a:pPr>
              <a:r>
                <a:rPr lang="en-US" sz="2000" dirty="0">
                  <a:solidFill>
                    <a:schemeClr val="tx1"/>
                  </a:solidFill>
                  <a:latin typeface="SimSun-ExtB" charset="0"/>
                  <a:ea typeface="SimSun-ExtB" charset="0"/>
                  <a:cs typeface="SimSun-ExtB" charset="0"/>
                </a:rPr>
                <a:t>if(</a:t>
              </a:r>
              <a:r>
                <a:rPr lang="en-US" sz="2000" dirty="0">
                  <a:solidFill>
                    <a:srgbClr val="FF0000"/>
                  </a:solidFill>
                  <a:latin typeface="SimSun-ExtB" charset="0"/>
                  <a:ea typeface="SimSun-ExtB" charset="0"/>
                  <a:cs typeface="SimSun-ExtB" charset="0"/>
                </a:rPr>
                <a:t>pipe</a:t>
              </a:r>
              <a:r>
                <a:rPr lang="en-US" sz="2000" dirty="0">
                  <a:solidFill>
                    <a:schemeClr val="tx1"/>
                  </a:solidFill>
                  <a:latin typeface="SimSun-ExtB" charset="0"/>
                  <a:ea typeface="SimSun-ExtB" charset="0"/>
                  <a:cs typeface="SimSun-ExtB" charset="0"/>
                </a:rPr>
                <a:t>(</a:t>
              </a:r>
              <a:r>
                <a:rPr lang="en-US" sz="2000" dirty="0" err="1">
                  <a:solidFill>
                    <a:schemeClr val="tx1"/>
                  </a:solidFill>
                  <a:latin typeface="SimSun-ExtB" charset="0"/>
                  <a:ea typeface="SimSun-ExtB" charset="0"/>
                  <a:cs typeface="SimSun-ExtB" charset="0"/>
                </a:rPr>
                <a:t>pipe_fd</a:t>
              </a:r>
              <a:r>
                <a:rPr lang="en-US" sz="2000" dirty="0">
                  <a:solidFill>
                    <a:schemeClr val="tx1"/>
                  </a:solidFill>
                  <a:latin typeface="SimSun-ExtB" charset="0"/>
                  <a:ea typeface="SimSun-ExtB" charset="0"/>
                  <a:cs typeface="SimSun-ExtB" charset="0"/>
                </a:rPr>
                <a:t>) &lt; 0)</a:t>
              </a:r>
              <a:r>
                <a:rPr lang="zh-CN" altLang="en-US" sz="2000" dirty="0">
                  <a:solidFill>
                    <a:schemeClr val="tx1"/>
                  </a:solidFill>
                  <a:latin typeface="SimSun-ExtB" charset="0"/>
                  <a:ea typeface="SimSun-ExtB" charset="0"/>
                  <a:cs typeface="SimSun-ExtB" charset="0"/>
                </a:rPr>
                <a:t> </a:t>
              </a:r>
              <a:r>
                <a:rPr lang="en-US" sz="2000" dirty="0">
                  <a:solidFill>
                    <a:schemeClr val="tx1"/>
                  </a:solidFill>
                  <a:latin typeface="SimSun-ExtB" charset="0"/>
                  <a:ea typeface="SimSun-ExtB" charset="0"/>
                  <a:cs typeface="SimSun-ExtB" charset="0"/>
                </a:rPr>
                <a:t>{</a:t>
              </a:r>
              <a:r>
                <a:rPr lang="zh-CN" altLang="en-US" sz="2000" dirty="0">
                  <a:solidFill>
                    <a:schemeClr val="tx1"/>
                  </a:solidFill>
                  <a:latin typeface="SimSun-ExtB" charset="0"/>
                  <a:ea typeface="SimSun-ExtB" charset="0"/>
                  <a:cs typeface="SimSun-ExtB" charset="0"/>
                </a:rPr>
                <a:t> </a:t>
              </a:r>
              <a:r>
                <a:rPr lang="en-US" sz="2000" dirty="0">
                  <a:solidFill>
                    <a:schemeClr val="tx1"/>
                  </a:solidFill>
                  <a:latin typeface="SimSun-ExtB" charset="0"/>
                  <a:ea typeface="SimSun-ExtB" charset="0"/>
                  <a:cs typeface="SimSun-ExtB" charset="0"/>
                </a:rPr>
                <a:t>return -1;}</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//pipe</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create</a:t>
              </a:r>
              <a:r>
                <a:rPr lang="zh-CN" altLang="en-US" sz="2000" dirty="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error</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da-DK" sz="2000" dirty="0">
                  <a:solidFill>
                    <a:schemeClr val="tx1"/>
                  </a:solidFill>
                  <a:latin typeface="SimSun-ExtB" charset="0"/>
                  <a:ea typeface="SimSun-ExtB" charset="0"/>
                  <a:cs typeface="SimSun-ExtB" charset="0"/>
                </a:rPr>
                <a:t>if((</a:t>
              </a:r>
              <a:r>
                <a:rPr lang="da-DK" sz="2000" dirty="0" err="1">
                  <a:solidFill>
                    <a:schemeClr val="tx1"/>
                  </a:solidFill>
                  <a:latin typeface="SimSun-ExtB" charset="0"/>
                  <a:ea typeface="SimSun-ExtB" charset="0"/>
                  <a:cs typeface="SimSun-ExtB" charset="0"/>
                </a:rPr>
                <a:t>pid</a:t>
              </a:r>
              <a:r>
                <a:rPr lang="da-DK" sz="2000" dirty="0">
                  <a:solidFill>
                    <a:schemeClr val="tx1"/>
                  </a:solidFill>
                  <a:latin typeface="SimSun-ExtB" charset="0"/>
                  <a:ea typeface="SimSun-ExtB" charset="0"/>
                  <a:cs typeface="SimSun-ExtB" charset="0"/>
                </a:rPr>
                <a:t>=fork())==0)</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a:t>
              </a:r>
              <a:r>
                <a:rPr lang="zh-CN" altLang="en-US" sz="2000" dirty="0">
                  <a:solidFill>
                    <a:schemeClr val="tx1"/>
                  </a:solidFill>
                  <a:latin typeface="SimSun-ExtB" charset="0"/>
                  <a:ea typeface="SimSun-ExtB" charset="0"/>
                  <a:cs typeface="SimSun-ExtB" charset="0"/>
                </a:rPr>
                <a:t>子进程</a:t>
              </a: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en-US" sz="2000" dirty="0">
                  <a:solidFill>
                    <a:srgbClr val="0070C0"/>
                  </a:solidFill>
                  <a:latin typeface="SimSun-ExtB" charset="0"/>
                  <a:ea typeface="SimSun-ExtB" charset="0"/>
                  <a:cs typeface="SimSun-ExtB" charset="0"/>
                </a:rPr>
                <a:t>close(</a:t>
              </a:r>
              <a:r>
                <a:rPr lang="en-US" sz="2000" dirty="0" err="1">
                  <a:solidFill>
                    <a:srgbClr val="0070C0"/>
                  </a:solidFill>
                  <a:latin typeface="SimSun-ExtB" charset="0"/>
                  <a:ea typeface="SimSun-ExtB" charset="0"/>
                  <a:cs typeface="SimSun-ExtB" charset="0"/>
                </a:rPr>
                <a:t>pipe_fd</a:t>
              </a:r>
              <a:r>
                <a:rPr lang="en-US" sz="2000" dirty="0">
                  <a:solidFill>
                    <a:srgbClr val="0070C0"/>
                  </a:solidFill>
                  <a:latin typeface="SimSun-ExtB" charset="0"/>
                  <a:ea typeface="SimSun-ExtB" charset="0"/>
                  <a:cs typeface="SimSun-ExtB" charset="0"/>
                </a:rPr>
                <a:t>[1]);</a:t>
              </a:r>
              <a:endParaRPr lang="zh-CN" altLang="en-US" sz="2000" dirty="0">
                <a:solidFill>
                  <a:srgbClr val="0070C0"/>
                </a:solidFill>
                <a:latin typeface="SimSun-ExtB" charset="0"/>
                <a:ea typeface="SimSun-ExtB" charset="0"/>
                <a:cs typeface="SimSun-ExtB" charset="0"/>
              </a:endParaRP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en-US" sz="2000" dirty="0">
                  <a:solidFill>
                    <a:schemeClr val="tx1"/>
                  </a:solidFill>
                  <a:latin typeface="SimSun-ExtB" charset="0"/>
                  <a:ea typeface="SimSun-ExtB" charset="0"/>
                  <a:cs typeface="SimSun-ExtB" charset="0"/>
                </a:rPr>
                <a:t>read(</a:t>
              </a:r>
              <a:r>
                <a:rPr lang="en-US" sz="2000" dirty="0" err="1">
                  <a:solidFill>
                    <a:schemeClr val="tx1"/>
                  </a:solidFill>
                  <a:latin typeface="SimSun-ExtB" charset="0"/>
                  <a:ea typeface="SimSun-ExtB" charset="0"/>
                  <a:cs typeface="SimSun-ExtB" charset="0"/>
                </a:rPr>
                <a:t>pipe_fd</a:t>
              </a:r>
              <a:r>
                <a:rPr lang="en-US" sz="2000" dirty="0">
                  <a:solidFill>
                    <a:schemeClr val="tx1"/>
                  </a:solidFill>
                  <a:latin typeface="SimSun-ExtB" charset="0"/>
                  <a:ea typeface="SimSun-ExtB" charset="0"/>
                  <a:cs typeface="SimSun-ExtB" charset="0"/>
                </a:rPr>
                <a:t>[0], </a:t>
              </a:r>
              <a:r>
                <a:rPr lang="en-US" sz="2000" dirty="0" err="1">
                  <a:solidFill>
                    <a:schemeClr val="tx1"/>
                  </a:solidFill>
                  <a:latin typeface="SimSun-ExtB" charset="0"/>
                  <a:ea typeface="SimSun-ExtB" charset="0"/>
                  <a:cs typeface="SimSun-ExtB" charset="0"/>
                </a:rPr>
                <a:t>r_buf</a:t>
              </a:r>
              <a:r>
                <a:rPr lang="en-US" sz="2000" dirty="0">
                  <a:solidFill>
                    <a:schemeClr val="tx1"/>
                  </a:solidFill>
                  <a:latin typeface="SimSun-ExtB" charset="0"/>
                  <a:ea typeface="SimSun-ExtB" charset="0"/>
                  <a:cs typeface="SimSun-ExtB" charset="0"/>
                </a:rPr>
                <a:t>, 4);</a:t>
              </a:r>
              <a:r>
                <a:rPr lang="zh-CN" altLang="en-US" sz="2000" dirty="0">
                  <a:solidFill>
                    <a:schemeClr val="tx1"/>
                  </a:solidFill>
                  <a:latin typeface="SimSun-ExtB" charset="0"/>
                  <a:ea typeface="SimSun-ExtB" charset="0"/>
                  <a:cs typeface="SimSun-ExtB" charset="0"/>
                </a:rPr>
                <a:t> </a:t>
              </a: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a:t>
              </a:r>
              <a:r>
                <a:rPr lang="zh-CN" altLang="en-US" sz="2000" dirty="0">
                  <a:solidFill>
                    <a:schemeClr val="tx1"/>
                  </a:solidFill>
                  <a:latin typeface="SimSun-ExtB" charset="0"/>
                  <a:ea typeface="SimSun-ExtB" charset="0"/>
                  <a:cs typeface="SimSun-ExtB" charset="0"/>
                </a:rPr>
                <a:t> </a:t>
              </a: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en-US" sz="2000" dirty="0" smtClean="0">
                  <a:solidFill>
                    <a:schemeClr val="tx1"/>
                  </a:solidFill>
                  <a:latin typeface="SimSun-ExtB" charset="0"/>
                  <a:ea typeface="SimSun-ExtB" charset="0"/>
                  <a:cs typeface="SimSun-ExtB" charset="0"/>
                </a:rPr>
                <a:t>close(</a:t>
              </a:r>
              <a:r>
                <a:rPr lang="en-US" sz="2000" dirty="0" err="1" smtClean="0">
                  <a:solidFill>
                    <a:schemeClr val="tx1"/>
                  </a:solidFill>
                  <a:latin typeface="SimSun-ExtB" charset="0"/>
                  <a:ea typeface="SimSun-ExtB" charset="0"/>
                  <a:cs typeface="SimSun-ExtB" charset="0"/>
                </a:rPr>
                <a:t>pipe_fd</a:t>
              </a:r>
              <a:r>
                <a:rPr lang="en-US" sz="2000" dirty="0" smtClean="0">
                  <a:solidFill>
                    <a:schemeClr val="tx1"/>
                  </a:solidFill>
                  <a:latin typeface="SimSun-ExtB" charset="0"/>
                  <a:ea typeface="SimSun-ExtB" charset="0"/>
                  <a:cs typeface="SimSun-ExtB" charset="0"/>
                </a:rPr>
                <a:t>[0</a:t>
              </a:r>
              <a:r>
                <a:rPr lang="en-US" sz="2000" dirty="0">
                  <a:solidFill>
                    <a:schemeClr val="tx1"/>
                  </a:solidFill>
                  <a:latin typeface="SimSun-ExtB" charset="0"/>
                  <a:ea typeface="SimSun-ExtB" charset="0"/>
                  <a:cs typeface="SimSun-ExtB" charset="0"/>
                </a:rPr>
                <a:t>]);</a:t>
              </a:r>
              <a:r>
                <a:rPr lang="zh-CN" altLang="en-US" sz="2000" dirty="0">
                  <a:solidFill>
                    <a:schemeClr val="tx1"/>
                  </a:solidFill>
                  <a:latin typeface="SimSun-ExtB" charset="0"/>
                  <a:ea typeface="SimSun-ExtB" charset="0"/>
                  <a:cs typeface="SimSun-ExtB" charset="0"/>
                </a:rPr>
                <a:t> </a:t>
              </a:r>
            </a:p>
            <a:p>
              <a:pPr marL="457200" indent="-457200">
                <a:buFont typeface="+mj-lt"/>
                <a:buAutoNum type="arabicPeriod"/>
              </a:pPr>
              <a:r>
                <a:rPr lang="en-US" altLang="zh-CN" sz="2000" dirty="0">
                  <a:solidFill>
                    <a:schemeClr val="tx1"/>
                  </a:solidFill>
                  <a:latin typeface="SimSun-ExtB" charset="0"/>
                  <a:ea typeface="SimSun-ExtB" charset="0"/>
                  <a:cs typeface="SimSun-ExtB" charset="0"/>
                </a:rPr>
                <a:t>}</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else</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if</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a:t>
              </a:r>
              <a:r>
                <a:rPr lang="zh-CN" altLang="en-US" sz="2000" dirty="0">
                  <a:solidFill>
                    <a:schemeClr val="tx1"/>
                  </a:solidFill>
                  <a:latin typeface="SimSun-ExtB" charset="0"/>
                  <a:ea typeface="SimSun-ExtB" charset="0"/>
                  <a:cs typeface="SimSun-ExtB" charset="0"/>
                </a:rPr>
                <a:t> </a:t>
              </a:r>
              <a:r>
                <a:rPr lang="en-US" altLang="zh-CN" sz="2000" dirty="0" err="1">
                  <a:solidFill>
                    <a:schemeClr val="tx1"/>
                  </a:solidFill>
                  <a:latin typeface="SimSun-ExtB" charset="0"/>
                  <a:ea typeface="SimSun-ExtB" charset="0"/>
                  <a:cs typeface="SimSun-ExtB" charset="0"/>
                </a:rPr>
                <a:t>pid</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&gt;</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0){</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a:t>
              </a:r>
              <a:r>
                <a:rPr lang="zh-CN" altLang="en-US" sz="2000" dirty="0">
                  <a:solidFill>
                    <a:schemeClr val="tx1"/>
                  </a:solidFill>
                  <a:latin typeface="SimSun-ExtB" charset="0"/>
                  <a:ea typeface="SimSun-ExtB" charset="0"/>
                  <a:cs typeface="SimSun-ExtB" charset="0"/>
                </a:rPr>
                <a:t>父进程</a:t>
              </a: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en-US" sz="2000" dirty="0">
                  <a:solidFill>
                    <a:srgbClr val="0070C0"/>
                  </a:solidFill>
                  <a:latin typeface="SimSun-ExtB" charset="0"/>
                  <a:ea typeface="SimSun-ExtB" charset="0"/>
                  <a:cs typeface="SimSun-ExtB" charset="0"/>
                </a:rPr>
                <a:t>close(</a:t>
              </a:r>
              <a:r>
                <a:rPr lang="en-US" sz="2000" dirty="0" err="1">
                  <a:solidFill>
                    <a:srgbClr val="0070C0"/>
                  </a:solidFill>
                  <a:latin typeface="SimSun-ExtB" charset="0"/>
                  <a:ea typeface="SimSun-ExtB" charset="0"/>
                  <a:cs typeface="SimSun-ExtB" charset="0"/>
                </a:rPr>
                <a:t>pipe_fd</a:t>
              </a:r>
              <a:r>
                <a:rPr lang="en-US" sz="2000" dirty="0">
                  <a:solidFill>
                    <a:srgbClr val="0070C0"/>
                  </a:solidFill>
                  <a:latin typeface="SimSun-ExtB" charset="0"/>
                  <a:ea typeface="SimSun-ExtB" charset="0"/>
                  <a:cs typeface="SimSun-ExtB" charset="0"/>
                </a:rPr>
                <a:t>[0]);</a:t>
              </a:r>
              <a:endParaRPr lang="zh-CN" altLang="en-US" sz="2000" dirty="0">
                <a:solidFill>
                  <a:srgbClr val="0070C0"/>
                </a:solidFill>
                <a:latin typeface="SimSun-ExtB" charset="0"/>
                <a:ea typeface="SimSun-ExtB" charset="0"/>
                <a:cs typeface="SimSun-ExtB" charset="0"/>
              </a:endParaRP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en-US" sz="2000" dirty="0">
                  <a:solidFill>
                    <a:schemeClr val="tx1"/>
                  </a:solidFill>
                  <a:latin typeface="SimSun-ExtB" charset="0"/>
                  <a:ea typeface="SimSun-ExtB" charset="0"/>
                  <a:cs typeface="SimSun-ExtB" charset="0"/>
                </a:rPr>
                <a:t>write(</a:t>
              </a:r>
              <a:r>
                <a:rPr lang="en-US" sz="2000" dirty="0" err="1">
                  <a:solidFill>
                    <a:schemeClr val="tx1"/>
                  </a:solidFill>
                  <a:latin typeface="SimSun-ExtB" charset="0"/>
                  <a:ea typeface="SimSun-ExtB" charset="0"/>
                  <a:cs typeface="SimSun-ExtB" charset="0"/>
                </a:rPr>
                <a:t>pipe_fd</a:t>
              </a:r>
              <a:r>
                <a:rPr lang="en-US" sz="2000" dirty="0">
                  <a:solidFill>
                    <a:schemeClr val="tx1"/>
                  </a:solidFill>
                  <a:latin typeface="SimSun-ExtB" charset="0"/>
                  <a:ea typeface="SimSun-ExtB" charset="0"/>
                  <a:cs typeface="SimSun-ExtB" charset="0"/>
                </a:rPr>
                <a:t>[1], </a:t>
              </a:r>
              <a:r>
                <a:rPr lang="en-US" sz="2000" dirty="0" err="1">
                  <a:solidFill>
                    <a:schemeClr val="tx1"/>
                  </a:solidFill>
                  <a:latin typeface="SimSun-ExtB" charset="0"/>
                  <a:ea typeface="SimSun-ExtB" charset="0"/>
                  <a:cs typeface="SimSun-ExtB" charset="0"/>
                </a:rPr>
                <a:t>w_buf</a:t>
              </a:r>
              <a:r>
                <a:rPr lang="en-US" sz="2000" dirty="0">
                  <a:solidFill>
                    <a:schemeClr val="tx1"/>
                  </a:solidFill>
                  <a:latin typeface="SimSun-ExtB" charset="0"/>
                  <a:ea typeface="SimSun-ExtB" charset="0"/>
                  <a:cs typeface="SimSun-ExtB" charset="0"/>
                </a:rPr>
                <a:t>[</a:t>
              </a:r>
              <a:r>
                <a:rPr lang="en-US" sz="2000" dirty="0" err="1">
                  <a:solidFill>
                    <a:schemeClr val="tx1"/>
                  </a:solidFill>
                  <a:latin typeface="SimSun-ExtB" charset="0"/>
                  <a:ea typeface="SimSun-ExtB" charset="0"/>
                  <a:cs typeface="SimSun-ExtB" charset="0"/>
                </a:rPr>
                <a:t>i</a:t>
              </a:r>
              <a:r>
                <a:rPr lang="en-US" sz="2000" dirty="0">
                  <a:solidFill>
                    <a:schemeClr val="tx1"/>
                  </a:solidFill>
                  <a:latin typeface="SimSun-ExtB" charset="0"/>
                  <a:ea typeface="SimSun-ExtB" charset="0"/>
                  <a:cs typeface="SimSun-ExtB" charset="0"/>
                </a:rPr>
                <a:t>], 4);</a:t>
              </a:r>
              <a:br>
                <a:rPr lang="en-US" sz="2000" dirty="0">
                  <a:solidFill>
                    <a:schemeClr val="tx1"/>
                  </a:solidFill>
                  <a:latin typeface="SimSun-ExtB" charset="0"/>
                  <a:ea typeface="SimSun-ExtB" charset="0"/>
                  <a:cs typeface="SimSun-ExtB" charset="0"/>
                </a:rPr>
              </a:br>
              <a:r>
                <a:rPr lang="en-US" sz="2000" dirty="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endParaRPr lang="zh-CN" altLang="en-US" sz="2000" dirty="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en-US" sz="2000" dirty="0" smtClean="0">
                  <a:solidFill>
                    <a:schemeClr val="tx1"/>
                  </a:solidFill>
                  <a:latin typeface="SimSun-ExtB" charset="0"/>
                  <a:ea typeface="SimSun-ExtB" charset="0"/>
                  <a:cs typeface="SimSun-ExtB" charset="0"/>
                </a:rPr>
                <a:t>close(</a:t>
              </a:r>
              <a:r>
                <a:rPr lang="en-US" sz="2000" dirty="0" err="1" smtClean="0">
                  <a:solidFill>
                    <a:schemeClr val="tx1"/>
                  </a:solidFill>
                  <a:latin typeface="SimSun-ExtB" charset="0"/>
                  <a:ea typeface="SimSun-ExtB" charset="0"/>
                  <a:cs typeface="SimSun-ExtB" charset="0"/>
                </a:rPr>
                <a:t>pipe_fd</a:t>
              </a:r>
              <a:r>
                <a:rPr lang="en-US" sz="2000" dirty="0" smtClean="0">
                  <a:solidFill>
                    <a:schemeClr val="tx1"/>
                  </a:solidFill>
                  <a:latin typeface="SimSun-ExtB" charset="0"/>
                  <a:ea typeface="SimSun-ExtB" charset="0"/>
                  <a:cs typeface="SimSun-ExtB" charset="0"/>
                </a:rPr>
                <a:t>[1</a:t>
              </a:r>
              <a:r>
                <a:rPr lang="en-US" sz="2000" dirty="0">
                  <a:solidFill>
                    <a:schemeClr val="tx1"/>
                  </a:solidFill>
                  <a:latin typeface="SimSun-ExtB" charset="0"/>
                  <a:ea typeface="SimSun-ExtB" charset="0"/>
                  <a:cs typeface="SimSun-ExtB" charset="0"/>
                </a:rPr>
                <a:t>]);</a:t>
              </a:r>
              <a:endParaRPr lang="zh-CN" altLang="en-US" sz="2000" dirty="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a:solidFill>
                    <a:schemeClr val="tx1"/>
                  </a:solidFill>
                  <a:latin typeface="SimSun-ExtB" charset="0"/>
                  <a:ea typeface="SimSun-ExtB" charset="0"/>
                  <a:cs typeface="SimSun-ExtB" charset="0"/>
                </a:rPr>
                <a:t>}</a:t>
              </a:r>
              <a:endParaRPr lang="zh-CN" altLang="en-US" sz="2000" dirty="0">
                <a:solidFill>
                  <a:schemeClr val="tx1"/>
                </a:solidFill>
                <a:latin typeface="SimSun-ExtB" charset="0"/>
                <a:ea typeface="SimSun-ExtB" charset="0"/>
                <a:cs typeface="SimSun-ExtB" charset="0"/>
              </a:endParaRPr>
            </a:p>
          </p:txBody>
        </p:sp>
        <p:cxnSp>
          <p:nvCxnSpPr>
            <p:cNvPr id="6" name="Straight Connector 7"/>
            <p:cNvCxnSpPr/>
            <p:nvPr/>
          </p:nvCxnSpPr>
          <p:spPr>
            <a:xfrm>
              <a:off x="628650" y="3002692"/>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8"/>
            <p:cNvCxnSpPr/>
            <p:nvPr/>
          </p:nvCxnSpPr>
          <p:spPr>
            <a:xfrm>
              <a:off x="628650" y="5769975"/>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31463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3.5.2</a:t>
            </a:r>
            <a:r>
              <a:rPr lang="zh-CN" altLang="en-US" dirty="0" smtClean="0"/>
              <a:t>：使用管道的注意事项</a:t>
            </a:r>
            <a:endParaRPr lang="en-US" dirty="0"/>
          </a:p>
        </p:txBody>
      </p:sp>
      <p:sp>
        <p:nvSpPr>
          <p:cNvPr id="3" name="Content Placeholder 2"/>
          <p:cNvSpPr>
            <a:spLocks noGrp="1"/>
          </p:cNvSpPr>
          <p:nvPr>
            <p:ph idx="1"/>
          </p:nvPr>
        </p:nvSpPr>
        <p:spPr/>
        <p:txBody>
          <a:bodyPr/>
          <a:lstStyle/>
          <a:p>
            <a:pPr>
              <a:lnSpc>
                <a:spcPct val="150000"/>
              </a:lnSpc>
            </a:pPr>
            <a:r>
              <a:rPr lang="zh-CN" altLang="en-US" dirty="0"/>
              <a:t>管道机制应具备的三个协调功能： </a:t>
            </a:r>
          </a:p>
          <a:p>
            <a:pPr lvl="1">
              <a:lnSpc>
                <a:spcPct val="150000"/>
              </a:lnSpc>
            </a:pPr>
            <a:r>
              <a:rPr lang="zh-CN" altLang="en-US" dirty="0" smtClean="0"/>
              <a:t>互斥</a:t>
            </a:r>
            <a:r>
              <a:rPr lang="zh-CN" altLang="en-US" dirty="0"/>
              <a:t>。一次仅由一个进程读写。（通过测试</a:t>
            </a:r>
            <a:r>
              <a:rPr lang="en-US" altLang="zh-CN" dirty="0" err="1"/>
              <a:t>i_node</a:t>
            </a:r>
            <a:r>
              <a:rPr lang="zh-CN" altLang="en-US" dirty="0" smtClean="0"/>
              <a:t>节点文件的</a:t>
            </a:r>
            <a:r>
              <a:rPr lang="zh-CN" altLang="en-US" dirty="0"/>
              <a:t>特征位来保证，该特征位就是一个读写互斥标志） </a:t>
            </a:r>
          </a:p>
          <a:p>
            <a:pPr lvl="1">
              <a:lnSpc>
                <a:spcPct val="150000"/>
              </a:lnSpc>
            </a:pPr>
            <a:r>
              <a:rPr lang="zh-CN" altLang="en-US" dirty="0" smtClean="0"/>
              <a:t>确定</a:t>
            </a:r>
            <a:r>
              <a:rPr lang="zh-CN" altLang="en-US" dirty="0"/>
              <a:t>对方是否存在</a:t>
            </a:r>
          </a:p>
          <a:p>
            <a:pPr lvl="1">
              <a:lnSpc>
                <a:spcPct val="150000"/>
              </a:lnSpc>
            </a:pPr>
            <a:r>
              <a:rPr lang="zh-CN" altLang="en-US" dirty="0" smtClean="0"/>
              <a:t>同步</a:t>
            </a:r>
            <a:r>
              <a:rPr lang="zh-CN" altLang="en-US" dirty="0"/>
              <a:t>。睡眠和唤醒功能</a:t>
            </a:r>
            <a:r>
              <a:rPr lang="zh-CN" altLang="en-US" dirty="0" smtClean="0"/>
              <a:t>。进程</a:t>
            </a:r>
            <a:r>
              <a:rPr lang="zh-CN" altLang="en-US" dirty="0"/>
              <a:t>在关闭管道的读出或写入时，应唤醒等待写或读此管道的进程</a:t>
            </a:r>
          </a:p>
          <a:p>
            <a:pPr>
              <a:lnSpc>
                <a:spcPct val="150000"/>
              </a:lnSpc>
            </a:pPr>
            <a:endParaRPr lang="en-US" dirty="0"/>
          </a:p>
        </p:txBody>
      </p:sp>
    </p:spTree>
    <p:extLst>
      <p:ext uri="{BB962C8B-B14F-4D97-AF65-F5344CB8AC3E}">
        <p14:creationId xmlns:p14="http://schemas.microsoft.com/office/powerpoint/2010/main" val="1601525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en-US" altLang="zh-CN" dirty="0"/>
              <a:t>.</a:t>
            </a:r>
            <a:r>
              <a:rPr lang="en-US" altLang="zh-CN" dirty="0" smtClean="0"/>
              <a:t>5.0 </a:t>
            </a:r>
            <a:r>
              <a:rPr lang="zh-CN" altLang="en-US" dirty="0" smtClean="0"/>
              <a:t>进程通信</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solidFill>
                  <a:srgbClr val="FF0000"/>
                </a:solidFill>
              </a:rPr>
              <a:t>进程通信</a:t>
            </a:r>
            <a:r>
              <a:rPr lang="zh-CN" altLang="en-US" dirty="0" smtClean="0"/>
              <a:t>：进程</a:t>
            </a:r>
            <a:r>
              <a:rPr lang="zh-CN" altLang="en-US" dirty="0"/>
              <a:t>之间的信息交换 </a:t>
            </a:r>
          </a:p>
          <a:p>
            <a:pPr>
              <a:lnSpc>
                <a:spcPct val="150000"/>
              </a:lnSpc>
            </a:pPr>
            <a:r>
              <a:rPr lang="zh-CN" altLang="en-US" dirty="0"/>
              <a:t>进程同步是一种进程通信</a:t>
            </a:r>
            <a:r>
              <a:rPr lang="en-US" altLang="zh-CN" dirty="0"/>
              <a:t>,</a:t>
            </a:r>
            <a:r>
              <a:rPr lang="zh-CN" altLang="en-US" dirty="0"/>
              <a:t>但有别于本节讨论的内容</a:t>
            </a:r>
            <a:r>
              <a:rPr lang="en-US" altLang="zh-CN" dirty="0"/>
              <a:t>,</a:t>
            </a:r>
            <a:r>
              <a:rPr lang="zh-CN" altLang="en-US" dirty="0"/>
              <a:t>因为本节讨论的进程通信</a:t>
            </a:r>
            <a:r>
              <a:rPr lang="zh-CN" altLang="en-US" dirty="0" smtClean="0"/>
              <a:t>是</a:t>
            </a:r>
            <a:r>
              <a:rPr lang="zh-CN" altLang="en-US" dirty="0" smtClean="0">
                <a:solidFill>
                  <a:srgbClr val="00B0F0"/>
                </a:solidFill>
              </a:rPr>
              <a:t>专门用于在进程</a:t>
            </a:r>
            <a:r>
              <a:rPr lang="zh-CN" altLang="en-US" dirty="0">
                <a:solidFill>
                  <a:srgbClr val="00B0F0"/>
                </a:solidFill>
              </a:rPr>
              <a:t>间</a:t>
            </a:r>
            <a:r>
              <a:rPr lang="zh-CN" altLang="en-US" dirty="0" smtClean="0">
                <a:solidFill>
                  <a:srgbClr val="00B0F0"/>
                </a:solidFill>
              </a:rPr>
              <a:t>传递</a:t>
            </a:r>
            <a:r>
              <a:rPr lang="zh-CN" altLang="en-US" dirty="0" smtClean="0">
                <a:solidFill>
                  <a:schemeClr val="accent2">
                    <a:lumMod val="75000"/>
                  </a:schemeClr>
                </a:solidFill>
              </a:rPr>
              <a:t>大批</a:t>
            </a:r>
            <a:r>
              <a:rPr lang="zh-CN" altLang="en-US" dirty="0" smtClean="0">
                <a:solidFill>
                  <a:srgbClr val="00B0F0"/>
                </a:solidFill>
              </a:rPr>
              <a:t>数据</a:t>
            </a:r>
            <a:r>
              <a:rPr lang="zh-CN" altLang="en-US" dirty="0">
                <a:solidFill>
                  <a:srgbClr val="00B0F0"/>
                </a:solidFill>
              </a:rPr>
              <a:t>的通信</a:t>
            </a:r>
            <a:r>
              <a:rPr lang="en-US" altLang="zh-CN" dirty="0"/>
              <a:t>,</a:t>
            </a:r>
            <a:r>
              <a:rPr lang="zh-CN" altLang="en-US" dirty="0"/>
              <a:t>而进程同步只是在进程间传递</a:t>
            </a:r>
            <a:r>
              <a:rPr lang="zh-CN" altLang="en-US" dirty="0" smtClean="0"/>
              <a:t>信号</a:t>
            </a:r>
            <a:endParaRPr lang="zh-CN" altLang="en-US" dirty="0"/>
          </a:p>
        </p:txBody>
      </p:sp>
    </p:spTree>
    <p:extLst>
      <p:ext uri="{BB962C8B-B14F-4D97-AF65-F5344CB8AC3E}">
        <p14:creationId xmlns:p14="http://schemas.microsoft.com/office/powerpoint/2010/main" val="4778758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1776807370"/>
              </p:ext>
            </p:extLst>
          </p:nvPr>
        </p:nvGraphicFramePr>
        <p:xfrm>
          <a:off x="332232" y="1309689"/>
          <a:ext cx="7960868" cy="4672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3516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3.5.3</a:t>
            </a:r>
            <a:r>
              <a:rPr lang="zh-CN" altLang="en-US" dirty="0" smtClean="0"/>
              <a:t> 共享存储区通信</a:t>
            </a:r>
            <a:endParaRPr lang="en-US" dirty="0"/>
          </a:p>
        </p:txBody>
      </p:sp>
      <p:sp>
        <p:nvSpPr>
          <p:cNvPr id="3" name="Content Placeholder 2"/>
          <p:cNvSpPr>
            <a:spLocks noGrp="1"/>
          </p:cNvSpPr>
          <p:nvPr>
            <p:ph idx="1"/>
          </p:nvPr>
        </p:nvSpPr>
        <p:spPr/>
        <p:txBody>
          <a:bodyPr>
            <a:normAutofit fontScale="92500" lnSpcReduction="20000"/>
          </a:bodyPr>
          <a:lstStyle/>
          <a:p>
            <a:pPr>
              <a:lnSpc>
                <a:spcPct val="150000"/>
              </a:lnSpc>
            </a:pPr>
            <a:r>
              <a:rPr lang="zh-CN" altLang="en-US" dirty="0"/>
              <a:t>由操作系统在内存中开辟一个共享存储区</a:t>
            </a:r>
            <a:r>
              <a:rPr lang="en-US" altLang="zh-CN" dirty="0"/>
              <a:t>,</a:t>
            </a:r>
            <a:r>
              <a:rPr lang="zh-CN" altLang="en-US" dirty="0"/>
              <a:t>各个进程通过该共享存储区实现通信</a:t>
            </a:r>
            <a:r>
              <a:rPr lang="en-US" altLang="zh-CN" dirty="0"/>
              <a:t>.</a:t>
            </a:r>
            <a:r>
              <a:rPr lang="zh-CN" altLang="en-US" dirty="0"/>
              <a:t>进程通信前</a:t>
            </a:r>
            <a:r>
              <a:rPr lang="en-US" altLang="zh-CN" dirty="0"/>
              <a:t>,</a:t>
            </a:r>
            <a:r>
              <a:rPr lang="zh-CN" altLang="en-US" dirty="0"/>
              <a:t>从共享存储区申请一个分区段</a:t>
            </a:r>
            <a:r>
              <a:rPr lang="en-US" altLang="zh-CN" dirty="0"/>
              <a:t>,</a:t>
            </a:r>
            <a:r>
              <a:rPr lang="zh-CN" altLang="en-US" dirty="0"/>
              <a:t>该分区段属于通信各方进程公用的内存区</a:t>
            </a:r>
            <a:r>
              <a:rPr lang="en-US" altLang="zh-CN" dirty="0"/>
              <a:t>,</a:t>
            </a:r>
            <a:r>
              <a:rPr lang="zh-CN" altLang="en-US" dirty="0"/>
              <a:t>通信的某一方进程可能在一个进程申请前已经申请得到</a:t>
            </a:r>
            <a:r>
              <a:rPr lang="en-US" altLang="zh-CN" dirty="0"/>
              <a:t>,</a:t>
            </a:r>
            <a:r>
              <a:rPr lang="zh-CN" altLang="en-US" dirty="0"/>
              <a:t>若是这样</a:t>
            </a:r>
            <a:r>
              <a:rPr lang="en-US" altLang="zh-CN" dirty="0"/>
              <a:t>,</a:t>
            </a:r>
            <a:r>
              <a:rPr lang="zh-CN" altLang="en-US" dirty="0"/>
              <a:t>则仅向后申请的进程返回分区段的一个标识</a:t>
            </a:r>
            <a:r>
              <a:rPr lang="en-US" altLang="zh-CN" dirty="0"/>
              <a:t>,</a:t>
            </a:r>
            <a:r>
              <a:rPr lang="zh-CN" altLang="en-US" dirty="0"/>
              <a:t>各方进程通过该标识向分区段写入信息或从中读取信息</a:t>
            </a:r>
            <a:r>
              <a:rPr lang="en-US" altLang="zh-CN" dirty="0"/>
              <a:t>.</a:t>
            </a:r>
            <a:r>
              <a:rPr lang="zh-CN" altLang="en-US" dirty="0"/>
              <a:t>当然也需要处理对分区段的访问同步与互斥问题</a:t>
            </a:r>
            <a:r>
              <a:rPr lang="en-US" altLang="zh-CN" dirty="0"/>
              <a:t>.</a:t>
            </a:r>
          </a:p>
          <a:p>
            <a:pPr>
              <a:lnSpc>
                <a:spcPct val="150000"/>
              </a:lnSpc>
            </a:pPr>
            <a:r>
              <a:rPr lang="zh-CN" altLang="en-US" dirty="0"/>
              <a:t>通过程序设计实现，用程序指令设置共享存储区，并处理通信进程之间的同步问题</a:t>
            </a:r>
          </a:p>
          <a:p>
            <a:pPr>
              <a:lnSpc>
                <a:spcPct val="150000"/>
              </a:lnSpc>
            </a:pPr>
            <a:endParaRPr lang="en-US" dirty="0"/>
          </a:p>
        </p:txBody>
      </p:sp>
    </p:spTree>
    <p:extLst>
      <p:ext uri="{BB962C8B-B14F-4D97-AF65-F5344CB8AC3E}">
        <p14:creationId xmlns:p14="http://schemas.microsoft.com/office/powerpoint/2010/main" val="1942453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3.5.3</a:t>
            </a:r>
            <a:r>
              <a:rPr lang="zh-CN" altLang="en-US" dirty="0" smtClean="0"/>
              <a:t> 相关系统调用</a:t>
            </a:r>
            <a:endParaRPr lang="en-US" dirty="0"/>
          </a:p>
        </p:txBody>
      </p:sp>
      <p:sp>
        <p:nvSpPr>
          <p:cNvPr id="3" name="Content Placeholder 2"/>
          <p:cNvSpPr>
            <a:spLocks noGrp="1"/>
          </p:cNvSpPr>
          <p:nvPr>
            <p:ph idx="1"/>
          </p:nvPr>
        </p:nvSpPr>
        <p:spPr/>
        <p:txBody>
          <a:bodyPr/>
          <a:lstStyle/>
          <a:p>
            <a:r>
              <a:rPr lang="en-US" dirty="0" err="1"/>
              <a:t>int</a:t>
            </a:r>
            <a:r>
              <a:rPr lang="en-US" dirty="0"/>
              <a:t> </a:t>
            </a:r>
            <a:r>
              <a:rPr lang="en-US" dirty="0" err="1"/>
              <a:t>shmget</a:t>
            </a:r>
            <a:r>
              <a:rPr lang="en-US" dirty="0"/>
              <a:t>(</a:t>
            </a:r>
            <a:r>
              <a:rPr lang="en-US" dirty="0" err="1"/>
              <a:t>key_t</a:t>
            </a:r>
            <a:r>
              <a:rPr lang="en-US" dirty="0"/>
              <a:t> key, </a:t>
            </a:r>
            <a:r>
              <a:rPr lang="en-US" dirty="0" err="1"/>
              <a:t>size_t</a:t>
            </a:r>
            <a:r>
              <a:rPr lang="en-US" dirty="0"/>
              <a:t> size, </a:t>
            </a:r>
            <a:r>
              <a:rPr lang="en-US" dirty="0" err="1"/>
              <a:t>int</a:t>
            </a:r>
            <a:r>
              <a:rPr lang="en-US" dirty="0"/>
              <a:t> </a:t>
            </a:r>
            <a:r>
              <a:rPr lang="en-US" dirty="0" err="1" smtClean="0"/>
              <a:t>shmflg</a:t>
            </a:r>
            <a:r>
              <a:rPr lang="en-US" dirty="0" smtClean="0"/>
              <a:t>)</a:t>
            </a:r>
            <a:endParaRPr lang="zh-CN" altLang="en-US" dirty="0" smtClean="0"/>
          </a:p>
          <a:p>
            <a:pPr lvl="1"/>
            <a:r>
              <a:rPr lang="zh-CN" altLang="en-US" dirty="0"/>
              <a:t>得到一个共享内存标识符或创建一个共享内存对象并返回共享内存标识符</a:t>
            </a:r>
          </a:p>
          <a:p>
            <a:r>
              <a:rPr lang="en-US" dirty="0"/>
              <a:t>void *</a:t>
            </a:r>
            <a:r>
              <a:rPr lang="en-US" dirty="0" err="1"/>
              <a:t>shmat</a:t>
            </a:r>
            <a:r>
              <a:rPr lang="en-US" dirty="0"/>
              <a:t>(</a:t>
            </a:r>
            <a:r>
              <a:rPr lang="en-US" dirty="0" err="1"/>
              <a:t>int</a:t>
            </a:r>
            <a:r>
              <a:rPr lang="en-US" dirty="0"/>
              <a:t> </a:t>
            </a:r>
            <a:r>
              <a:rPr lang="en-US" dirty="0" err="1"/>
              <a:t>shmid</a:t>
            </a:r>
            <a:r>
              <a:rPr lang="en-US" dirty="0"/>
              <a:t>, </a:t>
            </a:r>
            <a:r>
              <a:rPr lang="en-US" dirty="0" err="1"/>
              <a:t>const</a:t>
            </a:r>
            <a:r>
              <a:rPr lang="en-US" dirty="0"/>
              <a:t> void *</a:t>
            </a:r>
            <a:r>
              <a:rPr lang="en-US" dirty="0" err="1"/>
              <a:t>shmaddr</a:t>
            </a:r>
            <a:r>
              <a:rPr lang="en-US" dirty="0"/>
              <a:t>, </a:t>
            </a:r>
            <a:r>
              <a:rPr lang="en-US" dirty="0" err="1"/>
              <a:t>int</a:t>
            </a:r>
            <a:r>
              <a:rPr lang="en-US" dirty="0"/>
              <a:t> </a:t>
            </a:r>
            <a:r>
              <a:rPr lang="en-US" dirty="0" err="1"/>
              <a:t>shmflg</a:t>
            </a:r>
            <a:r>
              <a:rPr lang="en-US" dirty="0" smtClean="0"/>
              <a:t>)</a:t>
            </a:r>
            <a:endParaRPr lang="zh-CN" altLang="en-US" dirty="0" smtClean="0"/>
          </a:p>
          <a:p>
            <a:pPr lvl="1"/>
            <a:r>
              <a:rPr lang="zh-CN" altLang="en-US" dirty="0" smtClean="0"/>
              <a:t>把</a:t>
            </a:r>
            <a:r>
              <a:rPr lang="zh-CN" altLang="en-US" dirty="0"/>
              <a:t>共享内存区对象映射到调用进程的地址</a:t>
            </a:r>
            <a:r>
              <a:rPr lang="zh-CN" altLang="en-US" dirty="0" smtClean="0"/>
              <a:t>空间</a:t>
            </a:r>
          </a:p>
          <a:p>
            <a:r>
              <a:rPr lang="en-US" dirty="0" err="1"/>
              <a:t>int</a:t>
            </a:r>
            <a:r>
              <a:rPr lang="en-US" dirty="0"/>
              <a:t> </a:t>
            </a:r>
            <a:r>
              <a:rPr lang="en-US" dirty="0" err="1"/>
              <a:t>shmdt</a:t>
            </a:r>
            <a:r>
              <a:rPr lang="en-US" dirty="0"/>
              <a:t>(</a:t>
            </a:r>
            <a:r>
              <a:rPr lang="en-US" dirty="0" err="1"/>
              <a:t>const</a:t>
            </a:r>
            <a:r>
              <a:rPr lang="en-US" dirty="0"/>
              <a:t> void *</a:t>
            </a:r>
            <a:r>
              <a:rPr lang="en-US" dirty="0" err="1"/>
              <a:t>shmaddr</a:t>
            </a:r>
            <a:r>
              <a:rPr lang="en-US" dirty="0" smtClean="0"/>
              <a:t>)</a:t>
            </a:r>
            <a:endParaRPr lang="zh-CN" altLang="en-US" dirty="0"/>
          </a:p>
          <a:p>
            <a:pPr lvl="1"/>
            <a:r>
              <a:rPr lang="zh-CN" altLang="en-US" dirty="0"/>
              <a:t>断开与共享内存附加点的地址，禁止本进程访问此片共享</a:t>
            </a:r>
            <a:r>
              <a:rPr lang="zh-CN" altLang="en-US" dirty="0" smtClean="0"/>
              <a:t>内存</a:t>
            </a:r>
          </a:p>
          <a:p>
            <a:r>
              <a:rPr lang="en-US" dirty="0" err="1"/>
              <a:t>int</a:t>
            </a:r>
            <a:r>
              <a:rPr lang="en-US" dirty="0"/>
              <a:t> </a:t>
            </a:r>
            <a:r>
              <a:rPr lang="en-US" dirty="0" err="1"/>
              <a:t>shmctl</a:t>
            </a:r>
            <a:r>
              <a:rPr lang="en-US" dirty="0"/>
              <a:t>(</a:t>
            </a:r>
            <a:r>
              <a:rPr lang="en-US" dirty="0" err="1"/>
              <a:t>int</a:t>
            </a:r>
            <a:r>
              <a:rPr lang="en-US" dirty="0"/>
              <a:t> </a:t>
            </a:r>
            <a:r>
              <a:rPr lang="en-US" dirty="0" err="1"/>
              <a:t>shmid</a:t>
            </a:r>
            <a:r>
              <a:rPr lang="en-US" dirty="0"/>
              <a:t>, </a:t>
            </a:r>
            <a:r>
              <a:rPr lang="en-US" dirty="0" err="1"/>
              <a:t>int</a:t>
            </a:r>
            <a:r>
              <a:rPr lang="en-US" dirty="0"/>
              <a:t> </a:t>
            </a:r>
            <a:r>
              <a:rPr lang="en-US" dirty="0" err="1"/>
              <a:t>cmd</a:t>
            </a:r>
            <a:r>
              <a:rPr lang="en-US" dirty="0"/>
              <a:t>, </a:t>
            </a:r>
            <a:r>
              <a:rPr lang="en-US" dirty="0" err="1"/>
              <a:t>struct</a:t>
            </a:r>
            <a:r>
              <a:rPr lang="en-US" dirty="0"/>
              <a:t> </a:t>
            </a:r>
            <a:r>
              <a:rPr lang="en-US" dirty="0" err="1"/>
              <a:t>shmid_ds</a:t>
            </a:r>
            <a:r>
              <a:rPr lang="en-US" dirty="0"/>
              <a:t> *</a:t>
            </a:r>
            <a:r>
              <a:rPr lang="en-US" dirty="0" err="1"/>
              <a:t>buf</a:t>
            </a:r>
            <a:r>
              <a:rPr lang="en-US" dirty="0" smtClean="0"/>
              <a:t>)</a:t>
            </a:r>
            <a:endParaRPr lang="zh-CN" altLang="en-US" dirty="0" smtClean="0"/>
          </a:p>
          <a:p>
            <a:pPr lvl="1"/>
            <a:r>
              <a:rPr lang="zh-CN" altLang="en-US" dirty="0"/>
              <a:t>完成对共享内存的控制</a:t>
            </a:r>
          </a:p>
          <a:p>
            <a:pPr lvl="1"/>
            <a:endParaRPr lang="en-US" dirty="0"/>
          </a:p>
          <a:p>
            <a:endParaRPr lang="en-US" dirty="0"/>
          </a:p>
        </p:txBody>
      </p:sp>
    </p:spTree>
    <p:extLst>
      <p:ext uri="{BB962C8B-B14F-4D97-AF65-F5344CB8AC3E}">
        <p14:creationId xmlns:p14="http://schemas.microsoft.com/office/powerpoint/2010/main" val="1346768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447164670"/>
              </p:ext>
            </p:extLst>
          </p:nvPr>
        </p:nvGraphicFramePr>
        <p:xfrm>
          <a:off x="332232" y="1309689"/>
          <a:ext cx="7960868" cy="4672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0955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3.5.4</a:t>
            </a:r>
            <a:r>
              <a:rPr lang="zh-CN" altLang="en-US" dirty="0" smtClean="0"/>
              <a:t> 消息通信机制</a:t>
            </a:r>
            <a:endParaRPr lang="en-US" dirty="0"/>
          </a:p>
        </p:txBody>
      </p:sp>
      <p:sp>
        <p:nvSpPr>
          <p:cNvPr id="3" name="Content Placeholder 2"/>
          <p:cNvSpPr>
            <a:spLocks noGrp="1"/>
          </p:cNvSpPr>
          <p:nvPr>
            <p:ph idx="1"/>
          </p:nvPr>
        </p:nvSpPr>
        <p:spPr/>
        <p:txBody>
          <a:bodyPr/>
          <a:lstStyle/>
          <a:p>
            <a:r>
              <a:rPr lang="zh-CN" altLang="en-US" dirty="0"/>
              <a:t>是一种高级的通信方式</a:t>
            </a:r>
          </a:p>
          <a:p>
            <a:r>
              <a:rPr lang="zh-CN" altLang="en-US" dirty="0"/>
              <a:t>操作系统隐蔽消息传递的实现细节，简化应用程序编制的复杂性</a:t>
            </a:r>
          </a:p>
          <a:p>
            <a:r>
              <a:rPr lang="zh-CN" altLang="en-US" dirty="0"/>
              <a:t>消息传递的复杂性在于：地址空间的隔离，发送进程无法直接将消息复制到接收进程的地址空间中，该工作由操作系统实现</a:t>
            </a:r>
          </a:p>
          <a:p>
            <a:r>
              <a:rPr lang="zh-CN" altLang="en-US" dirty="0"/>
              <a:t>提供两个原语：</a:t>
            </a:r>
            <a:r>
              <a:rPr lang="en-US" altLang="zh-CN" dirty="0"/>
              <a:t>send</a:t>
            </a:r>
            <a:r>
              <a:rPr lang="zh-CN" altLang="en-US" dirty="0"/>
              <a:t>和</a:t>
            </a:r>
            <a:r>
              <a:rPr lang="en-US" altLang="zh-CN" dirty="0"/>
              <a:t>receive</a:t>
            </a:r>
          </a:p>
          <a:p>
            <a:endParaRPr lang="en-US" dirty="0"/>
          </a:p>
        </p:txBody>
      </p:sp>
    </p:spTree>
    <p:extLst>
      <p:ext uri="{BB962C8B-B14F-4D97-AF65-F5344CB8AC3E}">
        <p14:creationId xmlns:p14="http://schemas.microsoft.com/office/powerpoint/2010/main" val="81759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3.5.4</a:t>
            </a:r>
            <a:r>
              <a:rPr lang="zh-CN" altLang="en-US" dirty="0" smtClean="0"/>
              <a:t>（续）</a:t>
            </a:r>
            <a:endParaRPr lang="en-US" dirty="0"/>
          </a:p>
        </p:txBody>
      </p:sp>
      <p:sp>
        <p:nvSpPr>
          <p:cNvPr id="3" name="Content Placeholder 2"/>
          <p:cNvSpPr>
            <a:spLocks noGrp="1"/>
          </p:cNvSpPr>
          <p:nvPr>
            <p:ph idx="1"/>
          </p:nvPr>
        </p:nvSpPr>
        <p:spPr>
          <a:xfrm>
            <a:off x="628650" y="1825625"/>
            <a:ext cx="7663580" cy="4351338"/>
          </a:xfrm>
        </p:spPr>
        <p:txBody>
          <a:bodyPr/>
          <a:lstStyle/>
          <a:p>
            <a:r>
              <a:rPr lang="zh-CN" altLang="en-US" dirty="0"/>
              <a:t>采用消息传递机制后，进程间通过消息来交换信息</a:t>
            </a:r>
          </a:p>
          <a:p>
            <a:pPr lvl="1"/>
            <a:r>
              <a:rPr lang="zh-CN" altLang="en-US" dirty="0"/>
              <a:t>一个正在执行的进程可</a:t>
            </a:r>
            <a:r>
              <a:rPr lang="zh-CN" altLang="en-US" dirty="0">
                <a:solidFill>
                  <a:srgbClr val="0070C0"/>
                </a:solidFill>
              </a:rPr>
              <a:t>在任何时刻</a:t>
            </a:r>
            <a:r>
              <a:rPr lang="zh-CN" altLang="en-US" dirty="0"/>
              <a:t>向另一个正在执行的进程</a:t>
            </a:r>
            <a:r>
              <a:rPr lang="zh-CN" altLang="en-US" dirty="0">
                <a:solidFill>
                  <a:srgbClr val="0070C0"/>
                </a:solidFill>
              </a:rPr>
              <a:t>发送消息</a:t>
            </a:r>
          </a:p>
          <a:p>
            <a:pPr lvl="1"/>
            <a:r>
              <a:rPr lang="zh-CN" altLang="en-US" dirty="0"/>
              <a:t>一个正在执行的进程也可</a:t>
            </a:r>
            <a:r>
              <a:rPr lang="zh-CN" altLang="en-US" dirty="0">
                <a:solidFill>
                  <a:srgbClr val="0070C0"/>
                </a:solidFill>
              </a:rPr>
              <a:t>在任何时刻</a:t>
            </a:r>
            <a:r>
              <a:rPr lang="zh-CN" altLang="en-US" dirty="0"/>
              <a:t>向正在执行的另一个进程</a:t>
            </a:r>
            <a:r>
              <a:rPr lang="zh-CN" altLang="en-US" dirty="0">
                <a:solidFill>
                  <a:srgbClr val="0070C0"/>
                </a:solidFill>
              </a:rPr>
              <a:t>请求消息</a:t>
            </a:r>
          </a:p>
          <a:p>
            <a:pPr marL="228600" lvl="1">
              <a:spcBef>
                <a:spcPts val="1000"/>
              </a:spcBef>
            </a:pPr>
            <a:r>
              <a:rPr lang="zh-CN" altLang="en-US" sz="2400" dirty="0"/>
              <a:t>消息传递不仅具有进程通信的能力，还提供进程同步的能力</a:t>
            </a:r>
          </a:p>
          <a:p>
            <a:pPr lvl="1"/>
            <a:r>
              <a:rPr lang="zh-CN" altLang="en-US" dirty="0" smtClean="0"/>
              <a:t>如果</a:t>
            </a:r>
            <a:r>
              <a:rPr lang="zh-CN" altLang="en-US" dirty="0"/>
              <a:t>进程在某</a:t>
            </a:r>
            <a:r>
              <a:rPr lang="zh-CN" altLang="en-US" dirty="0" smtClean="0"/>
              <a:t>一时刻的</a:t>
            </a:r>
            <a:r>
              <a:rPr lang="zh-CN" altLang="en-US" dirty="0"/>
              <a:t>执行依赖于另一进程的消息或等待其他进程对所发消息的应答，则消息机制与进程的阻塞和释放相联系</a:t>
            </a:r>
          </a:p>
          <a:p>
            <a:endParaRPr lang="en-US" dirty="0"/>
          </a:p>
        </p:txBody>
      </p:sp>
    </p:spTree>
    <p:extLst>
      <p:ext uri="{BB962C8B-B14F-4D97-AF65-F5344CB8AC3E}">
        <p14:creationId xmlns:p14="http://schemas.microsoft.com/office/powerpoint/2010/main" val="683676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3.5.4</a:t>
            </a:r>
            <a:r>
              <a:rPr lang="zh-CN" altLang="en-US" dirty="0" smtClean="0"/>
              <a:t>：通信方式</a:t>
            </a:r>
            <a:endParaRPr lang="en-US" dirty="0"/>
          </a:p>
        </p:txBody>
      </p:sp>
      <p:sp>
        <p:nvSpPr>
          <p:cNvPr id="3" name="Content Placeholder 2"/>
          <p:cNvSpPr>
            <a:spLocks noGrp="1"/>
          </p:cNvSpPr>
          <p:nvPr>
            <p:ph idx="1"/>
          </p:nvPr>
        </p:nvSpPr>
        <p:spPr/>
        <p:txBody>
          <a:bodyPr/>
          <a:lstStyle/>
          <a:p>
            <a:pPr>
              <a:lnSpc>
                <a:spcPct val="150000"/>
              </a:lnSpc>
            </a:pPr>
            <a:r>
              <a:rPr lang="zh-CN" altLang="en-US" dirty="0" smtClean="0"/>
              <a:t>直接通信方式（消息缓冲区）</a:t>
            </a:r>
          </a:p>
          <a:p>
            <a:pPr lvl="1">
              <a:lnSpc>
                <a:spcPct val="150000"/>
              </a:lnSpc>
            </a:pPr>
            <a:r>
              <a:rPr lang="zh-CN" altLang="en-US" dirty="0"/>
              <a:t>发送或接收消息的进程必须指出消息发给哪个进程或从哪个进程接收消息。</a:t>
            </a:r>
          </a:p>
          <a:p>
            <a:pPr lvl="1">
              <a:lnSpc>
                <a:spcPct val="150000"/>
              </a:lnSpc>
            </a:pPr>
            <a:r>
              <a:rPr lang="zh-CN" altLang="en-US" dirty="0"/>
              <a:t>原语</a:t>
            </a:r>
            <a:r>
              <a:rPr lang="en-US" altLang="zh-CN" dirty="0"/>
              <a:t>send</a:t>
            </a:r>
            <a:r>
              <a:rPr lang="zh-CN" altLang="en-US" dirty="0"/>
              <a:t>（</a:t>
            </a:r>
            <a:r>
              <a:rPr lang="en-US" altLang="zh-CN" dirty="0"/>
              <a:t>P</a:t>
            </a:r>
            <a:r>
              <a:rPr lang="zh-CN" altLang="en-US" dirty="0"/>
              <a:t>，消息）：把一个消息发送给进程</a:t>
            </a:r>
            <a:r>
              <a:rPr lang="en-US" altLang="zh-CN" dirty="0"/>
              <a:t>P</a:t>
            </a:r>
          </a:p>
          <a:p>
            <a:pPr lvl="1">
              <a:lnSpc>
                <a:spcPct val="150000"/>
              </a:lnSpc>
            </a:pPr>
            <a:r>
              <a:rPr lang="zh-CN" altLang="en-US" dirty="0"/>
              <a:t>原语</a:t>
            </a:r>
            <a:r>
              <a:rPr lang="en-US" altLang="zh-CN" dirty="0"/>
              <a:t>receive</a:t>
            </a:r>
            <a:r>
              <a:rPr lang="zh-CN" altLang="en-US" dirty="0"/>
              <a:t>（</a:t>
            </a:r>
            <a:r>
              <a:rPr lang="en-US" altLang="zh-CN" dirty="0"/>
              <a:t>Q</a:t>
            </a:r>
            <a:r>
              <a:rPr lang="zh-CN" altLang="en-US" dirty="0"/>
              <a:t>，消息）：从进程</a:t>
            </a:r>
            <a:r>
              <a:rPr lang="en-US" altLang="zh-CN" dirty="0"/>
              <a:t>Q</a:t>
            </a:r>
            <a:r>
              <a:rPr lang="zh-CN" altLang="en-US" dirty="0"/>
              <a:t>接收一个</a:t>
            </a:r>
            <a:r>
              <a:rPr lang="zh-CN" altLang="en-US" dirty="0" smtClean="0"/>
              <a:t>消息</a:t>
            </a:r>
            <a:endParaRPr lang="zh-CN" altLang="en-US" dirty="0"/>
          </a:p>
        </p:txBody>
      </p:sp>
    </p:spTree>
    <p:extLst>
      <p:ext uri="{BB962C8B-B14F-4D97-AF65-F5344CB8AC3E}">
        <p14:creationId xmlns:p14="http://schemas.microsoft.com/office/powerpoint/2010/main" val="240096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3.5.4</a:t>
            </a:r>
            <a:r>
              <a:rPr lang="zh-CN" altLang="en-US" dirty="0" smtClean="0"/>
              <a:t>：通信方式</a:t>
            </a:r>
            <a:endParaRPr lang="en-US" dirty="0"/>
          </a:p>
        </p:txBody>
      </p:sp>
      <p:sp>
        <p:nvSpPr>
          <p:cNvPr id="3" name="Content Placeholder 2"/>
          <p:cNvSpPr>
            <a:spLocks noGrp="1"/>
          </p:cNvSpPr>
          <p:nvPr>
            <p:ph idx="1"/>
          </p:nvPr>
        </p:nvSpPr>
        <p:spPr/>
        <p:txBody>
          <a:bodyPr/>
          <a:lstStyle/>
          <a:p>
            <a:r>
              <a:rPr lang="zh-CN" altLang="en-US" dirty="0" smtClean="0"/>
              <a:t>直接通信方式（消息缓冲区）</a:t>
            </a:r>
          </a:p>
          <a:p>
            <a:pPr lvl="1"/>
            <a:r>
              <a:rPr lang="zh-CN" altLang="en-US" dirty="0" smtClean="0"/>
              <a:t>发送或接收消息的进程必须指出消息发给哪个进程或从哪个进程接收消息。</a:t>
            </a:r>
          </a:p>
          <a:p>
            <a:pPr lvl="1"/>
            <a:r>
              <a:rPr lang="zh-CN" altLang="en-US" dirty="0" smtClean="0"/>
              <a:t>原语</a:t>
            </a:r>
            <a:r>
              <a:rPr lang="en-US" altLang="zh-CN" dirty="0" smtClean="0"/>
              <a:t>send</a:t>
            </a:r>
            <a:r>
              <a:rPr lang="zh-CN" altLang="en-US" dirty="0" smtClean="0"/>
              <a:t>（</a:t>
            </a:r>
            <a:r>
              <a:rPr lang="en-US" altLang="zh-CN" dirty="0" smtClean="0"/>
              <a:t>P</a:t>
            </a:r>
            <a:r>
              <a:rPr lang="zh-CN" altLang="en-US" dirty="0" smtClean="0"/>
              <a:t>，消息）：把一个消息发送给进程</a:t>
            </a:r>
            <a:r>
              <a:rPr lang="en-US" altLang="zh-CN" dirty="0" smtClean="0"/>
              <a:t>P</a:t>
            </a:r>
          </a:p>
          <a:p>
            <a:pPr lvl="1"/>
            <a:r>
              <a:rPr lang="zh-CN" altLang="en-US" dirty="0" smtClean="0"/>
              <a:t>原语</a:t>
            </a:r>
            <a:r>
              <a:rPr lang="en-US" altLang="zh-CN" dirty="0" smtClean="0"/>
              <a:t>receive</a:t>
            </a:r>
            <a:r>
              <a:rPr lang="zh-CN" altLang="en-US" dirty="0" smtClean="0"/>
              <a:t>（</a:t>
            </a:r>
            <a:r>
              <a:rPr lang="en-US" altLang="zh-CN" dirty="0" smtClean="0"/>
              <a:t>Q</a:t>
            </a:r>
            <a:r>
              <a:rPr lang="zh-CN" altLang="en-US" dirty="0" smtClean="0"/>
              <a:t>，消息）：从进程</a:t>
            </a:r>
            <a:r>
              <a:rPr lang="en-US" altLang="zh-CN" dirty="0" smtClean="0"/>
              <a:t>Q</a:t>
            </a:r>
            <a:r>
              <a:rPr lang="zh-CN" altLang="en-US" dirty="0" smtClean="0"/>
              <a:t>接收一个消息</a:t>
            </a:r>
          </a:p>
          <a:p>
            <a:r>
              <a:rPr lang="zh-CN" altLang="en-US" dirty="0" smtClean="0"/>
              <a:t>间接通信方式（信箱）</a:t>
            </a:r>
          </a:p>
          <a:p>
            <a:pPr lvl="1"/>
            <a:r>
              <a:rPr lang="zh-CN" altLang="en-US" dirty="0"/>
              <a:t>进程间发送或接收消息通过信箱进行，消息可被理解成信件</a:t>
            </a:r>
          </a:p>
          <a:p>
            <a:pPr lvl="1"/>
            <a:r>
              <a:rPr lang="zh-CN" altLang="en-US" dirty="0"/>
              <a:t>信箱是存放信件的存储区域，每个信箱可分成信箱头和信箱体两部分</a:t>
            </a:r>
          </a:p>
          <a:p>
            <a:pPr lvl="1"/>
            <a:r>
              <a:rPr lang="zh-CN" altLang="en-US" dirty="0"/>
              <a:t>信箱头指出信箱容量、信件格式、信件位置指针等</a:t>
            </a:r>
          </a:p>
          <a:p>
            <a:pPr lvl="1"/>
            <a:r>
              <a:rPr lang="zh-CN" altLang="en-US" dirty="0"/>
              <a:t>信箱体用来存放信件</a:t>
            </a:r>
            <a:r>
              <a:rPr lang="en-US" altLang="zh-CN" dirty="0"/>
              <a:t>,</a:t>
            </a:r>
            <a:r>
              <a:rPr lang="zh-CN" altLang="en-US" dirty="0"/>
              <a:t>可分成若干个区</a:t>
            </a:r>
            <a:r>
              <a:rPr lang="en-US" altLang="zh-CN" dirty="0"/>
              <a:t>,</a:t>
            </a:r>
            <a:r>
              <a:rPr lang="zh-CN" altLang="en-US" dirty="0"/>
              <a:t>每个区容纳一个</a:t>
            </a:r>
            <a:r>
              <a:rPr lang="zh-CN" altLang="en-US" dirty="0" smtClean="0"/>
              <a:t>信件</a:t>
            </a:r>
            <a:endParaRPr lang="zh-CN" altLang="en-US" dirty="0"/>
          </a:p>
        </p:txBody>
      </p:sp>
    </p:spTree>
    <p:extLst>
      <p:ext uri="{BB962C8B-B14F-4D97-AF65-F5344CB8AC3E}">
        <p14:creationId xmlns:p14="http://schemas.microsoft.com/office/powerpoint/2010/main" val="1384470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3.5.4</a:t>
            </a:r>
            <a:r>
              <a:rPr lang="zh-CN" altLang="en-US" dirty="0" smtClean="0"/>
              <a:t>：间接通信原语</a:t>
            </a:r>
            <a:endParaRPr lang="en-US" dirty="0"/>
          </a:p>
        </p:txBody>
      </p:sp>
      <p:sp>
        <p:nvSpPr>
          <p:cNvPr id="3" name="Content Placeholder 2"/>
          <p:cNvSpPr>
            <a:spLocks noGrp="1"/>
          </p:cNvSpPr>
          <p:nvPr>
            <p:ph idx="1"/>
          </p:nvPr>
        </p:nvSpPr>
        <p:spPr/>
        <p:txBody>
          <a:bodyPr/>
          <a:lstStyle/>
          <a:p>
            <a:pPr>
              <a:lnSpc>
                <a:spcPct val="150000"/>
              </a:lnSpc>
            </a:pPr>
            <a:r>
              <a:rPr lang="zh-CN" altLang="en-US" dirty="0"/>
              <a:t>原语</a:t>
            </a:r>
            <a:r>
              <a:rPr lang="en-US" altLang="zh-CN" dirty="0"/>
              <a:t>send</a:t>
            </a:r>
            <a:r>
              <a:rPr lang="zh-CN" altLang="en-US" dirty="0"/>
              <a:t>（</a:t>
            </a:r>
            <a:r>
              <a:rPr lang="en-US" altLang="zh-CN" dirty="0"/>
              <a:t>A</a:t>
            </a:r>
            <a:r>
              <a:rPr lang="zh-CN" altLang="en-US" dirty="0"/>
              <a:t>，信件）：若信箱未满</a:t>
            </a:r>
            <a:r>
              <a:rPr lang="en-US" altLang="zh-CN" dirty="0"/>
              <a:t>,</a:t>
            </a:r>
            <a:r>
              <a:rPr lang="zh-CN" altLang="en-US" dirty="0"/>
              <a:t>则把一封信件（消息）发送到信箱</a:t>
            </a:r>
            <a:r>
              <a:rPr lang="en-US" altLang="zh-CN" dirty="0"/>
              <a:t>A,</a:t>
            </a:r>
            <a:r>
              <a:rPr lang="zh-CN" altLang="en-US" dirty="0"/>
              <a:t>同时唤醒信件等待者进程</a:t>
            </a:r>
            <a:r>
              <a:rPr lang="en-US" altLang="zh-CN" dirty="0"/>
              <a:t>,</a:t>
            </a:r>
            <a:r>
              <a:rPr lang="zh-CN" altLang="en-US" dirty="0"/>
              <a:t>否则发送者阻塞</a:t>
            </a:r>
            <a:r>
              <a:rPr lang="en-US" altLang="zh-CN" dirty="0"/>
              <a:t>.</a:t>
            </a:r>
          </a:p>
          <a:p>
            <a:pPr>
              <a:lnSpc>
                <a:spcPct val="150000"/>
              </a:lnSpc>
            </a:pPr>
            <a:r>
              <a:rPr lang="zh-CN" altLang="en-US" dirty="0"/>
              <a:t>原语</a:t>
            </a:r>
            <a:r>
              <a:rPr lang="en-US" altLang="zh-CN" dirty="0"/>
              <a:t>receive</a:t>
            </a:r>
            <a:r>
              <a:rPr lang="zh-CN" altLang="en-US" dirty="0"/>
              <a:t>（</a:t>
            </a:r>
            <a:r>
              <a:rPr lang="en-US" altLang="zh-CN" dirty="0"/>
              <a:t>A</a:t>
            </a:r>
            <a:r>
              <a:rPr lang="zh-CN" altLang="en-US" dirty="0"/>
              <a:t>，信件）：若信箱不空</a:t>
            </a:r>
            <a:r>
              <a:rPr lang="en-US" altLang="zh-CN" dirty="0"/>
              <a:t>,</a:t>
            </a:r>
            <a:r>
              <a:rPr lang="zh-CN" altLang="en-US" dirty="0"/>
              <a:t>则从信箱</a:t>
            </a:r>
            <a:r>
              <a:rPr lang="en-US" altLang="zh-CN" dirty="0"/>
              <a:t>A</a:t>
            </a:r>
            <a:r>
              <a:rPr lang="zh-CN" altLang="en-US" dirty="0"/>
              <a:t>接收一封信件（消息）</a:t>
            </a:r>
            <a:r>
              <a:rPr lang="en-US" altLang="zh-CN" dirty="0"/>
              <a:t>,</a:t>
            </a:r>
            <a:r>
              <a:rPr lang="zh-CN" altLang="en-US" dirty="0"/>
              <a:t>同时唤醒等待发送者进程</a:t>
            </a:r>
            <a:r>
              <a:rPr lang="en-US" altLang="zh-CN" dirty="0"/>
              <a:t>;</a:t>
            </a:r>
            <a:r>
              <a:rPr lang="zh-CN" altLang="en-US" dirty="0"/>
              <a:t>否则接受者阻塞</a:t>
            </a:r>
            <a:r>
              <a:rPr lang="en-US" altLang="zh-CN" dirty="0"/>
              <a:t>.</a:t>
            </a:r>
            <a:endParaRPr lang="en-US" dirty="0"/>
          </a:p>
        </p:txBody>
      </p:sp>
      <p:sp>
        <p:nvSpPr>
          <p:cNvPr id="4" name="TextBox 3"/>
          <p:cNvSpPr txBox="1"/>
          <p:nvPr/>
        </p:nvSpPr>
        <p:spPr>
          <a:xfrm>
            <a:off x="4429593" y="5264217"/>
            <a:ext cx="3877985" cy="584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zh-CN" altLang="en-US" sz="3200" smtClean="0">
                <a:ln w="0"/>
                <a:solidFill>
                  <a:schemeClr val="accent1"/>
                </a:solidFill>
                <a:effectLst>
                  <a:outerShdw blurRad="38100" dist="25400" dir="5400000" algn="ctr" rotWithShape="0">
                    <a:srgbClr val="6E747A">
                      <a:alpha val="43000"/>
                    </a:srgbClr>
                  </a:outerShdw>
                </a:effectLst>
              </a:rPr>
              <a:t>与命名管道的区别？</a:t>
            </a:r>
            <a:endParaRPr lang="en-US" sz="32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901134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3.5.4</a:t>
            </a:r>
            <a:r>
              <a:rPr lang="zh-CN" altLang="en-US" dirty="0" smtClean="0"/>
              <a:t>：</a:t>
            </a:r>
            <a:r>
              <a:rPr lang="en-US" altLang="zh-CN" dirty="0" smtClean="0"/>
              <a:t>send</a:t>
            </a:r>
            <a:r>
              <a:rPr lang="zh-CN" altLang="en-US" dirty="0" smtClean="0"/>
              <a:t>的同步方式</a:t>
            </a:r>
            <a:endParaRPr lang="en-US" dirty="0"/>
          </a:p>
        </p:txBody>
      </p:sp>
      <p:sp>
        <p:nvSpPr>
          <p:cNvPr id="3" name="Content Placeholder 2"/>
          <p:cNvSpPr>
            <a:spLocks noGrp="1"/>
          </p:cNvSpPr>
          <p:nvPr>
            <p:ph idx="1"/>
          </p:nvPr>
        </p:nvSpPr>
        <p:spPr/>
        <p:txBody>
          <a:bodyPr/>
          <a:lstStyle/>
          <a:p>
            <a:pPr>
              <a:lnSpc>
                <a:spcPct val="150000"/>
              </a:lnSpc>
            </a:pPr>
            <a:r>
              <a:rPr lang="zh-CN" altLang="en-US" dirty="0"/>
              <a:t>当发送进程执行</a:t>
            </a:r>
            <a:r>
              <a:rPr lang="en-US" altLang="zh-CN" dirty="0"/>
              <a:t>send</a:t>
            </a:r>
            <a:r>
              <a:rPr lang="zh-CN" altLang="en-US" dirty="0"/>
              <a:t>发出一封信件后，它本身的执行可以分两种情况：</a:t>
            </a:r>
          </a:p>
          <a:p>
            <a:pPr lvl="1">
              <a:lnSpc>
                <a:spcPct val="150000"/>
              </a:lnSpc>
            </a:pPr>
            <a:r>
              <a:rPr lang="zh-CN" altLang="en-US" dirty="0" smtClean="0">
                <a:solidFill>
                  <a:srgbClr val="0070C0"/>
                </a:solidFill>
              </a:rPr>
              <a:t>阻塞型：</a:t>
            </a:r>
            <a:r>
              <a:rPr lang="zh-CN" altLang="en-US" dirty="0" smtClean="0"/>
              <a:t>等待</a:t>
            </a:r>
            <a:r>
              <a:rPr lang="zh-CN" altLang="en-US" dirty="0"/>
              <a:t>接收进程回答消息后才继续进行下去</a:t>
            </a:r>
          </a:p>
          <a:p>
            <a:pPr lvl="1">
              <a:lnSpc>
                <a:spcPct val="150000"/>
              </a:lnSpc>
            </a:pPr>
            <a:r>
              <a:rPr lang="zh-CN" altLang="en-US" dirty="0" smtClean="0">
                <a:solidFill>
                  <a:srgbClr val="0070C0"/>
                </a:solidFill>
              </a:rPr>
              <a:t>非阻塞型：</a:t>
            </a:r>
            <a:r>
              <a:rPr lang="zh-CN" altLang="en-US" dirty="0" smtClean="0"/>
              <a:t>发出</a:t>
            </a:r>
            <a:r>
              <a:rPr lang="zh-CN" altLang="en-US" dirty="0"/>
              <a:t>信件后不等回信立即执行下去，直到某个时刻需要接收进程送来的消息时，才对回答信件进行处理</a:t>
            </a:r>
          </a:p>
          <a:p>
            <a:pPr>
              <a:lnSpc>
                <a:spcPct val="150000"/>
              </a:lnSpc>
            </a:pPr>
            <a:endParaRPr lang="en-US" dirty="0"/>
          </a:p>
        </p:txBody>
      </p:sp>
    </p:spTree>
    <p:extLst>
      <p:ext uri="{BB962C8B-B14F-4D97-AF65-F5344CB8AC3E}">
        <p14:creationId xmlns:p14="http://schemas.microsoft.com/office/powerpoint/2010/main" val="725850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3.5.0 </a:t>
            </a:r>
            <a:r>
              <a:rPr lang="zh-CN" altLang="en-US" dirty="0" smtClean="0"/>
              <a:t>进程通信分类</a:t>
            </a:r>
            <a:endParaRPr lang="zh-CN" altLang="en-US" dirty="0"/>
          </a:p>
        </p:txBody>
      </p:sp>
      <p:sp>
        <p:nvSpPr>
          <p:cNvPr id="3" name="内容占位符 2"/>
          <p:cNvSpPr>
            <a:spLocks noGrp="1"/>
          </p:cNvSpPr>
          <p:nvPr>
            <p:ph idx="1"/>
          </p:nvPr>
        </p:nvSpPr>
        <p:spPr/>
        <p:txBody>
          <a:bodyPr>
            <a:normAutofit fontScale="92500"/>
          </a:bodyPr>
          <a:lstStyle/>
          <a:p>
            <a:pPr>
              <a:lnSpc>
                <a:spcPct val="150000"/>
              </a:lnSpc>
            </a:pPr>
            <a:r>
              <a:rPr lang="zh-CN" altLang="en-US" dirty="0"/>
              <a:t>低级通信：交换信息量少，通信控制复杂，对用户</a:t>
            </a:r>
            <a:r>
              <a:rPr lang="zh-CN" altLang="en-US" dirty="0" smtClean="0"/>
              <a:t>不透明</a:t>
            </a:r>
            <a:endParaRPr lang="en-US" altLang="zh-CN" dirty="0" smtClean="0"/>
          </a:p>
          <a:p>
            <a:pPr lvl="1">
              <a:lnSpc>
                <a:spcPct val="150000"/>
              </a:lnSpc>
            </a:pPr>
            <a:r>
              <a:rPr lang="zh-CN" altLang="en-US" dirty="0" smtClean="0"/>
              <a:t>信号通信机制（</a:t>
            </a:r>
            <a:r>
              <a:rPr lang="en-US" altLang="zh-CN" dirty="0" smtClean="0"/>
              <a:t>3.5.1</a:t>
            </a:r>
            <a:r>
              <a:rPr lang="zh-CN" altLang="en-US" dirty="0" smtClean="0"/>
              <a:t>）</a:t>
            </a:r>
          </a:p>
          <a:p>
            <a:pPr lvl="1">
              <a:lnSpc>
                <a:spcPct val="150000"/>
              </a:lnSpc>
            </a:pPr>
            <a:r>
              <a:rPr lang="zh-CN" altLang="en-US" dirty="0" smtClean="0"/>
              <a:t>信号量</a:t>
            </a:r>
            <a:r>
              <a:rPr lang="zh-CN" altLang="en-US" dirty="0"/>
              <a:t>及其原语操作</a:t>
            </a:r>
          </a:p>
          <a:p>
            <a:pPr>
              <a:lnSpc>
                <a:spcPct val="150000"/>
              </a:lnSpc>
            </a:pPr>
            <a:r>
              <a:rPr lang="zh-CN" altLang="en-US" dirty="0" smtClean="0"/>
              <a:t>高级</a:t>
            </a:r>
            <a:r>
              <a:rPr lang="zh-CN" altLang="en-US" dirty="0"/>
              <a:t>通信：用户直接利用</a:t>
            </a:r>
            <a:r>
              <a:rPr lang="en-US" altLang="zh-CN" dirty="0"/>
              <a:t>OS</a:t>
            </a:r>
            <a:r>
              <a:rPr lang="zh-CN" altLang="en-US" dirty="0"/>
              <a:t>提供的通信命令传输大量数据，通信控制细节由</a:t>
            </a:r>
            <a:r>
              <a:rPr lang="en-US" altLang="zh-CN" dirty="0"/>
              <a:t>OS</a:t>
            </a:r>
            <a:r>
              <a:rPr lang="zh-CN" altLang="en-US" dirty="0"/>
              <a:t>完成，对用户</a:t>
            </a:r>
            <a:r>
              <a:rPr lang="zh-CN" altLang="en-US" dirty="0" smtClean="0"/>
              <a:t>透明</a:t>
            </a:r>
            <a:endParaRPr lang="en-US" altLang="zh-CN" dirty="0" smtClean="0"/>
          </a:p>
          <a:p>
            <a:pPr lvl="1">
              <a:lnSpc>
                <a:spcPct val="150000"/>
              </a:lnSpc>
            </a:pPr>
            <a:r>
              <a:rPr lang="zh-CN" altLang="en-US" dirty="0"/>
              <a:t>管道提供的共享文件通信</a:t>
            </a:r>
            <a:r>
              <a:rPr lang="zh-CN" altLang="en-US" dirty="0" smtClean="0"/>
              <a:t>机制（</a:t>
            </a:r>
            <a:r>
              <a:rPr lang="en-US" altLang="zh-CN" dirty="0" smtClean="0"/>
              <a:t>3.5.2</a:t>
            </a:r>
            <a:r>
              <a:rPr lang="zh-CN" altLang="en-US" dirty="0" smtClean="0"/>
              <a:t>）</a:t>
            </a:r>
            <a:endParaRPr lang="zh-CN" altLang="en-US" dirty="0"/>
          </a:p>
          <a:p>
            <a:pPr lvl="1">
              <a:lnSpc>
                <a:spcPct val="150000"/>
              </a:lnSpc>
            </a:pPr>
            <a:r>
              <a:rPr lang="zh-CN" altLang="en-US" dirty="0"/>
              <a:t>共享存储区通信</a:t>
            </a:r>
            <a:r>
              <a:rPr lang="zh-CN" altLang="en-US" dirty="0" smtClean="0"/>
              <a:t>机制（</a:t>
            </a:r>
            <a:r>
              <a:rPr lang="en-US" altLang="zh-CN" dirty="0" smtClean="0"/>
              <a:t>3.5.3</a:t>
            </a:r>
            <a:r>
              <a:rPr lang="zh-CN" altLang="en-US" dirty="0" smtClean="0"/>
              <a:t>）</a:t>
            </a:r>
            <a:endParaRPr lang="zh-CN" altLang="en-US" dirty="0"/>
          </a:p>
          <a:p>
            <a:pPr lvl="1">
              <a:lnSpc>
                <a:spcPct val="150000"/>
              </a:lnSpc>
            </a:pPr>
            <a:r>
              <a:rPr lang="zh-CN" altLang="en-US" dirty="0"/>
              <a:t>信箱和发信</a:t>
            </a:r>
            <a:r>
              <a:rPr lang="en-US" altLang="zh-CN" dirty="0"/>
              <a:t>/</a:t>
            </a:r>
            <a:r>
              <a:rPr lang="zh-CN" altLang="en-US" dirty="0"/>
              <a:t>收信原语的消息传递通信</a:t>
            </a:r>
            <a:r>
              <a:rPr lang="zh-CN" altLang="en-US" dirty="0" smtClean="0"/>
              <a:t>机制（</a:t>
            </a:r>
            <a:r>
              <a:rPr lang="en-US" altLang="zh-CN" dirty="0" smtClean="0"/>
              <a:t>3.5.4</a:t>
            </a:r>
            <a:r>
              <a:rPr lang="zh-CN" altLang="en-US" dirty="0" smtClean="0"/>
              <a:t>）</a:t>
            </a:r>
            <a:endParaRPr lang="zh-CN" altLang="en-US" dirty="0"/>
          </a:p>
          <a:p>
            <a:pPr>
              <a:lnSpc>
                <a:spcPct val="150000"/>
              </a:lnSpc>
            </a:pPr>
            <a:endParaRPr lang="zh-CN" altLang="en-US" dirty="0" smtClean="0"/>
          </a:p>
          <a:p>
            <a:pPr>
              <a:lnSpc>
                <a:spcPct val="150000"/>
              </a:lnSpc>
            </a:pPr>
            <a:endParaRPr lang="zh-CN" altLang="en-US" dirty="0"/>
          </a:p>
        </p:txBody>
      </p:sp>
    </p:spTree>
    <p:extLst>
      <p:ext uri="{BB962C8B-B14F-4D97-AF65-F5344CB8AC3E}">
        <p14:creationId xmlns:p14="http://schemas.microsoft.com/office/powerpoint/2010/main" val="20241208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3.5.4</a:t>
            </a:r>
            <a:r>
              <a:rPr lang="zh-CN" altLang="en-US" dirty="0" smtClean="0"/>
              <a:t>：</a:t>
            </a:r>
            <a:r>
              <a:rPr lang="en-US" altLang="zh-CN" dirty="0" smtClean="0"/>
              <a:t>receive</a:t>
            </a:r>
            <a:r>
              <a:rPr lang="zh-CN" altLang="en-US" dirty="0" smtClean="0"/>
              <a:t>的</a:t>
            </a:r>
            <a:r>
              <a:rPr lang="zh-CN" altLang="en-US" dirty="0"/>
              <a:t>同步</a:t>
            </a:r>
            <a:r>
              <a:rPr lang="zh-CN" altLang="en-US" dirty="0" smtClean="0"/>
              <a:t>方式</a:t>
            </a:r>
            <a:endParaRPr lang="en-US" dirty="0"/>
          </a:p>
        </p:txBody>
      </p:sp>
      <p:sp>
        <p:nvSpPr>
          <p:cNvPr id="3" name="Content Placeholder 2"/>
          <p:cNvSpPr>
            <a:spLocks noGrp="1"/>
          </p:cNvSpPr>
          <p:nvPr>
            <p:ph idx="1"/>
          </p:nvPr>
        </p:nvSpPr>
        <p:spPr/>
        <p:txBody>
          <a:bodyPr/>
          <a:lstStyle/>
          <a:p>
            <a:pPr>
              <a:lnSpc>
                <a:spcPct val="150000"/>
              </a:lnSpc>
            </a:pPr>
            <a:r>
              <a:rPr lang="zh-CN" altLang="en-US" dirty="0"/>
              <a:t>对于接收进程，执行</a:t>
            </a:r>
            <a:r>
              <a:rPr lang="en-US" altLang="zh-CN" dirty="0"/>
              <a:t>receive</a:t>
            </a:r>
            <a:r>
              <a:rPr lang="zh-CN" altLang="en-US" dirty="0"/>
              <a:t>后也可以是阻塞型和非阻塞型的</a:t>
            </a:r>
          </a:p>
          <a:p>
            <a:pPr lvl="1">
              <a:lnSpc>
                <a:spcPct val="150000"/>
              </a:lnSpc>
            </a:pPr>
            <a:r>
              <a:rPr lang="zh-CN" altLang="en-US" dirty="0" smtClean="0">
                <a:solidFill>
                  <a:srgbClr val="0070C0"/>
                </a:solidFill>
              </a:rPr>
              <a:t>阻塞型：</a:t>
            </a:r>
            <a:r>
              <a:rPr lang="zh-CN" altLang="en-US" dirty="0" smtClean="0"/>
              <a:t>指直</a:t>
            </a:r>
            <a:r>
              <a:rPr lang="zh-CN" altLang="en-US" dirty="0"/>
              <a:t>到信件交付完成它都处于等待信件</a:t>
            </a:r>
            <a:r>
              <a:rPr lang="zh-CN" altLang="en-US" dirty="0" smtClean="0"/>
              <a:t>状态，进程处于等待</a:t>
            </a:r>
            <a:r>
              <a:rPr lang="en-US" altLang="zh-CN" dirty="0" smtClean="0"/>
              <a:t>/</a:t>
            </a:r>
            <a:r>
              <a:rPr lang="zh-CN" altLang="en-US" dirty="0" smtClean="0"/>
              <a:t>挂起的状态</a:t>
            </a:r>
            <a:endParaRPr lang="zh-CN" altLang="en-US" dirty="0"/>
          </a:p>
          <a:p>
            <a:pPr lvl="1">
              <a:lnSpc>
                <a:spcPct val="150000"/>
              </a:lnSpc>
            </a:pPr>
            <a:r>
              <a:rPr lang="zh-CN" altLang="en-US" dirty="0" smtClean="0">
                <a:solidFill>
                  <a:srgbClr val="0070C0"/>
                </a:solidFill>
              </a:rPr>
              <a:t>非阻塞型：</a:t>
            </a:r>
            <a:r>
              <a:rPr lang="zh-CN" altLang="en-US" dirty="0" smtClean="0"/>
              <a:t>不</a:t>
            </a:r>
            <a:r>
              <a:rPr lang="zh-CN" altLang="en-US" dirty="0"/>
              <a:t>要求进程等待</a:t>
            </a:r>
            <a:r>
              <a:rPr lang="zh-CN" altLang="en-US" dirty="0" smtClean="0"/>
              <a:t>，以轮询方式查询信箱，有消息才进行处理，否则向调用进程返还控制权</a:t>
            </a:r>
            <a:endParaRPr lang="en-US" dirty="0"/>
          </a:p>
        </p:txBody>
      </p:sp>
    </p:spTree>
    <p:extLst>
      <p:ext uri="{BB962C8B-B14F-4D97-AF65-F5344CB8AC3E}">
        <p14:creationId xmlns:p14="http://schemas.microsoft.com/office/powerpoint/2010/main" val="398582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3.5.4</a:t>
            </a:r>
            <a:r>
              <a:rPr lang="zh-CN" altLang="en-US" dirty="0" smtClean="0"/>
              <a:t>：消息通信的同步机制</a:t>
            </a:r>
            <a:endParaRPr lang="en-US" dirty="0"/>
          </a:p>
        </p:txBody>
      </p:sp>
      <p:sp>
        <p:nvSpPr>
          <p:cNvPr id="3" name="Content Placeholder 2"/>
          <p:cNvSpPr>
            <a:spLocks noGrp="1"/>
          </p:cNvSpPr>
          <p:nvPr>
            <p:ph idx="1"/>
          </p:nvPr>
        </p:nvSpPr>
        <p:spPr/>
        <p:txBody>
          <a:bodyPr>
            <a:normAutofit/>
          </a:bodyPr>
          <a:lstStyle/>
          <a:p>
            <a:r>
              <a:rPr lang="zh-CN" altLang="en-US" dirty="0">
                <a:solidFill>
                  <a:srgbClr val="0070C0"/>
                </a:solidFill>
              </a:rPr>
              <a:t>阻塞型</a:t>
            </a:r>
            <a:r>
              <a:rPr lang="en-US" altLang="zh-CN" dirty="0">
                <a:solidFill>
                  <a:srgbClr val="0070C0"/>
                </a:solidFill>
              </a:rPr>
              <a:t>send</a:t>
            </a:r>
            <a:r>
              <a:rPr lang="zh-CN" altLang="en-US" dirty="0">
                <a:solidFill>
                  <a:srgbClr val="0070C0"/>
                </a:solidFill>
              </a:rPr>
              <a:t>和阻塞型</a:t>
            </a:r>
            <a:r>
              <a:rPr lang="en-US" altLang="zh-CN" dirty="0" smtClean="0">
                <a:solidFill>
                  <a:srgbClr val="0070C0"/>
                </a:solidFill>
              </a:rPr>
              <a:t>receive</a:t>
            </a:r>
            <a:r>
              <a:rPr lang="zh-CN" altLang="en-US" dirty="0" smtClean="0">
                <a:solidFill>
                  <a:srgbClr val="0070C0"/>
                </a:solidFill>
              </a:rPr>
              <a:t>：</a:t>
            </a:r>
            <a:r>
              <a:rPr lang="zh-CN" altLang="en-US" dirty="0" smtClean="0"/>
              <a:t>用于</a:t>
            </a:r>
            <a:r>
              <a:rPr lang="zh-CN" altLang="en-US" dirty="0"/>
              <a:t>进程不设缓冲区的紧密同步方式。两个进程平时都处于阻塞状态，直到有消息传递才被唤醒</a:t>
            </a:r>
            <a:r>
              <a:rPr lang="zh-CN" altLang="en-US" dirty="0" smtClean="0"/>
              <a:t>工作</a:t>
            </a:r>
          </a:p>
          <a:p>
            <a:r>
              <a:rPr lang="zh-CN" altLang="en-US" dirty="0">
                <a:solidFill>
                  <a:srgbClr val="FF0000"/>
                </a:solidFill>
              </a:rPr>
              <a:t>非阻塞型</a:t>
            </a:r>
            <a:r>
              <a:rPr lang="en-US" altLang="zh-CN" dirty="0">
                <a:solidFill>
                  <a:srgbClr val="FF0000"/>
                </a:solidFill>
              </a:rPr>
              <a:t>send</a:t>
            </a:r>
            <a:r>
              <a:rPr lang="zh-CN" altLang="en-US" dirty="0">
                <a:solidFill>
                  <a:srgbClr val="FF0000"/>
                </a:solidFill>
              </a:rPr>
              <a:t>和阻塞型</a:t>
            </a:r>
            <a:r>
              <a:rPr lang="en-US" altLang="zh-CN" dirty="0">
                <a:solidFill>
                  <a:srgbClr val="FF0000"/>
                </a:solidFill>
              </a:rPr>
              <a:t>receive</a:t>
            </a:r>
            <a:r>
              <a:rPr lang="zh-CN" altLang="en-US" dirty="0">
                <a:solidFill>
                  <a:srgbClr val="0070C0"/>
                </a:solidFill>
              </a:rPr>
              <a:t>：</a:t>
            </a:r>
            <a:r>
              <a:rPr lang="zh-CN" altLang="en-US" dirty="0"/>
              <a:t>发送进程不阻塞，可把一个或多个消息发给目标进程，接收进程平时都处于阻塞状态，直到有消息传来才被唤醒。</a:t>
            </a:r>
            <a:r>
              <a:rPr lang="zh-CN" altLang="en-US" dirty="0" smtClean="0"/>
              <a:t>如</a:t>
            </a:r>
            <a:r>
              <a:rPr lang="en-US" altLang="zh-CN" smtClean="0"/>
              <a:t>C/S</a:t>
            </a:r>
            <a:r>
              <a:rPr lang="zh-CN" altLang="en-US" smtClean="0"/>
              <a:t>工作</a:t>
            </a:r>
            <a:r>
              <a:rPr lang="zh-CN" altLang="en-US" dirty="0"/>
              <a:t>模式</a:t>
            </a:r>
          </a:p>
          <a:p>
            <a:r>
              <a:rPr lang="zh-CN" altLang="en-US" dirty="0">
                <a:solidFill>
                  <a:srgbClr val="0070C0"/>
                </a:solidFill>
              </a:rPr>
              <a:t>非阻塞型</a:t>
            </a:r>
            <a:r>
              <a:rPr lang="en-US" altLang="zh-CN" dirty="0">
                <a:solidFill>
                  <a:srgbClr val="0070C0"/>
                </a:solidFill>
              </a:rPr>
              <a:t>send</a:t>
            </a:r>
            <a:r>
              <a:rPr lang="zh-CN" altLang="en-US" dirty="0">
                <a:solidFill>
                  <a:srgbClr val="0070C0"/>
                </a:solidFill>
              </a:rPr>
              <a:t>和非阻塞型</a:t>
            </a:r>
            <a:r>
              <a:rPr lang="en-US" altLang="zh-CN" dirty="0">
                <a:solidFill>
                  <a:srgbClr val="0070C0"/>
                </a:solidFill>
              </a:rPr>
              <a:t>receive</a:t>
            </a:r>
            <a:r>
              <a:rPr lang="zh-CN" altLang="en-US" dirty="0">
                <a:solidFill>
                  <a:srgbClr val="0070C0"/>
                </a:solidFill>
              </a:rPr>
              <a:t>：</a:t>
            </a:r>
            <a:r>
              <a:rPr lang="zh-CN" altLang="en-US" dirty="0"/>
              <a:t>如能容纳多个消息的消息队列连接的收发进程只有在队列满或空时才有其中之一阻塞</a:t>
            </a:r>
          </a:p>
          <a:p>
            <a:endParaRPr lang="en-US" dirty="0"/>
          </a:p>
        </p:txBody>
      </p:sp>
    </p:spTree>
    <p:extLst>
      <p:ext uri="{BB962C8B-B14F-4D97-AF65-F5344CB8AC3E}">
        <p14:creationId xmlns:p14="http://schemas.microsoft.com/office/powerpoint/2010/main" val="974347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2859883158"/>
              </p:ext>
            </p:extLst>
          </p:nvPr>
        </p:nvGraphicFramePr>
        <p:xfrm>
          <a:off x="332232" y="1309689"/>
          <a:ext cx="7960868" cy="4672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5278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3.5.1 </a:t>
            </a:r>
            <a:r>
              <a:rPr lang="zh-CN" altLang="en-US" dirty="0" smtClean="0"/>
              <a:t>信号</a:t>
            </a:r>
            <a:r>
              <a:rPr lang="zh-CN" altLang="en-US" dirty="0"/>
              <a:t>通信机制</a:t>
            </a:r>
          </a:p>
        </p:txBody>
      </p:sp>
      <p:sp>
        <p:nvSpPr>
          <p:cNvPr id="4" name="内容占位符 3"/>
          <p:cNvSpPr>
            <a:spLocks noGrp="1"/>
          </p:cNvSpPr>
          <p:nvPr>
            <p:ph idx="1"/>
          </p:nvPr>
        </p:nvSpPr>
        <p:spPr/>
        <p:txBody>
          <a:bodyPr/>
          <a:lstStyle/>
          <a:p>
            <a:pPr>
              <a:lnSpc>
                <a:spcPct val="150000"/>
              </a:lnSpc>
            </a:pPr>
            <a:r>
              <a:rPr lang="zh-CN" altLang="en-US" dirty="0"/>
              <a:t>信号机制又称</a:t>
            </a:r>
            <a:r>
              <a:rPr lang="zh-CN" altLang="en-US" dirty="0" smtClean="0"/>
              <a:t>软中断（如 </a:t>
            </a:r>
            <a:r>
              <a:rPr lang="en-US" altLang="zh-CN" dirty="0" smtClean="0"/>
              <a:t>Ctrl + C</a:t>
            </a:r>
            <a:r>
              <a:rPr lang="zh-CN" altLang="en-US" dirty="0" smtClean="0"/>
              <a:t>），</a:t>
            </a:r>
            <a:r>
              <a:rPr lang="zh-CN" altLang="en-US" dirty="0"/>
              <a:t>是一种进程之间进行通信的简单通信机制，通过发送一个指定的信号来通知进程某个异常时间发生，并进行适当处理</a:t>
            </a:r>
          </a:p>
          <a:p>
            <a:pPr marL="914400" lvl="1" indent="-457200">
              <a:lnSpc>
                <a:spcPct val="150000"/>
              </a:lnSpc>
              <a:buFont typeface="+mj-lt"/>
              <a:buAutoNum type="arabicPeriod"/>
            </a:pPr>
            <a:r>
              <a:rPr lang="zh-CN" altLang="en-US" dirty="0"/>
              <a:t>用户按中断</a:t>
            </a:r>
            <a:r>
              <a:rPr lang="zh-CN" altLang="en-US" dirty="0" smtClean="0"/>
              <a:t>组合键 </a:t>
            </a:r>
            <a:r>
              <a:rPr lang="en-US" altLang="zh-CN" dirty="0" err="1" smtClean="0"/>
              <a:t>Ctrl+C</a:t>
            </a:r>
            <a:r>
              <a:rPr lang="zh-CN" altLang="en-US" dirty="0"/>
              <a:t>；</a:t>
            </a:r>
          </a:p>
          <a:p>
            <a:pPr marL="914400" lvl="1" indent="-457200">
              <a:lnSpc>
                <a:spcPct val="150000"/>
              </a:lnSpc>
              <a:buFont typeface="+mj-lt"/>
              <a:buAutoNum type="arabicPeriod"/>
            </a:pPr>
            <a:r>
              <a:rPr lang="zh-CN" altLang="en-US" dirty="0" smtClean="0"/>
              <a:t>终端</a:t>
            </a:r>
            <a:r>
              <a:rPr lang="zh-CN" altLang="en-US" dirty="0"/>
              <a:t>驱动程序收到输入字符，并调用信号系统；</a:t>
            </a:r>
          </a:p>
          <a:p>
            <a:pPr marL="914400" lvl="1" indent="-457200">
              <a:lnSpc>
                <a:spcPct val="150000"/>
              </a:lnSpc>
              <a:buFont typeface="+mj-lt"/>
              <a:buAutoNum type="arabicPeriod"/>
            </a:pPr>
            <a:r>
              <a:rPr lang="zh-CN" altLang="en-US" dirty="0" smtClean="0"/>
              <a:t>信号系统</a:t>
            </a:r>
            <a:r>
              <a:rPr lang="zh-CN" altLang="en-US" dirty="0"/>
              <a:t>发送</a:t>
            </a:r>
            <a:r>
              <a:rPr lang="en-US" altLang="zh-CN" dirty="0"/>
              <a:t>SIGINT</a:t>
            </a:r>
            <a:r>
              <a:rPr lang="zh-CN" altLang="en-US" dirty="0"/>
              <a:t>信号给</a:t>
            </a:r>
            <a:r>
              <a:rPr lang="en-US" altLang="zh-CN" dirty="0"/>
              <a:t>shell</a:t>
            </a:r>
            <a:r>
              <a:rPr lang="zh-CN" altLang="en-US" dirty="0"/>
              <a:t>，</a:t>
            </a:r>
            <a:r>
              <a:rPr lang="en-US" altLang="zh-CN" dirty="0"/>
              <a:t>shell</a:t>
            </a:r>
            <a:r>
              <a:rPr lang="zh-CN" altLang="en-US" dirty="0"/>
              <a:t>再把它发送给进程；</a:t>
            </a:r>
          </a:p>
          <a:p>
            <a:pPr marL="914400" lvl="1" indent="-457200">
              <a:lnSpc>
                <a:spcPct val="150000"/>
              </a:lnSpc>
              <a:buFont typeface="+mj-lt"/>
              <a:buAutoNum type="arabicPeriod"/>
            </a:pPr>
            <a:r>
              <a:rPr lang="zh-CN" altLang="en-US" dirty="0" smtClean="0"/>
              <a:t>进程</a:t>
            </a:r>
            <a:r>
              <a:rPr lang="zh-CN" altLang="en-US" dirty="0"/>
              <a:t>受到</a:t>
            </a:r>
            <a:r>
              <a:rPr lang="en-US" altLang="zh-CN" dirty="0"/>
              <a:t>SIGINT</a:t>
            </a:r>
            <a:r>
              <a:rPr lang="zh-CN" altLang="en-US" dirty="0"/>
              <a:t>信号；</a:t>
            </a:r>
          </a:p>
          <a:p>
            <a:pPr marL="914400" lvl="1" indent="-457200">
              <a:lnSpc>
                <a:spcPct val="150000"/>
              </a:lnSpc>
              <a:buFont typeface="+mj-lt"/>
              <a:buAutoNum type="arabicPeriod"/>
            </a:pPr>
            <a:r>
              <a:rPr lang="zh-CN" altLang="en-US" dirty="0" smtClean="0"/>
              <a:t>进程</a:t>
            </a:r>
            <a:r>
              <a:rPr lang="zh-CN" altLang="en-US" dirty="0"/>
              <a:t>撤销。</a:t>
            </a:r>
          </a:p>
          <a:p>
            <a:pPr>
              <a:lnSpc>
                <a:spcPct val="150000"/>
              </a:lnSpc>
            </a:pPr>
            <a:endParaRPr lang="zh-CN" altLang="en-US" dirty="0"/>
          </a:p>
        </p:txBody>
      </p:sp>
    </p:spTree>
    <p:extLst>
      <p:ext uri="{BB962C8B-B14F-4D97-AF65-F5344CB8AC3E}">
        <p14:creationId xmlns:p14="http://schemas.microsoft.com/office/powerpoint/2010/main" val="3893770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3.5.1</a:t>
            </a:r>
            <a:r>
              <a:rPr lang="zh-CN" altLang="en-US" dirty="0" smtClean="0"/>
              <a:t>：</a:t>
            </a:r>
            <a:r>
              <a:rPr lang="zh-CN" altLang="en-US" dirty="0"/>
              <a:t>与硬中断的</a:t>
            </a:r>
            <a:r>
              <a:rPr lang="zh-CN" altLang="en-US" dirty="0" smtClean="0"/>
              <a:t>差别</a:t>
            </a:r>
            <a:endParaRPr lang="zh-CN" altLang="en-US" dirty="0"/>
          </a:p>
        </p:txBody>
      </p:sp>
      <p:sp>
        <p:nvSpPr>
          <p:cNvPr id="4" name="内容占位符 3"/>
          <p:cNvSpPr>
            <a:spLocks noGrp="1"/>
          </p:cNvSpPr>
          <p:nvPr>
            <p:ph idx="1"/>
          </p:nvPr>
        </p:nvSpPr>
        <p:spPr/>
        <p:txBody>
          <a:bodyPr anchor="ctr">
            <a:normAutofit/>
          </a:bodyPr>
          <a:lstStyle/>
          <a:p>
            <a:pPr>
              <a:lnSpc>
                <a:spcPct val="150000"/>
              </a:lnSpc>
            </a:pPr>
            <a:r>
              <a:rPr lang="zh-CN" altLang="en-US" dirty="0" smtClean="0"/>
              <a:t>软中断</a:t>
            </a:r>
            <a:r>
              <a:rPr lang="zh-CN" altLang="en-US" dirty="0"/>
              <a:t>运行在用户态，往往延时较长</a:t>
            </a:r>
          </a:p>
          <a:p>
            <a:pPr>
              <a:lnSpc>
                <a:spcPct val="150000"/>
              </a:lnSpc>
            </a:pPr>
            <a:r>
              <a:rPr lang="zh-CN" altLang="en-US" dirty="0"/>
              <a:t>硬中断运行在核心态，能及时发现</a:t>
            </a:r>
          </a:p>
          <a:p>
            <a:endParaRPr lang="zh-CN" altLang="en-US" dirty="0"/>
          </a:p>
        </p:txBody>
      </p:sp>
    </p:spTree>
    <p:extLst>
      <p:ext uri="{BB962C8B-B14F-4D97-AF65-F5344CB8AC3E}">
        <p14:creationId xmlns:p14="http://schemas.microsoft.com/office/powerpoint/2010/main" val="3647764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3.5.1</a:t>
            </a:r>
            <a:r>
              <a:rPr lang="zh-CN" altLang="en-US" dirty="0" smtClean="0"/>
              <a:t>：信号的发送</a:t>
            </a:r>
            <a:endParaRPr lang="zh-CN" altLang="en-US" dirty="0"/>
          </a:p>
        </p:txBody>
      </p:sp>
      <p:sp>
        <p:nvSpPr>
          <p:cNvPr id="4" name="内容占位符 3"/>
          <p:cNvSpPr>
            <a:spLocks noGrp="1"/>
          </p:cNvSpPr>
          <p:nvPr>
            <p:ph idx="1"/>
          </p:nvPr>
        </p:nvSpPr>
        <p:spPr>
          <a:xfrm>
            <a:off x="628649" y="1825625"/>
            <a:ext cx="8076939" cy="4662857"/>
          </a:xfrm>
        </p:spPr>
        <p:txBody>
          <a:bodyPr>
            <a:normAutofit/>
          </a:bodyPr>
          <a:lstStyle/>
          <a:p>
            <a:pPr>
              <a:lnSpc>
                <a:spcPct val="150000"/>
              </a:lnSpc>
            </a:pPr>
            <a:r>
              <a:rPr lang="zh-CN" altLang="en-US" dirty="0" smtClean="0"/>
              <a:t>可以由</a:t>
            </a:r>
            <a:r>
              <a:rPr lang="zh-CN" altLang="en-US" dirty="0" smtClean="0">
                <a:solidFill>
                  <a:srgbClr val="0070C0"/>
                </a:solidFill>
              </a:rPr>
              <a:t>用户、进程、内核</a:t>
            </a:r>
            <a:r>
              <a:rPr lang="zh-CN" altLang="en-US" dirty="0" smtClean="0"/>
              <a:t>发送</a:t>
            </a:r>
            <a:r>
              <a:rPr lang="zh-CN" altLang="en-US" dirty="0"/>
              <a:t>给其他的进程</a:t>
            </a:r>
            <a:r>
              <a:rPr lang="zh-CN" altLang="en-US" dirty="0" smtClean="0"/>
              <a:t>。</a:t>
            </a:r>
            <a:endParaRPr lang="en-US" altLang="zh-CN" dirty="0" smtClean="0"/>
          </a:p>
          <a:p>
            <a:pPr lvl="1">
              <a:lnSpc>
                <a:spcPct val="150000"/>
              </a:lnSpc>
            </a:pPr>
            <a:r>
              <a:rPr lang="zh-CN" altLang="en-US" dirty="0" smtClean="0"/>
              <a:t>用户：通过特殊键（如</a:t>
            </a:r>
            <a:r>
              <a:rPr lang="en-US" altLang="zh-CN" dirty="0" err="1" smtClean="0"/>
              <a:t>Ctrl+C</a:t>
            </a:r>
            <a:r>
              <a:rPr lang="zh-CN" altLang="en-US" dirty="0" smtClean="0"/>
              <a:t>），请求内核产生信号 </a:t>
            </a:r>
            <a:endParaRPr lang="en-US" altLang="zh-CN" dirty="0" smtClean="0"/>
          </a:p>
          <a:p>
            <a:pPr lvl="1">
              <a:lnSpc>
                <a:spcPct val="150000"/>
              </a:lnSpc>
            </a:pPr>
            <a:r>
              <a:rPr lang="zh-CN" altLang="en-US" dirty="0" smtClean="0"/>
              <a:t>进程：通过系统调用</a:t>
            </a:r>
            <a:r>
              <a:rPr lang="en-US" altLang="zh-CN" dirty="0" smtClean="0"/>
              <a:t>kill(</a:t>
            </a:r>
            <a:r>
              <a:rPr lang="en-US" altLang="zh-CN" dirty="0" err="1" smtClean="0"/>
              <a:t>pid,sig</a:t>
            </a:r>
            <a:r>
              <a:rPr lang="en-US" altLang="zh-CN" dirty="0" smtClean="0"/>
              <a:t>)</a:t>
            </a:r>
            <a:r>
              <a:rPr lang="zh-CN" altLang="en-US" dirty="0" smtClean="0"/>
              <a:t>；利用信号与其它进程通信</a:t>
            </a:r>
            <a:endParaRPr lang="en-US" altLang="zh-CN" dirty="0" smtClean="0"/>
          </a:p>
          <a:p>
            <a:pPr lvl="1">
              <a:lnSpc>
                <a:spcPct val="150000"/>
              </a:lnSpc>
            </a:pPr>
            <a:r>
              <a:rPr lang="zh-CN" altLang="en-US" dirty="0"/>
              <a:t>内核：程序执行出错，如非法段存取、浮点数溢出、非法</a:t>
            </a:r>
            <a:r>
              <a:rPr lang="zh-CN" altLang="en-US" dirty="0" smtClean="0"/>
              <a:t>操作码；通知进程特定事件</a:t>
            </a:r>
            <a:endParaRPr lang="en-US" altLang="zh-CN" dirty="0" smtClean="0"/>
          </a:p>
          <a:p>
            <a:pPr>
              <a:lnSpc>
                <a:spcPct val="200000"/>
              </a:lnSpc>
            </a:pPr>
            <a:r>
              <a:rPr lang="zh-CN" altLang="en-US" dirty="0">
                <a:solidFill>
                  <a:srgbClr val="FF0000"/>
                </a:solidFill>
              </a:rPr>
              <a:t>同步信号：</a:t>
            </a:r>
            <a:r>
              <a:rPr lang="zh-CN" altLang="en-US" dirty="0"/>
              <a:t>进程执行指令产生的信号称为同步信号</a:t>
            </a:r>
          </a:p>
          <a:p>
            <a:pPr>
              <a:lnSpc>
                <a:spcPct val="200000"/>
              </a:lnSpc>
            </a:pPr>
            <a:r>
              <a:rPr lang="zh-CN" altLang="en-US" dirty="0">
                <a:solidFill>
                  <a:srgbClr val="FF0000"/>
                </a:solidFill>
              </a:rPr>
              <a:t>异步信号：</a:t>
            </a:r>
            <a:r>
              <a:rPr lang="zh-CN" altLang="en-US" dirty="0"/>
              <a:t>进程以外的事件所引起的信号称为异步信号</a:t>
            </a:r>
          </a:p>
          <a:p>
            <a:pPr lvl="1">
              <a:lnSpc>
                <a:spcPct val="150000"/>
              </a:lnSpc>
            </a:pPr>
            <a:endParaRPr lang="zh-CN" altLang="en-US" dirty="0"/>
          </a:p>
        </p:txBody>
      </p:sp>
    </p:spTree>
    <p:extLst>
      <p:ext uri="{BB962C8B-B14F-4D97-AF65-F5344CB8AC3E}">
        <p14:creationId xmlns:p14="http://schemas.microsoft.com/office/powerpoint/2010/main" val="5394121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3.5.1</a:t>
            </a:r>
            <a:r>
              <a:rPr lang="zh-CN" altLang="en-US" dirty="0" smtClean="0"/>
              <a:t>：信号处理</a:t>
            </a:r>
            <a:endParaRPr lang="zh-CN" altLang="en-US" dirty="0"/>
          </a:p>
        </p:txBody>
      </p:sp>
      <p:sp>
        <p:nvSpPr>
          <p:cNvPr id="4" name="内容占位符 3"/>
          <p:cNvSpPr>
            <a:spLocks noGrp="1"/>
          </p:cNvSpPr>
          <p:nvPr>
            <p:ph idx="1"/>
          </p:nvPr>
        </p:nvSpPr>
        <p:spPr/>
        <p:txBody>
          <a:bodyPr anchor="t">
            <a:normAutofit/>
          </a:bodyPr>
          <a:lstStyle/>
          <a:p>
            <a:r>
              <a:rPr lang="zh-CN" altLang="en-US" dirty="0" smtClean="0"/>
              <a:t>忽略此信号：大多数信号可以被忽略，除了</a:t>
            </a:r>
            <a:r>
              <a:rPr lang="en-US" altLang="zh-CN" dirty="0" smtClean="0">
                <a:solidFill>
                  <a:srgbClr val="00B0F0"/>
                </a:solidFill>
              </a:rPr>
              <a:t>SIGKILL</a:t>
            </a:r>
            <a:r>
              <a:rPr lang="zh-CN" altLang="en-US" dirty="0" smtClean="0">
                <a:solidFill>
                  <a:schemeClr val="accent2">
                    <a:lumMod val="75000"/>
                  </a:schemeClr>
                </a:solidFill>
              </a:rPr>
              <a:t>（除了</a:t>
            </a:r>
            <a:r>
              <a:rPr lang="en-US" altLang="zh-CN" dirty="0" err="1" smtClean="0">
                <a:solidFill>
                  <a:schemeClr val="accent2">
                    <a:lumMod val="75000"/>
                  </a:schemeClr>
                </a:solidFill>
              </a:rPr>
              <a:t>init</a:t>
            </a:r>
            <a:r>
              <a:rPr lang="zh-CN" altLang="en-US" dirty="0" smtClean="0">
                <a:solidFill>
                  <a:schemeClr val="accent2">
                    <a:lumMod val="75000"/>
                  </a:schemeClr>
                </a:solidFill>
              </a:rPr>
              <a:t>进程）</a:t>
            </a:r>
            <a:r>
              <a:rPr lang="zh-CN" altLang="en-US" dirty="0" smtClean="0"/>
              <a:t>和</a:t>
            </a:r>
            <a:r>
              <a:rPr lang="en-US" altLang="zh-CN" dirty="0" smtClean="0">
                <a:solidFill>
                  <a:srgbClr val="00B0F0"/>
                </a:solidFill>
              </a:rPr>
              <a:t>SIGSTOP</a:t>
            </a:r>
            <a:r>
              <a:rPr lang="zh-CN" altLang="en-US" dirty="0" smtClean="0"/>
              <a:t>。</a:t>
            </a:r>
            <a:endParaRPr lang="en-US" altLang="zh-CN" dirty="0" smtClean="0"/>
          </a:p>
          <a:p>
            <a:r>
              <a:rPr lang="zh-CN" altLang="en-US" dirty="0" smtClean="0"/>
              <a:t>捕捉信号：通知内核在某种信号发生时，调用一个用户函数。但不能捕捉</a:t>
            </a:r>
            <a:r>
              <a:rPr lang="en-US" altLang="zh-CN" dirty="0">
                <a:solidFill>
                  <a:srgbClr val="00B0F0"/>
                </a:solidFill>
              </a:rPr>
              <a:t>SIGKILL</a:t>
            </a:r>
            <a:r>
              <a:rPr lang="zh-CN" altLang="en-US" dirty="0"/>
              <a:t>和</a:t>
            </a:r>
            <a:r>
              <a:rPr lang="en-US" altLang="zh-CN" dirty="0">
                <a:solidFill>
                  <a:srgbClr val="00B0F0"/>
                </a:solidFill>
              </a:rPr>
              <a:t>SIGSTOP</a:t>
            </a:r>
            <a:r>
              <a:rPr lang="zh-CN" altLang="en-US" dirty="0"/>
              <a:t>。</a:t>
            </a:r>
            <a:endParaRPr lang="en-US" altLang="zh-CN" dirty="0" smtClean="0"/>
          </a:p>
          <a:p>
            <a:pPr>
              <a:lnSpc>
                <a:spcPct val="150000"/>
              </a:lnSpc>
            </a:pPr>
            <a:r>
              <a:rPr lang="zh-CN" altLang="en-US" dirty="0" smtClean="0"/>
              <a:t>执行系统默认动作：</a:t>
            </a:r>
            <a:endParaRPr lang="en-US" altLang="zh-CN" dirty="0" smtClean="0"/>
          </a:p>
          <a:p>
            <a:pPr lvl="1">
              <a:lnSpc>
                <a:spcPct val="150000"/>
              </a:lnSpc>
            </a:pPr>
            <a:r>
              <a:rPr lang="zh-CN" altLang="en-US" dirty="0" smtClean="0"/>
              <a:t>终止</a:t>
            </a:r>
            <a:r>
              <a:rPr lang="en-US" altLang="zh-CN" dirty="0" smtClean="0"/>
              <a:t>(+core) [</a:t>
            </a:r>
            <a:r>
              <a:rPr lang="zh-CN" altLang="en-US" dirty="0" smtClean="0"/>
              <a:t>大多数信号如此默认响应，</a:t>
            </a:r>
            <a:r>
              <a:rPr lang="en-US" altLang="zh-CN" dirty="0" smtClean="0"/>
              <a:t>core</a:t>
            </a:r>
            <a:r>
              <a:rPr lang="zh-CN" altLang="en-US" dirty="0" smtClean="0"/>
              <a:t>文件用于调试</a:t>
            </a:r>
            <a:r>
              <a:rPr lang="en-US" altLang="zh-CN" dirty="0" smtClean="0"/>
              <a:t>]</a:t>
            </a:r>
          </a:p>
          <a:p>
            <a:pPr lvl="1">
              <a:lnSpc>
                <a:spcPct val="150000"/>
              </a:lnSpc>
            </a:pPr>
            <a:r>
              <a:rPr lang="zh-CN" altLang="en-US" dirty="0" smtClean="0"/>
              <a:t>忽略</a:t>
            </a:r>
            <a:endParaRPr lang="en-US" altLang="zh-CN" dirty="0" smtClean="0"/>
          </a:p>
          <a:p>
            <a:pPr lvl="1">
              <a:lnSpc>
                <a:spcPct val="150000"/>
              </a:lnSpc>
            </a:pPr>
            <a:r>
              <a:rPr lang="zh-CN" altLang="en-US" dirty="0"/>
              <a:t>继续</a:t>
            </a:r>
          </a:p>
        </p:txBody>
      </p:sp>
    </p:spTree>
    <p:extLst>
      <p:ext uri="{BB962C8B-B14F-4D97-AF65-F5344CB8AC3E}">
        <p14:creationId xmlns:p14="http://schemas.microsoft.com/office/powerpoint/2010/main" val="684514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3.5.1</a:t>
            </a:r>
            <a:r>
              <a:rPr lang="zh-CN" altLang="en-US" dirty="0" smtClean="0"/>
              <a:t>：</a:t>
            </a:r>
            <a:r>
              <a:rPr lang="en-US" altLang="zh-CN" dirty="0" smtClean="0"/>
              <a:t>Linux</a:t>
            </a:r>
            <a:r>
              <a:rPr lang="zh-CN" altLang="en-US" dirty="0" smtClean="0"/>
              <a:t>下的信号</a:t>
            </a:r>
            <a:endParaRPr lang="zh-CN" altLang="en-US" dirty="0"/>
          </a:p>
        </p:txBody>
      </p:sp>
      <p:graphicFrame>
        <p:nvGraphicFramePr>
          <p:cNvPr id="4" name="Table 3"/>
          <p:cNvGraphicFramePr>
            <a:graphicFrameLocks noGrp="1"/>
          </p:cNvGraphicFramePr>
          <p:nvPr>
            <p:extLst>
              <p:ext uri="{D42A27DB-BD31-4B8C-83A1-F6EECF244321}">
                <p14:modId xmlns:p14="http://schemas.microsoft.com/office/powerpoint/2010/main" val="1751113466"/>
              </p:ext>
            </p:extLst>
          </p:nvPr>
        </p:nvGraphicFramePr>
        <p:xfrm>
          <a:off x="628650" y="2110984"/>
          <a:ext cx="7742912" cy="3474720"/>
        </p:xfrm>
        <a:graphic>
          <a:graphicData uri="http://schemas.openxmlformats.org/drawingml/2006/table">
            <a:tbl>
              <a:tblPr firstRow="1" bandRow="1">
                <a:tableStyleId>{5C22544A-7EE6-4342-B048-85BDC9FD1C3A}</a:tableStyleId>
              </a:tblPr>
              <a:tblGrid>
                <a:gridCol w="1738769">
                  <a:extLst>
                    <a:ext uri="{9D8B030D-6E8A-4147-A177-3AD203B41FA5}">
                      <a16:colId xmlns:a16="http://schemas.microsoft.com/office/drawing/2014/main" xmlns="" val="20000"/>
                    </a:ext>
                  </a:extLst>
                </a:gridCol>
                <a:gridCol w="6004143">
                  <a:extLst>
                    <a:ext uri="{9D8B030D-6E8A-4147-A177-3AD203B41FA5}">
                      <a16:colId xmlns:a16="http://schemas.microsoft.com/office/drawing/2014/main" xmlns="" val="20001"/>
                    </a:ext>
                  </a:extLst>
                </a:gridCol>
              </a:tblGrid>
              <a:tr h="370840">
                <a:tc>
                  <a:txBody>
                    <a:bodyPr/>
                    <a:lstStyle/>
                    <a:p>
                      <a:r>
                        <a:rPr lang="zh-CN" altLang="en-US" sz="2000" dirty="0" smtClean="0"/>
                        <a:t>分类</a:t>
                      </a:r>
                      <a:endParaRPr lang="en-US" sz="2000" dirty="0"/>
                    </a:p>
                  </a:txBody>
                  <a:tcPr/>
                </a:tc>
                <a:tc>
                  <a:txBody>
                    <a:bodyPr/>
                    <a:lstStyle/>
                    <a:p>
                      <a:r>
                        <a:rPr lang="zh-CN" altLang="en-US" sz="2000" dirty="0" smtClean="0"/>
                        <a:t>信号</a:t>
                      </a:r>
                      <a:endParaRPr lang="en-US" sz="2000" dirty="0"/>
                    </a:p>
                  </a:txBody>
                  <a:tcPr/>
                </a:tc>
                <a:extLst>
                  <a:ext uri="{0D108BD9-81ED-4DB2-BD59-A6C34878D82A}">
                    <a16:rowId xmlns:a16="http://schemas.microsoft.com/office/drawing/2014/main" xmlns="" val="10000"/>
                  </a:ext>
                </a:extLst>
              </a:tr>
              <a:tr h="370840">
                <a:tc>
                  <a:txBody>
                    <a:bodyPr/>
                    <a:lstStyle/>
                    <a:p>
                      <a:r>
                        <a:rPr lang="zh-CN" altLang="en-US" sz="2000" dirty="0" smtClean="0"/>
                        <a:t>终止进程</a:t>
                      </a:r>
                      <a:endParaRPr lang="en-US" sz="2000" dirty="0"/>
                    </a:p>
                  </a:txBody>
                  <a:tcPr/>
                </a:tc>
                <a:tc>
                  <a:txBody>
                    <a:bodyPr/>
                    <a:lstStyle/>
                    <a:p>
                      <a:r>
                        <a:rPr lang="en-US" altLang="zh-CN" sz="2000" dirty="0" smtClean="0"/>
                        <a:t>SIGCHLD,</a:t>
                      </a:r>
                      <a:r>
                        <a:rPr lang="zh-CN" altLang="en-US" sz="2000" baseline="0" dirty="0" smtClean="0"/>
                        <a:t> </a:t>
                      </a:r>
                      <a:r>
                        <a:rPr lang="en-US" altLang="zh-CN" sz="2000" baseline="0" dirty="0" smtClean="0"/>
                        <a:t>SIGHUP,</a:t>
                      </a:r>
                      <a:r>
                        <a:rPr lang="zh-CN" altLang="en-US" sz="2000" baseline="0" dirty="0" smtClean="0"/>
                        <a:t> </a:t>
                      </a:r>
                      <a:r>
                        <a:rPr lang="en-US" altLang="zh-CN" sz="2000" baseline="0" dirty="0" smtClean="0"/>
                        <a:t>SIGKILL,</a:t>
                      </a:r>
                      <a:r>
                        <a:rPr lang="zh-CN" altLang="en-US" sz="2000" baseline="0" dirty="0" smtClean="0"/>
                        <a:t> </a:t>
                      </a:r>
                      <a:r>
                        <a:rPr lang="en-US" altLang="zh-CN" sz="2000" baseline="0" dirty="0" smtClean="0"/>
                        <a:t>SIGABRT,</a:t>
                      </a:r>
                      <a:r>
                        <a:rPr lang="zh-CN" altLang="en-US" sz="2000" baseline="0" dirty="0" smtClean="0"/>
                        <a:t> </a:t>
                      </a:r>
                      <a:r>
                        <a:rPr lang="en-US" altLang="zh-CN" sz="2000" baseline="0" dirty="0" smtClean="0"/>
                        <a:t>SIGSTOP,</a:t>
                      </a:r>
                      <a:r>
                        <a:rPr lang="zh-CN" altLang="en-US" sz="2000" baseline="0" dirty="0" smtClean="0"/>
                        <a:t> </a:t>
                      </a:r>
                      <a:r>
                        <a:rPr lang="en-US" altLang="zh-CN" sz="2000" baseline="0" dirty="0" smtClean="0"/>
                        <a:t>SIGTSTP,</a:t>
                      </a:r>
                      <a:r>
                        <a:rPr lang="zh-CN" altLang="en-US" sz="2000" baseline="0" dirty="0" smtClean="0"/>
                        <a:t> </a:t>
                      </a:r>
                      <a:r>
                        <a:rPr lang="en-US" altLang="zh-CN" sz="2000" baseline="0" dirty="0" smtClean="0"/>
                        <a:t>…</a:t>
                      </a:r>
                      <a:endParaRPr lang="en-US" sz="2000" dirty="0"/>
                    </a:p>
                  </a:txBody>
                  <a:tcPr/>
                </a:tc>
                <a:extLst>
                  <a:ext uri="{0D108BD9-81ED-4DB2-BD59-A6C34878D82A}">
                    <a16:rowId xmlns:a16="http://schemas.microsoft.com/office/drawing/2014/main" xmlns="" val="10001"/>
                  </a:ext>
                </a:extLst>
              </a:tr>
              <a:tr h="370840">
                <a:tc>
                  <a:txBody>
                    <a:bodyPr/>
                    <a:lstStyle/>
                    <a:p>
                      <a:r>
                        <a:rPr lang="zh-CN" altLang="en-US" sz="2000" dirty="0" smtClean="0"/>
                        <a:t>例外事件</a:t>
                      </a:r>
                      <a:endParaRPr lang="en-US" sz="2000" dirty="0"/>
                    </a:p>
                  </a:txBody>
                  <a:tcPr/>
                </a:tc>
                <a:tc>
                  <a:txBody>
                    <a:bodyPr/>
                    <a:lstStyle/>
                    <a:p>
                      <a:r>
                        <a:rPr lang="en-US" altLang="zh-CN" sz="2000" dirty="0" smtClean="0"/>
                        <a:t>SIGBUS,</a:t>
                      </a:r>
                      <a:r>
                        <a:rPr lang="zh-CN" altLang="en-US" sz="2000" baseline="0" dirty="0" smtClean="0"/>
                        <a:t> </a:t>
                      </a:r>
                      <a:r>
                        <a:rPr lang="en-US" altLang="zh-CN" sz="2000" baseline="0" dirty="0" smtClean="0"/>
                        <a:t>SIGSEGV,</a:t>
                      </a:r>
                      <a:r>
                        <a:rPr lang="zh-CN" altLang="en-US" sz="2000" baseline="0" dirty="0" smtClean="0"/>
                        <a:t> </a:t>
                      </a:r>
                      <a:r>
                        <a:rPr lang="en-US" altLang="zh-CN" sz="2000" baseline="0" dirty="0" smtClean="0"/>
                        <a:t>SIGPWR,</a:t>
                      </a:r>
                      <a:r>
                        <a:rPr lang="zh-CN" altLang="en-US" sz="2000" baseline="0" dirty="0" smtClean="0"/>
                        <a:t> </a:t>
                      </a:r>
                      <a:r>
                        <a:rPr lang="en-US" altLang="zh-CN" sz="2000" baseline="0" dirty="0" smtClean="0"/>
                        <a:t>SIGFPE,</a:t>
                      </a:r>
                      <a:r>
                        <a:rPr lang="zh-CN" altLang="en-US" sz="2000" baseline="0" dirty="0" smtClean="0"/>
                        <a:t> </a:t>
                      </a:r>
                      <a:r>
                        <a:rPr lang="en-US" altLang="zh-CN" sz="2000" baseline="0" dirty="0" smtClean="0"/>
                        <a:t>SIGSTKFLT,</a:t>
                      </a:r>
                      <a:r>
                        <a:rPr lang="zh-CN" altLang="en-US" sz="2000" baseline="0" dirty="0" smtClean="0"/>
                        <a:t> </a:t>
                      </a:r>
                      <a:r>
                        <a:rPr lang="en-US" altLang="zh-CN" sz="2000" baseline="0" dirty="0" smtClean="0"/>
                        <a:t>SIGURG,</a:t>
                      </a:r>
                      <a:r>
                        <a:rPr lang="zh-CN" altLang="en-US" sz="2000" baseline="0" dirty="0" smtClean="0"/>
                        <a:t> </a:t>
                      </a:r>
                      <a:r>
                        <a:rPr lang="en-US" altLang="zh-CN" sz="2000" baseline="0" dirty="0" smtClean="0"/>
                        <a:t>…</a:t>
                      </a:r>
                      <a:endParaRPr lang="en-US" sz="2000" dirty="0"/>
                    </a:p>
                  </a:txBody>
                  <a:tcPr/>
                </a:tc>
                <a:extLst>
                  <a:ext uri="{0D108BD9-81ED-4DB2-BD59-A6C34878D82A}">
                    <a16:rowId xmlns:a16="http://schemas.microsoft.com/office/drawing/2014/main" xmlns="" val="10002"/>
                  </a:ext>
                </a:extLst>
              </a:tr>
              <a:tr h="370840">
                <a:tc>
                  <a:txBody>
                    <a:bodyPr/>
                    <a:lstStyle/>
                    <a:p>
                      <a:r>
                        <a:rPr lang="zh-CN" altLang="en-US" sz="2000" dirty="0" smtClean="0"/>
                        <a:t>执行系统调用</a:t>
                      </a:r>
                      <a:endParaRPr lang="en-US" sz="2000" dirty="0"/>
                    </a:p>
                  </a:txBody>
                  <a:tcPr/>
                </a:tc>
                <a:tc>
                  <a:txBody>
                    <a:bodyPr/>
                    <a:lstStyle/>
                    <a:p>
                      <a:r>
                        <a:rPr lang="en-US" altLang="zh-CN" sz="2000" dirty="0" smtClean="0"/>
                        <a:t>SIGPIPE,</a:t>
                      </a:r>
                      <a:r>
                        <a:rPr lang="zh-CN" altLang="en-US" sz="2000" dirty="0" smtClean="0"/>
                        <a:t> </a:t>
                      </a:r>
                      <a:r>
                        <a:rPr lang="en-US" altLang="zh-CN" sz="2000" dirty="0" smtClean="0"/>
                        <a:t>SIGILL,</a:t>
                      </a:r>
                      <a:r>
                        <a:rPr lang="zh-CN" altLang="en-US" sz="2000" baseline="0" dirty="0" smtClean="0"/>
                        <a:t> </a:t>
                      </a:r>
                      <a:r>
                        <a:rPr lang="en-US" altLang="zh-CN" sz="2000" baseline="0" dirty="0" smtClean="0"/>
                        <a:t>SIGIO,</a:t>
                      </a:r>
                      <a:r>
                        <a:rPr lang="zh-CN" altLang="en-US" sz="2000" baseline="0" dirty="0" smtClean="0"/>
                        <a:t> </a:t>
                      </a:r>
                      <a:r>
                        <a:rPr lang="en-US" altLang="zh-CN" sz="2000" baseline="0" dirty="0" smtClean="0"/>
                        <a:t>…</a:t>
                      </a:r>
                      <a:endParaRPr lang="en-US" sz="2000" dirty="0"/>
                    </a:p>
                  </a:txBody>
                  <a:tcPr/>
                </a:tc>
                <a:extLst>
                  <a:ext uri="{0D108BD9-81ED-4DB2-BD59-A6C34878D82A}">
                    <a16:rowId xmlns:a16="http://schemas.microsoft.com/office/drawing/2014/main" xmlns="" val="10003"/>
                  </a:ext>
                </a:extLst>
              </a:tr>
              <a:tr h="370840">
                <a:tc>
                  <a:txBody>
                    <a:bodyPr/>
                    <a:lstStyle/>
                    <a:p>
                      <a:r>
                        <a:rPr lang="zh-CN" altLang="en-US" sz="2000" dirty="0" smtClean="0"/>
                        <a:t>终端交互</a:t>
                      </a:r>
                      <a:endParaRPr lang="en-US" sz="2000" dirty="0"/>
                    </a:p>
                  </a:txBody>
                  <a:tcPr/>
                </a:tc>
                <a:tc>
                  <a:txBody>
                    <a:bodyPr/>
                    <a:lstStyle/>
                    <a:p>
                      <a:r>
                        <a:rPr lang="en-US" altLang="zh-CN" sz="2000" dirty="0" smtClean="0"/>
                        <a:t>SIGINT,</a:t>
                      </a:r>
                      <a:r>
                        <a:rPr lang="zh-CN" altLang="en-US" sz="2000" dirty="0" smtClean="0"/>
                        <a:t> </a:t>
                      </a:r>
                      <a:r>
                        <a:rPr lang="en-US" altLang="zh-CN" sz="2000" dirty="0" smtClean="0"/>
                        <a:t>SIGQUIT,</a:t>
                      </a:r>
                      <a:r>
                        <a:rPr lang="zh-CN" altLang="en-US" sz="2000" dirty="0" smtClean="0"/>
                        <a:t> </a:t>
                      </a:r>
                      <a:r>
                        <a:rPr lang="en-US" altLang="zh-CN" sz="2000" dirty="0" smtClean="0"/>
                        <a:t>SIGTTIN,</a:t>
                      </a:r>
                      <a:r>
                        <a:rPr lang="zh-CN" altLang="en-US" sz="2000" dirty="0" smtClean="0"/>
                        <a:t> </a:t>
                      </a:r>
                      <a:r>
                        <a:rPr lang="en-US" altLang="zh-CN" sz="2000" dirty="0" smtClean="0"/>
                        <a:t>SIGTTOU,</a:t>
                      </a:r>
                      <a:r>
                        <a:rPr lang="zh-CN" altLang="en-US" sz="2000" baseline="0" dirty="0" smtClean="0"/>
                        <a:t> </a:t>
                      </a:r>
                      <a:r>
                        <a:rPr lang="en-US" altLang="zh-CN" sz="2000" baseline="0" dirty="0" smtClean="0"/>
                        <a:t>…</a:t>
                      </a:r>
                      <a:endParaRPr lang="en-US" sz="2000" dirty="0"/>
                    </a:p>
                  </a:txBody>
                  <a:tcPr/>
                </a:tc>
                <a:extLst>
                  <a:ext uri="{0D108BD9-81ED-4DB2-BD59-A6C34878D82A}">
                    <a16:rowId xmlns:a16="http://schemas.microsoft.com/office/drawing/2014/main" xmlns="" val="10004"/>
                  </a:ext>
                </a:extLst>
              </a:tr>
              <a:tr h="370840">
                <a:tc>
                  <a:txBody>
                    <a:bodyPr/>
                    <a:lstStyle/>
                    <a:p>
                      <a:r>
                        <a:rPr lang="zh-CN" altLang="en-US" sz="2000" dirty="0" smtClean="0"/>
                        <a:t>用户进程相关</a:t>
                      </a:r>
                      <a:endParaRPr lang="en-US" sz="2000" dirty="0"/>
                    </a:p>
                  </a:txBody>
                  <a:tcPr/>
                </a:tc>
                <a:tc>
                  <a:txBody>
                    <a:bodyPr/>
                    <a:lstStyle/>
                    <a:p>
                      <a:r>
                        <a:rPr lang="en-US" altLang="zh-CN" sz="2000" dirty="0" smtClean="0"/>
                        <a:t>SIGTERM,</a:t>
                      </a:r>
                      <a:r>
                        <a:rPr lang="zh-CN" altLang="en-US" sz="2000" dirty="0" smtClean="0"/>
                        <a:t> </a:t>
                      </a:r>
                      <a:r>
                        <a:rPr lang="en-US" altLang="zh-CN" sz="2000" dirty="0" smtClean="0"/>
                        <a:t>SIGALRM,</a:t>
                      </a:r>
                      <a:r>
                        <a:rPr lang="zh-CN" altLang="en-US" sz="2000" baseline="0" dirty="0" smtClean="0"/>
                        <a:t> </a:t>
                      </a:r>
                      <a:r>
                        <a:rPr lang="en-US" altLang="zh-CN" sz="2000" baseline="0" dirty="0" smtClean="0"/>
                        <a:t>SIGUSR1,</a:t>
                      </a:r>
                      <a:r>
                        <a:rPr lang="zh-CN" altLang="en-US" sz="2000" baseline="0" dirty="0" smtClean="0"/>
                        <a:t> </a:t>
                      </a:r>
                      <a:r>
                        <a:rPr lang="en-US" altLang="zh-CN" sz="2000" baseline="0" dirty="0" smtClean="0"/>
                        <a:t>SIGUSR2,</a:t>
                      </a:r>
                      <a:r>
                        <a:rPr lang="zh-CN" altLang="en-US" sz="2000" baseline="0" dirty="0" smtClean="0"/>
                        <a:t> </a:t>
                      </a:r>
                      <a:r>
                        <a:rPr lang="en-US" altLang="zh-CN" sz="2000" baseline="0" dirty="0" smtClean="0"/>
                        <a:t>…</a:t>
                      </a:r>
                      <a:endParaRPr lang="en-US" sz="2000" dirty="0"/>
                    </a:p>
                  </a:txBody>
                  <a:tcPr/>
                </a:tc>
                <a:extLst>
                  <a:ext uri="{0D108BD9-81ED-4DB2-BD59-A6C34878D82A}">
                    <a16:rowId xmlns:a16="http://schemas.microsoft.com/office/drawing/2014/main" xmlns="" val="10005"/>
                  </a:ext>
                </a:extLst>
              </a:tr>
              <a:tr h="370840">
                <a:tc>
                  <a:txBody>
                    <a:bodyPr/>
                    <a:lstStyle/>
                    <a:p>
                      <a:r>
                        <a:rPr lang="zh-CN" altLang="en-US" sz="2000" dirty="0" smtClean="0"/>
                        <a:t>跟踪进程执行</a:t>
                      </a:r>
                      <a:endParaRPr lang="en-US" sz="2000" dirty="0"/>
                    </a:p>
                  </a:txBody>
                  <a:tcPr/>
                </a:tc>
                <a:tc>
                  <a:txBody>
                    <a:bodyPr/>
                    <a:lstStyle/>
                    <a:p>
                      <a:r>
                        <a:rPr lang="en-US" altLang="zh-CN" sz="2000" dirty="0" smtClean="0"/>
                        <a:t>SIGTRAP</a:t>
                      </a:r>
                      <a:endParaRPr lang="en-US" sz="2000" dirty="0"/>
                    </a:p>
                  </a:txBody>
                  <a:tcPr/>
                </a:tc>
                <a:extLst>
                  <a:ext uri="{0D108BD9-81ED-4DB2-BD59-A6C34878D82A}">
                    <a16:rowId xmlns:a16="http://schemas.microsoft.com/office/drawing/2014/main" xmlns="" val="10006"/>
                  </a:ext>
                </a:extLst>
              </a:tr>
              <a:tr h="370840">
                <a:tc>
                  <a:txBody>
                    <a:bodyPr/>
                    <a:lstStyle/>
                    <a:p>
                      <a:endParaRPr lang="en-US" sz="2000"/>
                    </a:p>
                  </a:txBody>
                  <a:tcPr/>
                </a:tc>
                <a:tc>
                  <a:txBody>
                    <a:bodyPr/>
                    <a:lstStyle/>
                    <a:p>
                      <a:endParaRPr lang="en-US" sz="2000" dirty="0"/>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895950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740DE533-3090-4C92-B8B7-636BEB643229}" vid="{4250B804-30A8-412C-8035-6C0CD589D0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操作系统模板</Template>
  <TotalTime>746</TotalTime>
  <Words>2056</Words>
  <Application>Microsoft Macintosh PowerPoint</Application>
  <PresentationFormat>On-screen Show (4:3)</PresentationFormat>
  <Paragraphs>172</Paragraphs>
  <Slides>31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Calibri</vt:lpstr>
      <vt:lpstr>DengXian</vt:lpstr>
      <vt:lpstr>SimSun-ExtB</vt:lpstr>
      <vt:lpstr>Times New Roman</vt:lpstr>
      <vt:lpstr>宋体</vt:lpstr>
      <vt:lpstr>等线</vt:lpstr>
      <vt:lpstr>隶书</vt:lpstr>
      <vt:lpstr>黑体</vt:lpstr>
      <vt:lpstr>Arial</vt:lpstr>
      <vt:lpstr>Office 主题​​</vt:lpstr>
      <vt:lpstr>3.5 进程通信</vt:lpstr>
      <vt:lpstr>3.5.0 进程通信</vt:lpstr>
      <vt:lpstr>3.5.0 进程通信分类</vt:lpstr>
      <vt:lpstr>PowerPoint Presentation</vt:lpstr>
      <vt:lpstr>3.5.1 信号通信机制</vt:lpstr>
      <vt:lpstr>3.5.1：与硬中断的差别</vt:lpstr>
      <vt:lpstr>3.5.1：信号的发送</vt:lpstr>
      <vt:lpstr>3.5.1：信号处理</vt:lpstr>
      <vt:lpstr>3.5.1：Linux下的信号</vt:lpstr>
      <vt:lpstr>PowerPoint Presentation</vt:lpstr>
      <vt:lpstr>3.5.2 示例</vt:lpstr>
      <vt:lpstr>3.5.2：管道分类</vt:lpstr>
      <vt:lpstr>3.5.2 管道通信机制</vt:lpstr>
      <vt:lpstr>3.5.2 (续)</vt:lpstr>
      <vt:lpstr>3.5.2：命名管道</vt:lpstr>
      <vt:lpstr>3.5.2：命名管道</vt:lpstr>
      <vt:lpstr>3.5.2：匿名管道</vt:lpstr>
      <vt:lpstr>3.5.2 匿名管道示例</vt:lpstr>
      <vt:lpstr>3.5.2：使用管道的注意事项</vt:lpstr>
      <vt:lpstr>PowerPoint Presentation</vt:lpstr>
      <vt:lpstr>3.5.3 共享存储区通信</vt:lpstr>
      <vt:lpstr>3.5.3 相关系统调用</vt:lpstr>
      <vt:lpstr>PowerPoint Presentation</vt:lpstr>
      <vt:lpstr>3.5.4 消息通信机制</vt:lpstr>
      <vt:lpstr>3.5.4（续）</vt:lpstr>
      <vt:lpstr>3.5.4：通信方式</vt:lpstr>
      <vt:lpstr>3.5.4：通信方式</vt:lpstr>
      <vt:lpstr>3.5.4：间接通信原语</vt:lpstr>
      <vt:lpstr>3.5.4：send的同步方式</vt:lpstr>
      <vt:lpstr>3.5.4：receive的同步方式</vt:lpstr>
      <vt:lpstr>3.5.4：消息通信的同步机制</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陆佳民</dc:creator>
  <cp:lastModifiedBy>陆佳民</cp:lastModifiedBy>
  <cp:revision>84</cp:revision>
  <dcterms:created xsi:type="dcterms:W3CDTF">2015-11-10T04:23:22Z</dcterms:created>
  <dcterms:modified xsi:type="dcterms:W3CDTF">2017-10-30T09:48:51Z</dcterms:modified>
</cp:coreProperties>
</file>