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2"/>
  </p:notesMasterIdLst>
  <p:handoutMasterIdLst>
    <p:handoutMasterId r:id="rId143"/>
  </p:handoutMasterIdLst>
  <p:sldIdLst>
    <p:sldId id="257" r:id="rId2"/>
    <p:sldId id="258" r:id="rId3"/>
    <p:sldId id="259" r:id="rId4"/>
    <p:sldId id="260" r:id="rId5"/>
    <p:sldId id="261" r:id="rId6"/>
    <p:sldId id="262" r:id="rId7"/>
    <p:sldId id="265" r:id="rId8"/>
    <p:sldId id="266" r:id="rId9"/>
    <p:sldId id="267" r:id="rId10"/>
    <p:sldId id="295" r:id="rId11"/>
    <p:sldId id="268" r:id="rId12"/>
    <p:sldId id="269" r:id="rId13"/>
    <p:sldId id="271" r:id="rId14"/>
    <p:sldId id="272" r:id="rId15"/>
    <p:sldId id="412" r:id="rId16"/>
    <p:sldId id="273" r:id="rId17"/>
    <p:sldId id="274" r:id="rId18"/>
    <p:sldId id="275" r:id="rId19"/>
    <p:sldId id="276" r:id="rId20"/>
    <p:sldId id="277" r:id="rId21"/>
    <p:sldId id="278" r:id="rId22"/>
    <p:sldId id="279" r:id="rId23"/>
    <p:sldId id="280" r:id="rId24"/>
    <p:sldId id="281" r:id="rId25"/>
    <p:sldId id="283" r:id="rId26"/>
    <p:sldId id="282"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98" r:id="rId41"/>
    <p:sldId id="264" r:id="rId42"/>
    <p:sldId id="299" r:id="rId43"/>
    <p:sldId id="300" r:id="rId44"/>
    <p:sldId id="301" r:id="rId45"/>
    <p:sldId id="302" r:id="rId46"/>
    <p:sldId id="303" r:id="rId47"/>
    <p:sldId id="304" r:id="rId48"/>
    <p:sldId id="305" r:id="rId49"/>
    <p:sldId id="310" r:id="rId50"/>
    <p:sldId id="311" r:id="rId51"/>
    <p:sldId id="312" r:id="rId52"/>
    <p:sldId id="306" r:id="rId53"/>
    <p:sldId id="313" r:id="rId54"/>
    <p:sldId id="314" r:id="rId55"/>
    <p:sldId id="307" r:id="rId56"/>
    <p:sldId id="315" r:id="rId57"/>
    <p:sldId id="316" r:id="rId58"/>
    <p:sldId id="317" r:id="rId59"/>
    <p:sldId id="318" r:id="rId60"/>
    <p:sldId id="308" r:id="rId61"/>
    <p:sldId id="319" r:id="rId62"/>
    <p:sldId id="320" r:id="rId63"/>
    <p:sldId id="321" r:id="rId64"/>
    <p:sldId id="322" r:id="rId65"/>
    <p:sldId id="323" r:id="rId66"/>
    <p:sldId id="324" r:id="rId67"/>
    <p:sldId id="325" r:id="rId68"/>
    <p:sldId id="326" r:id="rId69"/>
    <p:sldId id="309" r:id="rId70"/>
    <p:sldId id="327" r:id="rId71"/>
    <p:sldId id="328" r:id="rId72"/>
    <p:sldId id="329" r:id="rId73"/>
    <p:sldId id="330" r:id="rId74"/>
    <p:sldId id="332" r:id="rId75"/>
    <p:sldId id="335" r:id="rId76"/>
    <p:sldId id="350" r:id="rId77"/>
    <p:sldId id="351" r:id="rId78"/>
    <p:sldId id="352" r:id="rId79"/>
    <p:sldId id="353" r:id="rId80"/>
    <p:sldId id="355" r:id="rId81"/>
    <p:sldId id="359" r:id="rId82"/>
    <p:sldId id="360" r:id="rId83"/>
    <p:sldId id="361" r:id="rId84"/>
    <p:sldId id="426" r:id="rId85"/>
    <p:sldId id="362" r:id="rId86"/>
    <p:sldId id="427" r:id="rId87"/>
    <p:sldId id="364" r:id="rId88"/>
    <p:sldId id="365" r:id="rId89"/>
    <p:sldId id="366" r:id="rId90"/>
    <p:sldId id="331" r:id="rId91"/>
    <p:sldId id="369" r:id="rId92"/>
    <p:sldId id="370" r:id="rId93"/>
    <p:sldId id="371" r:id="rId94"/>
    <p:sldId id="382" r:id="rId95"/>
    <p:sldId id="372" r:id="rId96"/>
    <p:sldId id="428" r:id="rId97"/>
    <p:sldId id="429" r:id="rId98"/>
    <p:sldId id="373" r:id="rId99"/>
    <p:sldId id="425" r:id="rId100"/>
    <p:sldId id="374" r:id="rId101"/>
    <p:sldId id="376" r:id="rId102"/>
    <p:sldId id="383" r:id="rId103"/>
    <p:sldId id="413" r:id="rId104"/>
    <p:sldId id="415" r:id="rId105"/>
    <p:sldId id="414" r:id="rId106"/>
    <p:sldId id="416" r:id="rId107"/>
    <p:sldId id="377" r:id="rId108"/>
    <p:sldId id="387" r:id="rId109"/>
    <p:sldId id="417" r:id="rId110"/>
    <p:sldId id="418" r:id="rId111"/>
    <p:sldId id="419" r:id="rId112"/>
    <p:sldId id="420" r:id="rId113"/>
    <p:sldId id="378" r:id="rId114"/>
    <p:sldId id="391" r:id="rId115"/>
    <p:sldId id="379" r:id="rId116"/>
    <p:sldId id="392" r:id="rId117"/>
    <p:sldId id="393" r:id="rId118"/>
    <p:sldId id="394" r:id="rId119"/>
    <p:sldId id="395" r:id="rId120"/>
    <p:sldId id="396" r:id="rId121"/>
    <p:sldId id="397" r:id="rId122"/>
    <p:sldId id="398" r:id="rId123"/>
    <p:sldId id="399" r:id="rId124"/>
    <p:sldId id="380" r:id="rId125"/>
    <p:sldId id="400" r:id="rId126"/>
    <p:sldId id="401" r:id="rId127"/>
    <p:sldId id="404" r:id="rId128"/>
    <p:sldId id="402" r:id="rId129"/>
    <p:sldId id="405" r:id="rId130"/>
    <p:sldId id="421" r:id="rId131"/>
    <p:sldId id="406" r:id="rId132"/>
    <p:sldId id="422" r:id="rId133"/>
    <p:sldId id="407" r:id="rId134"/>
    <p:sldId id="423" r:id="rId135"/>
    <p:sldId id="408" r:id="rId136"/>
    <p:sldId id="424" r:id="rId137"/>
    <p:sldId id="409" r:id="rId138"/>
    <p:sldId id="381" r:id="rId139"/>
    <p:sldId id="410" r:id="rId140"/>
    <p:sldId id="411" r:id="rId1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77" userDrawn="1">
          <p15:clr>
            <a:srgbClr val="A4A3A4"/>
          </p15:clr>
        </p15:guide>
        <p15:guide id="2" orient="horz" pos="29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006600"/>
    <a:srgbClr val="D6898D"/>
    <a:srgbClr val="C3370B"/>
    <a:srgbClr val="AD2025"/>
    <a:srgbClr val="2D2F45"/>
    <a:srgbClr val="EA93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4" autoAdjust="0"/>
    <p:restoredTop sz="81688"/>
  </p:normalViewPr>
  <p:slideViewPr>
    <p:cSldViewPr snapToGrid="0">
      <p:cViewPr varScale="1">
        <p:scale>
          <a:sx n="83" d="100"/>
          <a:sy n="83" d="100"/>
        </p:scale>
        <p:origin x="1504" y="184"/>
      </p:cViewPr>
      <p:guideLst>
        <p:guide pos="4377"/>
        <p:guide orient="horz" pos="29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A007A9-070C-4D64-AB30-0FE0AF2C10E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771A541C-BCD0-42F8-BD0D-F114FE259AC0}">
      <dgm:prSet phldrT="[文本]"/>
      <dgm:spPr/>
      <dgm:t>
        <a:bodyPr/>
        <a:lstStyle/>
        <a:p>
          <a:r>
            <a:rPr lang="en-US" altLang="zh-CN" dirty="0"/>
            <a:t>I/O </a:t>
          </a:r>
          <a:r>
            <a:rPr lang="zh-CN" altLang="en-US" dirty="0"/>
            <a:t>硬件原理</a:t>
          </a:r>
        </a:p>
      </dgm:t>
    </dgm:pt>
    <dgm:pt modelId="{50BAA561-B9ED-431C-BF8C-0BAE5FC3A78A}" type="parTrans" cxnId="{79DD1B40-309F-4D2E-850A-998AA4EB1722}">
      <dgm:prSet/>
      <dgm:spPr/>
      <dgm:t>
        <a:bodyPr/>
        <a:lstStyle/>
        <a:p>
          <a:endParaRPr lang="zh-CN" altLang="en-US"/>
        </a:p>
      </dgm:t>
    </dgm:pt>
    <dgm:pt modelId="{8EE3EA24-145E-47AD-8BB5-3E6C79554745}" type="sibTrans" cxnId="{79DD1B40-309F-4D2E-850A-998AA4EB1722}">
      <dgm:prSet/>
      <dgm:spPr/>
      <dgm:t>
        <a:bodyPr/>
        <a:lstStyle/>
        <a:p>
          <a:endParaRPr lang="zh-CN" altLang="en-US"/>
        </a:p>
      </dgm:t>
    </dgm:pt>
    <dgm:pt modelId="{B5D1B62C-C12D-404D-A621-260558ECEA18}">
      <dgm:prSet phldrT="[文本]"/>
      <dgm:spPr/>
      <dgm:t>
        <a:bodyPr/>
        <a:lstStyle/>
        <a:p>
          <a:r>
            <a:rPr lang="en-US" altLang="zh-CN" dirty="0"/>
            <a:t>I/O </a:t>
          </a:r>
          <a:r>
            <a:rPr lang="zh-CN" altLang="en-US" dirty="0"/>
            <a:t>软件原理</a:t>
          </a:r>
        </a:p>
      </dgm:t>
    </dgm:pt>
    <dgm:pt modelId="{73FB4204-B4C7-4DEE-A6DB-A5ECAF1DC0DB}" type="parTrans" cxnId="{BF726B27-8939-4067-94E0-914A678AFE8E}">
      <dgm:prSet/>
      <dgm:spPr/>
      <dgm:t>
        <a:bodyPr/>
        <a:lstStyle/>
        <a:p>
          <a:endParaRPr lang="zh-CN" altLang="en-US"/>
        </a:p>
      </dgm:t>
    </dgm:pt>
    <dgm:pt modelId="{02CF7FFB-E4C9-4ADF-AF9A-1C1188DBF34E}" type="sibTrans" cxnId="{BF726B27-8939-4067-94E0-914A678AFE8E}">
      <dgm:prSet/>
      <dgm:spPr/>
      <dgm:t>
        <a:bodyPr/>
        <a:lstStyle/>
        <a:p>
          <a:endParaRPr lang="zh-CN" altLang="en-US"/>
        </a:p>
      </dgm:t>
    </dgm:pt>
    <dgm:pt modelId="{914B9C13-D3F8-4C93-BBBD-353ABA32DB48}">
      <dgm:prSet phldrT="[文本]"/>
      <dgm:spPr/>
      <dgm:t>
        <a:bodyPr/>
        <a:lstStyle/>
        <a:p>
          <a:r>
            <a:rPr lang="zh-CN" altLang="en-US" dirty="0"/>
            <a:t>具有通道的</a:t>
          </a:r>
          <a:r>
            <a:rPr lang="en-US" altLang="zh-CN" dirty="0"/>
            <a:t>I/O</a:t>
          </a:r>
          <a:r>
            <a:rPr lang="zh-CN" altLang="en-US" dirty="0"/>
            <a:t>系统</a:t>
          </a:r>
        </a:p>
      </dgm:t>
    </dgm:pt>
    <dgm:pt modelId="{EFFAE29E-D17A-4F26-AE7E-95C8E7A2E1B3}" type="parTrans" cxnId="{0AA0D0A3-C9B5-41E4-877C-D72E7BA0D9EB}">
      <dgm:prSet/>
      <dgm:spPr/>
      <dgm:t>
        <a:bodyPr/>
        <a:lstStyle/>
        <a:p>
          <a:endParaRPr lang="zh-CN" altLang="en-US"/>
        </a:p>
      </dgm:t>
    </dgm:pt>
    <dgm:pt modelId="{1CA67316-7723-4976-8AE7-351A08BB4E32}" type="sibTrans" cxnId="{0AA0D0A3-C9B5-41E4-877C-D72E7BA0D9EB}">
      <dgm:prSet/>
      <dgm:spPr/>
      <dgm:t>
        <a:bodyPr/>
        <a:lstStyle/>
        <a:p>
          <a:endParaRPr lang="zh-CN" altLang="en-US"/>
        </a:p>
      </dgm:t>
    </dgm:pt>
    <dgm:pt modelId="{B6C69590-03F2-42E1-907F-CD35AF36F5D0}">
      <dgm:prSet phldrT="[文本]"/>
      <dgm:spPr/>
      <dgm:t>
        <a:bodyPr/>
        <a:lstStyle/>
        <a:p>
          <a:r>
            <a:rPr lang="zh-CN" altLang="en-US" dirty="0"/>
            <a:t>缓冲技术</a:t>
          </a:r>
        </a:p>
      </dgm:t>
    </dgm:pt>
    <dgm:pt modelId="{C394BBD0-8B29-4721-8150-3C1AF9F9D2E9}" type="parTrans" cxnId="{D3FDEA23-2A54-43B8-B32C-579F7B78B2B7}">
      <dgm:prSet/>
      <dgm:spPr/>
      <dgm:t>
        <a:bodyPr/>
        <a:lstStyle/>
        <a:p>
          <a:endParaRPr lang="zh-CN" altLang="en-US"/>
        </a:p>
      </dgm:t>
    </dgm:pt>
    <dgm:pt modelId="{737BCA34-B051-4AC4-A19D-DCD74DE90D8D}" type="sibTrans" cxnId="{D3FDEA23-2A54-43B8-B32C-579F7B78B2B7}">
      <dgm:prSet/>
      <dgm:spPr/>
      <dgm:t>
        <a:bodyPr/>
        <a:lstStyle/>
        <a:p>
          <a:endParaRPr lang="zh-CN" altLang="en-US"/>
        </a:p>
      </dgm:t>
    </dgm:pt>
    <dgm:pt modelId="{70971D73-CCB9-4DDC-B36A-F40CA51DF044}">
      <dgm:prSet phldrT="[文本]"/>
      <dgm:spPr/>
      <dgm:t>
        <a:bodyPr/>
        <a:lstStyle/>
        <a:p>
          <a:r>
            <a:rPr lang="zh-CN" altLang="en-US" dirty="0"/>
            <a:t>驱动调度技术</a:t>
          </a:r>
        </a:p>
      </dgm:t>
    </dgm:pt>
    <dgm:pt modelId="{27D9620D-F319-4557-B9D6-7D8ACF67959B}" type="parTrans" cxnId="{2B24A27D-7D09-43E9-ADF2-2F34410F8A68}">
      <dgm:prSet/>
      <dgm:spPr/>
      <dgm:t>
        <a:bodyPr/>
        <a:lstStyle/>
        <a:p>
          <a:endParaRPr lang="zh-CN" altLang="en-US"/>
        </a:p>
      </dgm:t>
    </dgm:pt>
    <dgm:pt modelId="{5978A96E-DFB8-471B-B8D6-2B4345610685}" type="sibTrans" cxnId="{2B24A27D-7D09-43E9-ADF2-2F34410F8A68}">
      <dgm:prSet/>
      <dgm:spPr/>
      <dgm:t>
        <a:bodyPr/>
        <a:lstStyle/>
        <a:p>
          <a:endParaRPr lang="zh-CN" altLang="en-US"/>
        </a:p>
      </dgm:t>
    </dgm:pt>
    <dgm:pt modelId="{E0CCAD61-DC34-468A-94C9-E88A008117D6}">
      <dgm:prSet phldrT="[文本]"/>
      <dgm:spPr/>
      <dgm:t>
        <a:bodyPr/>
        <a:lstStyle/>
        <a:p>
          <a:r>
            <a:rPr lang="zh-CN" altLang="en-US" dirty="0">
              <a:solidFill>
                <a:schemeClr val="bg1">
                  <a:lumMod val="50000"/>
                </a:schemeClr>
              </a:solidFill>
            </a:rPr>
            <a:t>设备分配 </a:t>
          </a:r>
        </a:p>
      </dgm:t>
    </dgm:pt>
    <dgm:pt modelId="{BE5F5F64-5A55-4298-AAD6-CC00A901993A}" type="parTrans" cxnId="{9946D258-EA87-4FEE-9C7A-EBE223021190}">
      <dgm:prSet/>
      <dgm:spPr/>
      <dgm:t>
        <a:bodyPr/>
        <a:lstStyle/>
        <a:p>
          <a:endParaRPr lang="zh-CN" altLang="en-US"/>
        </a:p>
      </dgm:t>
    </dgm:pt>
    <dgm:pt modelId="{240AFEC4-74CA-465F-9397-EDB47741C528}" type="sibTrans" cxnId="{9946D258-EA87-4FEE-9C7A-EBE223021190}">
      <dgm:prSet/>
      <dgm:spPr/>
      <dgm:t>
        <a:bodyPr/>
        <a:lstStyle/>
        <a:p>
          <a:endParaRPr lang="zh-CN" altLang="en-US"/>
        </a:p>
      </dgm:t>
    </dgm:pt>
    <dgm:pt modelId="{8F10056C-A6B5-43CA-8CD7-C4729FCB0708}">
      <dgm:prSet phldrT="[文本]"/>
      <dgm:spPr/>
      <dgm:t>
        <a:bodyPr/>
        <a:lstStyle/>
        <a:p>
          <a:r>
            <a:rPr lang="zh-CN" altLang="en-US" dirty="0">
              <a:solidFill>
                <a:schemeClr val="bg1">
                  <a:lumMod val="50000"/>
                </a:schemeClr>
              </a:solidFill>
            </a:rPr>
            <a:t>虚拟设备</a:t>
          </a:r>
        </a:p>
      </dgm:t>
    </dgm:pt>
    <dgm:pt modelId="{0DAA9E4D-5CBD-4C44-AD03-E7DA0AF7E1C9}" type="parTrans" cxnId="{7E91B319-D46C-4550-979B-55544DFB181B}">
      <dgm:prSet/>
      <dgm:spPr/>
      <dgm:t>
        <a:bodyPr/>
        <a:lstStyle/>
        <a:p>
          <a:endParaRPr lang="zh-CN" altLang="en-US"/>
        </a:p>
      </dgm:t>
    </dgm:pt>
    <dgm:pt modelId="{8642C84B-988E-4EAF-A13C-4C7F6BAC4BDC}" type="sibTrans" cxnId="{7E91B319-D46C-4550-979B-55544DFB181B}">
      <dgm:prSet/>
      <dgm:spPr/>
      <dgm:t>
        <a:bodyPr/>
        <a:lstStyle/>
        <a:p>
          <a:endParaRPr lang="zh-CN" altLang="en-US"/>
        </a:p>
      </dgm:t>
    </dgm:pt>
    <dgm:pt modelId="{64D883D7-6F40-407D-A162-8CA4538E1131}" type="pres">
      <dgm:prSet presAssocID="{BAA007A9-070C-4D64-AB30-0FE0AF2C10E9}" presName="Name0" presStyleCnt="0">
        <dgm:presLayoutVars>
          <dgm:chMax val="7"/>
          <dgm:chPref val="7"/>
          <dgm:dir/>
        </dgm:presLayoutVars>
      </dgm:prSet>
      <dgm:spPr/>
    </dgm:pt>
    <dgm:pt modelId="{2C0D4083-D001-4FCC-8DFB-336BEB1DA9BB}" type="pres">
      <dgm:prSet presAssocID="{BAA007A9-070C-4D64-AB30-0FE0AF2C10E9}" presName="Name1" presStyleCnt="0"/>
      <dgm:spPr/>
    </dgm:pt>
    <dgm:pt modelId="{A74CA534-6A29-49BB-87DA-9BDABECC73EB}" type="pres">
      <dgm:prSet presAssocID="{BAA007A9-070C-4D64-AB30-0FE0AF2C10E9}" presName="cycle" presStyleCnt="0"/>
      <dgm:spPr/>
    </dgm:pt>
    <dgm:pt modelId="{580DA873-8AA7-46F8-ADFF-2F913DF50BE8}" type="pres">
      <dgm:prSet presAssocID="{BAA007A9-070C-4D64-AB30-0FE0AF2C10E9}" presName="srcNode" presStyleLbl="node1" presStyleIdx="0" presStyleCnt="7"/>
      <dgm:spPr/>
    </dgm:pt>
    <dgm:pt modelId="{D0E8CC87-D848-4304-BA66-6A8DA122EBC6}" type="pres">
      <dgm:prSet presAssocID="{BAA007A9-070C-4D64-AB30-0FE0AF2C10E9}" presName="conn" presStyleLbl="parChTrans1D2" presStyleIdx="0" presStyleCnt="1"/>
      <dgm:spPr/>
    </dgm:pt>
    <dgm:pt modelId="{09ABA069-80B0-480F-9ED0-DA0DBDB83A9E}" type="pres">
      <dgm:prSet presAssocID="{BAA007A9-070C-4D64-AB30-0FE0AF2C10E9}" presName="extraNode" presStyleLbl="node1" presStyleIdx="0" presStyleCnt="7"/>
      <dgm:spPr/>
    </dgm:pt>
    <dgm:pt modelId="{D242D9B2-254E-42BB-985E-FFD8630DBB7F}" type="pres">
      <dgm:prSet presAssocID="{BAA007A9-070C-4D64-AB30-0FE0AF2C10E9}" presName="dstNode" presStyleLbl="node1" presStyleIdx="0" presStyleCnt="7"/>
      <dgm:spPr/>
    </dgm:pt>
    <dgm:pt modelId="{564057B5-4364-4777-B3D4-1C83CEF9699B}" type="pres">
      <dgm:prSet presAssocID="{771A541C-BCD0-42F8-BD0D-F114FE259AC0}" presName="text_1" presStyleLbl="node1" presStyleIdx="0" presStyleCnt="7">
        <dgm:presLayoutVars>
          <dgm:bulletEnabled val="1"/>
        </dgm:presLayoutVars>
      </dgm:prSet>
      <dgm:spPr/>
    </dgm:pt>
    <dgm:pt modelId="{03EDDEE0-F802-4E3A-B25C-176235526AD9}" type="pres">
      <dgm:prSet presAssocID="{771A541C-BCD0-42F8-BD0D-F114FE259AC0}" presName="accent_1" presStyleCnt="0"/>
      <dgm:spPr/>
    </dgm:pt>
    <dgm:pt modelId="{F0E68494-5153-431D-8907-FC81D396741C}" type="pres">
      <dgm:prSet presAssocID="{771A541C-BCD0-42F8-BD0D-F114FE259AC0}" presName="accentRepeatNode" presStyleLbl="solidFgAcc1" presStyleIdx="0" presStyleCnt="7"/>
      <dgm:spPr/>
    </dgm:pt>
    <dgm:pt modelId="{6B5F4FF7-DC79-45F0-AB09-4D37F594AB58}" type="pres">
      <dgm:prSet presAssocID="{B5D1B62C-C12D-404D-A621-260558ECEA18}" presName="text_2" presStyleLbl="node1" presStyleIdx="1" presStyleCnt="7">
        <dgm:presLayoutVars>
          <dgm:bulletEnabled val="1"/>
        </dgm:presLayoutVars>
      </dgm:prSet>
      <dgm:spPr/>
    </dgm:pt>
    <dgm:pt modelId="{69AAD25D-3287-4B25-BA28-4225C9A195FF}" type="pres">
      <dgm:prSet presAssocID="{B5D1B62C-C12D-404D-A621-260558ECEA18}" presName="accent_2" presStyleCnt="0"/>
      <dgm:spPr/>
    </dgm:pt>
    <dgm:pt modelId="{2C8E7B80-8219-452F-BDEB-C5FBEE5C5DA6}" type="pres">
      <dgm:prSet presAssocID="{B5D1B62C-C12D-404D-A621-260558ECEA18}" presName="accentRepeatNode" presStyleLbl="solidFgAcc1" presStyleIdx="1" presStyleCnt="7"/>
      <dgm:spPr/>
    </dgm:pt>
    <dgm:pt modelId="{6CF42973-380A-44A2-8584-3DCEFBB88AE9}" type="pres">
      <dgm:prSet presAssocID="{914B9C13-D3F8-4C93-BBBD-353ABA32DB48}" presName="text_3" presStyleLbl="node1" presStyleIdx="2" presStyleCnt="7">
        <dgm:presLayoutVars>
          <dgm:bulletEnabled val="1"/>
        </dgm:presLayoutVars>
      </dgm:prSet>
      <dgm:spPr/>
    </dgm:pt>
    <dgm:pt modelId="{E92C2C9F-539E-4D9F-8155-0C503F630C86}" type="pres">
      <dgm:prSet presAssocID="{914B9C13-D3F8-4C93-BBBD-353ABA32DB48}" presName="accent_3" presStyleCnt="0"/>
      <dgm:spPr/>
    </dgm:pt>
    <dgm:pt modelId="{1836CF99-E31E-42FA-BED8-59CD1782CD98}" type="pres">
      <dgm:prSet presAssocID="{914B9C13-D3F8-4C93-BBBD-353ABA32DB48}" presName="accentRepeatNode" presStyleLbl="solidFgAcc1" presStyleIdx="2" presStyleCnt="7"/>
      <dgm:spPr/>
    </dgm:pt>
    <dgm:pt modelId="{9D8F9EBF-F79B-413C-8CC3-9C502B83E69A}" type="pres">
      <dgm:prSet presAssocID="{B6C69590-03F2-42E1-907F-CD35AF36F5D0}" presName="text_4" presStyleLbl="node1" presStyleIdx="3" presStyleCnt="7">
        <dgm:presLayoutVars>
          <dgm:bulletEnabled val="1"/>
        </dgm:presLayoutVars>
      </dgm:prSet>
      <dgm:spPr/>
    </dgm:pt>
    <dgm:pt modelId="{14ADE418-EF5F-4CAA-A319-83B401DBDC41}" type="pres">
      <dgm:prSet presAssocID="{B6C69590-03F2-42E1-907F-CD35AF36F5D0}" presName="accent_4" presStyleCnt="0"/>
      <dgm:spPr/>
    </dgm:pt>
    <dgm:pt modelId="{5BA1AE59-FF7C-42AE-8D80-8176D7437212}" type="pres">
      <dgm:prSet presAssocID="{B6C69590-03F2-42E1-907F-CD35AF36F5D0}" presName="accentRepeatNode" presStyleLbl="solidFgAcc1" presStyleIdx="3" presStyleCnt="7"/>
      <dgm:spPr/>
    </dgm:pt>
    <dgm:pt modelId="{96B4FCBA-694B-4800-A974-93F08FEDDB22}" type="pres">
      <dgm:prSet presAssocID="{70971D73-CCB9-4DDC-B36A-F40CA51DF044}" presName="text_5" presStyleLbl="node1" presStyleIdx="4" presStyleCnt="7">
        <dgm:presLayoutVars>
          <dgm:bulletEnabled val="1"/>
        </dgm:presLayoutVars>
      </dgm:prSet>
      <dgm:spPr/>
    </dgm:pt>
    <dgm:pt modelId="{F35E6FF2-BEE7-414C-83CC-1785B3D49F0C}" type="pres">
      <dgm:prSet presAssocID="{70971D73-CCB9-4DDC-B36A-F40CA51DF044}" presName="accent_5" presStyleCnt="0"/>
      <dgm:spPr/>
    </dgm:pt>
    <dgm:pt modelId="{47660F76-146B-4167-ABAD-80A4631F1790}" type="pres">
      <dgm:prSet presAssocID="{70971D73-CCB9-4DDC-B36A-F40CA51DF044}" presName="accentRepeatNode" presStyleLbl="solidFgAcc1" presStyleIdx="4" presStyleCnt="7"/>
      <dgm:spPr/>
    </dgm:pt>
    <dgm:pt modelId="{9187F8DB-7311-4866-B928-9996EA2D186F}" type="pres">
      <dgm:prSet presAssocID="{E0CCAD61-DC34-468A-94C9-E88A008117D6}" presName="text_6" presStyleLbl="node1" presStyleIdx="5" presStyleCnt="7">
        <dgm:presLayoutVars>
          <dgm:bulletEnabled val="1"/>
        </dgm:presLayoutVars>
      </dgm:prSet>
      <dgm:spPr/>
    </dgm:pt>
    <dgm:pt modelId="{FB023050-5822-4A62-A324-37B9196BC904}" type="pres">
      <dgm:prSet presAssocID="{E0CCAD61-DC34-468A-94C9-E88A008117D6}" presName="accent_6" presStyleCnt="0"/>
      <dgm:spPr/>
    </dgm:pt>
    <dgm:pt modelId="{F1E58ADB-98AC-4C6F-9B2D-DFC51D32064E}" type="pres">
      <dgm:prSet presAssocID="{E0CCAD61-DC34-468A-94C9-E88A008117D6}" presName="accentRepeatNode" presStyleLbl="solidFgAcc1" presStyleIdx="5" presStyleCnt="7"/>
      <dgm:spPr/>
    </dgm:pt>
    <dgm:pt modelId="{87813672-E0EE-4AF0-AB6E-22578AC61524}" type="pres">
      <dgm:prSet presAssocID="{8F10056C-A6B5-43CA-8CD7-C4729FCB0708}" presName="text_7" presStyleLbl="node1" presStyleIdx="6" presStyleCnt="7">
        <dgm:presLayoutVars>
          <dgm:bulletEnabled val="1"/>
        </dgm:presLayoutVars>
      </dgm:prSet>
      <dgm:spPr/>
    </dgm:pt>
    <dgm:pt modelId="{669BFC21-16E0-4A3A-971C-84EC463AAB9D}" type="pres">
      <dgm:prSet presAssocID="{8F10056C-A6B5-43CA-8CD7-C4729FCB0708}" presName="accent_7" presStyleCnt="0"/>
      <dgm:spPr/>
    </dgm:pt>
    <dgm:pt modelId="{CC0B76D1-5924-4703-9ACD-7DB8AAB2EC0C}" type="pres">
      <dgm:prSet presAssocID="{8F10056C-A6B5-43CA-8CD7-C4729FCB0708}" presName="accentRepeatNode" presStyleLbl="solidFgAcc1" presStyleIdx="6" presStyleCnt="7"/>
      <dgm:spPr/>
    </dgm:pt>
  </dgm:ptLst>
  <dgm:cxnLst>
    <dgm:cxn modelId="{7E91B319-D46C-4550-979B-55544DFB181B}" srcId="{BAA007A9-070C-4D64-AB30-0FE0AF2C10E9}" destId="{8F10056C-A6B5-43CA-8CD7-C4729FCB0708}" srcOrd="6" destOrd="0" parTransId="{0DAA9E4D-5CBD-4C44-AD03-E7DA0AF7E1C9}" sibTransId="{8642C84B-988E-4EAF-A13C-4C7F6BAC4BDC}"/>
    <dgm:cxn modelId="{D3FDEA23-2A54-43B8-B32C-579F7B78B2B7}" srcId="{BAA007A9-070C-4D64-AB30-0FE0AF2C10E9}" destId="{B6C69590-03F2-42E1-907F-CD35AF36F5D0}" srcOrd="3" destOrd="0" parTransId="{C394BBD0-8B29-4721-8150-3C1AF9F9D2E9}" sibTransId="{737BCA34-B051-4AC4-A19D-DCD74DE90D8D}"/>
    <dgm:cxn modelId="{28091024-D3B4-4EEE-80C2-D70265FC51F6}" type="presOf" srcId="{8EE3EA24-145E-47AD-8BB5-3E6C79554745}" destId="{D0E8CC87-D848-4304-BA66-6A8DA122EBC6}" srcOrd="0" destOrd="0" presId="urn:microsoft.com/office/officeart/2008/layout/VerticalCurvedList"/>
    <dgm:cxn modelId="{BF726B27-8939-4067-94E0-914A678AFE8E}" srcId="{BAA007A9-070C-4D64-AB30-0FE0AF2C10E9}" destId="{B5D1B62C-C12D-404D-A621-260558ECEA18}" srcOrd="1" destOrd="0" parTransId="{73FB4204-B4C7-4DEE-A6DB-A5ECAF1DC0DB}" sibTransId="{02CF7FFB-E4C9-4ADF-AF9A-1C1188DBF34E}"/>
    <dgm:cxn modelId="{79DD1B40-309F-4D2E-850A-998AA4EB1722}" srcId="{BAA007A9-070C-4D64-AB30-0FE0AF2C10E9}" destId="{771A541C-BCD0-42F8-BD0D-F114FE259AC0}" srcOrd="0" destOrd="0" parTransId="{50BAA561-B9ED-431C-BF8C-0BAE5FC3A78A}" sibTransId="{8EE3EA24-145E-47AD-8BB5-3E6C79554745}"/>
    <dgm:cxn modelId="{9946D258-EA87-4FEE-9C7A-EBE223021190}" srcId="{BAA007A9-070C-4D64-AB30-0FE0AF2C10E9}" destId="{E0CCAD61-DC34-468A-94C9-E88A008117D6}" srcOrd="5" destOrd="0" parTransId="{BE5F5F64-5A55-4298-AAD6-CC00A901993A}" sibTransId="{240AFEC4-74CA-465F-9397-EDB47741C528}"/>
    <dgm:cxn modelId="{E640D35B-75FF-4D72-A437-09E19C1A78E8}" type="presOf" srcId="{BAA007A9-070C-4D64-AB30-0FE0AF2C10E9}" destId="{64D883D7-6F40-407D-A162-8CA4538E1131}" srcOrd="0" destOrd="0" presId="urn:microsoft.com/office/officeart/2008/layout/VerticalCurvedList"/>
    <dgm:cxn modelId="{51CBD172-75F6-4AB9-B384-80895104680A}" type="presOf" srcId="{914B9C13-D3F8-4C93-BBBD-353ABA32DB48}" destId="{6CF42973-380A-44A2-8584-3DCEFBB88AE9}" srcOrd="0" destOrd="0" presId="urn:microsoft.com/office/officeart/2008/layout/VerticalCurvedList"/>
    <dgm:cxn modelId="{2B24A27D-7D09-43E9-ADF2-2F34410F8A68}" srcId="{BAA007A9-070C-4D64-AB30-0FE0AF2C10E9}" destId="{70971D73-CCB9-4DDC-B36A-F40CA51DF044}" srcOrd="4" destOrd="0" parTransId="{27D9620D-F319-4557-B9D6-7D8ACF67959B}" sibTransId="{5978A96E-DFB8-471B-B8D6-2B4345610685}"/>
    <dgm:cxn modelId="{AD2C3B8E-EAD2-40D9-8CD9-63EA4FF0A56F}" type="presOf" srcId="{771A541C-BCD0-42F8-BD0D-F114FE259AC0}" destId="{564057B5-4364-4777-B3D4-1C83CEF9699B}" srcOrd="0" destOrd="0" presId="urn:microsoft.com/office/officeart/2008/layout/VerticalCurvedList"/>
    <dgm:cxn modelId="{0AA0D0A3-C9B5-41E4-877C-D72E7BA0D9EB}" srcId="{BAA007A9-070C-4D64-AB30-0FE0AF2C10E9}" destId="{914B9C13-D3F8-4C93-BBBD-353ABA32DB48}" srcOrd="2" destOrd="0" parTransId="{EFFAE29E-D17A-4F26-AE7E-95C8E7A2E1B3}" sibTransId="{1CA67316-7723-4976-8AE7-351A08BB4E32}"/>
    <dgm:cxn modelId="{870A32A4-C5B7-4680-947F-5FD485A4C61C}" type="presOf" srcId="{E0CCAD61-DC34-468A-94C9-E88A008117D6}" destId="{9187F8DB-7311-4866-B928-9996EA2D186F}" srcOrd="0" destOrd="0" presId="urn:microsoft.com/office/officeart/2008/layout/VerticalCurvedList"/>
    <dgm:cxn modelId="{E57462BE-71B7-41FF-BDD6-5888972EE0E7}" type="presOf" srcId="{8F10056C-A6B5-43CA-8CD7-C4729FCB0708}" destId="{87813672-E0EE-4AF0-AB6E-22578AC61524}" srcOrd="0" destOrd="0" presId="urn:microsoft.com/office/officeart/2008/layout/VerticalCurvedList"/>
    <dgm:cxn modelId="{3918E4CA-D436-4C22-92C7-151028A1502C}" type="presOf" srcId="{70971D73-CCB9-4DDC-B36A-F40CA51DF044}" destId="{96B4FCBA-694B-4800-A974-93F08FEDDB22}" srcOrd="0" destOrd="0" presId="urn:microsoft.com/office/officeart/2008/layout/VerticalCurvedList"/>
    <dgm:cxn modelId="{B4E6B7D3-9842-41EF-B136-2BE0B468FB8E}" type="presOf" srcId="{B6C69590-03F2-42E1-907F-CD35AF36F5D0}" destId="{9D8F9EBF-F79B-413C-8CC3-9C502B83E69A}" srcOrd="0" destOrd="0" presId="urn:microsoft.com/office/officeart/2008/layout/VerticalCurvedList"/>
    <dgm:cxn modelId="{7851A3E1-3FE3-4E64-9127-7E5D5A9C6A36}" type="presOf" srcId="{B5D1B62C-C12D-404D-A621-260558ECEA18}" destId="{6B5F4FF7-DC79-45F0-AB09-4D37F594AB58}" srcOrd="0" destOrd="0" presId="urn:microsoft.com/office/officeart/2008/layout/VerticalCurvedList"/>
    <dgm:cxn modelId="{D97374E6-813E-439E-A28D-49807E746645}" type="presParOf" srcId="{64D883D7-6F40-407D-A162-8CA4538E1131}" destId="{2C0D4083-D001-4FCC-8DFB-336BEB1DA9BB}" srcOrd="0" destOrd="0" presId="urn:microsoft.com/office/officeart/2008/layout/VerticalCurvedList"/>
    <dgm:cxn modelId="{C15A35BB-F324-40A4-B71D-4B5625AA13C9}" type="presParOf" srcId="{2C0D4083-D001-4FCC-8DFB-336BEB1DA9BB}" destId="{A74CA534-6A29-49BB-87DA-9BDABECC73EB}" srcOrd="0" destOrd="0" presId="urn:microsoft.com/office/officeart/2008/layout/VerticalCurvedList"/>
    <dgm:cxn modelId="{352FE5B6-4E19-4FD3-A094-3E107DEA2901}" type="presParOf" srcId="{A74CA534-6A29-49BB-87DA-9BDABECC73EB}" destId="{580DA873-8AA7-46F8-ADFF-2F913DF50BE8}" srcOrd="0" destOrd="0" presId="urn:microsoft.com/office/officeart/2008/layout/VerticalCurvedList"/>
    <dgm:cxn modelId="{A5981261-4F7F-4806-A105-24BC70317784}" type="presParOf" srcId="{A74CA534-6A29-49BB-87DA-9BDABECC73EB}" destId="{D0E8CC87-D848-4304-BA66-6A8DA122EBC6}" srcOrd="1" destOrd="0" presId="urn:microsoft.com/office/officeart/2008/layout/VerticalCurvedList"/>
    <dgm:cxn modelId="{01DF6768-893B-49D3-9A91-2AEA6AC75BC2}" type="presParOf" srcId="{A74CA534-6A29-49BB-87DA-9BDABECC73EB}" destId="{09ABA069-80B0-480F-9ED0-DA0DBDB83A9E}" srcOrd="2" destOrd="0" presId="urn:microsoft.com/office/officeart/2008/layout/VerticalCurvedList"/>
    <dgm:cxn modelId="{3EC308C6-B154-4DE5-B92B-82A83A0E9831}" type="presParOf" srcId="{A74CA534-6A29-49BB-87DA-9BDABECC73EB}" destId="{D242D9B2-254E-42BB-985E-FFD8630DBB7F}" srcOrd="3" destOrd="0" presId="urn:microsoft.com/office/officeart/2008/layout/VerticalCurvedList"/>
    <dgm:cxn modelId="{789F74D6-9032-4B35-A2D3-BF042DC6125A}" type="presParOf" srcId="{2C0D4083-D001-4FCC-8DFB-336BEB1DA9BB}" destId="{564057B5-4364-4777-B3D4-1C83CEF9699B}" srcOrd="1" destOrd="0" presId="urn:microsoft.com/office/officeart/2008/layout/VerticalCurvedList"/>
    <dgm:cxn modelId="{4B2EB711-F98D-4D30-B9A7-A4F90317DC7E}" type="presParOf" srcId="{2C0D4083-D001-4FCC-8DFB-336BEB1DA9BB}" destId="{03EDDEE0-F802-4E3A-B25C-176235526AD9}" srcOrd="2" destOrd="0" presId="urn:microsoft.com/office/officeart/2008/layout/VerticalCurvedList"/>
    <dgm:cxn modelId="{BF65D2F0-CF7D-45CD-B3F3-82D68ED58808}" type="presParOf" srcId="{03EDDEE0-F802-4E3A-B25C-176235526AD9}" destId="{F0E68494-5153-431D-8907-FC81D396741C}" srcOrd="0" destOrd="0" presId="urn:microsoft.com/office/officeart/2008/layout/VerticalCurvedList"/>
    <dgm:cxn modelId="{B53B3CA8-87E5-4134-A089-69067D0F7F83}" type="presParOf" srcId="{2C0D4083-D001-4FCC-8DFB-336BEB1DA9BB}" destId="{6B5F4FF7-DC79-45F0-AB09-4D37F594AB58}" srcOrd="3" destOrd="0" presId="urn:microsoft.com/office/officeart/2008/layout/VerticalCurvedList"/>
    <dgm:cxn modelId="{4352A61D-F198-41BE-9C2C-60254CF5A1EA}" type="presParOf" srcId="{2C0D4083-D001-4FCC-8DFB-336BEB1DA9BB}" destId="{69AAD25D-3287-4B25-BA28-4225C9A195FF}" srcOrd="4" destOrd="0" presId="urn:microsoft.com/office/officeart/2008/layout/VerticalCurvedList"/>
    <dgm:cxn modelId="{1FB6CC55-D184-4385-B374-E4D1E903CF56}" type="presParOf" srcId="{69AAD25D-3287-4B25-BA28-4225C9A195FF}" destId="{2C8E7B80-8219-452F-BDEB-C5FBEE5C5DA6}" srcOrd="0" destOrd="0" presId="urn:microsoft.com/office/officeart/2008/layout/VerticalCurvedList"/>
    <dgm:cxn modelId="{305560F6-8E81-41D5-B0F8-2C6F60B8C860}" type="presParOf" srcId="{2C0D4083-D001-4FCC-8DFB-336BEB1DA9BB}" destId="{6CF42973-380A-44A2-8584-3DCEFBB88AE9}" srcOrd="5" destOrd="0" presId="urn:microsoft.com/office/officeart/2008/layout/VerticalCurvedList"/>
    <dgm:cxn modelId="{056076A0-0FA0-41FF-9591-C9EB0E5FB71F}" type="presParOf" srcId="{2C0D4083-D001-4FCC-8DFB-336BEB1DA9BB}" destId="{E92C2C9F-539E-4D9F-8155-0C503F630C86}" srcOrd="6" destOrd="0" presId="urn:microsoft.com/office/officeart/2008/layout/VerticalCurvedList"/>
    <dgm:cxn modelId="{E274D00A-0D42-40C8-9F2A-D9245C87749F}" type="presParOf" srcId="{E92C2C9F-539E-4D9F-8155-0C503F630C86}" destId="{1836CF99-E31E-42FA-BED8-59CD1782CD98}" srcOrd="0" destOrd="0" presId="urn:microsoft.com/office/officeart/2008/layout/VerticalCurvedList"/>
    <dgm:cxn modelId="{60856F23-41C6-4EF7-AB60-BD48A45B4CDD}" type="presParOf" srcId="{2C0D4083-D001-4FCC-8DFB-336BEB1DA9BB}" destId="{9D8F9EBF-F79B-413C-8CC3-9C502B83E69A}" srcOrd="7" destOrd="0" presId="urn:microsoft.com/office/officeart/2008/layout/VerticalCurvedList"/>
    <dgm:cxn modelId="{578FC9E1-364E-4FE3-BD1E-F43BB2E8F2C7}" type="presParOf" srcId="{2C0D4083-D001-4FCC-8DFB-336BEB1DA9BB}" destId="{14ADE418-EF5F-4CAA-A319-83B401DBDC41}" srcOrd="8" destOrd="0" presId="urn:microsoft.com/office/officeart/2008/layout/VerticalCurvedList"/>
    <dgm:cxn modelId="{F4BF2E6F-0AC3-4518-9E57-B61478DB8A37}" type="presParOf" srcId="{14ADE418-EF5F-4CAA-A319-83B401DBDC41}" destId="{5BA1AE59-FF7C-42AE-8D80-8176D7437212}" srcOrd="0" destOrd="0" presId="urn:microsoft.com/office/officeart/2008/layout/VerticalCurvedList"/>
    <dgm:cxn modelId="{CE244F4E-5D48-4992-8A9D-2780E95CA525}" type="presParOf" srcId="{2C0D4083-D001-4FCC-8DFB-336BEB1DA9BB}" destId="{96B4FCBA-694B-4800-A974-93F08FEDDB22}" srcOrd="9" destOrd="0" presId="urn:microsoft.com/office/officeart/2008/layout/VerticalCurvedList"/>
    <dgm:cxn modelId="{B4C2F563-C8F2-4DCA-829A-7EA1F01E3496}" type="presParOf" srcId="{2C0D4083-D001-4FCC-8DFB-336BEB1DA9BB}" destId="{F35E6FF2-BEE7-414C-83CC-1785B3D49F0C}" srcOrd="10" destOrd="0" presId="urn:microsoft.com/office/officeart/2008/layout/VerticalCurvedList"/>
    <dgm:cxn modelId="{0F3C04A5-0BD9-44C4-9832-7627DF708285}" type="presParOf" srcId="{F35E6FF2-BEE7-414C-83CC-1785B3D49F0C}" destId="{47660F76-146B-4167-ABAD-80A4631F1790}" srcOrd="0" destOrd="0" presId="urn:microsoft.com/office/officeart/2008/layout/VerticalCurvedList"/>
    <dgm:cxn modelId="{B9D72E9E-429D-416A-9FA7-F2F1FA4961EF}" type="presParOf" srcId="{2C0D4083-D001-4FCC-8DFB-336BEB1DA9BB}" destId="{9187F8DB-7311-4866-B928-9996EA2D186F}" srcOrd="11" destOrd="0" presId="urn:microsoft.com/office/officeart/2008/layout/VerticalCurvedList"/>
    <dgm:cxn modelId="{6EA99F28-5953-40C2-9965-418C3D24656C}" type="presParOf" srcId="{2C0D4083-D001-4FCC-8DFB-336BEB1DA9BB}" destId="{FB023050-5822-4A62-A324-37B9196BC904}" srcOrd="12" destOrd="0" presId="urn:microsoft.com/office/officeart/2008/layout/VerticalCurvedList"/>
    <dgm:cxn modelId="{2E008E5B-D62B-4666-808F-B28D4BA9A69B}" type="presParOf" srcId="{FB023050-5822-4A62-A324-37B9196BC904}" destId="{F1E58ADB-98AC-4C6F-9B2D-DFC51D32064E}" srcOrd="0" destOrd="0" presId="urn:microsoft.com/office/officeart/2008/layout/VerticalCurvedList"/>
    <dgm:cxn modelId="{B2729154-7B74-43FC-AC64-96F21FA21F89}" type="presParOf" srcId="{2C0D4083-D001-4FCC-8DFB-336BEB1DA9BB}" destId="{87813672-E0EE-4AF0-AB6E-22578AC61524}" srcOrd="13" destOrd="0" presId="urn:microsoft.com/office/officeart/2008/layout/VerticalCurvedList"/>
    <dgm:cxn modelId="{886F86B5-43CD-4EB3-A8E1-44BA314915ED}" type="presParOf" srcId="{2C0D4083-D001-4FCC-8DFB-336BEB1DA9BB}" destId="{669BFC21-16E0-4A3A-971C-84EC463AAB9D}" srcOrd="14" destOrd="0" presId="urn:microsoft.com/office/officeart/2008/layout/VerticalCurvedList"/>
    <dgm:cxn modelId="{3A7F5905-1FB9-4BED-B9DA-1D05D5839D43}" type="presParOf" srcId="{669BFC21-16E0-4A3A-971C-84EC463AAB9D}" destId="{CC0B76D1-5924-4703-9ACD-7DB8AAB2EC0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软件的设计目标和原则</a:t>
          </a:r>
        </a:p>
      </dgm:t>
    </dgm:pt>
    <dgm:pt modelId="{5416CC1C-2EE5-476B-9F1F-6CAD93ABF8DC}" type="parTrans" cxnId="{EA16AE16-9ED4-43F4-B072-EC545A2C25CC}">
      <dgm:prSet/>
      <dgm:spPr/>
      <dgm:t>
        <a:bodyPr/>
        <a:lstStyle/>
        <a:p>
          <a:endParaRPr lang="zh-CN" altLang="en-US">
            <a:solidFill>
              <a:schemeClr val="bg1">
                <a:lumMod val="50000"/>
              </a:schemeClr>
            </a:solidFill>
          </a:endParaRPr>
        </a:p>
      </dgm:t>
    </dgm:pt>
    <dgm:pt modelId="{CDF01AD3-2158-4B55-A227-227F0154CE71}" type="sibTrans" cxnId="{EA16AE16-9ED4-43F4-B072-EC545A2C25CC}">
      <dgm:prSet/>
      <dgm:spPr/>
      <dgm:t>
        <a:bodyPr/>
        <a:lstStyle/>
        <a:p>
          <a:endParaRPr lang="zh-CN" altLang="en-US">
            <a:solidFill>
              <a:schemeClr val="bg1">
                <a:lumMod val="50000"/>
              </a:schemeClr>
            </a:solidFill>
          </a:endParaRPr>
        </a:p>
      </dgm:t>
    </dgm:pt>
    <dgm:pt modelId="{BD787650-62DE-4404-9F85-0E10CE061CCA}">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中断处理程序</a:t>
          </a:r>
        </a:p>
      </dgm:t>
    </dgm:pt>
    <dgm:pt modelId="{CED9FA54-18B9-441A-86D4-2FB692E0A366}" type="parTrans" cxnId="{F74F9AD6-008D-4B97-A0CB-261ABCC2AF34}">
      <dgm:prSet/>
      <dgm:spPr/>
      <dgm:t>
        <a:bodyPr/>
        <a:lstStyle/>
        <a:p>
          <a:endParaRPr lang="zh-CN" altLang="en-US">
            <a:solidFill>
              <a:schemeClr val="bg1">
                <a:lumMod val="50000"/>
              </a:schemeClr>
            </a:solidFill>
          </a:endParaRPr>
        </a:p>
      </dgm:t>
    </dgm:pt>
    <dgm:pt modelId="{935C2539-BAC6-4B3B-9EF0-7CCE87CBFC92}" type="sibTrans" cxnId="{F74F9AD6-008D-4B97-A0CB-261ABCC2AF34}">
      <dgm:prSet/>
      <dgm:spPr/>
      <dgm:t>
        <a:bodyPr/>
        <a:lstStyle/>
        <a:p>
          <a:endParaRPr lang="zh-CN" altLang="en-US">
            <a:solidFill>
              <a:schemeClr val="bg1">
                <a:lumMod val="50000"/>
              </a:schemeClr>
            </a:solidFill>
          </a:endParaRPr>
        </a:p>
      </dgm:t>
    </dgm:pt>
    <dgm:pt modelId="{2BF56530-5723-4FFA-A51A-B49CE9C3E652}">
      <dgm:prSet phldrT="[文本]"/>
      <dgm:spPr/>
      <dgm:t>
        <a:bodyPr/>
        <a:lstStyle/>
        <a:p>
          <a:r>
            <a:rPr lang="en-US" altLang="zh-CN" dirty="0">
              <a:solidFill>
                <a:schemeClr val="bg1">
                  <a:lumMod val="50000"/>
                </a:schemeClr>
              </a:solidFill>
            </a:rPr>
            <a:t>I/O</a:t>
          </a:r>
          <a:r>
            <a:rPr lang="zh-CN" altLang="en-US" dirty="0">
              <a:solidFill>
                <a:schemeClr val="bg1">
                  <a:lumMod val="50000"/>
                </a:schemeClr>
              </a:solidFill>
            </a:rPr>
            <a:t> 设备驱动程序</a:t>
          </a:r>
        </a:p>
      </dgm:t>
    </dgm:pt>
    <dgm:pt modelId="{392E58BF-EAE6-40DE-9571-30FA0C9F6D0B}" type="parTrans" cxnId="{BCE516C1-FC8F-45D5-BFE9-67B63E151D3C}">
      <dgm:prSet/>
      <dgm:spPr/>
      <dgm:t>
        <a:bodyPr/>
        <a:lstStyle/>
        <a:p>
          <a:endParaRPr lang="zh-CN" altLang="en-US">
            <a:solidFill>
              <a:schemeClr val="bg1">
                <a:lumMod val="50000"/>
              </a:schemeClr>
            </a:solidFill>
          </a:endParaRPr>
        </a:p>
      </dgm:t>
    </dgm:pt>
    <dgm:pt modelId="{621D73F6-5117-4F18-BB17-162986CA7BAD}" type="sibTrans" cxnId="{BCE516C1-FC8F-45D5-BFE9-67B63E151D3C}">
      <dgm:prSet/>
      <dgm:spPr/>
      <dgm:t>
        <a:bodyPr/>
        <a:lstStyle/>
        <a:p>
          <a:endParaRPr lang="zh-CN" altLang="en-US">
            <a:solidFill>
              <a:schemeClr val="bg1">
                <a:lumMod val="50000"/>
              </a:schemeClr>
            </a:solidFill>
          </a:endParaRPr>
        </a:p>
      </dgm:t>
    </dgm:pt>
    <dgm:pt modelId="{EE08E126-C658-8A47-BD4E-B75FEBDEF1E1}">
      <dgm:prSet phldrT="[文本]"/>
      <dgm:spPr/>
      <dgm:t>
        <a:bodyPr/>
        <a:lstStyle/>
        <a:p>
          <a:r>
            <a:rPr lang="zh-CN" altLang="en-US" dirty="0">
              <a:solidFill>
                <a:schemeClr val="bg1"/>
              </a:solidFill>
            </a:rPr>
            <a:t>独立于设备的</a:t>
          </a:r>
          <a:r>
            <a:rPr lang="en-US" altLang="zh-CN" dirty="0">
              <a:solidFill>
                <a:schemeClr val="bg1"/>
              </a:solidFill>
            </a:rPr>
            <a:t>I/O</a:t>
          </a:r>
          <a:r>
            <a:rPr lang="zh-CN" altLang="en-US" dirty="0">
              <a:solidFill>
                <a:schemeClr val="bg1"/>
              </a:solidFill>
            </a:rPr>
            <a:t>软件</a:t>
          </a:r>
        </a:p>
      </dgm:t>
    </dgm:pt>
    <dgm:pt modelId="{FB5C7F30-E250-7E43-9806-BBC75F97CCE2}" type="parTrans" cxnId="{6C96CCF1-E0B0-3648-8866-4AF1A500D560}">
      <dgm:prSet/>
      <dgm:spPr/>
      <dgm:t>
        <a:bodyPr/>
        <a:lstStyle/>
        <a:p>
          <a:endParaRPr lang="en-US">
            <a:solidFill>
              <a:schemeClr val="bg1">
                <a:lumMod val="50000"/>
              </a:schemeClr>
            </a:solidFill>
          </a:endParaRPr>
        </a:p>
      </dgm:t>
    </dgm:pt>
    <dgm:pt modelId="{5810243A-C7A9-3A4A-9546-9EC18EC7122F}" type="sibTrans" cxnId="{6C96CCF1-E0B0-3648-8866-4AF1A500D560}">
      <dgm:prSet/>
      <dgm:spPr/>
      <dgm:t>
        <a:bodyPr/>
        <a:lstStyle/>
        <a:p>
          <a:endParaRPr lang="en-US">
            <a:solidFill>
              <a:schemeClr val="bg1">
                <a:lumMod val="50000"/>
              </a:schemeClr>
            </a:solidFill>
          </a:endParaRPr>
        </a:p>
      </dgm:t>
    </dgm:pt>
    <dgm:pt modelId="{AD5B7D63-F7CF-F64F-80F8-FB216EA6A69F}">
      <dgm:prSet phldrT="[文本]"/>
      <dgm:spPr/>
      <dgm:t>
        <a:bodyPr/>
        <a:lstStyle/>
        <a:p>
          <a:r>
            <a:rPr lang="zh-CN" altLang="en-US" dirty="0">
              <a:solidFill>
                <a:schemeClr val="bg1">
                  <a:lumMod val="50000"/>
                </a:schemeClr>
              </a:solidFill>
            </a:rPr>
            <a:t>用户空间的</a:t>
          </a:r>
          <a:r>
            <a:rPr lang="en-US" altLang="zh-CN" dirty="0">
              <a:solidFill>
                <a:schemeClr val="bg1">
                  <a:lumMod val="50000"/>
                </a:schemeClr>
              </a:solidFill>
            </a:rPr>
            <a:t>I/O</a:t>
          </a:r>
          <a:r>
            <a:rPr lang="zh-CN" altLang="en-US">
              <a:solidFill>
                <a:schemeClr val="bg1">
                  <a:lumMod val="50000"/>
                </a:schemeClr>
              </a:solidFill>
            </a:rPr>
            <a:t>软件</a:t>
          </a:r>
          <a:endParaRPr lang="zh-CN" altLang="en-US" dirty="0">
            <a:solidFill>
              <a:schemeClr val="bg1">
                <a:lumMod val="50000"/>
              </a:schemeClr>
            </a:solidFill>
          </a:endParaRPr>
        </a:p>
      </dgm:t>
    </dgm:pt>
    <dgm:pt modelId="{7DDFC22C-DF67-5645-9D55-6EAA9316372A}" type="parTrans" cxnId="{1F3FD987-9392-EE4C-8A8F-3A26F1D3A278}">
      <dgm:prSet/>
      <dgm:spPr/>
      <dgm:t>
        <a:bodyPr/>
        <a:lstStyle/>
        <a:p>
          <a:endParaRPr lang="en-US">
            <a:solidFill>
              <a:schemeClr val="bg1">
                <a:lumMod val="50000"/>
              </a:schemeClr>
            </a:solidFill>
          </a:endParaRPr>
        </a:p>
      </dgm:t>
    </dgm:pt>
    <dgm:pt modelId="{523D90B3-A4D2-A245-A4F8-B0B2F556C30A}" type="sibTrans" cxnId="{1F3FD987-9392-EE4C-8A8F-3A26F1D3A278}">
      <dgm:prSet/>
      <dgm:spPr/>
      <dgm:t>
        <a:bodyPr/>
        <a:lstStyle/>
        <a:p>
          <a:endParaRPr lang="en-US">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5"/>
      <dgm:spPr/>
    </dgm:pt>
    <dgm:pt modelId="{36136117-6010-4345-8600-F50BE49EB790}" type="pres">
      <dgm:prSet presAssocID="{C506AAFE-29B0-42F0-8C1B-394F58EF3855}" presName="txShp" presStyleLbl="node1" presStyleIdx="0" presStyleCnt="5">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5"/>
      <dgm:spPr/>
    </dgm:pt>
    <dgm:pt modelId="{9BFBADD7-ED1F-4BE5-B118-09FE25676435}" type="pres">
      <dgm:prSet presAssocID="{BD787650-62DE-4404-9F85-0E10CE061CCA}" presName="txShp" presStyleLbl="node1" presStyleIdx="1" presStyleCnt="5">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5"/>
      <dgm:spPr/>
    </dgm:pt>
    <dgm:pt modelId="{25D47257-2F2A-464E-884F-02A0D8CF3387}" type="pres">
      <dgm:prSet presAssocID="{2BF56530-5723-4FFA-A51A-B49CE9C3E652}" presName="txShp" presStyleLbl="node1" presStyleIdx="2" presStyleCnt="5">
        <dgm:presLayoutVars>
          <dgm:bulletEnabled val="1"/>
        </dgm:presLayoutVars>
      </dgm:prSet>
      <dgm:spPr/>
    </dgm:pt>
    <dgm:pt modelId="{B4710376-7EB9-9944-9AA9-D795E3C3B5D5}" type="pres">
      <dgm:prSet presAssocID="{621D73F6-5117-4F18-BB17-162986CA7BAD}" presName="spacing" presStyleCnt="0"/>
      <dgm:spPr/>
    </dgm:pt>
    <dgm:pt modelId="{C82F98B2-1489-3A44-AFFC-2754F45D24A7}" type="pres">
      <dgm:prSet presAssocID="{EE08E126-C658-8A47-BD4E-B75FEBDEF1E1}" presName="composite" presStyleCnt="0"/>
      <dgm:spPr/>
    </dgm:pt>
    <dgm:pt modelId="{31DD1660-39C8-DD47-85E6-47E2BAF9B078}" type="pres">
      <dgm:prSet presAssocID="{EE08E126-C658-8A47-BD4E-B75FEBDEF1E1}" presName="imgShp" presStyleLbl="fgImgPlace1" presStyleIdx="3" presStyleCnt="5"/>
      <dgm:spPr/>
    </dgm:pt>
    <dgm:pt modelId="{45981980-33EE-5A44-82F2-D1074476566F}" type="pres">
      <dgm:prSet presAssocID="{EE08E126-C658-8A47-BD4E-B75FEBDEF1E1}" presName="txShp" presStyleLbl="node1" presStyleIdx="3" presStyleCnt="5">
        <dgm:presLayoutVars>
          <dgm:bulletEnabled val="1"/>
        </dgm:presLayoutVars>
      </dgm:prSet>
      <dgm:spPr/>
    </dgm:pt>
    <dgm:pt modelId="{D6B8D8B7-44FC-1F45-9FC5-AB144B314904}" type="pres">
      <dgm:prSet presAssocID="{5810243A-C7A9-3A4A-9546-9EC18EC7122F}" presName="spacing" presStyleCnt="0"/>
      <dgm:spPr/>
    </dgm:pt>
    <dgm:pt modelId="{BBAA05C3-350E-5447-B6B0-C01DF8D2B985}" type="pres">
      <dgm:prSet presAssocID="{AD5B7D63-F7CF-F64F-80F8-FB216EA6A69F}" presName="composite" presStyleCnt="0"/>
      <dgm:spPr/>
    </dgm:pt>
    <dgm:pt modelId="{58CBAEBE-5564-CE4D-966E-9447D262A5D0}" type="pres">
      <dgm:prSet presAssocID="{AD5B7D63-F7CF-F64F-80F8-FB216EA6A69F}" presName="imgShp" presStyleLbl="fgImgPlace1" presStyleIdx="4" presStyleCnt="5"/>
      <dgm:spPr/>
    </dgm:pt>
    <dgm:pt modelId="{42081D1E-7373-6340-A67C-B17AF595AEDC}" type="pres">
      <dgm:prSet presAssocID="{AD5B7D63-F7CF-F64F-80F8-FB216EA6A69F}" presName="txShp" presStyleLbl="node1" presStyleIdx="4" presStyleCnt="5">
        <dgm:presLayoutVars>
          <dgm:bulletEnabled val="1"/>
        </dgm:presLayoutVars>
      </dgm:prSet>
      <dgm:spPr/>
    </dgm:pt>
  </dgm:ptLst>
  <dgm:cxnLst>
    <dgm:cxn modelId="{1897970E-D41C-CE43-AFD0-B45EB76E9AEE}" type="presOf" srcId="{C506AAFE-29B0-42F0-8C1B-394F58EF3855}" destId="{36136117-6010-4345-8600-F50BE49EB790}"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31F79255-721B-4841-96F1-76CA06B43FFC}" type="presOf" srcId="{AD5B7D63-F7CF-F64F-80F8-FB216EA6A69F}" destId="{42081D1E-7373-6340-A67C-B17AF595AEDC}" srcOrd="0" destOrd="0" presId="urn:microsoft.com/office/officeart/2005/8/layout/vList3"/>
    <dgm:cxn modelId="{BB970F60-10F1-374D-8C2A-C5D05A15F13B}" type="presOf" srcId="{CA13F789-625B-41DB-8105-BC8383EF067E}" destId="{356B1EF5-EFEE-4F7D-B915-C784AA57F7B4}" srcOrd="0" destOrd="0" presId="urn:microsoft.com/office/officeart/2005/8/layout/vList3"/>
    <dgm:cxn modelId="{560F0B62-34FF-E548-B58F-0595A538CCD2}" type="presOf" srcId="{EE08E126-C658-8A47-BD4E-B75FEBDEF1E1}" destId="{45981980-33EE-5A44-82F2-D1074476566F}" srcOrd="0" destOrd="0" presId="urn:microsoft.com/office/officeart/2005/8/layout/vList3"/>
    <dgm:cxn modelId="{0E972D86-8E11-F849-A9B3-FA80CF6E27C2}" type="presOf" srcId="{BD787650-62DE-4404-9F85-0E10CE061CCA}" destId="{9BFBADD7-ED1F-4BE5-B118-09FE25676435}" srcOrd="0" destOrd="0" presId="urn:microsoft.com/office/officeart/2005/8/layout/vList3"/>
    <dgm:cxn modelId="{1F3FD987-9392-EE4C-8A8F-3A26F1D3A278}" srcId="{CA13F789-625B-41DB-8105-BC8383EF067E}" destId="{AD5B7D63-F7CF-F64F-80F8-FB216EA6A69F}" srcOrd="4" destOrd="0" parTransId="{7DDFC22C-DF67-5645-9D55-6EAA9316372A}" sibTransId="{523D90B3-A4D2-A245-A4F8-B0B2F556C30A}"/>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C893E6E1-2925-2B4F-952F-DF45CBA4C0B4}" type="presOf" srcId="{2BF56530-5723-4FFA-A51A-B49CE9C3E652}" destId="{25D47257-2F2A-464E-884F-02A0D8CF3387}" srcOrd="0" destOrd="0" presId="urn:microsoft.com/office/officeart/2005/8/layout/vList3"/>
    <dgm:cxn modelId="{6C96CCF1-E0B0-3648-8866-4AF1A500D560}" srcId="{CA13F789-625B-41DB-8105-BC8383EF067E}" destId="{EE08E126-C658-8A47-BD4E-B75FEBDEF1E1}" srcOrd="3" destOrd="0" parTransId="{FB5C7F30-E250-7E43-9806-BBC75F97CCE2}" sibTransId="{5810243A-C7A9-3A4A-9546-9EC18EC7122F}"/>
    <dgm:cxn modelId="{1BF94252-4336-9F45-A328-4DAD44C32F68}" type="presParOf" srcId="{356B1EF5-EFEE-4F7D-B915-C784AA57F7B4}" destId="{5D83446D-ACA0-41C7-8C88-A14699F95BCD}" srcOrd="0" destOrd="0" presId="urn:microsoft.com/office/officeart/2005/8/layout/vList3"/>
    <dgm:cxn modelId="{83BC9FAE-6E13-3343-9DFF-AE5FB4429CF3}" type="presParOf" srcId="{5D83446D-ACA0-41C7-8C88-A14699F95BCD}" destId="{35EFA3EB-4238-4E17-91FA-C992C6D844E0}" srcOrd="0" destOrd="0" presId="urn:microsoft.com/office/officeart/2005/8/layout/vList3"/>
    <dgm:cxn modelId="{A7E04CAE-B0DD-5A45-BCEE-A88634E1C134}" type="presParOf" srcId="{5D83446D-ACA0-41C7-8C88-A14699F95BCD}" destId="{36136117-6010-4345-8600-F50BE49EB790}" srcOrd="1" destOrd="0" presId="urn:microsoft.com/office/officeart/2005/8/layout/vList3"/>
    <dgm:cxn modelId="{9AA02106-E435-764C-9A2A-515E34F8CF97}" type="presParOf" srcId="{356B1EF5-EFEE-4F7D-B915-C784AA57F7B4}" destId="{C8749EFE-D5AD-4C08-9A84-F55F770B5E2F}" srcOrd="1" destOrd="0" presId="urn:microsoft.com/office/officeart/2005/8/layout/vList3"/>
    <dgm:cxn modelId="{CC632567-1E11-3347-9782-CDDA61C17783}" type="presParOf" srcId="{356B1EF5-EFEE-4F7D-B915-C784AA57F7B4}" destId="{CAA33146-779A-4956-B452-F23832B39BA9}" srcOrd="2" destOrd="0" presId="urn:microsoft.com/office/officeart/2005/8/layout/vList3"/>
    <dgm:cxn modelId="{094A40A3-14BD-CA4C-8956-D3B01837DEEA}" type="presParOf" srcId="{CAA33146-779A-4956-B452-F23832B39BA9}" destId="{48002825-B8AB-4DCA-9705-4B3DF45F012E}" srcOrd="0" destOrd="0" presId="urn:microsoft.com/office/officeart/2005/8/layout/vList3"/>
    <dgm:cxn modelId="{F9A5259C-3438-CE46-8251-5E32369F1E13}" type="presParOf" srcId="{CAA33146-779A-4956-B452-F23832B39BA9}" destId="{9BFBADD7-ED1F-4BE5-B118-09FE25676435}" srcOrd="1" destOrd="0" presId="urn:microsoft.com/office/officeart/2005/8/layout/vList3"/>
    <dgm:cxn modelId="{DB65BC27-BD72-CE4F-A01E-F84063BF6A51}" type="presParOf" srcId="{356B1EF5-EFEE-4F7D-B915-C784AA57F7B4}" destId="{82624119-6A4C-43BE-A6BA-DF3719620E44}" srcOrd="3" destOrd="0" presId="urn:microsoft.com/office/officeart/2005/8/layout/vList3"/>
    <dgm:cxn modelId="{B889591C-C03D-0242-B94B-B97935A00FBA}" type="presParOf" srcId="{356B1EF5-EFEE-4F7D-B915-C784AA57F7B4}" destId="{2885A167-7D5D-498D-A7A7-55E82D8C5284}" srcOrd="4" destOrd="0" presId="urn:microsoft.com/office/officeart/2005/8/layout/vList3"/>
    <dgm:cxn modelId="{8DA16464-7366-814F-BF20-DCF4BA45F077}" type="presParOf" srcId="{2885A167-7D5D-498D-A7A7-55E82D8C5284}" destId="{9A979B63-E0BD-4AB8-9341-07C8EF7760AF}" srcOrd="0" destOrd="0" presId="urn:microsoft.com/office/officeart/2005/8/layout/vList3"/>
    <dgm:cxn modelId="{E742421B-9AAF-F34E-B470-69743D8C0D42}" type="presParOf" srcId="{2885A167-7D5D-498D-A7A7-55E82D8C5284}" destId="{25D47257-2F2A-464E-884F-02A0D8CF3387}" srcOrd="1" destOrd="0" presId="urn:microsoft.com/office/officeart/2005/8/layout/vList3"/>
    <dgm:cxn modelId="{1FD3C5A5-4AC6-9945-A1C5-43689426DCA0}" type="presParOf" srcId="{356B1EF5-EFEE-4F7D-B915-C784AA57F7B4}" destId="{B4710376-7EB9-9944-9AA9-D795E3C3B5D5}" srcOrd="5" destOrd="0" presId="urn:microsoft.com/office/officeart/2005/8/layout/vList3"/>
    <dgm:cxn modelId="{25E84847-800D-4644-A673-2C8945A1209C}" type="presParOf" srcId="{356B1EF5-EFEE-4F7D-B915-C784AA57F7B4}" destId="{C82F98B2-1489-3A44-AFFC-2754F45D24A7}" srcOrd="6" destOrd="0" presId="urn:microsoft.com/office/officeart/2005/8/layout/vList3"/>
    <dgm:cxn modelId="{322EC06B-9722-E149-B137-A7B4CE83BA2B}" type="presParOf" srcId="{C82F98B2-1489-3A44-AFFC-2754F45D24A7}" destId="{31DD1660-39C8-DD47-85E6-47E2BAF9B078}" srcOrd="0" destOrd="0" presId="urn:microsoft.com/office/officeart/2005/8/layout/vList3"/>
    <dgm:cxn modelId="{86C710B5-924B-AA46-8639-493898213A4E}" type="presParOf" srcId="{C82F98B2-1489-3A44-AFFC-2754F45D24A7}" destId="{45981980-33EE-5A44-82F2-D1074476566F}" srcOrd="1" destOrd="0" presId="urn:microsoft.com/office/officeart/2005/8/layout/vList3"/>
    <dgm:cxn modelId="{7213DFC1-9848-6443-A97E-1F676BA7CE13}" type="presParOf" srcId="{356B1EF5-EFEE-4F7D-B915-C784AA57F7B4}" destId="{D6B8D8B7-44FC-1F45-9FC5-AB144B314904}" srcOrd="7" destOrd="0" presId="urn:microsoft.com/office/officeart/2005/8/layout/vList3"/>
    <dgm:cxn modelId="{FEE43CF0-1C9E-4D4C-9B2E-39EC2272E091}" type="presParOf" srcId="{356B1EF5-EFEE-4F7D-B915-C784AA57F7B4}" destId="{BBAA05C3-350E-5447-B6B0-C01DF8D2B985}" srcOrd="8" destOrd="0" presId="urn:microsoft.com/office/officeart/2005/8/layout/vList3"/>
    <dgm:cxn modelId="{A6F42D9A-D351-F94E-87BA-3442D6A051D3}" type="presParOf" srcId="{BBAA05C3-350E-5447-B6B0-C01DF8D2B985}" destId="{58CBAEBE-5564-CE4D-966E-9447D262A5D0}" srcOrd="0" destOrd="0" presId="urn:microsoft.com/office/officeart/2005/8/layout/vList3"/>
    <dgm:cxn modelId="{9454B83E-C8DF-914A-A630-12EB639AB895}" type="presParOf" srcId="{BBAA05C3-350E-5447-B6B0-C01DF8D2B985}" destId="{42081D1E-7373-6340-A67C-B17AF595AED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软件的设计目标和原则</a:t>
          </a:r>
        </a:p>
      </dgm:t>
    </dgm:pt>
    <dgm:pt modelId="{5416CC1C-2EE5-476B-9F1F-6CAD93ABF8DC}" type="parTrans" cxnId="{EA16AE16-9ED4-43F4-B072-EC545A2C25CC}">
      <dgm:prSet/>
      <dgm:spPr/>
      <dgm:t>
        <a:bodyPr/>
        <a:lstStyle/>
        <a:p>
          <a:endParaRPr lang="zh-CN" altLang="en-US">
            <a:solidFill>
              <a:schemeClr val="bg1">
                <a:lumMod val="50000"/>
              </a:schemeClr>
            </a:solidFill>
          </a:endParaRPr>
        </a:p>
      </dgm:t>
    </dgm:pt>
    <dgm:pt modelId="{CDF01AD3-2158-4B55-A227-227F0154CE71}" type="sibTrans" cxnId="{EA16AE16-9ED4-43F4-B072-EC545A2C25CC}">
      <dgm:prSet/>
      <dgm:spPr/>
      <dgm:t>
        <a:bodyPr/>
        <a:lstStyle/>
        <a:p>
          <a:endParaRPr lang="zh-CN" altLang="en-US">
            <a:solidFill>
              <a:schemeClr val="bg1">
                <a:lumMod val="50000"/>
              </a:schemeClr>
            </a:solidFill>
          </a:endParaRPr>
        </a:p>
      </dgm:t>
    </dgm:pt>
    <dgm:pt modelId="{BD787650-62DE-4404-9F85-0E10CE061CCA}">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中断处理程序</a:t>
          </a:r>
        </a:p>
      </dgm:t>
    </dgm:pt>
    <dgm:pt modelId="{CED9FA54-18B9-441A-86D4-2FB692E0A366}" type="parTrans" cxnId="{F74F9AD6-008D-4B97-A0CB-261ABCC2AF34}">
      <dgm:prSet/>
      <dgm:spPr/>
      <dgm:t>
        <a:bodyPr/>
        <a:lstStyle/>
        <a:p>
          <a:endParaRPr lang="zh-CN" altLang="en-US">
            <a:solidFill>
              <a:schemeClr val="bg1">
                <a:lumMod val="50000"/>
              </a:schemeClr>
            </a:solidFill>
          </a:endParaRPr>
        </a:p>
      </dgm:t>
    </dgm:pt>
    <dgm:pt modelId="{935C2539-BAC6-4B3B-9EF0-7CCE87CBFC92}" type="sibTrans" cxnId="{F74F9AD6-008D-4B97-A0CB-261ABCC2AF34}">
      <dgm:prSet/>
      <dgm:spPr/>
      <dgm:t>
        <a:bodyPr/>
        <a:lstStyle/>
        <a:p>
          <a:endParaRPr lang="zh-CN" altLang="en-US">
            <a:solidFill>
              <a:schemeClr val="bg1">
                <a:lumMod val="50000"/>
              </a:schemeClr>
            </a:solidFill>
          </a:endParaRPr>
        </a:p>
      </dgm:t>
    </dgm:pt>
    <dgm:pt modelId="{2BF56530-5723-4FFA-A51A-B49CE9C3E652}">
      <dgm:prSet phldrT="[文本]"/>
      <dgm:spPr/>
      <dgm:t>
        <a:bodyPr/>
        <a:lstStyle/>
        <a:p>
          <a:r>
            <a:rPr lang="en-US" altLang="zh-CN" dirty="0">
              <a:solidFill>
                <a:schemeClr val="bg1">
                  <a:lumMod val="50000"/>
                </a:schemeClr>
              </a:solidFill>
            </a:rPr>
            <a:t>I/O</a:t>
          </a:r>
          <a:r>
            <a:rPr lang="zh-CN" altLang="en-US" dirty="0">
              <a:solidFill>
                <a:schemeClr val="bg1">
                  <a:lumMod val="50000"/>
                </a:schemeClr>
              </a:solidFill>
            </a:rPr>
            <a:t> 设备驱动程序</a:t>
          </a:r>
        </a:p>
      </dgm:t>
    </dgm:pt>
    <dgm:pt modelId="{392E58BF-EAE6-40DE-9571-30FA0C9F6D0B}" type="parTrans" cxnId="{BCE516C1-FC8F-45D5-BFE9-67B63E151D3C}">
      <dgm:prSet/>
      <dgm:spPr/>
      <dgm:t>
        <a:bodyPr/>
        <a:lstStyle/>
        <a:p>
          <a:endParaRPr lang="zh-CN" altLang="en-US">
            <a:solidFill>
              <a:schemeClr val="bg1">
                <a:lumMod val="50000"/>
              </a:schemeClr>
            </a:solidFill>
          </a:endParaRPr>
        </a:p>
      </dgm:t>
    </dgm:pt>
    <dgm:pt modelId="{621D73F6-5117-4F18-BB17-162986CA7BAD}" type="sibTrans" cxnId="{BCE516C1-FC8F-45D5-BFE9-67B63E151D3C}">
      <dgm:prSet/>
      <dgm:spPr/>
      <dgm:t>
        <a:bodyPr/>
        <a:lstStyle/>
        <a:p>
          <a:endParaRPr lang="zh-CN" altLang="en-US">
            <a:solidFill>
              <a:schemeClr val="bg1">
                <a:lumMod val="50000"/>
              </a:schemeClr>
            </a:solidFill>
          </a:endParaRPr>
        </a:p>
      </dgm:t>
    </dgm:pt>
    <dgm:pt modelId="{EE08E126-C658-8A47-BD4E-B75FEBDEF1E1}">
      <dgm:prSet phldrT="[文本]"/>
      <dgm:spPr/>
      <dgm:t>
        <a:bodyPr/>
        <a:lstStyle/>
        <a:p>
          <a:r>
            <a:rPr lang="zh-CN" altLang="en-US" dirty="0">
              <a:solidFill>
                <a:schemeClr val="bg1">
                  <a:lumMod val="50000"/>
                </a:schemeClr>
              </a:solidFill>
            </a:rPr>
            <a:t>独立于设备的</a:t>
          </a:r>
          <a:r>
            <a:rPr lang="en-US" altLang="zh-CN" dirty="0">
              <a:solidFill>
                <a:schemeClr val="bg1">
                  <a:lumMod val="50000"/>
                </a:schemeClr>
              </a:solidFill>
            </a:rPr>
            <a:t>I/O</a:t>
          </a:r>
          <a:r>
            <a:rPr lang="zh-CN" altLang="en-US" dirty="0">
              <a:solidFill>
                <a:schemeClr val="bg1">
                  <a:lumMod val="50000"/>
                </a:schemeClr>
              </a:solidFill>
            </a:rPr>
            <a:t>软件</a:t>
          </a:r>
        </a:p>
      </dgm:t>
    </dgm:pt>
    <dgm:pt modelId="{FB5C7F30-E250-7E43-9806-BBC75F97CCE2}" type="parTrans" cxnId="{6C96CCF1-E0B0-3648-8866-4AF1A500D560}">
      <dgm:prSet/>
      <dgm:spPr/>
      <dgm:t>
        <a:bodyPr/>
        <a:lstStyle/>
        <a:p>
          <a:endParaRPr lang="en-US">
            <a:solidFill>
              <a:schemeClr val="bg1">
                <a:lumMod val="50000"/>
              </a:schemeClr>
            </a:solidFill>
          </a:endParaRPr>
        </a:p>
      </dgm:t>
    </dgm:pt>
    <dgm:pt modelId="{5810243A-C7A9-3A4A-9546-9EC18EC7122F}" type="sibTrans" cxnId="{6C96CCF1-E0B0-3648-8866-4AF1A500D560}">
      <dgm:prSet/>
      <dgm:spPr/>
      <dgm:t>
        <a:bodyPr/>
        <a:lstStyle/>
        <a:p>
          <a:endParaRPr lang="en-US">
            <a:solidFill>
              <a:schemeClr val="bg1">
                <a:lumMod val="50000"/>
              </a:schemeClr>
            </a:solidFill>
          </a:endParaRPr>
        </a:p>
      </dgm:t>
    </dgm:pt>
    <dgm:pt modelId="{AD5B7D63-F7CF-F64F-80F8-FB216EA6A69F}">
      <dgm:prSet phldrT="[文本]"/>
      <dgm:spPr/>
      <dgm:t>
        <a:bodyPr/>
        <a:lstStyle/>
        <a:p>
          <a:r>
            <a:rPr lang="zh-CN" altLang="en-US" dirty="0">
              <a:solidFill>
                <a:schemeClr val="bg1"/>
              </a:solidFill>
            </a:rPr>
            <a:t>用户空间的</a:t>
          </a:r>
          <a:r>
            <a:rPr lang="en-US" altLang="zh-CN" dirty="0">
              <a:solidFill>
                <a:schemeClr val="bg1"/>
              </a:solidFill>
            </a:rPr>
            <a:t>I/O</a:t>
          </a:r>
          <a:r>
            <a:rPr lang="zh-CN" altLang="en-US">
              <a:solidFill>
                <a:schemeClr val="bg1"/>
              </a:solidFill>
            </a:rPr>
            <a:t>软件</a:t>
          </a:r>
          <a:endParaRPr lang="zh-CN" altLang="en-US" dirty="0">
            <a:solidFill>
              <a:schemeClr val="bg1"/>
            </a:solidFill>
          </a:endParaRPr>
        </a:p>
      </dgm:t>
    </dgm:pt>
    <dgm:pt modelId="{7DDFC22C-DF67-5645-9D55-6EAA9316372A}" type="parTrans" cxnId="{1F3FD987-9392-EE4C-8A8F-3A26F1D3A278}">
      <dgm:prSet/>
      <dgm:spPr/>
      <dgm:t>
        <a:bodyPr/>
        <a:lstStyle/>
        <a:p>
          <a:endParaRPr lang="en-US">
            <a:solidFill>
              <a:schemeClr val="bg1">
                <a:lumMod val="50000"/>
              </a:schemeClr>
            </a:solidFill>
          </a:endParaRPr>
        </a:p>
      </dgm:t>
    </dgm:pt>
    <dgm:pt modelId="{523D90B3-A4D2-A245-A4F8-B0B2F556C30A}" type="sibTrans" cxnId="{1F3FD987-9392-EE4C-8A8F-3A26F1D3A278}">
      <dgm:prSet/>
      <dgm:spPr/>
      <dgm:t>
        <a:bodyPr/>
        <a:lstStyle/>
        <a:p>
          <a:endParaRPr lang="en-US">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5"/>
      <dgm:spPr/>
    </dgm:pt>
    <dgm:pt modelId="{36136117-6010-4345-8600-F50BE49EB790}" type="pres">
      <dgm:prSet presAssocID="{C506AAFE-29B0-42F0-8C1B-394F58EF3855}" presName="txShp" presStyleLbl="node1" presStyleIdx="0" presStyleCnt="5">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5"/>
      <dgm:spPr/>
    </dgm:pt>
    <dgm:pt modelId="{9BFBADD7-ED1F-4BE5-B118-09FE25676435}" type="pres">
      <dgm:prSet presAssocID="{BD787650-62DE-4404-9F85-0E10CE061CCA}" presName="txShp" presStyleLbl="node1" presStyleIdx="1" presStyleCnt="5">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5"/>
      <dgm:spPr/>
    </dgm:pt>
    <dgm:pt modelId="{25D47257-2F2A-464E-884F-02A0D8CF3387}" type="pres">
      <dgm:prSet presAssocID="{2BF56530-5723-4FFA-A51A-B49CE9C3E652}" presName="txShp" presStyleLbl="node1" presStyleIdx="2" presStyleCnt="5">
        <dgm:presLayoutVars>
          <dgm:bulletEnabled val="1"/>
        </dgm:presLayoutVars>
      </dgm:prSet>
      <dgm:spPr/>
    </dgm:pt>
    <dgm:pt modelId="{B4710376-7EB9-9944-9AA9-D795E3C3B5D5}" type="pres">
      <dgm:prSet presAssocID="{621D73F6-5117-4F18-BB17-162986CA7BAD}" presName="spacing" presStyleCnt="0"/>
      <dgm:spPr/>
    </dgm:pt>
    <dgm:pt modelId="{C82F98B2-1489-3A44-AFFC-2754F45D24A7}" type="pres">
      <dgm:prSet presAssocID="{EE08E126-C658-8A47-BD4E-B75FEBDEF1E1}" presName="composite" presStyleCnt="0"/>
      <dgm:spPr/>
    </dgm:pt>
    <dgm:pt modelId="{31DD1660-39C8-DD47-85E6-47E2BAF9B078}" type="pres">
      <dgm:prSet presAssocID="{EE08E126-C658-8A47-BD4E-B75FEBDEF1E1}" presName="imgShp" presStyleLbl="fgImgPlace1" presStyleIdx="3" presStyleCnt="5"/>
      <dgm:spPr/>
    </dgm:pt>
    <dgm:pt modelId="{45981980-33EE-5A44-82F2-D1074476566F}" type="pres">
      <dgm:prSet presAssocID="{EE08E126-C658-8A47-BD4E-B75FEBDEF1E1}" presName="txShp" presStyleLbl="node1" presStyleIdx="3" presStyleCnt="5">
        <dgm:presLayoutVars>
          <dgm:bulletEnabled val="1"/>
        </dgm:presLayoutVars>
      </dgm:prSet>
      <dgm:spPr/>
    </dgm:pt>
    <dgm:pt modelId="{D6B8D8B7-44FC-1F45-9FC5-AB144B314904}" type="pres">
      <dgm:prSet presAssocID="{5810243A-C7A9-3A4A-9546-9EC18EC7122F}" presName="spacing" presStyleCnt="0"/>
      <dgm:spPr/>
    </dgm:pt>
    <dgm:pt modelId="{BBAA05C3-350E-5447-B6B0-C01DF8D2B985}" type="pres">
      <dgm:prSet presAssocID="{AD5B7D63-F7CF-F64F-80F8-FB216EA6A69F}" presName="composite" presStyleCnt="0"/>
      <dgm:spPr/>
    </dgm:pt>
    <dgm:pt modelId="{58CBAEBE-5564-CE4D-966E-9447D262A5D0}" type="pres">
      <dgm:prSet presAssocID="{AD5B7D63-F7CF-F64F-80F8-FB216EA6A69F}" presName="imgShp" presStyleLbl="fgImgPlace1" presStyleIdx="4" presStyleCnt="5"/>
      <dgm:spPr/>
    </dgm:pt>
    <dgm:pt modelId="{42081D1E-7373-6340-A67C-B17AF595AEDC}" type="pres">
      <dgm:prSet presAssocID="{AD5B7D63-F7CF-F64F-80F8-FB216EA6A69F}" presName="txShp" presStyleLbl="node1" presStyleIdx="4" presStyleCnt="5">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BA4EFC2C-5805-3746-AD7F-7B38E86BF003}" type="presOf" srcId="{BD787650-62DE-4404-9F85-0E10CE061CCA}" destId="{9BFBADD7-ED1F-4BE5-B118-09FE25676435}" srcOrd="0" destOrd="0" presId="urn:microsoft.com/office/officeart/2005/8/layout/vList3"/>
    <dgm:cxn modelId="{FEA25F72-994B-3A4F-A17C-58C19BD89989}" type="presOf" srcId="{CA13F789-625B-41DB-8105-BC8383EF067E}" destId="{356B1EF5-EFEE-4F7D-B915-C784AA57F7B4}" srcOrd="0" destOrd="0" presId="urn:microsoft.com/office/officeart/2005/8/layout/vList3"/>
    <dgm:cxn modelId="{1F3FD987-9392-EE4C-8A8F-3A26F1D3A278}" srcId="{CA13F789-625B-41DB-8105-BC8383EF067E}" destId="{AD5B7D63-F7CF-F64F-80F8-FB216EA6A69F}" srcOrd="4" destOrd="0" parTransId="{7DDFC22C-DF67-5645-9D55-6EAA9316372A}" sibTransId="{523D90B3-A4D2-A245-A4F8-B0B2F556C30A}"/>
    <dgm:cxn modelId="{CE4F348E-FC3A-F149-A7EA-4957C6C51242}" type="presOf" srcId="{2BF56530-5723-4FFA-A51A-B49CE9C3E652}" destId="{25D47257-2F2A-464E-884F-02A0D8CF3387}" srcOrd="0" destOrd="0" presId="urn:microsoft.com/office/officeart/2005/8/layout/vList3"/>
    <dgm:cxn modelId="{A343758E-2471-694E-947B-1731092CAAFC}" type="presOf" srcId="{EE08E126-C658-8A47-BD4E-B75FEBDEF1E1}" destId="{45981980-33EE-5A44-82F2-D1074476566F}" srcOrd="0" destOrd="0" presId="urn:microsoft.com/office/officeart/2005/8/layout/vList3"/>
    <dgm:cxn modelId="{4902369A-5F94-EE41-AACA-8B664B835587}" type="presOf" srcId="{C506AAFE-29B0-42F0-8C1B-394F58EF3855}" destId="{36136117-6010-4345-8600-F50BE49EB790}" srcOrd="0" destOrd="0" presId="urn:microsoft.com/office/officeart/2005/8/layout/vList3"/>
    <dgm:cxn modelId="{E7CDF3A6-072D-3741-A659-3D347AFC37C1}" type="presOf" srcId="{AD5B7D63-F7CF-F64F-80F8-FB216EA6A69F}" destId="{42081D1E-7373-6340-A67C-B17AF595AEDC}" srcOrd="0" destOrd="0" presId="urn:microsoft.com/office/officeart/2005/8/layout/vList3"/>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6C96CCF1-E0B0-3648-8866-4AF1A500D560}" srcId="{CA13F789-625B-41DB-8105-BC8383EF067E}" destId="{EE08E126-C658-8A47-BD4E-B75FEBDEF1E1}" srcOrd="3" destOrd="0" parTransId="{FB5C7F30-E250-7E43-9806-BBC75F97CCE2}" sibTransId="{5810243A-C7A9-3A4A-9546-9EC18EC7122F}"/>
    <dgm:cxn modelId="{E69A4D5A-684F-2B45-AFCE-2C87A41DE437}" type="presParOf" srcId="{356B1EF5-EFEE-4F7D-B915-C784AA57F7B4}" destId="{5D83446D-ACA0-41C7-8C88-A14699F95BCD}" srcOrd="0" destOrd="0" presId="urn:microsoft.com/office/officeart/2005/8/layout/vList3"/>
    <dgm:cxn modelId="{8AD23191-448A-3046-864E-D0ABA1CE7C60}" type="presParOf" srcId="{5D83446D-ACA0-41C7-8C88-A14699F95BCD}" destId="{35EFA3EB-4238-4E17-91FA-C992C6D844E0}" srcOrd="0" destOrd="0" presId="urn:microsoft.com/office/officeart/2005/8/layout/vList3"/>
    <dgm:cxn modelId="{75C02BDA-B5F5-D84B-BEAE-59971D4BE271}" type="presParOf" srcId="{5D83446D-ACA0-41C7-8C88-A14699F95BCD}" destId="{36136117-6010-4345-8600-F50BE49EB790}" srcOrd="1" destOrd="0" presId="urn:microsoft.com/office/officeart/2005/8/layout/vList3"/>
    <dgm:cxn modelId="{09F58932-ACF1-2F4A-BCDE-0F570C8E455B}" type="presParOf" srcId="{356B1EF5-EFEE-4F7D-B915-C784AA57F7B4}" destId="{C8749EFE-D5AD-4C08-9A84-F55F770B5E2F}" srcOrd="1" destOrd="0" presId="urn:microsoft.com/office/officeart/2005/8/layout/vList3"/>
    <dgm:cxn modelId="{A9383957-B017-E845-944B-9D1F0842DF92}" type="presParOf" srcId="{356B1EF5-EFEE-4F7D-B915-C784AA57F7B4}" destId="{CAA33146-779A-4956-B452-F23832B39BA9}" srcOrd="2" destOrd="0" presId="urn:microsoft.com/office/officeart/2005/8/layout/vList3"/>
    <dgm:cxn modelId="{E102161F-C6D9-5B47-90A1-D797ACAF0464}" type="presParOf" srcId="{CAA33146-779A-4956-B452-F23832B39BA9}" destId="{48002825-B8AB-4DCA-9705-4B3DF45F012E}" srcOrd="0" destOrd="0" presId="urn:microsoft.com/office/officeart/2005/8/layout/vList3"/>
    <dgm:cxn modelId="{D148C3F9-4070-9747-8E54-F946653D06DA}" type="presParOf" srcId="{CAA33146-779A-4956-B452-F23832B39BA9}" destId="{9BFBADD7-ED1F-4BE5-B118-09FE25676435}" srcOrd="1" destOrd="0" presId="urn:microsoft.com/office/officeart/2005/8/layout/vList3"/>
    <dgm:cxn modelId="{3D3A14DF-1CA1-174A-9497-4D3D058E38AD}" type="presParOf" srcId="{356B1EF5-EFEE-4F7D-B915-C784AA57F7B4}" destId="{82624119-6A4C-43BE-A6BA-DF3719620E44}" srcOrd="3" destOrd="0" presId="urn:microsoft.com/office/officeart/2005/8/layout/vList3"/>
    <dgm:cxn modelId="{76C269C9-88A7-8144-B71E-A54D2D24596C}" type="presParOf" srcId="{356B1EF5-EFEE-4F7D-B915-C784AA57F7B4}" destId="{2885A167-7D5D-498D-A7A7-55E82D8C5284}" srcOrd="4" destOrd="0" presId="urn:microsoft.com/office/officeart/2005/8/layout/vList3"/>
    <dgm:cxn modelId="{8E1B77BA-41D8-2A40-9D54-4CA7596DE686}" type="presParOf" srcId="{2885A167-7D5D-498D-A7A7-55E82D8C5284}" destId="{9A979B63-E0BD-4AB8-9341-07C8EF7760AF}" srcOrd="0" destOrd="0" presId="urn:microsoft.com/office/officeart/2005/8/layout/vList3"/>
    <dgm:cxn modelId="{1D97B1D2-CDCF-BD44-9B03-7024F6A783DD}" type="presParOf" srcId="{2885A167-7D5D-498D-A7A7-55E82D8C5284}" destId="{25D47257-2F2A-464E-884F-02A0D8CF3387}" srcOrd="1" destOrd="0" presId="urn:microsoft.com/office/officeart/2005/8/layout/vList3"/>
    <dgm:cxn modelId="{349BAC4C-15E4-F54E-BDB8-9E356843D56A}" type="presParOf" srcId="{356B1EF5-EFEE-4F7D-B915-C784AA57F7B4}" destId="{B4710376-7EB9-9944-9AA9-D795E3C3B5D5}" srcOrd="5" destOrd="0" presId="urn:microsoft.com/office/officeart/2005/8/layout/vList3"/>
    <dgm:cxn modelId="{4D464225-F6F9-904E-9064-D91BC888CB57}" type="presParOf" srcId="{356B1EF5-EFEE-4F7D-B915-C784AA57F7B4}" destId="{C82F98B2-1489-3A44-AFFC-2754F45D24A7}" srcOrd="6" destOrd="0" presId="urn:microsoft.com/office/officeart/2005/8/layout/vList3"/>
    <dgm:cxn modelId="{A938029A-84FD-6B49-9AA7-CD4613244482}" type="presParOf" srcId="{C82F98B2-1489-3A44-AFFC-2754F45D24A7}" destId="{31DD1660-39C8-DD47-85E6-47E2BAF9B078}" srcOrd="0" destOrd="0" presId="urn:microsoft.com/office/officeart/2005/8/layout/vList3"/>
    <dgm:cxn modelId="{31E15771-D366-C846-9F6A-E53701FA3724}" type="presParOf" srcId="{C82F98B2-1489-3A44-AFFC-2754F45D24A7}" destId="{45981980-33EE-5A44-82F2-D1074476566F}" srcOrd="1" destOrd="0" presId="urn:microsoft.com/office/officeart/2005/8/layout/vList3"/>
    <dgm:cxn modelId="{5875BF31-2E01-DD49-90A1-62147E8883CB}" type="presParOf" srcId="{356B1EF5-EFEE-4F7D-B915-C784AA57F7B4}" destId="{D6B8D8B7-44FC-1F45-9FC5-AB144B314904}" srcOrd="7" destOrd="0" presId="urn:microsoft.com/office/officeart/2005/8/layout/vList3"/>
    <dgm:cxn modelId="{6333E1F9-8CDB-2C47-A126-D3E8E352EF61}" type="presParOf" srcId="{356B1EF5-EFEE-4F7D-B915-C784AA57F7B4}" destId="{BBAA05C3-350E-5447-B6B0-C01DF8D2B985}" srcOrd="8" destOrd="0" presId="urn:microsoft.com/office/officeart/2005/8/layout/vList3"/>
    <dgm:cxn modelId="{92BC92C7-FA5A-894F-B0AD-10F2E23B8ED7}" type="presParOf" srcId="{BBAA05C3-350E-5447-B6B0-C01DF8D2B985}" destId="{58CBAEBE-5564-CE4D-966E-9447D262A5D0}" srcOrd="0" destOrd="0" presId="urn:microsoft.com/office/officeart/2005/8/layout/vList3"/>
    <dgm:cxn modelId="{BC4EA3A5-E592-A642-8307-D9BBE7FAC28C}" type="presParOf" srcId="{BBAA05C3-350E-5447-B6B0-C01DF8D2B985}" destId="{42081D1E-7373-6340-A67C-B17AF595AED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a:t>单缓冲</a:t>
          </a:r>
        </a:p>
      </dgm:t>
    </dgm:pt>
    <dgm:pt modelId="{5416CC1C-2EE5-476B-9F1F-6CAD93ABF8DC}" type="parTrans" cxnId="{EA16AE16-9ED4-43F4-B072-EC545A2C25CC}">
      <dgm:prSet/>
      <dgm:spPr/>
      <dgm:t>
        <a:bodyPr/>
        <a:lstStyle/>
        <a:p>
          <a:pPr algn="l"/>
          <a:endParaRPr lang="zh-CN" altLang="en-US"/>
        </a:p>
      </dgm:t>
    </dgm:pt>
    <dgm:pt modelId="{CDF01AD3-2158-4B55-A227-227F0154CE71}" type="sibTrans" cxnId="{EA16AE16-9ED4-43F4-B072-EC545A2C25CC}">
      <dgm:prSet/>
      <dgm:spPr/>
      <dgm:t>
        <a:bodyPr/>
        <a:lstStyle/>
        <a:p>
          <a:pPr algn="l"/>
          <a:endParaRPr lang="zh-CN" altLang="en-US"/>
        </a:p>
      </dgm:t>
    </dgm:pt>
    <dgm:pt modelId="{BD787650-62DE-4404-9F85-0E10CE061CCA}">
      <dgm:prSet phldrT="[文本]"/>
      <dgm:spPr/>
      <dgm:t>
        <a:bodyPr/>
        <a:lstStyle/>
        <a:p>
          <a:pPr algn="l"/>
          <a:r>
            <a:rPr lang="zh-CN" altLang="en-US" dirty="0"/>
            <a:t>双缓冲</a:t>
          </a:r>
        </a:p>
      </dgm:t>
    </dgm:pt>
    <dgm:pt modelId="{CED9FA54-18B9-441A-86D4-2FB692E0A366}" type="parTrans" cxnId="{F74F9AD6-008D-4B97-A0CB-261ABCC2AF34}">
      <dgm:prSet/>
      <dgm:spPr/>
      <dgm:t>
        <a:bodyPr/>
        <a:lstStyle/>
        <a:p>
          <a:pPr algn="l"/>
          <a:endParaRPr lang="zh-CN" altLang="en-US"/>
        </a:p>
      </dgm:t>
    </dgm:pt>
    <dgm:pt modelId="{935C2539-BAC6-4B3B-9EF0-7CCE87CBFC92}" type="sibTrans" cxnId="{F74F9AD6-008D-4B97-A0CB-261ABCC2AF34}">
      <dgm:prSet/>
      <dgm:spPr/>
      <dgm:t>
        <a:bodyPr/>
        <a:lstStyle/>
        <a:p>
          <a:pPr algn="l"/>
          <a:endParaRPr lang="zh-CN" altLang="en-US"/>
        </a:p>
      </dgm:t>
    </dgm:pt>
    <dgm:pt modelId="{2BF56530-5723-4FFA-A51A-B49CE9C3E652}">
      <dgm:prSet phldrT="[文本]"/>
      <dgm:spPr/>
      <dgm:t>
        <a:bodyPr/>
        <a:lstStyle/>
        <a:p>
          <a:pPr algn="l"/>
          <a:r>
            <a:rPr lang="zh-CN" altLang="en-US" dirty="0"/>
            <a:t>多缓冲</a:t>
          </a:r>
        </a:p>
      </dgm:t>
    </dgm:pt>
    <dgm:pt modelId="{392E58BF-EAE6-40DE-9571-30FA0C9F6D0B}" type="parTrans" cxnId="{BCE516C1-FC8F-45D5-BFE9-67B63E151D3C}">
      <dgm:prSet/>
      <dgm:spPr/>
      <dgm:t>
        <a:bodyPr/>
        <a:lstStyle/>
        <a:p>
          <a:pPr algn="l"/>
          <a:endParaRPr lang="zh-CN" altLang="en-US"/>
        </a:p>
      </dgm:t>
    </dgm:pt>
    <dgm:pt modelId="{621D73F6-5117-4F18-BB17-162986CA7BAD}" type="sibTrans" cxnId="{BCE516C1-FC8F-45D5-BFE9-67B63E151D3C}">
      <dgm:prSet/>
      <dgm:spPr/>
      <dgm:t>
        <a:bodyPr/>
        <a:lstStyle/>
        <a:p>
          <a:pPr algn="l"/>
          <a:endParaRPr lang="zh-CN" altLang="en-US"/>
        </a:p>
      </dgm:t>
    </dgm:pt>
    <dgm:pt modelId="{53509BBB-D48E-41AD-B460-DEB5E4E2E12C}">
      <dgm:prSet phldrT="[文本]"/>
      <dgm:spPr/>
      <dgm:t>
        <a:bodyPr/>
        <a:lstStyle/>
        <a:p>
          <a:pPr algn="l"/>
          <a:r>
            <a:rPr lang="zh-CN" altLang="en-US" dirty="0"/>
            <a:t>缓冲区高速缓存</a:t>
          </a:r>
        </a:p>
      </dgm:t>
    </dgm:pt>
    <dgm:pt modelId="{F451FC80-7D7B-487D-8228-66D648870760}" type="parTrans" cxnId="{6B10C397-3195-4FEE-B8B7-1F5E47FA08ED}">
      <dgm:prSet/>
      <dgm:spPr/>
      <dgm:t>
        <a:bodyPr/>
        <a:lstStyle/>
        <a:p>
          <a:pPr algn="l"/>
          <a:endParaRPr lang="zh-CN" altLang="en-US"/>
        </a:p>
      </dgm:t>
    </dgm:pt>
    <dgm:pt modelId="{56F747DD-F849-46F9-9F76-42283D20C09C}" type="sibTrans" cxnId="{6B10C397-3195-4FEE-B8B7-1F5E47FA08ED}">
      <dgm:prSet/>
      <dgm:spPr/>
      <dgm:t>
        <a:bodyPr/>
        <a:lstStyle/>
        <a:p>
          <a:pPr algn="l"/>
          <a:endParaRPr lang="zh-CN" alt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4"/>
      <dgm:spPr/>
    </dgm:pt>
    <dgm:pt modelId="{36136117-6010-4345-8600-F50BE49EB790}" type="pres">
      <dgm:prSet presAssocID="{C506AAFE-29B0-42F0-8C1B-394F58EF3855}" presName="txShp" presStyleLbl="node1" presStyleIdx="0" presStyleCnt="4">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4"/>
      <dgm:spPr/>
    </dgm:pt>
    <dgm:pt modelId="{9BFBADD7-ED1F-4BE5-B118-09FE25676435}" type="pres">
      <dgm:prSet presAssocID="{BD787650-62DE-4404-9F85-0E10CE061CCA}" presName="txShp" presStyleLbl="node1" presStyleIdx="1" presStyleCnt="4">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4"/>
      <dgm:spPr/>
    </dgm:pt>
    <dgm:pt modelId="{25D47257-2F2A-464E-884F-02A0D8CF3387}" type="pres">
      <dgm:prSet presAssocID="{2BF56530-5723-4FFA-A51A-B49CE9C3E652}" presName="txShp" presStyleLbl="node1" presStyleIdx="2" presStyleCnt="4">
        <dgm:presLayoutVars>
          <dgm:bulletEnabled val="1"/>
        </dgm:presLayoutVars>
      </dgm:prSet>
      <dgm:spPr/>
    </dgm:pt>
    <dgm:pt modelId="{CE860AA9-094F-4669-935F-8D156A6BD5B6}" type="pres">
      <dgm:prSet presAssocID="{621D73F6-5117-4F18-BB17-162986CA7BAD}" presName="spacing" presStyleCnt="0"/>
      <dgm:spPr/>
    </dgm:pt>
    <dgm:pt modelId="{EC15B40A-B41B-48FF-826B-CCDB739CECBD}" type="pres">
      <dgm:prSet presAssocID="{53509BBB-D48E-41AD-B460-DEB5E4E2E12C}" presName="composite" presStyleCnt="0"/>
      <dgm:spPr/>
    </dgm:pt>
    <dgm:pt modelId="{58837DD9-AAE7-419D-BABD-91B9A242348B}" type="pres">
      <dgm:prSet presAssocID="{53509BBB-D48E-41AD-B460-DEB5E4E2E12C}" presName="imgShp" presStyleLbl="fgImgPlace1" presStyleIdx="3" presStyleCnt="4"/>
      <dgm:spPr/>
    </dgm:pt>
    <dgm:pt modelId="{5CE4A4E2-2D4F-479A-9999-3621B3DE1494}" type="pres">
      <dgm:prSet presAssocID="{53509BBB-D48E-41AD-B460-DEB5E4E2E12C}" presName="txShp" presStyleLbl="node1" presStyleIdx="3" presStyleCnt="4">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DFCECE2C-CC1D-6746-8BBB-BE2A818001C7}" type="presOf" srcId="{C506AAFE-29B0-42F0-8C1B-394F58EF3855}" destId="{36136117-6010-4345-8600-F50BE49EB790}" srcOrd="0" destOrd="0" presId="urn:microsoft.com/office/officeart/2005/8/layout/vList3"/>
    <dgm:cxn modelId="{35474667-15C5-7F45-86FA-DB160B9547B6}" type="presOf" srcId="{CA13F789-625B-41DB-8105-BC8383EF067E}" destId="{356B1EF5-EFEE-4F7D-B915-C784AA57F7B4}" srcOrd="0" destOrd="0" presId="urn:microsoft.com/office/officeart/2005/8/layout/vList3"/>
    <dgm:cxn modelId="{6B10C397-3195-4FEE-B8B7-1F5E47FA08ED}" srcId="{CA13F789-625B-41DB-8105-BC8383EF067E}" destId="{53509BBB-D48E-41AD-B460-DEB5E4E2E12C}" srcOrd="3" destOrd="0" parTransId="{F451FC80-7D7B-487D-8228-66D648870760}" sibTransId="{56F747DD-F849-46F9-9F76-42283D20C09C}"/>
    <dgm:cxn modelId="{BF47929E-6AD5-CE49-956E-2872C370E1F4}" type="presOf" srcId="{BD787650-62DE-4404-9F85-0E10CE061CCA}" destId="{9BFBADD7-ED1F-4BE5-B118-09FE25676435}" srcOrd="0" destOrd="0" presId="urn:microsoft.com/office/officeart/2005/8/layout/vList3"/>
    <dgm:cxn modelId="{859E9FA1-FD15-544A-A3C7-E68683B2F77D}" type="presOf" srcId="{2BF56530-5723-4FFA-A51A-B49CE9C3E652}" destId="{25D47257-2F2A-464E-884F-02A0D8CF3387}" srcOrd="0" destOrd="0" presId="urn:microsoft.com/office/officeart/2005/8/layout/vList3"/>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2C4FF1F2-5A65-4762-A8D9-BE329F735475}" type="presOf" srcId="{53509BBB-D48E-41AD-B460-DEB5E4E2E12C}" destId="{5CE4A4E2-2D4F-479A-9999-3621B3DE1494}" srcOrd="0" destOrd="0" presId="urn:microsoft.com/office/officeart/2005/8/layout/vList3"/>
    <dgm:cxn modelId="{F2580ACD-A9B2-9E48-A5A7-E7D004151302}" type="presParOf" srcId="{356B1EF5-EFEE-4F7D-B915-C784AA57F7B4}" destId="{5D83446D-ACA0-41C7-8C88-A14699F95BCD}" srcOrd="0" destOrd="0" presId="urn:microsoft.com/office/officeart/2005/8/layout/vList3"/>
    <dgm:cxn modelId="{88A30C50-2C07-B944-A31F-B5E46A2EF1D6}" type="presParOf" srcId="{5D83446D-ACA0-41C7-8C88-A14699F95BCD}" destId="{35EFA3EB-4238-4E17-91FA-C992C6D844E0}" srcOrd="0" destOrd="0" presId="urn:microsoft.com/office/officeart/2005/8/layout/vList3"/>
    <dgm:cxn modelId="{4A6E6C31-5C19-B546-8275-965EF4E3070C}" type="presParOf" srcId="{5D83446D-ACA0-41C7-8C88-A14699F95BCD}" destId="{36136117-6010-4345-8600-F50BE49EB790}" srcOrd="1" destOrd="0" presId="urn:microsoft.com/office/officeart/2005/8/layout/vList3"/>
    <dgm:cxn modelId="{0BCB0E1D-5985-3440-B2B2-D7BAB753722A}" type="presParOf" srcId="{356B1EF5-EFEE-4F7D-B915-C784AA57F7B4}" destId="{C8749EFE-D5AD-4C08-9A84-F55F770B5E2F}" srcOrd="1" destOrd="0" presId="urn:microsoft.com/office/officeart/2005/8/layout/vList3"/>
    <dgm:cxn modelId="{7E69F70B-A78A-8049-9E20-8223E6061C12}" type="presParOf" srcId="{356B1EF5-EFEE-4F7D-B915-C784AA57F7B4}" destId="{CAA33146-779A-4956-B452-F23832B39BA9}" srcOrd="2" destOrd="0" presId="urn:microsoft.com/office/officeart/2005/8/layout/vList3"/>
    <dgm:cxn modelId="{BF0E4929-4F63-A741-9611-7D0B85BAFDDB}" type="presParOf" srcId="{CAA33146-779A-4956-B452-F23832B39BA9}" destId="{48002825-B8AB-4DCA-9705-4B3DF45F012E}" srcOrd="0" destOrd="0" presId="urn:microsoft.com/office/officeart/2005/8/layout/vList3"/>
    <dgm:cxn modelId="{F31B5861-2EF5-6547-9F32-3D662D5A72FD}" type="presParOf" srcId="{CAA33146-779A-4956-B452-F23832B39BA9}" destId="{9BFBADD7-ED1F-4BE5-B118-09FE25676435}" srcOrd="1" destOrd="0" presId="urn:microsoft.com/office/officeart/2005/8/layout/vList3"/>
    <dgm:cxn modelId="{2359F8E8-BAD6-EE45-BBEE-639A24F67A1F}" type="presParOf" srcId="{356B1EF5-EFEE-4F7D-B915-C784AA57F7B4}" destId="{82624119-6A4C-43BE-A6BA-DF3719620E44}" srcOrd="3" destOrd="0" presId="urn:microsoft.com/office/officeart/2005/8/layout/vList3"/>
    <dgm:cxn modelId="{58D5D14F-B6F8-AC46-AED3-C47758DCB2D0}" type="presParOf" srcId="{356B1EF5-EFEE-4F7D-B915-C784AA57F7B4}" destId="{2885A167-7D5D-498D-A7A7-55E82D8C5284}" srcOrd="4" destOrd="0" presId="urn:microsoft.com/office/officeart/2005/8/layout/vList3"/>
    <dgm:cxn modelId="{4207AE93-53CB-9B47-8AB7-032C8650A242}" type="presParOf" srcId="{2885A167-7D5D-498D-A7A7-55E82D8C5284}" destId="{9A979B63-E0BD-4AB8-9341-07C8EF7760AF}" srcOrd="0" destOrd="0" presId="urn:microsoft.com/office/officeart/2005/8/layout/vList3"/>
    <dgm:cxn modelId="{8A79A17E-6616-C34F-B105-2BAC6AAA996F}" type="presParOf" srcId="{2885A167-7D5D-498D-A7A7-55E82D8C5284}" destId="{25D47257-2F2A-464E-884F-02A0D8CF3387}" srcOrd="1" destOrd="0" presId="urn:microsoft.com/office/officeart/2005/8/layout/vList3"/>
    <dgm:cxn modelId="{CF4D3D2C-CEEF-4130-ACEB-7394A1548C3C}" type="presParOf" srcId="{356B1EF5-EFEE-4F7D-B915-C784AA57F7B4}" destId="{CE860AA9-094F-4669-935F-8D156A6BD5B6}" srcOrd="5" destOrd="0" presId="urn:microsoft.com/office/officeart/2005/8/layout/vList3"/>
    <dgm:cxn modelId="{6D9D235B-8B1E-459E-BF37-E8267909F002}" type="presParOf" srcId="{356B1EF5-EFEE-4F7D-B915-C784AA57F7B4}" destId="{EC15B40A-B41B-48FF-826B-CCDB739CECBD}" srcOrd="6" destOrd="0" presId="urn:microsoft.com/office/officeart/2005/8/layout/vList3"/>
    <dgm:cxn modelId="{301A2D16-FE56-4FEC-BD76-5C653E525BBC}" type="presParOf" srcId="{EC15B40A-B41B-48FF-826B-CCDB739CECBD}" destId="{58837DD9-AAE7-419D-BABD-91B9A242348B}" srcOrd="0" destOrd="0" presId="urn:microsoft.com/office/officeart/2005/8/layout/vList3"/>
    <dgm:cxn modelId="{B6BD41F1-57A3-482F-961D-A55BC1F1A985}" type="presParOf" srcId="{EC15B40A-B41B-48FF-826B-CCDB739CECBD}" destId="{5CE4A4E2-2D4F-479A-9999-3621B3DE149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a:solidFill>
                <a:schemeClr val="bg1"/>
              </a:solidFill>
            </a:rPr>
            <a:t>单缓冲</a:t>
          </a:r>
        </a:p>
      </dgm:t>
    </dgm:pt>
    <dgm:pt modelId="{5416CC1C-2EE5-476B-9F1F-6CAD93ABF8DC}" type="parTrans" cxnId="{EA16AE16-9ED4-43F4-B072-EC545A2C25CC}">
      <dgm:prSet/>
      <dgm:spPr/>
      <dgm:t>
        <a:bodyPr/>
        <a:lstStyle/>
        <a:p>
          <a:pPr algn="l"/>
          <a:endParaRPr lang="zh-CN" altLang="en-US">
            <a:solidFill>
              <a:schemeClr val="bg1">
                <a:lumMod val="50000"/>
              </a:schemeClr>
            </a:solidFill>
          </a:endParaRPr>
        </a:p>
      </dgm:t>
    </dgm:pt>
    <dgm:pt modelId="{CDF01AD3-2158-4B55-A227-227F0154CE71}" type="sibTrans" cxnId="{EA16AE16-9ED4-43F4-B072-EC545A2C25CC}">
      <dgm:prSet/>
      <dgm:spPr/>
      <dgm:t>
        <a:bodyPr/>
        <a:lstStyle/>
        <a:p>
          <a:pPr algn="l"/>
          <a:endParaRPr lang="zh-CN" altLang="en-US">
            <a:solidFill>
              <a:schemeClr val="bg1">
                <a:lumMod val="50000"/>
              </a:schemeClr>
            </a:solidFill>
          </a:endParaRPr>
        </a:p>
      </dgm:t>
    </dgm:pt>
    <dgm:pt modelId="{BD787650-62DE-4404-9F85-0E10CE061CCA}">
      <dgm:prSet phldrT="[文本]"/>
      <dgm:spPr/>
      <dgm:t>
        <a:bodyPr/>
        <a:lstStyle/>
        <a:p>
          <a:pPr algn="l"/>
          <a:r>
            <a:rPr lang="zh-CN" altLang="en-US" dirty="0">
              <a:solidFill>
                <a:schemeClr val="bg1">
                  <a:lumMod val="50000"/>
                </a:schemeClr>
              </a:solidFill>
            </a:rPr>
            <a:t>双缓冲</a:t>
          </a:r>
        </a:p>
      </dgm:t>
    </dgm:pt>
    <dgm:pt modelId="{CED9FA54-18B9-441A-86D4-2FB692E0A366}" type="parTrans" cxnId="{F74F9AD6-008D-4B97-A0CB-261ABCC2AF34}">
      <dgm:prSet/>
      <dgm:spPr/>
      <dgm:t>
        <a:bodyPr/>
        <a:lstStyle/>
        <a:p>
          <a:pPr algn="l"/>
          <a:endParaRPr lang="zh-CN" altLang="en-US">
            <a:solidFill>
              <a:schemeClr val="bg1">
                <a:lumMod val="50000"/>
              </a:schemeClr>
            </a:solidFill>
          </a:endParaRPr>
        </a:p>
      </dgm:t>
    </dgm:pt>
    <dgm:pt modelId="{935C2539-BAC6-4B3B-9EF0-7CCE87CBFC92}" type="sibTrans" cxnId="{F74F9AD6-008D-4B97-A0CB-261ABCC2AF34}">
      <dgm:prSet/>
      <dgm:spPr/>
      <dgm:t>
        <a:bodyPr/>
        <a:lstStyle/>
        <a:p>
          <a:pPr algn="l"/>
          <a:endParaRPr lang="zh-CN" altLang="en-US">
            <a:solidFill>
              <a:schemeClr val="bg1">
                <a:lumMod val="50000"/>
              </a:schemeClr>
            </a:solidFill>
          </a:endParaRPr>
        </a:p>
      </dgm:t>
    </dgm:pt>
    <dgm:pt modelId="{2BF56530-5723-4FFA-A51A-B49CE9C3E652}">
      <dgm:prSet phldrT="[文本]"/>
      <dgm:spPr/>
      <dgm:t>
        <a:bodyPr/>
        <a:lstStyle/>
        <a:p>
          <a:pPr algn="l"/>
          <a:r>
            <a:rPr lang="zh-CN" altLang="en-US" dirty="0">
              <a:solidFill>
                <a:schemeClr val="bg1">
                  <a:lumMod val="50000"/>
                </a:schemeClr>
              </a:solidFill>
            </a:rPr>
            <a:t>多缓冲</a:t>
          </a:r>
        </a:p>
      </dgm:t>
    </dgm:pt>
    <dgm:pt modelId="{392E58BF-EAE6-40DE-9571-30FA0C9F6D0B}" type="parTrans" cxnId="{BCE516C1-FC8F-45D5-BFE9-67B63E151D3C}">
      <dgm:prSet/>
      <dgm:spPr/>
      <dgm:t>
        <a:bodyPr/>
        <a:lstStyle/>
        <a:p>
          <a:pPr algn="l"/>
          <a:endParaRPr lang="zh-CN" altLang="en-US">
            <a:solidFill>
              <a:schemeClr val="bg1">
                <a:lumMod val="50000"/>
              </a:schemeClr>
            </a:solidFill>
          </a:endParaRPr>
        </a:p>
      </dgm:t>
    </dgm:pt>
    <dgm:pt modelId="{621D73F6-5117-4F18-BB17-162986CA7BAD}" type="sibTrans" cxnId="{BCE516C1-FC8F-45D5-BFE9-67B63E151D3C}">
      <dgm:prSet/>
      <dgm:spPr/>
      <dgm:t>
        <a:bodyPr/>
        <a:lstStyle/>
        <a:p>
          <a:pPr algn="l"/>
          <a:endParaRPr lang="zh-CN" altLang="en-US">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3"/>
      <dgm:spPr/>
    </dgm:pt>
    <dgm:pt modelId="{25D47257-2F2A-464E-884F-02A0D8CF3387}" type="pres">
      <dgm:prSet presAssocID="{2BF56530-5723-4FFA-A51A-B49CE9C3E652}" presName="txShp" presStyleLbl="node1" presStyleIdx="2" presStyleCnt="3">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DFCECE2C-CC1D-6746-8BBB-BE2A818001C7}" type="presOf" srcId="{C506AAFE-29B0-42F0-8C1B-394F58EF3855}" destId="{36136117-6010-4345-8600-F50BE49EB790}" srcOrd="0" destOrd="0" presId="urn:microsoft.com/office/officeart/2005/8/layout/vList3"/>
    <dgm:cxn modelId="{35474667-15C5-7F45-86FA-DB160B9547B6}" type="presOf" srcId="{CA13F789-625B-41DB-8105-BC8383EF067E}" destId="{356B1EF5-EFEE-4F7D-B915-C784AA57F7B4}" srcOrd="0" destOrd="0" presId="urn:microsoft.com/office/officeart/2005/8/layout/vList3"/>
    <dgm:cxn modelId="{BF47929E-6AD5-CE49-956E-2872C370E1F4}" type="presOf" srcId="{BD787650-62DE-4404-9F85-0E10CE061CCA}" destId="{9BFBADD7-ED1F-4BE5-B118-09FE25676435}" srcOrd="0" destOrd="0" presId="urn:microsoft.com/office/officeart/2005/8/layout/vList3"/>
    <dgm:cxn modelId="{859E9FA1-FD15-544A-A3C7-E68683B2F77D}" type="presOf" srcId="{2BF56530-5723-4FFA-A51A-B49CE9C3E652}" destId="{25D47257-2F2A-464E-884F-02A0D8CF3387}" srcOrd="0" destOrd="0" presId="urn:microsoft.com/office/officeart/2005/8/layout/vList3"/>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F2580ACD-A9B2-9E48-A5A7-E7D004151302}" type="presParOf" srcId="{356B1EF5-EFEE-4F7D-B915-C784AA57F7B4}" destId="{5D83446D-ACA0-41C7-8C88-A14699F95BCD}" srcOrd="0" destOrd="0" presId="urn:microsoft.com/office/officeart/2005/8/layout/vList3"/>
    <dgm:cxn modelId="{88A30C50-2C07-B944-A31F-B5E46A2EF1D6}" type="presParOf" srcId="{5D83446D-ACA0-41C7-8C88-A14699F95BCD}" destId="{35EFA3EB-4238-4E17-91FA-C992C6D844E0}" srcOrd="0" destOrd="0" presId="urn:microsoft.com/office/officeart/2005/8/layout/vList3"/>
    <dgm:cxn modelId="{4A6E6C31-5C19-B546-8275-965EF4E3070C}" type="presParOf" srcId="{5D83446D-ACA0-41C7-8C88-A14699F95BCD}" destId="{36136117-6010-4345-8600-F50BE49EB790}" srcOrd="1" destOrd="0" presId="urn:microsoft.com/office/officeart/2005/8/layout/vList3"/>
    <dgm:cxn modelId="{0BCB0E1D-5985-3440-B2B2-D7BAB753722A}" type="presParOf" srcId="{356B1EF5-EFEE-4F7D-B915-C784AA57F7B4}" destId="{C8749EFE-D5AD-4C08-9A84-F55F770B5E2F}" srcOrd="1" destOrd="0" presId="urn:microsoft.com/office/officeart/2005/8/layout/vList3"/>
    <dgm:cxn modelId="{7E69F70B-A78A-8049-9E20-8223E6061C12}" type="presParOf" srcId="{356B1EF5-EFEE-4F7D-B915-C784AA57F7B4}" destId="{CAA33146-779A-4956-B452-F23832B39BA9}" srcOrd="2" destOrd="0" presId="urn:microsoft.com/office/officeart/2005/8/layout/vList3"/>
    <dgm:cxn modelId="{BF0E4929-4F63-A741-9611-7D0B85BAFDDB}" type="presParOf" srcId="{CAA33146-779A-4956-B452-F23832B39BA9}" destId="{48002825-B8AB-4DCA-9705-4B3DF45F012E}" srcOrd="0" destOrd="0" presId="urn:microsoft.com/office/officeart/2005/8/layout/vList3"/>
    <dgm:cxn modelId="{F31B5861-2EF5-6547-9F32-3D662D5A72FD}" type="presParOf" srcId="{CAA33146-779A-4956-B452-F23832B39BA9}" destId="{9BFBADD7-ED1F-4BE5-B118-09FE25676435}" srcOrd="1" destOrd="0" presId="urn:microsoft.com/office/officeart/2005/8/layout/vList3"/>
    <dgm:cxn modelId="{2359F8E8-BAD6-EE45-BBEE-639A24F67A1F}" type="presParOf" srcId="{356B1EF5-EFEE-4F7D-B915-C784AA57F7B4}" destId="{82624119-6A4C-43BE-A6BA-DF3719620E44}" srcOrd="3" destOrd="0" presId="urn:microsoft.com/office/officeart/2005/8/layout/vList3"/>
    <dgm:cxn modelId="{58D5D14F-B6F8-AC46-AED3-C47758DCB2D0}" type="presParOf" srcId="{356B1EF5-EFEE-4F7D-B915-C784AA57F7B4}" destId="{2885A167-7D5D-498D-A7A7-55E82D8C5284}" srcOrd="4" destOrd="0" presId="urn:microsoft.com/office/officeart/2005/8/layout/vList3"/>
    <dgm:cxn modelId="{4207AE93-53CB-9B47-8AB7-032C8650A242}" type="presParOf" srcId="{2885A167-7D5D-498D-A7A7-55E82D8C5284}" destId="{9A979B63-E0BD-4AB8-9341-07C8EF7760AF}" srcOrd="0" destOrd="0" presId="urn:microsoft.com/office/officeart/2005/8/layout/vList3"/>
    <dgm:cxn modelId="{8A79A17E-6616-C34F-B105-2BAC6AAA996F}" type="presParOf" srcId="{2885A167-7D5D-498D-A7A7-55E82D8C5284}" destId="{25D47257-2F2A-464E-884F-02A0D8CF338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a:solidFill>
                <a:schemeClr val="bg1">
                  <a:lumMod val="50000"/>
                </a:schemeClr>
              </a:solidFill>
            </a:rPr>
            <a:t>单缓冲</a:t>
          </a:r>
        </a:p>
      </dgm:t>
    </dgm:pt>
    <dgm:pt modelId="{5416CC1C-2EE5-476B-9F1F-6CAD93ABF8DC}" type="parTrans" cxnId="{EA16AE16-9ED4-43F4-B072-EC545A2C25CC}">
      <dgm:prSet/>
      <dgm:spPr/>
      <dgm:t>
        <a:bodyPr/>
        <a:lstStyle/>
        <a:p>
          <a:pPr algn="l"/>
          <a:endParaRPr lang="zh-CN" altLang="en-US">
            <a:solidFill>
              <a:schemeClr val="bg1">
                <a:lumMod val="50000"/>
              </a:schemeClr>
            </a:solidFill>
          </a:endParaRPr>
        </a:p>
      </dgm:t>
    </dgm:pt>
    <dgm:pt modelId="{CDF01AD3-2158-4B55-A227-227F0154CE71}" type="sibTrans" cxnId="{EA16AE16-9ED4-43F4-B072-EC545A2C25CC}">
      <dgm:prSet/>
      <dgm:spPr/>
      <dgm:t>
        <a:bodyPr/>
        <a:lstStyle/>
        <a:p>
          <a:pPr algn="l"/>
          <a:endParaRPr lang="zh-CN" altLang="en-US">
            <a:solidFill>
              <a:schemeClr val="bg1">
                <a:lumMod val="50000"/>
              </a:schemeClr>
            </a:solidFill>
          </a:endParaRPr>
        </a:p>
      </dgm:t>
    </dgm:pt>
    <dgm:pt modelId="{BD787650-62DE-4404-9F85-0E10CE061CCA}">
      <dgm:prSet phldrT="[文本]"/>
      <dgm:spPr/>
      <dgm:t>
        <a:bodyPr/>
        <a:lstStyle/>
        <a:p>
          <a:pPr algn="l"/>
          <a:r>
            <a:rPr lang="zh-CN" altLang="en-US" dirty="0">
              <a:solidFill>
                <a:schemeClr val="bg1"/>
              </a:solidFill>
            </a:rPr>
            <a:t>双缓冲</a:t>
          </a:r>
        </a:p>
      </dgm:t>
    </dgm:pt>
    <dgm:pt modelId="{CED9FA54-18B9-441A-86D4-2FB692E0A366}" type="parTrans" cxnId="{F74F9AD6-008D-4B97-A0CB-261ABCC2AF34}">
      <dgm:prSet/>
      <dgm:spPr/>
      <dgm:t>
        <a:bodyPr/>
        <a:lstStyle/>
        <a:p>
          <a:pPr algn="l"/>
          <a:endParaRPr lang="zh-CN" altLang="en-US">
            <a:solidFill>
              <a:schemeClr val="bg1">
                <a:lumMod val="50000"/>
              </a:schemeClr>
            </a:solidFill>
          </a:endParaRPr>
        </a:p>
      </dgm:t>
    </dgm:pt>
    <dgm:pt modelId="{935C2539-BAC6-4B3B-9EF0-7CCE87CBFC92}" type="sibTrans" cxnId="{F74F9AD6-008D-4B97-A0CB-261ABCC2AF34}">
      <dgm:prSet/>
      <dgm:spPr/>
      <dgm:t>
        <a:bodyPr/>
        <a:lstStyle/>
        <a:p>
          <a:pPr algn="l"/>
          <a:endParaRPr lang="zh-CN" altLang="en-US">
            <a:solidFill>
              <a:schemeClr val="bg1">
                <a:lumMod val="50000"/>
              </a:schemeClr>
            </a:solidFill>
          </a:endParaRPr>
        </a:p>
      </dgm:t>
    </dgm:pt>
    <dgm:pt modelId="{2BF56530-5723-4FFA-A51A-B49CE9C3E652}">
      <dgm:prSet phldrT="[文本]"/>
      <dgm:spPr/>
      <dgm:t>
        <a:bodyPr/>
        <a:lstStyle/>
        <a:p>
          <a:pPr algn="l"/>
          <a:r>
            <a:rPr lang="zh-CN" altLang="en-US" dirty="0">
              <a:solidFill>
                <a:schemeClr val="bg1">
                  <a:lumMod val="50000"/>
                </a:schemeClr>
              </a:solidFill>
            </a:rPr>
            <a:t>多缓冲</a:t>
          </a:r>
        </a:p>
      </dgm:t>
    </dgm:pt>
    <dgm:pt modelId="{392E58BF-EAE6-40DE-9571-30FA0C9F6D0B}" type="parTrans" cxnId="{BCE516C1-FC8F-45D5-BFE9-67B63E151D3C}">
      <dgm:prSet/>
      <dgm:spPr/>
      <dgm:t>
        <a:bodyPr/>
        <a:lstStyle/>
        <a:p>
          <a:pPr algn="l"/>
          <a:endParaRPr lang="zh-CN" altLang="en-US">
            <a:solidFill>
              <a:schemeClr val="bg1">
                <a:lumMod val="50000"/>
              </a:schemeClr>
            </a:solidFill>
          </a:endParaRPr>
        </a:p>
      </dgm:t>
    </dgm:pt>
    <dgm:pt modelId="{621D73F6-5117-4F18-BB17-162986CA7BAD}" type="sibTrans" cxnId="{BCE516C1-FC8F-45D5-BFE9-67B63E151D3C}">
      <dgm:prSet/>
      <dgm:spPr/>
      <dgm:t>
        <a:bodyPr/>
        <a:lstStyle/>
        <a:p>
          <a:pPr algn="l"/>
          <a:endParaRPr lang="zh-CN" altLang="en-US">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3"/>
      <dgm:spPr/>
    </dgm:pt>
    <dgm:pt modelId="{25D47257-2F2A-464E-884F-02A0D8CF3387}" type="pres">
      <dgm:prSet presAssocID="{2BF56530-5723-4FFA-A51A-B49CE9C3E652}" presName="txShp" presStyleLbl="node1" presStyleIdx="2" presStyleCnt="3">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3F532543-67AC-1043-9AEB-1E9B86B424E9}" type="presOf" srcId="{CA13F789-625B-41DB-8105-BC8383EF067E}" destId="{356B1EF5-EFEE-4F7D-B915-C784AA57F7B4}" srcOrd="0" destOrd="0" presId="urn:microsoft.com/office/officeart/2005/8/layout/vList3"/>
    <dgm:cxn modelId="{DF665C68-B7DD-F84B-A844-46C2AB3CAFDD}" type="presOf" srcId="{2BF56530-5723-4FFA-A51A-B49CE9C3E652}" destId="{25D47257-2F2A-464E-884F-02A0D8CF3387}" srcOrd="0" destOrd="0" presId="urn:microsoft.com/office/officeart/2005/8/layout/vList3"/>
    <dgm:cxn modelId="{2A159370-F65E-2841-8B07-D8E047D6D0B7}" type="presOf" srcId="{C506AAFE-29B0-42F0-8C1B-394F58EF3855}" destId="{36136117-6010-4345-8600-F50BE49EB790}" srcOrd="0" destOrd="0" presId="urn:microsoft.com/office/officeart/2005/8/layout/vList3"/>
    <dgm:cxn modelId="{CCC256A9-88F0-6348-A35B-41A6188682D8}" type="presOf" srcId="{BD787650-62DE-4404-9F85-0E10CE061CCA}" destId="{9BFBADD7-ED1F-4BE5-B118-09FE25676435}" srcOrd="0" destOrd="0" presId="urn:microsoft.com/office/officeart/2005/8/layout/vList3"/>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5F6D6E8A-19E5-D845-BCFF-41FEE3FCC044}" type="presParOf" srcId="{356B1EF5-EFEE-4F7D-B915-C784AA57F7B4}" destId="{5D83446D-ACA0-41C7-8C88-A14699F95BCD}" srcOrd="0" destOrd="0" presId="urn:microsoft.com/office/officeart/2005/8/layout/vList3"/>
    <dgm:cxn modelId="{46116213-59A3-BA41-8A9C-B1B8F6C9F482}" type="presParOf" srcId="{5D83446D-ACA0-41C7-8C88-A14699F95BCD}" destId="{35EFA3EB-4238-4E17-91FA-C992C6D844E0}" srcOrd="0" destOrd="0" presId="urn:microsoft.com/office/officeart/2005/8/layout/vList3"/>
    <dgm:cxn modelId="{2C0D960B-0D40-F147-A7E8-05789DDD90E8}" type="presParOf" srcId="{5D83446D-ACA0-41C7-8C88-A14699F95BCD}" destId="{36136117-6010-4345-8600-F50BE49EB790}" srcOrd="1" destOrd="0" presId="urn:microsoft.com/office/officeart/2005/8/layout/vList3"/>
    <dgm:cxn modelId="{82503B6A-0A49-0B4C-88D0-CB9896B16486}" type="presParOf" srcId="{356B1EF5-EFEE-4F7D-B915-C784AA57F7B4}" destId="{C8749EFE-D5AD-4C08-9A84-F55F770B5E2F}" srcOrd="1" destOrd="0" presId="urn:microsoft.com/office/officeart/2005/8/layout/vList3"/>
    <dgm:cxn modelId="{B5C52690-35BE-A54B-B6D7-9D1FBE01A553}" type="presParOf" srcId="{356B1EF5-EFEE-4F7D-B915-C784AA57F7B4}" destId="{CAA33146-779A-4956-B452-F23832B39BA9}" srcOrd="2" destOrd="0" presId="urn:microsoft.com/office/officeart/2005/8/layout/vList3"/>
    <dgm:cxn modelId="{EFBF9D83-663F-1E40-9545-2C8DCA0CBBD0}" type="presParOf" srcId="{CAA33146-779A-4956-B452-F23832B39BA9}" destId="{48002825-B8AB-4DCA-9705-4B3DF45F012E}" srcOrd="0" destOrd="0" presId="urn:microsoft.com/office/officeart/2005/8/layout/vList3"/>
    <dgm:cxn modelId="{00263CF3-6168-A14E-A941-3741068B8937}" type="presParOf" srcId="{CAA33146-779A-4956-B452-F23832B39BA9}" destId="{9BFBADD7-ED1F-4BE5-B118-09FE25676435}" srcOrd="1" destOrd="0" presId="urn:microsoft.com/office/officeart/2005/8/layout/vList3"/>
    <dgm:cxn modelId="{F7016F7C-4F79-1C4B-8A2D-B5CF2983592A}" type="presParOf" srcId="{356B1EF5-EFEE-4F7D-B915-C784AA57F7B4}" destId="{82624119-6A4C-43BE-A6BA-DF3719620E44}" srcOrd="3" destOrd="0" presId="urn:microsoft.com/office/officeart/2005/8/layout/vList3"/>
    <dgm:cxn modelId="{02418D2B-BCA7-C648-B878-34861E724520}" type="presParOf" srcId="{356B1EF5-EFEE-4F7D-B915-C784AA57F7B4}" destId="{2885A167-7D5D-498D-A7A7-55E82D8C5284}" srcOrd="4" destOrd="0" presId="urn:microsoft.com/office/officeart/2005/8/layout/vList3"/>
    <dgm:cxn modelId="{5BDEA253-E00D-1F4E-A0DA-55F9D46DE234}" type="presParOf" srcId="{2885A167-7D5D-498D-A7A7-55E82D8C5284}" destId="{9A979B63-E0BD-4AB8-9341-07C8EF7760AF}" srcOrd="0" destOrd="0" presId="urn:microsoft.com/office/officeart/2005/8/layout/vList3"/>
    <dgm:cxn modelId="{D3E52C31-9212-C840-9121-9B137CDC48FA}" type="presParOf" srcId="{2885A167-7D5D-498D-A7A7-55E82D8C5284}" destId="{25D47257-2F2A-464E-884F-02A0D8CF338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pPr algn="l"/>
          <a:r>
            <a:rPr lang="zh-CN" altLang="en-US" dirty="0">
              <a:solidFill>
                <a:schemeClr val="bg1">
                  <a:lumMod val="50000"/>
                </a:schemeClr>
              </a:solidFill>
            </a:rPr>
            <a:t>单缓冲</a:t>
          </a:r>
        </a:p>
      </dgm:t>
    </dgm:pt>
    <dgm:pt modelId="{5416CC1C-2EE5-476B-9F1F-6CAD93ABF8DC}" type="parTrans" cxnId="{EA16AE16-9ED4-43F4-B072-EC545A2C25CC}">
      <dgm:prSet/>
      <dgm:spPr/>
      <dgm:t>
        <a:bodyPr/>
        <a:lstStyle/>
        <a:p>
          <a:pPr algn="l"/>
          <a:endParaRPr lang="zh-CN" altLang="en-US">
            <a:solidFill>
              <a:schemeClr val="bg1">
                <a:lumMod val="50000"/>
              </a:schemeClr>
            </a:solidFill>
          </a:endParaRPr>
        </a:p>
      </dgm:t>
    </dgm:pt>
    <dgm:pt modelId="{CDF01AD3-2158-4B55-A227-227F0154CE71}" type="sibTrans" cxnId="{EA16AE16-9ED4-43F4-B072-EC545A2C25CC}">
      <dgm:prSet/>
      <dgm:spPr/>
      <dgm:t>
        <a:bodyPr/>
        <a:lstStyle/>
        <a:p>
          <a:pPr algn="l"/>
          <a:endParaRPr lang="zh-CN" altLang="en-US">
            <a:solidFill>
              <a:schemeClr val="bg1">
                <a:lumMod val="50000"/>
              </a:schemeClr>
            </a:solidFill>
          </a:endParaRPr>
        </a:p>
      </dgm:t>
    </dgm:pt>
    <dgm:pt modelId="{BD787650-62DE-4404-9F85-0E10CE061CCA}">
      <dgm:prSet phldrT="[文本]"/>
      <dgm:spPr/>
      <dgm:t>
        <a:bodyPr/>
        <a:lstStyle/>
        <a:p>
          <a:pPr algn="l"/>
          <a:r>
            <a:rPr lang="zh-CN" altLang="en-US" dirty="0">
              <a:solidFill>
                <a:schemeClr val="bg1">
                  <a:lumMod val="50000"/>
                </a:schemeClr>
              </a:solidFill>
            </a:rPr>
            <a:t>双缓冲</a:t>
          </a:r>
        </a:p>
      </dgm:t>
    </dgm:pt>
    <dgm:pt modelId="{CED9FA54-18B9-441A-86D4-2FB692E0A366}" type="parTrans" cxnId="{F74F9AD6-008D-4B97-A0CB-261ABCC2AF34}">
      <dgm:prSet/>
      <dgm:spPr/>
      <dgm:t>
        <a:bodyPr/>
        <a:lstStyle/>
        <a:p>
          <a:pPr algn="l"/>
          <a:endParaRPr lang="zh-CN" altLang="en-US">
            <a:solidFill>
              <a:schemeClr val="bg1">
                <a:lumMod val="50000"/>
              </a:schemeClr>
            </a:solidFill>
          </a:endParaRPr>
        </a:p>
      </dgm:t>
    </dgm:pt>
    <dgm:pt modelId="{935C2539-BAC6-4B3B-9EF0-7CCE87CBFC92}" type="sibTrans" cxnId="{F74F9AD6-008D-4B97-A0CB-261ABCC2AF34}">
      <dgm:prSet/>
      <dgm:spPr/>
      <dgm:t>
        <a:bodyPr/>
        <a:lstStyle/>
        <a:p>
          <a:pPr algn="l"/>
          <a:endParaRPr lang="zh-CN" altLang="en-US">
            <a:solidFill>
              <a:schemeClr val="bg1">
                <a:lumMod val="50000"/>
              </a:schemeClr>
            </a:solidFill>
          </a:endParaRPr>
        </a:p>
      </dgm:t>
    </dgm:pt>
    <dgm:pt modelId="{2BF56530-5723-4FFA-A51A-B49CE9C3E652}">
      <dgm:prSet phldrT="[文本]"/>
      <dgm:spPr/>
      <dgm:t>
        <a:bodyPr/>
        <a:lstStyle/>
        <a:p>
          <a:pPr algn="l"/>
          <a:r>
            <a:rPr lang="zh-CN" altLang="en-US" dirty="0">
              <a:solidFill>
                <a:schemeClr val="bg1"/>
              </a:solidFill>
            </a:rPr>
            <a:t>多缓冲</a:t>
          </a:r>
        </a:p>
      </dgm:t>
    </dgm:pt>
    <dgm:pt modelId="{392E58BF-EAE6-40DE-9571-30FA0C9F6D0B}" type="parTrans" cxnId="{BCE516C1-FC8F-45D5-BFE9-67B63E151D3C}">
      <dgm:prSet/>
      <dgm:spPr/>
      <dgm:t>
        <a:bodyPr/>
        <a:lstStyle/>
        <a:p>
          <a:pPr algn="l"/>
          <a:endParaRPr lang="zh-CN" altLang="en-US">
            <a:solidFill>
              <a:schemeClr val="bg1">
                <a:lumMod val="50000"/>
              </a:schemeClr>
            </a:solidFill>
          </a:endParaRPr>
        </a:p>
      </dgm:t>
    </dgm:pt>
    <dgm:pt modelId="{621D73F6-5117-4F18-BB17-162986CA7BAD}" type="sibTrans" cxnId="{BCE516C1-FC8F-45D5-BFE9-67B63E151D3C}">
      <dgm:prSet/>
      <dgm:spPr/>
      <dgm:t>
        <a:bodyPr/>
        <a:lstStyle/>
        <a:p>
          <a:pPr algn="l"/>
          <a:endParaRPr lang="zh-CN" altLang="en-US">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3"/>
      <dgm:spPr/>
    </dgm:pt>
    <dgm:pt modelId="{25D47257-2F2A-464E-884F-02A0D8CF3387}" type="pres">
      <dgm:prSet presAssocID="{2BF56530-5723-4FFA-A51A-B49CE9C3E652}" presName="txShp" presStyleLbl="node1" presStyleIdx="2" presStyleCnt="3">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19FBC682-6FD8-194B-B97D-470A3EAE54BB}" type="presOf" srcId="{2BF56530-5723-4FFA-A51A-B49CE9C3E652}" destId="{25D47257-2F2A-464E-884F-02A0D8CF3387}" srcOrd="0" destOrd="0" presId="urn:microsoft.com/office/officeart/2005/8/layout/vList3"/>
    <dgm:cxn modelId="{064DBC83-DCEC-344E-BEAB-1509EB012AC5}" type="presOf" srcId="{C506AAFE-29B0-42F0-8C1B-394F58EF3855}" destId="{36136117-6010-4345-8600-F50BE49EB790}" srcOrd="0" destOrd="0" presId="urn:microsoft.com/office/officeart/2005/8/layout/vList3"/>
    <dgm:cxn modelId="{E365B49A-8382-234B-AE55-170B9A0000CD}" type="presOf" srcId="{CA13F789-625B-41DB-8105-BC8383EF067E}" destId="{356B1EF5-EFEE-4F7D-B915-C784AA57F7B4}" srcOrd="0" destOrd="0" presId="urn:microsoft.com/office/officeart/2005/8/layout/vList3"/>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B1EDFCF9-57A8-1745-8548-FCD91F694E9E}" type="presOf" srcId="{BD787650-62DE-4404-9F85-0E10CE061CCA}" destId="{9BFBADD7-ED1F-4BE5-B118-09FE25676435}" srcOrd="0" destOrd="0" presId="urn:microsoft.com/office/officeart/2005/8/layout/vList3"/>
    <dgm:cxn modelId="{CE4DBB3A-6FCD-D446-9068-437D6F14545A}" type="presParOf" srcId="{356B1EF5-EFEE-4F7D-B915-C784AA57F7B4}" destId="{5D83446D-ACA0-41C7-8C88-A14699F95BCD}" srcOrd="0" destOrd="0" presId="urn:microsoft.com/office/officeart/2005/8/layout/vList3"/>
    <dgm:cxn modelId="{4D0334DD-45ED-F044-9F70-468B5C1733A1}" type="presParOf" srcId="{5D83446D-ACA0-41C7-8C88-A14699F95BCD}" destId="{35EFA3EB-4238-4E17-91FA-C992C6D844E0}" srcOrd="0" destOrd="0" presId="urn:microsoft.com/office/officeart/2005/8/layout/vList3"/>
    <dgm:cxn modelId="{7C839F46-8B22-4D4C-BDE6-D4C30012712B}" type="presParOf" srcId="{5D83446D-ACA0-41C7-8C88-A14699F95BCD}" destId="{36136117-6010-4345-8600-F50BE49EB790}" srcOrd="1" destOrd="0" presId="urn:microsoft.com/office/officeart/2005/8/layout/vList3"/>
    <dgm:cxn modelId="{B8CD8D4D-46F5-014F-A0DD-D6D86CB33D1A}" type="presParOf" srcId="{356B1EF5-EFEE-4F7D-B915-C784AA57F7B4}" destId="{C8749EFE-D5AD-4C08-9A84-F55F770B5E2F}" srcOrd="1" destOrd="0" presId="urn:microsoft.com/office/officeart/2005/8/layout/vList3"/>
    <dgm:cxn modelId="{539BBEAF-AC03-144A-87C2-558CB536A610}" type="presParOf" srcId="{356B1EF5-EFEE-4F7D-B915-C784AA57F7B4}" destId="{CAA33146-779A-4956-B452-F23832B39BA9}" srcOrd="2" destOrd="0" presId="urn:microsoft.com/office/officeart/2005/8/layout/vList3"/>
    <dgm:cxn modelId="{2E8F62B5-4265-3441-BE56-72FBEE1DA1FE}" type="presParOf" srcId="{CAA33146-779A-4956-B452-F23832B39BA9}" destId="{48002825-B8AB-4DCA-9705-4B3DF45F012E}" srcOrd="0" destOrd="0" presId="urn:microsoft.com/office/officeart/2005/8/layout/vList3"/>
    <dgm:cxn modelId="{EA88C7C0-C0B3-E04C-AD0A-D19E07016FDB}" type="presParOf" srcId="{CAA33146-779A-4956-B452-F23832B39BA9}" destId="{9BFBADD7-ED1F-4BE5-B118-09FE25676435}" srcOrd="1" destOrd="0" presId="urn:microsoft.com/office/officeart/2005/8/layout/vList3"/>
    <dgm:cxn modelId="{441EA927-74E1-CF4F-920C-4320C7CF8B02}" type="presParOf" srcId="{356B1EF5-EFEE-4F7D-B915-C784AA57F7B4}" destId="{82624119-6A4C-43BE-A6BA-DF3719620E44}" srcOrd="3" destOrd="0" presId="urn:microsoft.com/office/officeart/2005/8/layout/vList3"/>
    <dgm:cxn modelId="{768023A2-9FC8-3549-942A-73A0649F659B}" type="presParOf" srcId="{356B1EF5-EFEE-4F7D-B915-C784AA57F7B4}" destId="{2885A167-7D5D-498D-A7A7-55E82D8C5284}" srcOrd="4" destOrd="0" presId="urn:microsoft.com/office/officeart/2005/8/layout/vList3"/>
    <dgm:cxn modelId="{893BE590-6035-C940-9042-B183755C03FE}" type="presParOf" srcId="{2885A167-7D5D-498D-A7A7-55E82D8C5284}" destId="{9A979B63-E0BD-4AB8-9341-07C8EF7760AF}" srcOrd="0" destOrd="0" presId="urn:microsoft.com/office/officeart/2005/8/layout/vList3"/>
    <dgm:cxn modelId="{C33A7B6D-3F43-2747-983F-120F358A8E7B}" type="presParOf" srcId="{2885A167-7D5D-498D-A7A7-55E82D8C5284}" destId="{25D47257-2F2A-464E-884F-02A0D8CF338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custT="1"/>
      <dgm:spPr/>
      <dgm:t>
        <a:bodyPr/>
        <a:lstStyle/>
        <a:p>
          <a:pPr algn="l"/>
          <a:r>
            <a:rPr lang="zh-CN" altLang="en-US" sz="2000" dirty="0"/>
            <a:t>存储设备的物理结构</a:t>
          </a:r>
        </a:p>
      </dgm:t>
    </dgm:pt>
    <dgm:pt modelId="{5416CC1C-2EE5-476B-9F1F-6CAD93ABF8DC}" type="parTrans" cxnId="{EA16AE16-9ED4-43F4-B072-EC545A2C25CC}">
      <dgm:prSet/>
      <dgm:spPr/>
      <dgm:t>
        <a:bodyPr/>
        <a:lstStyle/>
        <a:p>
          <a:pPr algn="l"/>
          <a:endParaRPr lang="zh-CN" altLang="en-US" sz="2000"/>
        </a:p>
      </dgm:t>
    </dgm:pt>
    <dgm:pt modelId="{CDF01AD3-2158-4B55-A227-227F0154CE71}" type="sibTrans" cxnId="{EA16AE16-9ED4-43F4-B072-EC545A2C25CC}">
      <dgm:prSet/>
      <dgm:spPr/>
      <dgm:t>
        <a:bodyPr/>
        <a:lstStyle/>
        <a:p>
          <a:pPr algn="l"/>
          <a:endParaRPr lang="zh-CN" altLang="en-US" sz="2000"/>
        </a:p>
      </dgm:t>
    </dgm:pt>
    <dgm:pt modelId="{BD787650-62DE-4404-9F85-0E10CE061CCA}">
      <dgm:prSet phldrT="[文本]" custT="1"/>
      <dgm:spPr/>
      <dgm:t>
        <a:bodyPr/>
        <a:lstStyle/>
        <a:p>
          <a:pPr algn="l"/>
          <a:r>
            <a:rPr lang="zh-CN" altLang="en-US" sz="2000" dirty="0"/>
            <a:t>循环排序</a:t>
          </a:r>
        </a:p>
      </dgm:t>
    </dgm:pt>
    <dgm:pt modelId="{CED9FA54-18B9-441A-86D4-2FB692E0A366}" type="parTrans" cxnId="{F74F9AD6-008D-4B97-A0CB-261ABCC2AF34}">
      <dgm:prSet/>
      <dgm:spPr/>
      <dgm:t>
        <a:bodyPr/>
        <a:lstStyle/>
        <a:p>
          <a:pPr algn="l"/>
          <a:endParaRPr lang="zh-CN" altLang="en-US" sz="2000"/>
        </a:p>
      </dgm:t>
    </dgm:pt>
    <dgm:pt modelId="{935C2539-BAC6-4B3B-9EF0-7CCE87CBFC92}" type="sibTrans" cxnId="{F74F9AD6-008D-4B97-A0CB-261ABCC2AF34}">
      <dgm:prSet/>
      <dgm:spPr/>
      <dgm:t>
        <a:bodyPr/>
        <a:lstStyle/>
        <a:p>
          <a:pPr algn="l"/>
          <a:endParaRPr lang="zh-CN" altLang="en-US" sz="2000"/>
        </a:p>
      </dgm:t>
    </dgm:pt>
    <dgm:pt modelId="{2BF56530-5723-4FFA-A51A-B49CE9C3E652}">
      <dgm:prSet phldrT="[文本]" custT="1"/>
      <dgm:spPr/>
      <dgm:t>
        <a:bodyPr/>
        <a:lstStyle/>
        <a:p>
          <a:pPr algn="l"/>
          <a:r>
            <a:rPr lang="zh-CN" altLang="en-US" sz="2000" dirty="0"/>
            <a:t>搜查定位</a:t>
          </a:r>
        </a:p>
      </dgm:t>
    </dgm:pt>
    <dgm:pt modelId="{392E58BF-EAE6-40DE-9571-30FA0C9F6D0B}" type="parTrans" cxnId="{BCE516C1-FC8F-45D5-BFE9-67B63E151D3C}">
      <dgm:prSet/>
      <dgm:spPr/>
      <dgm:t>
        <a:bodyPr/>
        <a:lstStyle/>
        <a:p>
          <a:pPr algn="l"/>
          <a:endParaRPr lang="zh-CN" altLang="en-US" sz="2000"/>
        </a:p>
      </dgm:t>
    </dgm:pt>
    <dgm:pt modelId="{621D73F6-5117-4F18-BB17-162986CA7BAD}" type="sibTrans" cxnId="{BCE516C1-FC8F-45D5-BFE9-67B63E151D3C}">
      <dgm:prSet/>
      <dgm:spPr/>
      <dgm:t>
        <a:bodyPr/>
        <a:lstStyle/>
        <a:p>
          <a:pPr algn="l"/>
          <a:endParaRPr lang="zh-CN" altLang="en-US" sz="2000"/>
        </a:p>
      </dgm:t>
    </dgm:pt>
    <dgm:pt modelId="{53509BBB-D48E-41AD-B460-DEB5E4E2E12C}">
      <dgm:prSet phldrT="[文本]" custT="1"/>
      <dgm:spPr/>
      <dgm:t>
        <a:bodyPr/>
        <a:lstStyle/>
        <a:p>
          <a:pPr algn="l"/>
          <a:r>
            <a:rPr lang="zh-CN" altLang="en-US" sz="2000" dirty="0"/>
            <a:t>独立磁盘冗余阵列</a:t>
          </a:r>
        </a:p>
      </dgm:t>
    </dgm:pt>
    <dgm:pt modelId="{F451FC80-7D7B-487D-8228-66D648870760}" type="parTrans" cxnId="{6B10C397-3195-4FEE-B8B7-1F5E47FA08ED}">
      <dgm:prSet/>
      <dgm:spPr/>
      <dgm:t>
        <a:bodyPr/>
        <a:lstStyle/>
        <a:p>
          <a:pPr algn="l"/>
          <a:endParaRPr lang="zh-CN" altLang="en-US" sz="2000"/>
        </a:p>
      </dgm:t>
    </dgm:pt>
    <dgm:pt modelId="{56F747DD-F849-46F9-9F76-42283D20C09C}" type="sibTrans" cxnId="{6B10C397-3195-4FEE-B8B7-1F5E47FA08ED}">
      <dgm:prSet/>
      <dgm:spPr/>
      <dgm:t>
        <a:bodyPr/>
        <a:lstStyle/>
        <a:p>
          <a:pPr algn="l"/>
          <a:endParaRPr lang="zh-CN" altLang="en-US" sz="2000"/>
        </a:p>
      </dgm:t>
    </dgm:pt>
    <dgm:pt modelId="{1D2AE314-D54A-45A1-A910-2C39CB2B162B}">
      <dgm:prSet phldrT="[文本]" custT="1"/>
      <dgm:spPr/>
      <dgm:t>
        <a:bodyPr/>
        <a:lstStyle/>
        <a:p>
          <a:pPr algn="l"/>
          <a:r>
            <a:rPr lang="zh-CN" altLang="en-US" sz="2000" dirty="0"/>
            <a:t>优化分布</a:t>
          </a:r>
        </a:p>
      </dgm:t>
    </dgm:pt>
    <dgm:pt modelId="{A816E28F-53D2-4BC1-BDBD-242567C182AD}" type="parTrans" cxnId="{6E065214-7E34-4FF7-862A-F45FCF1BC602}">
      <dgm:prSet/>
      <dgm:spPr/>
      <dgm:t>
        <a:bodyPr/>
        <a:lstStyle/>
        <a:p>
          <a:endParaRPr lang="zh-CN" altLang="en-US" sz="2000"/>
        </a:p>
      </dgm:t>
    </dgm:pt>
    <dgm:pt modelId="{CB8D1986-0FD8-4DC7-A903-111C57AA2FD7}" type="sibTrans" cxnId="{6E065214-7E34-4FF7-862A-F45FCF1BC602}">
      <dgm:prSet/>
      <dgm:spPr/>
      <dgm:t>
        <a:bodyPr/>
        <a:lstStyle/>
        <a:p>
          <a:endParaRPr lang="zh-CN" altLang="en-US" sz="2000"/>
        </a:p>
      </dgm:t>
    </dgm:pt>
    <dgm:pt modelId="{747B22B2-BCC5-4BD7-AA3E-B5306671BE78}">
      <dgm:prSet phldrT="[文本]" custT="1"/>
      <dgm:spPr/>
      <dgm:t>
        <a:bodyPr/>
        <a:lstStyle/>
        <a:p>
          <a:pPr algn="l"/>
          <a:r>
            <a:rPr lang="zh-CN" altLang="en-US" sz="2000" dirty="0">
              <a:solidFill>
                <a:schemeClr val="accent2">
                  <a:lumMod val="60000"/>
                  <a:lumOff val="40000"/>
                </a:schemeClr>
              </a:solidFill>
            </a:rPr>
            <a:t>交替地址</a:t>
          </a:r>
        </a:p>
      </dgm:t>
    </dgm:pt>
    <dgm:pt modelId="{C57D0061-0D8D-46E1-8554-33E949A98BB1}" type="parTrans" cxnId="{D0E6B8B5-0464-432E-B3DF-419E3737359E}">
      <dgm:prSet/>
      <dgm:spPr/>
      <dgm:t>
        <a:bodyPr/>
        <a:lstStyle/>
        <a:p>
          <a:endParaRPr lang="zh-CN" altLang="en-US" sz="2000"/>
        </a:p>
      </dgm:t>
    </dgm:pt>
    <dgm:pt modelId="{C9E2A243-7C90-4C59-814C-7742E8551CFF}" type="sibTrans" cxnId="{D0E6B8B5-0464-432E-B3DF-419E3737359E}">
      <dgm:prSet/>
      <dgm:spPr/>
      <dgm:t>
        <a:bodyPr/>
        <a:lstStyle/>
        <a:p>
          <a:endParaRPr lang="zh-CN" altLang="en-US" sz="2000"/>
        </a:p>
      </dgm:t>
    </dgm:pt>
    <dgm:pt modelId="{612F1B37-F483-46DE-89F3-9CCE2304561E}">
      <dgm:prSet phldrT="[文本]" custT="1"/>
      <dgm:spPr/>
      <dgm:t>
        <a:bodyPr/>
        <a:lstStyle/>
        <a:p>
          <a:pPr algn="l"/>
          <a:r>
            <a:rPr lang="zh-CN" altLang="en-US" sz="2000" dirty="0"/>
            <a:t>提高磁盘</a:t>
          </a:r>
          <a:r>
            <a:rPr lang="en-US" altLang="zh-CN" sz="2000" dirty="0"/>
            <a:t>I/O</a:t>
          </a:r>
          <a:r>
            <a:rPr lang="zh-CN" altLang="en-US" sz="2000" dirty="0"/>
            <a:t>速度的方法</a:t>
          </a:r>
        </a:p>
      </dgm:t>
    </dgm:pt>
    <dgm:pt modelId="{07FB301B-CC8C-4884-89D3-0C833BCAB1D5}" type="parTrans" cxnId="{D5EF470F-A336-4DB0-A71C-1BFE5F75F9B2}">
      <dgm:prSet/>
      <dgm:spPr/>
      <dgm:t>
        <a:bodyPr/>
        <a:lstStyle/>
        <a:p>
          <a:endParaRPr lang="zh-CN" altLang="en-US" sz="2000"/>
        </a:p>
      </dgm:t>
    </dgm:pt>
    <dgm:pt modelId="{104D9359-97C8-4252-9F4B-994396AF854C}" type="sibTrans" cxnId="{D5EF470F-A336-4DB0-A71C-1BFE5F75F9B2}">
      <dgm:prSet/>
      <dgm:spPr/>
      <dgm:t>
        <a:bodyPr/>
        <a:lstStyle/>
        <a:p>
          <a:endParaRPr lang="zh-CN" altLang="en-US" sz="2000"/>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pt>
    <dgm:pt modelId="{82624119-6A4C-43BE-A6BA-DF3719620E44}" type="pres">
      <dgm:prSet presAssocID="{935C2539-BAC6-4B3B-9EF0-7CCE87CBFC92}" presName="spacing" presStyleCnt="0"/>
      <dgm:spPr/>
    </dgm:pt>
    <dgm:pt modelId="{001012B4-BFA1-4C84-A5AC-A8A20F740243}" type="pres">
      <dgm:prSet presAssocID="{1D2AE314-D54A-45A1-A910-2C39CB2B162B}" presName="composite" presStyleCnt="0"/>
      <dgm:spPr/>
    </dgm:pt>
    <dgm:pt modelId="{85A95C93-9C3D-4975-92D6-BB0A9CBB4F97}" type="pres">
      <dgm:prSet presAssocID="{1D2AE314-D54A-45A1-A910-2C39CB2B162B}" presName="imgShp" presStyleLbl="fgImgPlace1" presStyleIdx="2" presStyleCnt="7"/>
      <dgm:spPr/>
    </dgm:pt>
    <dgm:pt modelId="{67286381-5429-491A-B46D-F670D3C6F40D}" type="pres">
      <dgm:prSet presAssocID="{1D2AE314-D54A-45A1-A910-2C39CB2B162B}" presName="txShp" presStyleLbl="node1" presStyleIdx="2" presStyleCnt="7">
        <dgm:presLayoutVars>
          <dgm:bulletEnabled val="1"/>
        </dgm:presLayoutVars>
      </dgm:prSet>
      <dgm:spPr/>
    </dgm:pt>
    <dgm:pt modelId="{86A6731C-33F3-40D9-8622-61638FA0EFF1}" type="pres">
      <dgm:prSet presAssocID="{CB8D1986-0FD8-4DC7-A903-111C57AA2FD7}" presName="spacing" presStyleCnt="0"/>
      <dgm:spPr/>
    </dgm:pt>
    <dgm:pt modelId="{7CF04A61-0C6C-495D-9E2D-5BFA45B52E99}" type="pres">
      <dgm:prSet presAssocID="{747B22B2-BCC5-4BD7-AA3E-B5306671BE78}" presName="composite" presStyleCnt="0"/>
      <dgm:spPr/>
    </dgm:pt>
    <dgm:pt modelId="{F57B80E5-1F23-453F-97D1-16B03FCE6DE7}" type="pres">
      <dgm:prSet presAssocID="{747B22B2-BCC5-4BD7-AA3E-B5306671BE78}" presName="imgShp" presStyleLbl="fgImgPlace1" presStyleIdx="3" presStyleCnt="7"/>
      <dgm:spPr/>
    </dgm:pt>
    <dgm:pt modelId="{7F7C1D01-5D41-4BD1-9238-70FAB3194554}" type="pres">
      <dgm:prSet presAssocID="{747B22B2-BCC5-4BD7-AA3E-B5306671BE78}" presName="txShp" presStyleLbl="node1" presStyleIdx="3" presStyleCnt="7">
        <dgm:presLayoutVars>
          <dgm:bulletEnabled val="1"/>
        </dgm:presLayoutVars>
      </dgm:prSet>
      <dgm:spPr/>
    </dgm:pt>
    <dgm:pt modelId="{8CB42E8B-FC18-4342-A7F4-20FE05FB2A06}" type="pres">
      <dgm:prSet presAssocID="{C9E2A243-7C90-4C59-814C-7742E8551CFF}"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4" presStyleCnt="7"/>
      <dgm:spPr/>
    </dgm:pt>
    <dgm:pt modelId="{25D47257-2F2A-464E-884F-02A0D8CF3387}" type="pres">
      <dgm:prSet presAssocID="{2BF56530-5723-4FFA-A51A-B49CE9C3E652}" presName="txShp" presStyleLbl="node1" presStyleIdx="4" presStyleCnt="7">
        <dgm:presLayoutVars>
          <dgm:bulletEnabled val="1"/>
        </dgm:presLayoutVars>
      </dgm:prSet>
      <dgm:spPr/>
    </dgm:pt>
    <dgm:pt modelId="{CE860AA9-094F-4669-935F-8D156A6BD5B6}" type="pres">
      <dgm:prSet presAssocID="{621D73F6-5117-4F18-BB17-162986CA7BAD}" presName="spacing" presStyleCnt="0"/>
      <dgm:spPr/>
    </dgm:pt>
    <dgm:pt modelId="{EC15B40A-B41B-48FF-826B-CCDB739CECBD}" type="pres">
      <dgm:prSet presAssocID="{53509BBB-D48E-41AD-B460-DEB5E4E2E12C}" presName="composite" presStyleCnt="0"/>
      <dgm:spPr/>
    </dgm:pt>
    <dgm:pt modelId="{58837DD9-AAE7-419D-BABD-91B9A242348B}" type="pres">
      <dgm:prSet presAssocID="{53509BBB-D48E-41AD-B460-DEB5E4E2E12C}" presName="imgShp" presStyleLbl="fgImgPlace1" presStyleIdx="5" presStyleCnt="7"/>
      <dgm:spPr/>
    </dgm:pt>
    <dgm:pt modelId="{5CE4A4E2-2D4F-479A-9999-3621B3DE1494}" type="pres">
      <dgm:prSet presAssocID="{53509BBB-D48E-41AD-B460-DEB5E4E2E12C}" presName="txShp" presStyleLbl="node1" presStyleIdx="5" presStyleCnt="7">
        <dgm:presLayoutVars>
          <dgm:bulletEnabled val="1"/>
        </dgm:presLayoutVars>
      </dgm:prSet>
      <dgm:spPr/>
    </dgm:pt>
    <dgm:pt modelId="{B228BDF4-EED4-4256-8BC7-744084C37965}" type="pres">
      <dgm:prSet presAssocID="{56F747DD-F849-46F9-9F76-42283D20C09C}" presName="spacing" presStyleCnt="0"/>
      <dgm:spPr/>
    </dgm:pt>
    <dgm:pt modelId="{DF45820C-87F0-4D88-9C81-3653C9D7F6DA}" type="pres">
      <dgm:prSet presAssocID="{612F1B37-F483-46DE-89F3-9CCE2304561E}" presName="composite" presStyleCnt="0"/>
      <dgm:spPr/>
    </dgm:pt>
    <dgm:pt modelId="{F527BA80-1825-4647-817F-063ED32BA042}" type="pres">
      <dgm:prSet presAssocID="{612F1B37-F483-46DE-89F3-9CCE2304561E}" presName="imgShp" presStyleLbl="fgImgPlace1" presStyleIdx="6" presStyleCnt="7"/>
      <dgm:spPr/>
    </dgm:pt>
    <dgm:pt modelId="{EDC6F0CC-1320-4411-8BB8-86AC3DBB1323}" type="pres">
      <dgm:prSet presAssocID="{612F1B37-F483-46DE-89F3-9CCE2304561E}" presName="txShp" presStyleLbl="node1" presStyleIdx="6" presStyleCnt="7">
        <dgm:presLayoutVars>
          <dgm:bulletEnabled val="1"/>
        </dgm:presLayoutVars>
      </dgm:prSet>
      <dgm:spPr/>
    </dgm:pt>
  </dgm:ptLst>
  <dgm:cxnLst>
    <dgm:cxn modelId="{D5EF470F-A336-4DB0-A71C-1BFE5F75F9B2}" srcId="{CA13F789-625B-41DB-8105-BC8383EF067E}" destId="{612F1B37-F483-46DE-89F3-9CCE2304561E}" srcOrd="6" destOrd="0" parTransId="{07FB301B-CC8C-4884-89D3-0C833BCAB1D5}" sibTransId="{104D9359-97C8-4252-9F4B-994396AF854C}"/>
    <dgm:cxn modelId="{6E065214-7E34-4FF7-862A-F45FCF1BC602}" srcId="{CA13F789-625B-41DB-8105-BC8383EF067E}" destId="{1D2AE314-D54A-45A1-A910-2C39CB2B162B}" srcOrd="2" destOrd="0" parTransId="{A816E28F-53D2-4BC1-BDBD-242567C182AD}" sibTransId="{CB8D1986-0FD8-4DC7-A903-111C57AA2FD7}"/>
    <dgm:cxn modelId="{EA16AE16-9ED4-43F4-B072-EC545A2C25CC}" srcId="{CA13F789-625B-41DB-8105-BC8383EF067E}" destId="{C506AAFE-29B0-42F0-8C1B-394F58EF3855}" srcOrd="0" destOrd="0" parTransId="{5416CC1C-2EE5-476B-9F1F-6CAD93ABF8DC}" sibTransId="{CDF01AD3-2158-4B55-A227-227F0154CE71}"/>
    <dgm:cxn modelId="{AB6B8E22-E7ED-4B2F-98AB-BA728F353782}" type="presOf" srcId="{612F1B37-F483-46DE-89F3-9CCE2304561E}" destId="{EDC6F0CC-1320-4411-8BB8-86AC3DBB1323}" srcOrd="0" destOrd="0" presId="urn:microsoft.com/office/officeart/2005/8/layout/vList3"/>
    <dgm:cxn modelId="{DFCECE2C-CC1D-6746-8BBB-BE2A818001C7}" type="presOf" srcId="{C506AAFE-29B0-42F0-8C1B-394F58EF3855}" destId="{36136117-6010-4345-8600-F50BE49EB790}" srcOrd="0" destOrd="0" presId="urn:microsoft.com/office/officeart/2005/8/layout/vList3"/>
    <dgm:cxn modelId="{35474667-15C5-7F45-86FA-DB160B9547B6}" type="presOf" srcId="{CA13F789-625B-41DB-8105-BC8383EF067E}" destId="{356B1EF5-EFEE-4F7D-B915-C784AA57F7B4}" srcOrd="0" destOrd="0" presId="urn:microsoft.com/office/officeart/2005/8/layout/vList3"/>
    <dgm:cxn modelId="{6B10C397-3195-4FEE-B8B7-1F5E47FA08ED}" srcId="{CA13F789-625B-41DB-8105-BC8383EF067E}" destId="{53509BBB-D48E-41AD-B460-DEB5E4E2E12C}" srcOrd="5" destOrd="0" parTransId="{F451FC80-7D7B-487D-8228-66D648870760}" sibTransId="{56F747DD-F849-46F9-9F76-42283D20C09C}"/>
    <dgm:cxn modelId="{BF47929E-6AD5-CE49-956E-2872C370E1F4}" type="presOf" srcId="{BD787650-62DE-4404-9F85-0E10CE061CCA}" destId="{9BFBADD7-ED1F-4BE5-B118-09FE25676435}" srcOrd="0" destOrd="0" presId="urn:microsoft.com/office/officeart/2005/8/layout/vList3"/>
    <dgm:cxn modelId="{859E9FA1-FD15-544A-A3C7-E68683B2F77D}" type="presOf" srcId="{2BF56530-5723-4FFA-A51A-B49CE9C3E652}" destId="{25D47257-2F2A-464E-884F-02A0D8CF3387}" srcOrd="0" destOrd="0" presId="urn:microsoft.com/office/officeart/2005/8/layout/vList3"/>
    <dgm:cxn modelId="{D0E6B8B5-0464-432E-B3DF-419E3737359E}" srcId="{CA13F789-625B-41DB-8105-BC8383EF067E}" destId="{747B22B2-BCC5-4BD7-AA3E-B5306671BE78}" srcOrd="3" destOrd="0" parTransId="{C57D0061-0D8D-46E1-8554-33E949A98BB1}" sibTransId="{C9E2A243-7C90-4C59-814C-7742E8551CFF}"/>
    <dgm:cxn modelId="{BCE516C1-FC8F-45D5-BFE9-67B63E151D3C}" srcId="{CA13F789-625B-41DB-8105-BC8383EF067E}" destId="{2BF56530-5723-4FFA-A51A-B49CE9C3E652}" srcOrd="4"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5C1C30E6-44DA-40D5-9DE1-D5DBC994D5BA}" type="presOf" srcId="{747B22B2-BCC5-4BD7-AA3E-B5306671BE78}" destId="{7F7C1D01-5D41-4BD1-9238-70FAB3194554}" srcOrd="0" destOrd="0" presId="urn:microsoft.com/office/officeart/2005/8/layout/vList3"/>
    <dgm:cxn modelId="{2C4FF1F2-5A65-4762-A8D9-BE329F735475}" type="presOf" srcId="{53509BBB-D48E-41AD-B460-DEB5E4E2E12C}" destId="{5CE4A4E2-2D4F-479A-9999-3621B3DE1494}" srcOrd="0" destOrd="0" presId="urn:microsoft.com/office/officeart/2005/8/layout/vList3"/>
    <dgm:cxn modelId="{BAC99BF7-4E1E-4266-86F3-1C34557BE511}" type="presOf" srcId="{1D2AE314-D54A-45A1-A910-2C39CB2B162B}" destId="{67286381-5429-491A-B46D-F670D3C6F40D}" srcOrd="0" destOrd="0" presId="urn:microsoft.com/office/officeart/2005/8/layout/vList3"/>
    <dgm:cxn modelId="{F2580ACD-A9B2-9E48-A5A7-E7D004151302}" type="presParOf" srcId="{356B1EF5-EFEE-4F7D-B915-C784AA57F7B4}" destId="{5D83446D-ACA0-41C7-8C88-A14699F95BCD}" srcOrd="0" destOrd="0" presId="urn:microsoft.com/office/officeart/2005/8/layout/vList3"/>
    <dgm:cxn modelId="{88A30C50-2C07-B944-A31F-B5E46A2EF1D6}" type="presParOf" srcId="{5D83446D-ACA0-41C7-8C88-A14699F95BCD}" destId="{35EFA3EB-4238-4E17-91FA-C992C6D844E0}" srcOrd="0" destOrd="0" presId="urn:microsoft.com/office/officeart/2005/8/layout/vList3"/>
    <dgm:cxn modelId="{4A6E6C31-5C19-B546-8275-965EF4E3070C}" type="presParOf" srcId="{5D83446D-ACA0-41C7-8C88-A14699F95BCD}" destId="{36136117-6010-4345-8600-F50BE49EB790}" srcOrd="1" destOrd="0" presId="urn:microsoft.com/office/officeart/2005/8/layout/vList3"/>
    <dgm:cxn modelId="{0BCB0E1D-5985-3440-B2B2-D7BAB753722A}" type="presParOf" srcId="{356B1EF5-EFEE-4F7D-B915-C784AA57F7B4}" destId="{C8749EFE-D5AD-4C08-9A84-F55F770B5E2F}" srcOrd="1" destOrd="0" presId="urn:microsoft.com/office/officeart/2005/8/layout/vList3"/>
    <dgm:cxn modelId="{7E69F70B-A78A-8049-9E20-8223E6061C12}" type="presParOf" srcId="{356B1EF5-EFEE-4F7D-B915-C784AA57F7B4}" destId="{CAA33146-779A-4956-B452-F23832B39BA9}" srcOrd="2" destOrd="0" presId="urn:microsoft.com/office/officeart/2005/8/layout/vList3"/>
    <dgm:cxn modelId="{BF0E4929-4F63-A741-9611-7D0B85BAFDDB}" type="presParOf" srcId="{CAA33146-779A-4956-B452-F23832B39BA9}" destId="{48002825-B8AB-4DCA-9705-4B3DF45F012E}" srcOrd="0" destOrd="0" presId="urn:microsoft.com/office/officeart/2005/8/layout/vList3"/>
    <dgm:cxn modelId="{F31B5861-2EF5-6547-9F32-3D662D5A72FD}" type="presParOf" srcId="{CAA33146-779A-4956-B452-F23832B39BA9}" destId="{9BFBADD7-ED1F-4BE5-B118-09FE25676435}" srcOrd="1" destOrd="0" presId="urn:microsoft.com/office/officeart/2005/8/layout/vList3"/>
    <dgm:cxn modelId="{2359F8E8-BAD6-EE45-BBEE-639A24F67A1F}" type="presParOf" srcId="{356B1EF5-EFEE-4F7D-B915-C784AA57F7B4}" destId="{82624119-6A4C-43BE-A6BA-DF3719620E44}" srcOrd="3" destOrd="0" presId="urn:microsoft.com/office/officeart/2005/8/layout/vList3"/>
    <dgm:cxn modelId="{828C7031-B3EA-42E9-9752-EBA6FE0D2857}" type="presParOf" srcId="{356B1EF5-EFEE-4F7D-B915-C784AA57F7B4}" destId="{001012B4-BFA1-4C84-A5AC-A8A20F740243}" srcOrd="4" destOrd="0" presId="urn:microsoft.com/office/officeart/2005/8/layout/vList3"/>
    <dgm:cxn modelId="{3E89CDB4-1A97-43DC-8B81-B6796DDCF050}" type="presParOf" srcId="{001012B4-BFA1-4C84-A5AC-A8A20F740243}" destId="{85A95C93-9C3D-4975-92D6-BB0A9CBB4F97}" srcOrd="0" destOrd="0" presId="urn:microsoft.com/office/officeart/2005/8/layout/vList3"/>
    <dgm:cxn modelId="{083E3456-29F7-45BF-A955-7B8865943CB2}" type="presParOf" srcId="{001012B4-BFA1-4C84-A5AC-A8A20F740243}" destId="{67286381-5429-491A-B46D-F670D3C6F40D}" srcOrd="1" destOrd="0" presId="urn:microsoft.com/office/officeart/2005/8/layout/vList3"/>
    <dgm:cxn modelId="{3E124855-5FF1-4E2D-86D1-ED7052B44F5A}" type="presParOf" srcId="{356B1EF5-EFEE-4F7D-B915-C784AA57F7B4}" destId="{86A6731C-33F3-40D9-8622-61638FA0EFF1}" srcOrd="5" destOrd="0" presId="urn:microsoft.com/office/officeart/2005/8/layout/vList3"/>
    <dgm:cxn modelId="{C0E31F00-C919-4DAF-B963-393C8D33342B}" type="presParOf" srcId="{356B1EF5-EFEE-4F7D-B915-C784AA57F7B4}" destId="{7CF04A61-0C6C-495D-9E2D-5BFA45B52E99}" srcOrd="6" destOrd="0" presId="urn:microsoft.com/office/officeart/2005/8/layout/vList3"/>
    <dgm:cxn modelId="{F7349E23-803E-4A4B-BE8C-5FF85109BDB6}" type="presParOf" srcId="{7CF04A61-0C6C-495D-9E2D-5BFA45B52E99}" destId="{F57B80E5-1F23-453F-97D1-16B03FCE6DE7}" srcOrd="0" destOrd="0" presId="urn:microsoft.com/office/officeart/2005/8/layout/vList3"/>
    <dgm:cxn modelId="{255DD7AD-3839-483D-9B1F-92FBF5DCAFA2}" type="presParOf" srcId="{7CF04A61-0C6C-495D-9E2D-5BFA45B52E99}" destId="{7F7C1D01-5D41-4BD1-9238-70FAB3194554}" srcOrd="1" destOrd="0" presId="urn:microsoft.com/office/officeart/2005/8/layout/vList3"/>
    <dgm:cxn modelId="{3B9D2AC5-707C-4BCD-957F-1FF6215A46D4}" type="presParOf" srcId="{356B1EF5-EFEE-4F7D-B915-C784AA57F7B4}" destId="{8CB42E8B-FC18-4342-A7F4-20FE05FB2A06}" srcOrd="7" destOrd="0" presId="urn:microsoft.com/office/officeart/2005/8/layout/vList3"/>
    <dgm:cxn modelId="{58D5D14F-B6F8-AC46-AED3-C47758DCB2D0}" type="presParOf" srcId="{356B1EF5-EFEE-4F7D-B915-C784AA57F7B4}" destId="{2885A167-7D5D-498D-A7A7-55E82D8C5284}" srcOrd="8" destOrd="0" presId="urn:microsoft.com/office/officeart/2005/8/layout/vList3"/>
    <dgm:cxn modelId="{4207AE93-53CB-9B47-8AB7-032C8650A242}" type="presParOf" srcId="{2885A167-7D5D-498D-A7A7-55E82D8C5284}" destId="{9A979B63-E0BD-4AB8-9341-07C8EF7760AF}" srcOrd="0" destOrd="0" presId="urn:microsoft.com/office/officeart/2005/8/layout/vList3"/>
    <dgm:cxn modelId="{8A79A17E-6616-C34F-B105-2BAC6AAA996F}" type="presParOf" srcId="{2885A167-7D5D-498D-A7A7-55E82D8C5284}" destId="{25D47257-2F2A-464E-884F-02A0D8CF3387}" srcOrd="1" destOrd="0" presId="urn:microsoft.com/office/officeart/2005/8/layout/vList3"/>
    <dgm:cxn modelId="{CF4D3D2C-CEEF-4130-ACEB-7394A1548C3C}" type="presParOf" srcId="{356B1EF5-EFEE-4F7D-B915-C784AA57F7B4}" destId="{CE860AA9-094F-4669-935F-8D156A6BD5B6}" srcOrd="9" destOrd="0" presId="urn:microsoft.com/office/officeart/2005/8/layout/vList3"/>
    <dgm:cxn modelId="{6D9D235B-8B1E-459E-BF37-E8267909F002}" type="presParOf" srcId="{356B1EF5-EFEE-4F7D-B915-C784AA57F7B4}" destId="{EC15B40A-B41B-48FF-826B-CCDB739CECBD}" srcOrd="10" destOrd="0" presId="urn:microsoft.com/office/officeart/2005/8/layout/vList3"/>
    <dgm:cxn modelId="{301A2D16-FE56-4FEC-BD76-5C653E525BBC}" type="presParOf" srcId="{EC15B40A-B41B-48FF-826B-CCDB739CECBD}" destId="{58837DD9-AAE7-419D-BABD-91B9A242348B}" srcOrd="0" destOrd="0" presId="urn:microsoft.com/office/officeart/2005/8/layout/vList3"/>
    <dgm:cxn modelId="{B6BD41F1-57A3-482F-961D-A55BC1F1A985}" type="presParOf" srcId="{EC15B40A-B41B-48FF-826B-CCDB739CECBD}" destId="{5CE4A4E2-2D4F-479A-9999-3621B3DE1494}" srcOrd="1" destOrd="0" presId="urn:microsoft.com/office/officeart/2005/8/layout/vList3"/>
    <dgm:cxn modelId="{7371294A-EB67-4487-8A66-EF3D31C76E3F}" type="presParOf" srcId="{356B1EF5-EFEE-4F7D-B915-C784AA57F7B4}" destId="{B228BDF4-EED4-4256-8BC7-744084C37965}" srcOrd="11" destOrd="0" presId="urn:microsoft.com/office/officeart/2005/8/layout/vList3"/>
    <dgm:cxn modelId="{F5F103EC-5A94-44D7-881E-C97D7D8D18D4}" type="presParOf" srcId="{356B1EF5-EFEE-4F7D-B915-C784AA57F7B4}" destId="{DF45820C-87F0-4D88-9C81-3653C9D7F6DA}" srcOrd="12" destOrd="0" presId="urn:microsoft.com/office/officeart/2005/8/layout/vList3"/>
    <dgm:cxn modelId="{7D69C5A1-5F3B-46DA-9354-7C2387A20E8D}" type="presParOf" srcId="{DF45820C-87F0-4D88-9C81-3653C9D7F6DA}" destId="{F527BA80-1825-4647-817F-063ED32BA042}" srcOrd="0" destOrd="0" presId="urn:microsoft.com/office/officeart/2005/8/layout/vList3"/>
    <dgm:cxn modelId="{E14DA5A0-95D6-4F9A-93E5-D6F51BA76994}" type="presParOf" srcId="{DF45820C-87F0-4D88-9C81-3653C9D7F6DA}" destId="{EDC6F0CC-1320-4411-8BB8-86AC3DBB132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custT="1"/>
      <dgm:spPr/>
      <dgm:t>
        <a:bodyPr/>
        <a:lstStyle/>
        <a:p>
          <a:pPr algn="l"/>
          <a:r>
            <a:rPr lang="zh-CN" altLang="en-US" sz="2400" dirty="0">
              <a:solidFill>
                <a:schemeClr val="bg1"/>
              </a:solidFill>
            </a:rPr>
            <a:t>存储设备的物理结构</a:t>
          </a:r>
        </a:p>
      </dgm:t>
    </dgm:pt>
    <dgm:pt modelId="{5416CC1C-2EE5-476B-9F1F-6CAD93ABF8DC}" type="parTrans" cxnId="{EA16AE16-9ED4-43F4-B072-EC545A2C25CC}">
      <dgm:prSet/>
      <dgm:spPr/>
      <dgm:t>
        <a:bodyPr/>
        <a:lstStyle/>
        <a:p>
          <a:pPr algn="l"/>
          <a:endParaRPr lang="zh-CN" altLang="en-US" sz="2400">
            <a:solidFill>
              <a:schemeClr val="bg1">
                <a:lumMod val="50000"/>
              </a:schemeClr>
            </a:solidFill>
          </a:endParaRPr>
        </a:p>
      </dgm:t>
    </dgm:pt>
    <dgm:pt modelId="{CDF01AD3-2158-4B55-A227-227F0154CE71}" type="sibTrans" cxnId="{EA16AE16-9ED4-43F4-B072-EC545A2C25CC}">
      <dgm:prSet/>
      <dgm:spPr/>
      <dgm:t>
        <a:bodyPr/>
        <a:lstStyle/>
        <a:p>
          <a:pPr algn="l"/>
          <a:endParaRPr lang="zh-CN" altLang="en-US" sz="2400">
            <a:solidFill>
              <a:schemeClr val="bg1">
                <a:lumMod val="50000"/>
              </a:schemeClr>
            </a:solidFill>
          </a:endParaRPr>
        </a:p>
      </dgm:t>
    </dgm:pt>
    <dgm:pt modelId="{BD787650-62DE-4404-9F85-0E10CE061CCA}">
      <dgm:prSet phldrT="[文本]" custT="1"/>
      <dgm:spPr/>
      <dgm:t>
        <a:bodyPr/>
        <a:lstStyle/>
        <a:p>
          <a:pPr algn="l"/>
          <a:r>
            <a:rPr lang="zh-CN" altLang="en-US" sz="2400" dirty="0">
              <a:solidFill>
                <a:schemeClr val="bg1">
                  <a:lumMod val="50000"/>
                </a:schemeClr>
              </a:solidFill>
            </a:rPr>
            <a:t>循环排序</a:t>
          </a:r>
        </a:p>
      </dgm:t>
    </dgm:pt>
    <dgm:pt modelId="{CED9FA54-18B9-441A-86D4-2FB692E0A366}" type="parTrans" cxnId="{F74F9AD6-008D-4B97-A0CB-261ABCC2AF34}">
      <dgm:prSet/>
      <dgm:spPr/>
      <dgm:t>
        <a:bodyPr/>
        <a:lstStyle/>
        <a:p>
          <a:pPr algn="l"/>
          <a:endParaRPr lang="zh-CN" altLang="en-US" sz="2400">
            <a:solidFill>
              <a:schemeClr val="bg1">
                <a:lumMod val="50000"/>
              </a:schemeClr>
            </a:solidFill>
          </a:endParaRPr>
        </a:p>
      </dgm:t>
    </dgm:pt>
    <dgm:pt modelId="{935C2539-BAC6-4B3B-9EF0-7CCE87CBFC92}" type="sibTrans" cxnId="{F74F9AD6-008D-4B97-A0CB-261ABCC2AF34}">
      <dgm:prSet/>
      <dgm:spPr/>
      <dgm:t>
        <a:bodyPr/>
        <a:lstStyle/>
        <a:p>
          <a:pPr algn="l"/>
          <a:endParaRPr lang="zh-CN" altLang="en-US" sz="2400">
            <a:solidFill>
              <a:schemeClr val="bg1">
                <a:lumMod val="50000"/>
              </a:schemeClr>
            </a:solidFill>
          </a:endParaRPr>
        </a:p>
      </dgm:t>
    </dgm:pt>
    <dgm:pt modelId="{2BF56530-5723-4FFA-A51A-B49CE9C3E652}">
      <dgm:prSet phldrT="[文本]" custT="1"/>
      <dgm:spPr/>
      <dgm:t>
        <a:bodyPr/>
        <a:lstStyle/>
        <a:p>
          <a:pPr algn="l"/>
          <a:r>
            <a:rPr lang="zh-CN" altLang="en-US" sz="2400" dirty="0">
              <a:solidFill>
                <a:schemeClr val="bg1">
                  <a:lumMod val="50000"/>
                </a:schemeClr>
              </a:solidFill>
            </a:rPr>
            <a:t>搜查定位</a:t>
          </a:r>
        </a:p>
      </dgm:t>
    </dgm:pt>
    <dgm:pt modelId="{392E58BF-EAE6-40DE-9571-30FA0C9F6D0B}" type="parTrans" cxnId="{BCE516C1-FC8F-45D5-BFE9-67B63E151D3C}">
      <dgm:prSet/>
      <dgm:spPr/>
      <dgm:t>
        <a:bodyPr/>
        <a:lstStyle/>
        <a:p>
          <a:pPr algn="l"/>
          <a:endParaRPr lang="zh-CN" altLang="en-US" sz="2400">
            <a:solidFill>
              <a:schemeClr val="bg1">
                <a:lumMod val="50000"/>
              </a:schemeClr>
            </a:solidFill>
          </a:endParaRPr>
        </a:p>
      </dgm:t>
    </dgm:pt>
    <dgm:pt modelId="{621D73F6-5117-4F18-BB17-162986CA7BAD}" type="sibTrans" cxnId="{BCE516C1-FC8F-45D5-BFE9-67B63E151D3C}">
      <dgm:prSet/>
      <dgm:spPr/>
      <dgm:t>
        <a:bodyPr/>
        <a:lstStyle/>
        <a:p>
          <a:pPr algn="l"/>
          <a:endParaRPr lang="zh-CN" altLang="en-US" sz="2400">
            <a:solidFill>
              <a:schemeClr val="bg1">
                <a:lumMod val="50000"/>
              </a:schemeClr>
            </a:solidFill>
          </a:endParaRPr>
        </a:p>
      </dgm:t>
    </dgm:pt>
    <dgm:pt modelId="{53509BBB-D48E-41AD-B460-DEB5E4E2E12C}">
      <dgm:prSet phldrT="[文本]" custT="1"/>
      <dgm:spPr/>
      <dgm:t>
        <a:bodyPr/>
        <a:lstStyle/>
        <a:p>
          <a:pPr algn="l"/>
          <a:r>
            <a:rPr lang="zh-CN" altLang="en-US" sz="2400" dirty="0">
              <a:solidFill>
                <a:schemeClr val="bg1">
                  <a:lumMod val="50000"/>
                </a:schemeClr>
              </a:solidFill>
            </a:rPr>
            <a:t>独立磁盘冗余阵列</a:t>
          </a:r>
        </a:p>
      </dgm:t>
    </dgm:pt>
    <dgm:pt modelId="{F451FC80-7D7B-487D-8228-66D648870760}" type="parTrans" cxnId="{6B10C397-3195-4FEE-B8B7-1F5E47FA08ED}">
      <dgm:prSet/>
      <dgm:spPr/>
      <dgm:t>
        <a:bodyPr/>
        <a:lstStyle/>
        <a:p>
          <a:pPr algn="l"/>
          <a:endParaRPr lang="zh-CN" altLang="en-US" sz="2400">
            <a:solidFill>
              <a:schemeClr val="bg1">
                <a:lumMod val="50000"/>
              </a:schemeClr>
            </a:solidFill>
          </a:endParaRPr>
        </a:p>
      </dgm:t>
    </dgm:pt>
    <dgm:pt modelId="{56F747DD-F849-46F9-9F76-42283D20C09C}" type="sibTrans" cxnId="{6B10C397-3195-4FEE-B8B7-1F5E47FA08ED}">
      <dgm:prSet/>
      <dgm:spPr/>
      <dgm:t>
        <a:bodyPr/>
        <a:lstStyle/>
        <a:p>
          <a:pPr algn="l"/>
          <a:endParaRPr lang="zh-CN" altLang="en-US" sz="2400">
            <a:solidFill>
              <a:schemeClr val="bg1">
                <a:lumMod val="50000"/>
              </a:schemeClr>
            </a:solidFill>
          </a:endParaRPr>
        </a:p>
      </dgm:t>
    </dgm:pt>
    <dgm:pt modelId="{1D2AE314-D54A-45A1-A910-2C39CB2B162B}">
      <dgm:prSet phldrT="[文本]" custT="1"/>
      <dgm:spPr/>
      <dgm:t>
        <a:bodyPr/>
        <a:lstStyle/>
        <a:p>
          <a:pPr algn="l"/>
          <a:r>
            <a:rPr lang="zh-CN" altLang="en-US" sz="2400" dirty="0">
              <a:solidFill>
                <a:schemeClr val="bg1">
                  <a:lumMod val="50000"/>
                </a:schemeClr>
              </a:solidFill>
            </a:rPr>
            <a:t>优化分布</a:t>
          </a:r>
        </a:p>
      </dgm:t>
    </dgm:pt>
    <dgm:pt modelId="{A816E28F-53D2-4BC1-BDBD-242567C182AD}" type="parTrans" cxnId="{6E065214-7E34-4FF7-862A-F45FCF1BC602}">
      <dgm:prSet/>
      <dgm:spPr/>
      <dgm:t>
        <a:bodyPr/>
        <a:lstStyle/>
        <a:p>
          <a:endParaRPr lang="zh-CN" altLang="en-US" sz="2400">
            <a:solidFill>
              <a:schemeClr val="bg1">
                <a:lumMod val="50000"/>
              </a:schemeClr>
            </a:solidFill>
          </a:endParaRPr>
        </a:p>
      </dgm:t>
    </dgm:pt>
    <dgm:pt modelId="{CB8D1986-0FD8-4DC7-A903-111C57AA2FD7}" type="sibTrans" cxnId="{6E065214-7E34-4FF7-862A-F45FCF1BC602}">
      <dgm:prSet/>
      <dgm:spPr/>
      <dgm:t>
        <a:bodyPr/>
        <a:lstStyle/>
        <a:p>
          <a:endParaRPr lang="zh-CN" altLang="en-US" sz="2400">
            <a:solidFill>
              <a:schemeClr val="bg1">
                <a:lumMod val="50000"/>
              </a:schemeClr>
            </a:solidFill>
          </a:endParaRPr>
        </a:p>
      </dgm:t>
    </dgm:pt>
    <dgm:pt modelId="{747B22B2-BCC5-4BD7-AA3E-B5306671BE78}">
      <dgm:prSet phldrT="[文本]" custT="1"/>
      <dgm:spPr/>
      <dgm:t>
        <a:bodyPr/>
        <a:lstStyle/>
        <a:p>
          <a:pPr algn="l"/>
          <a:r>
            <a:rPr lang="zh-CN" altLang="en-US" sz="2400" dirty="0">
              <a:solidFill>
                <a:schemeClr val="bg1">
                  <a:lumMod val="50000"/>
                </a:schemeClr>
              </a:solidFill>
            </a:rPr>
            <a:t>交替地址</a:t>
          </a:r>
        </a:p>
      </dgm:t>
    </dgm:pt>
    <dgm:pt modelId="{C57D0061-0D8D-46E1-8554-33E949A98BB1}" type="parTrans" cxnId="{D0E6B8B5-0464-432E-B3DF-419E3737359E}">
      <dgm:prSet/>
      <dgm:spPr/>
      <dgm:t>
        <a:bodyPr/>
        <a:lstStyle/>
        <a:p>
          <a:endParaRPr lang="zh-CN" altLang="en-US" sz="2400">
            <a:solidFill>
              <a:schemeClr val="bg1">
                <a:lumMod val="50000"/>
              </a:schemeClr>
            </a:solidFill>
          </a:endParaRPr>
        </a:p>
      </dgm:t>
    </dgm:pt>
    <dgm:pt modelId="{C9E2A243-7C90-4C59-814C-7742E8551CFF}" type="sibTrans" cxnId="{D0E6B8B5-0464-432E-B3DF-419E3737359E}">
      <dgm:prSet/>
      <dgm:spPr/>
      <dgm:t>
        <a:bodyPr/>
        <a:lstStyle/>
        <a:p>
          <a:endParaRPr lang="zh-CN" altLang="en-US" sz="2400">
            <a:solidFill>
              <a:schemeClr val="bg1">
                <a:lumMod val="50000"/>
              </a:schemeClr>
            </a:solidFill>
          </a:endParaRPr>
        </a:p>
      </dgm:t>
    </dgm:pt>
    <dgm:pt modelId="{612F1B37-F483-46DE-89F3-9CCE2304561E}">
      <dgm:prSet phldrT="[文本]" custT="1"/>
      <dgm:spPr/>
      <dgm:t>
        <a:bodyPr/>
        <a:lstStyle/>
        <a:p>
          <a:pPr algn="l"/>
          <a:r>
            <a:rPr lang="zh-CN" altLang="en-US" sz="2400" dirty="0">
              <a:solidFill>
                <a:schemeClr val="bg1">
                  <a:lumMod val="50000"/>
                </a:schemeClr>
              </a:solidFill>
            </a:rPr>
            <a:t>提高磁盘</a:t>
          </a:r>
          <a:r>
            <a:rPr lang="en-US" altLang="zh-CN" sz="2400" dirty="0">
              <a:solidFill>
                <a:schemeClr val="bg1">
                  <a:lumMod val="50000"/>
                </a:schemeClr>
              </a:solidFill>
            </a:rPr>
            <a:t>I/O</a:t>
          </a:r>
          <a:r>
            <a:rPr lang="zh-CN" altLang="en-US" sz="2400" dirty="0">
              <a:solidFill>
                <a:schemeClr val="bg1">
                  <a:lumMod val="50000"/>
                </a:schemeClr>
              </a:solidFill>
            </a:rPr>
            <a:t>速度的方法</a:t>
          </a:r>
        </a:p>
      </dgm:t>
    </dgm:pt>
    <dgm:pt modelId="{07FB301B-CC8C-4884-89D3-0C833BCAB1D5}" type="parTrans" cxnId="{D5EF470F-A336-4DB0-A71C-1BFE5F75F9B2}">
      <dgm:prSet/>
      <dgm:spPr/>
      <dgm:t>
        <a:bodyPr/>
        <a:lstStyle/>
        <a:p>
          <a:endParaRPr lang="zh-CN" altLang="en-US" sz="2400">
            <a:solidFill>
              <a:schemeClr val="bg1">
                <a:lumMod val="50000"/>
              </a:schemeClr>
            </a:solidFill>
          </a:endParaRPr>
        </a:p>
      </dgm:t>
    </dgm:pt>
    <dgm:pt modelId="{104D9359-97C8-4252-9F4B-994396AF854C}" type="sibTrans" cxnId="{D5EF470F-A336-4DB0-A71C-1BFE5F75F9B2}">
      <dgm:prSet/>
      <dgm:spPr/>
      <dgm:t>
        <a:bodyPr/>
        <a:lstStyle/>
        <a:p>
          <a:endParaRPr lang="zh-CN" altLang="en-US" sz="2400">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pt>
    <dgm:pt modelId="{82624119-6A4C-43BE-A6BA-DF3719620E44}" type="pres">
      <dgm:prSet presAssocID="{935C2539-BAC6-4B3B-9EF0-7CCE87CBFC92}" presName="spacing" presStyleCnt="0"/>
      <dgm:spPr/>
    </dgm:pt>
    <dgm:pt modelId="{001012B4-BFA1-4C84-A5AC-A8A20F740243}" type="pres">
      <dgm:prSet presAssocID="{1D2AE314-D54A-45A1-A910-2C39CB2B162B}" presName="composite" presStyleCnt="0"/>
      <dgm:spPr/>
    </dgm:pt>
    <dgm:pt modelId="{85A95C93-9C3D-4975-92D6-BB0A9CBB4F97}" type="pres">
      <dgm:prSet presAssocID="{1D2AE314-D54A-45A1-A910-2C39CB2B162B}" presName="imgShp" presStyleLbl="fgImgPlace1" presStyleIdx="2" presStyleCnt="7"/>
      <dgm:spPr/>
    </dgm:pt>
    <dgm:pt modelId="{67286381-5429-491A-B46D-F670D3C6F40D}" type="pres">
      <dgm:prSet presAssocID="{1D2AE314-D54A-45A1-A910-2C39CB2B162B}" presName="txShp" presStyleLbl="node1" presStyleIdx="2" presStyleCnt="7">
        <dgm:presLayoutVars>
          <dgm:bulletEnabled val="1"/>
        </dgm:presLayoutVars>
      </dgm:prSet>
      <dgm:spPr/>
    </dgm:pt>
    <dgm:pt modelId="{86A6731C-33F3-40D9-8622-61638FA0EFF1}" type="pres">
      <dgm:prSet presAssocID="{CB8D1986-0FD8-4DC7-A903-111C57AA2FD7}" presName="spacing" presStyleCnt="0"/>
      <dgm:spPr/>
    </dgm:pt>
    <dgm:pt modelId="{7CF04A61-0C6C-495D-9E2D-5BFA45B52E99}" type="pres">
      <dgm:prSet presAssocID="{747B22B2-BCC5-4BD7-AA3E-B5306671BE78}" presName="composite" presStyleCnt="0"/>
      <dgm:spPr/>
    </dgm:pt>
    <dgm:pt modelId="{F57B80E5-1F23-453F-97D1-16B03FCE6DE7}" type="pres">
      <dgm:prSet presAssocID="{747B22B2-BCC5-4BD7-AA3E-B5306671BE78}" presName="imgShp" presStyleLbl="fgImgPlace1" presStyleIdx="3" presStyleCnt="7"/>
      <dgm:spPr/>
    </dgm:pt>
    <dgm:pt modelId="{7F7C1D01-5D41-4BD1-9238-70FAB3194554}" type="pres">
      <dgm:prSet presAssocID="{747B22B2-BCC5-4BD7-AA3E-B5306671BE78}" presName="txShp" presStyleLbl="node1" presStyleIdx="3" presStyleCnt="7">
        <dgm:presLayoutVars>
          <dgm:bulletEnabled val="1"/>
        </dgm:presLayoutVars>
      </dgm:prSet>
      <dgm:spPr/>
    </dgm:pt>
    <dgm:pt modelId="{8CB42E8B-FC18-4342-A7F4-20FE05FB2A06}" type="pres">
      <dgm:prSet presAssocID="{C9E2A243-7C90-4C59-814C-7742E8551CFF}"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4" presStyleCnt="7"/>
      <dgm:spPr/>
    </dgm:pt>
    <dgm:pt modelId="{25D47257-2F2A-464E-884F-02A0D8CF3387}" type="pres">
      <dgm:prSet presAssocID="{2BF56530-5723-4FFA-A51A-B49CE9C3E652}" presName="txShp" presStyleLbl="node1" presStyleIdx="4" presStyleCnt="7">
        <dgm:presLayoutVars>
          <dgm:bulletEnabled val="1"/>
        </dgm:presLayoutVars>
      </dgm:prSet>
      <dgm:spPr/>
    </dgm:pt>
    <dgm:pt modelId="{CE860AA9-094F-4669-935F-8D156A6BD5B6}" type="pres">
      <dgm:prSet presAssocID="{621D73F6-5117-4F18-BB17-162986CA7BAD}" presName="spacing" presStyleCnt="0"/>
      <dgm:spPr/>
    </dgm:pt>
    <dgm:pt modelId="{EC15B40A-B41B-48FF-826B-CCDB739CECBD}" type="pres">
      <dgm:prSet presAssocID="{53509BBB-D48E-41AD-B460-DEB5E4E2E12C}" presName="composite" presStyleCnt="0"/>
      <dgm:spPr/>
    </dgm:pt>
    <dgm:pt modelId="{58837DD9-AAE7-419D-BABD-91B9A242348B}" type="pres">
      <dgm:prSet presAssocID="{53509BBB-D48E-41AD-B460-DEB5E4E2E12C}" presName="imgShp" presStyleLbl="fgImgPlace1" presStyleIdx="5" presStyleCnt="7"/>
      <dgm:spPr/>
    </dgm:pt>
    <dgm:pt modelId="{5CE4A4E2-2D4F-479A-9999-3621B3DE1494}" type="pres">
      <dgm:prSet presAssocID="{53509BBB-D48E-41AD-B460-DEB5E4E2E12C}" presName="txShp" presStyleLbl="node1" presStyleIdx="5" presStyleCnt="7">
        <dgm:presLayoutVars>
          <dgm:bulletEnabled val="1"/>
        </dgm:presLayoutVars>
      </dgm:prSet>
      <dgm:spPr/>
    </dgm:pt>
    <dgm:pt modelId="{B228BDF4-EED4-4256-8BC7-744084C37965}" type="pres">
      <dgm:prSet presAssocID="{56F747DD-F849-46F9-9F76-42283D20C09C}" presName="spacing" presStyleCnt="0"/>
      <dgm:spPr/>
    </dgm:pt>
    <dgm:pt modelId="{DF45820C-87F0-4D88-9C81-3653C9D7F6DA}" type="pres">
      <dgm:prSet presAssocID="{612F1B37-F483-46DE-89F3-9CCE2304561E}" presName="composite" presStyleCnt="0"/>
      <dgm:spPr/>
    </dgm:pt>
    <dgm:pt modelId="{F527BA80-1825-4647-817F-063ED32BA042}" type="pres">
      <dgm:prSet presAssocID="{612F1B37-F483-46DE-89F3-9CCE2304561E}" presName="imgShp" presStyleLbl="fgImgPlace1" presStyleIdx="6" presStyleCnt="7"/>
      <dgm:spPr/>
    </dgm:pt>
    <dgm:pt modelId="{EDC6F0CC-1320-4411-8BB8-86AC3DBB1323}" type="pres">
      <dgm:prSet presAssocID="{612F1B37-F483-46DE-89F3-9CCE2304561E}" presName="txShp" presStyleLbl="node1" presStyleIdx="6" presStyleCnt="7">
        <dgm:presLayoutVars>
          <dgm:bulletEnabled val="1"/>
        </dgm:presLayoutVars>
      </dgm:prSet>
      <dgm:spPr/>
    </dgm:pt>
  </dgm:ptLst>
  <dgm:cxnLst>
    <dgm:cxn modelId="{D5EF470F-A336-4DB0-A71C-1BFE5F75F9B2}" srcId="{CA13F789-625B-41DB-8105-BC8383EF067E}" destId="{612F1B37-F483-46DE-89F3-9CCE2304561E}" srcOrd="6" destOrd="0" parTransId="{07FB301B-CC8C-4884-89D3-0C833BCAB1D5}" sibTransId="{104D9359-97C8-4252-9F4B-994396AF854C}"/>
    <dgm:cxn modelId="{6E065214-7E34-4FF7-862A-F45FCF1BC602}" srcId="{CA13F789-625B-41DB-8105-BC8383EF067E}" destId="{1D2AE314-D54A-45A1-A910-2C39CB2B162B}" srcOrd="2" destOrd="0" parTransId="{A816E28F-53D2-4BC1-BDBD-242567C182AD}" sibTransId="{CB8D1986-0FD8-4DC7-A903-111C57AA2FD7}"/>
    <dgm:cxn modelId="{EA16AE16-9ED4-43F4-B072-EC545A2C25CC}" srcId="{CA13F789-625B-41DB-8105-BC8383EF067E}" destId="{C506AAFE-29B0-42F0-8C1B-394F58EF3855}" srcOrd="0" destOrd="0" parTransId="{5416CC1C-2EE5-476B-9F1F-6CAD93ABF8DC}" sibTransId="{CDF01AD3-2158-4B55-A227-227F0154CE71}"/>
    <dgm:cxn modelId="{AB6B8E22-E7ED-4B2F-98AB-BA728F353782}" type="presOf" srcId="{612F1B37-F483-46DE-89F3-9CCE2304561E}" destId="{EDC6F0CC-1320-4411-8BB8-86AC3DBB1323}" srcOrd="0" destOrd="0" presId="urn:microsoft.com/office/officeart/2005/8/layout/vList3"/>
    <dgm:cxn modelId="{DFCECE2C-CC1D-6746-8BBB-BE2A818001C7}" type="presOf" srcId="{C506AAFE-29B0-42F0-8C1B-394F58EF3855}" destId="{36136117-6010-4345-8600-F50BE49EB790}" srcOrd="0" destOrd="0" presId="urn:microsoft.com/office/officeart/2005/8/layout/vList3"/>
    <dgm:cxn modelId="{35474667-15C5-7F45-86FA-DB160B9547B6}" type="presOf" srcId="{CA13F789-625B-41DB-8105-BC8383EF067E}" destId="{356B1EF5-EFEE-4F7D-B915-C784AA57F7B4}" srcOrd="0" destOrd="0" presId="urn:microsoft.com/office/officeart/2005/8/layout/vList3"/>
    <dgm:cxn modelId="{6B10C397-3195-4FEE-B8B7-1F5E47FA08ED}" srcId="{CA13F789-625B-41DB-8105-BC8383EF067E}" destId="{53509BBB-D48E-41AD-B460-DEB5E4E2E12C}" srcOrd="5" destOrd="0" parTransId="{F451FC80-7D7B-487D-8228-66D648870760}" sibTransId="{56F747DD-F849-46F9-9F76-42283D20C09C}"/>
    <dgm:cxn modelId="{BF47929E-6AD5-CE49-956E-2872C370E1F4}" type="presOf" srcId="{BD787650-62DE-4404-9F85-0E10CE061CCA}" destId="{9BFBADD7-ED1F-4BE5-B118-09FE25676435}" srcOrd="0" destOrd="0" presId="urn:microsoft.com/office/officeart/2005/8/layout/vList3"/>
    <dgm:cxn modelId="{859E9FA1-FD15-544A-A3C7-E68683B2F77D}" type="presOf" srcId="{2BF56530-5723-4FFA-A51A-B49CE9C3E652}" destId="{25D47257-2F2A-464E-884F-02A0D8CF3387}" srcOrd="0" destOrd="0" presId="urn:microsoft.com/office/officeart/2005/8/layout/vList3"/>
    <dgm:cxn modelId="{D0E6B8B5-0464-432E-B3DF-419E3737359E}" srcId="{CA13F789-625B-41DB-8105-BC8383EF067E}" destId="{747B22B2-BCC5-4BD7-AA3E-B5306671BE78}" srcOrd="3" destOrd="0" parTransId="{C57D0061-0D8D-46E1-8554-33E949A98BB1}" sibTransId="{C9E2A243-7C90-4C59-814C-7742E8551CFF}"/>
    <dgm:cxn modelId="{BCE516C1-FC8F-45D5-BFE9-67B63E151D3C}" srcId="{CA13F789-625B-41DB-8105-BC8383EF067E}" destId="{2BF56530-5723-4FFA-A51A-B49CE9C3E652}" srcOrd="4"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5C1C30E6-44DA-40D5-9DE1-D5DBC994D5BA}" type="presOf" srcId="{747B22B2-BCC5-4BD7-AA3E-B5306671BE78}" destId="{7F7C1D01-5D41-4BD1-9238-70FAB3194554}" srcOrd="0" destOrd="0" presId="urn:microsoft.com/office/officeart/2005/8/layout/vList3"/>
    <dgm:cxn modelId="{2C4FF1F2-5A65-4762-A8D9-BE329F735475}" type="presOf" srcId="{53509BBB-D48E-41AD-B460-DEB5E4E2E12C}" destId="{5CE4A4E2-2D4F-479A-9999-3621B3DE1494}" srcOrd="0" destOrd="0" presId="urn:microsoft.com/office/officeart/2005/8/layout/vList3"/>
    <dgm:cxn modelId="{BAC99BF7-4E1E-4266-86F3-1C34557BE511}" type="presOf" srcId="{1D2AE314-D54A-45A1-A910-2C39CB2B162B}" destId="{67286381-5429-491A-B46D-F670D3C6F40D}" srcOrd="0" destOrd="0" presId="urn:microsoft.com/office/officeart/2005/8/layout/vList3"/>
    <dgm:cxn modelId="{F2580ACD-A9B2-9E48-A5A7-E7D004151302}" type="presParOf" srcId="{356B1EF5-EFEE-4F7D-B915-C784AA57F7B4}" destId="{5D83446D-ACA0-41C7-8C88-A14699F95BCD}" srcOrd="0" destOrd="0" presId="urn:microsoft.com/office/officeart/2005/8/layout/vList3"/>
    <dgm:cxn modelId="{88A30C50-2C07-B944-A31F-B5E46A2EF1D6}" type="presParOf" srcId="{5D83446D-ACA0-41C7-8C88-A14699F95BCD}" destId="{35EFA3EB-4238-4E17-91FA-C992C6D844E0}" srcOrd="0" destOrd="0" presId="urn:microsoft.com/office/officeart/2005/8/layout/vList3"/>
    <dgm:cxn modelId="{4A6E6C31-5C19-B546-8275-965EF4E3070C}" type="presParOf" srcId="{5D83446D-ACA0-41C7-8C88-A14699F95BCD}" destId="{36136117-6010-4345-8600-F50BE49EB790}" srcOrd="1" destOrd="0" presId="urn:microsoft.com/office/officeart/2005/8/layout/vList3"/>
    <dgm:cxn modelId="{0BCB0E1D-5985-3440-B2B2-D7BAB753722A}" type="presParOf" srcId="{356B1EF5-EFEE-4F7D-B915-C784AA57F7B4}" destId="{C8749EFE-D5AD-4C08-9A84-F55F770B5E2F}" srcOrd="1" destOrd="0" presId="urn:microsoft.com/office/officeart/2005/8/layout/vList3"/>
    <dgm:cxn modelId="{7E69F70B-A78A-8049-9E20-8223E6061C12}" type="presParOf" srcId="{356B1EF5-EFEE-4F7D-B915-C784AA57F7B4}" destId="{CAA33146-779A-4956-B452-F23832B39BA9}" srcOrd="2" destOrd="0" presId="urn:microsoft.com/office/officeart/2005/8/layout/vList3"/>
    <dgm:cxn modelId="{BF0E4929-4F63-A741-9611-7D0B85BAFDDB}" type="presParOf" srcId="{CAA33146-779A-4956-B452-F23832B39BA9}" destId="{48002825-B8AB-4DCA-9705-4B3DF45F012E}" srcOrd="0" destOrd="0" presId="urn:microsoft.com/office/officeart/2005/8/layout/vList3"/>
    <dgm:cxn modelId="{F31B5861-2EF5-6547-9F32-3D662D5A72FD}" type="presParOf" srcId="{CAA33146-779A-4956-B452-F23832B39BA9}" destId="{9BFBADD7-ED1F-4BE5-B118-09FE25676435}" srcOrd="1" destOrd="0" presId="urn:microsoft.com/office/officeart/2005/8/layout/vList3"/>
    <dgm:cxn modelId="{2359F8E8-BAD6-EE45-BBEE-639A24F67A1F}" type="presParOf" srcId="{356B1EF5-EFEE-4F7D-B915-C784AA57F7B4}" destId="{82624119-6A4C-43BE-A6BA-DF3719620E44}" srcOrd="3" destOrd="0" presId="urn:microsoft.com/office/officeart/2005/8/layout/vList3"/>
    <dgm:cxn modelId="{828C7031-B3EA-42E9-9752-EBA6FE0D2857}" type="presParOf" srcId="{356B1EF5-EFEE-4F7D-B915-C784AA57F7B4}" destId="{001012B4-BFA1-4C84-A5AC-A8A20F740243}" srcOrd="4" destOrd="0" presId="urn:microsoft.com/office/officeart/2005/8/layout/vList3"/>
    <dgm:cxn modelId="{3E89CDB4-1A97-43DC-8B81-B6796DDCF050}" type="presParOf" srcId="{001012B4-BFA1-4C84-A5AC-A8A20F740243}" destId="{85A95C93-9C3D-4975-92D6-BB0A9CBB4F97}" srcOrd="0" destOrd="0" presId="urn:microsoft.com/office/officeart/2005/8/layout/vList3"/>
    <dgm:cxn modelId="{083E3456-29F7-45BF-A955-7B8865943CB2}" type="presParOf" srcId="{001012B4-BFA1-4C84-A5AC-A8A20F740243}" destId="{67286381-5429-491A-B46D-F670D3C6F40D}" srcOrd="1" destOrd="0" presId="urn:microsoft.com/office/officeart/2005/8/layout/vList3"/>
    <dgm:cxn modelId="{3E124855-5FF1-4E2D-86D1-ED7052B44F5A}" type="presParOf" srcId="{356B1EF5-EFEE-4F7D-B915-C784AA57F7B4}" destId="{86A6731C-33F3-40D9-8622-61638FA0EFF1}" srcOrd="5" destOrd="0" presId="urn:microsoft.com/office/officeart/2005/8/layout/vList3"/>
    <dgm:cxn modelId="{C0E31F00-C919-4DAF-B963-393C8D33342B}" type="presParOf" srcId="{356B1EF5-EFEE-4F7D-B915-C784AA57F7B4}" destId="{7CF04A61-0C6C-495D-9E2D-5BFA45B52E99}" srcOrd="6" destOrd="0" presId="urn:microsoft.com/office/officeart/2005/8/layout/vList3"/>
    <dgm:cxn modelId="{F7349E23-803E-4A4B-BE8C-5FF85109BDB6}" type="presParOf" srcId="{7CF04A61-0C6C-495D-9E2D-5BFA45B52E99}" destId="{F57B80E5-1F23-453F-97D1-16B03FCE6DE7}" srcOrd="0" destOrd="0" presId="urn:microsoft.com/office/officeart/2005/8/layout/vList3"/>
    <dgm:cxn modelId="{255DD7AD-3839-483D-9B1F-92FBF5DCAFA2}" type="presParOf" srcId="{7CF04A61-0C6C-495D-9E2D-5BFA45B52E99}" destId="{7F7C1D01-5D41-4BD1-9238-70FAB3194554}" srcOrd="1" destOrd="0" presId="urn:microsoft.com/office/officeart/2005/8/layout/vList3"/>
    <dgm:cxn modelId="{3B9D2AC5-707C-4BCD-957F-1FF6215A46D4}" type="presParOf" srcId="{356B1EF5-EFEE-4F7D-B915-C784AA57F7B4}" destId="{8CB42E8B-FC18-4342-A7F4-20FE05FB2A06}" srcOrd="7" destOrd="0" presId="urn:microsoft.com/office/officeart/2005/8/layout/vList3"/>
    <dgm:cxn modelId="{58D5D14F-B6F8-AC46-AED3-C47758DCB2D0}" type="presParOf" srcId="{356B1EF5-EFEE-4F7D-B915-C784AA57F7B4}" destId="{2885A167-7D5D-498D-A7A7-55E82D8C5284}" srcOrd="8" destOrd="0" presId="urn:microsoft.com/office/officeart/2005/8/layout/vList3"/>
    <dgm:cxn modelId="{4207AE93-53CB-9B47-8AB7-032C8650A242}" type="presParOf" srcId="{2885A167-7D5D-498D-A7A7-55E82D8C5284}" destId="{9A979B63-E0BD-4AB8-9341-07C8EF7760AF}" srcOrd="0" destOrd="0" presId="urn:microsoft.com/office/officeart/2005/8/layout/vList3"/>
    <dgm:cxn modelId="{8A79A17E-6616-C34F-B105-2BAC6AAA996F}" type="presParOf" srcId="{2885A167-7D5D-498D-A7A7-55E82D8C5284}" destId="{25D47257-2F2A-464E-884F-02A0D8CF3387}" srcOrd="1" destOrd="0" presId="urn:microsoft.com/office/officeart/2005/8/layout/vList3"/>
    <dgm:cxn modelId="{CF4D3D2C-CEEF-4130-ACEB-7394A1548C3C}" type="presParOf" srcId="{356B1EF5-EFEE-4F7D-B915-C784AA57F7B4}" destId="{CE860AA9-094F-4669-935F-8D156A6BD5B6}" srcOrd="9" destOrd="0" presId="urn:microsoft.com/office/officeart/2005/8/layout/vList3"/>
    <dgm:cxn modelId="{6D9D235B-8B1E-459E-BF37-E8267909F002}" type="presParOf" srcId="{356B1EF5-EFEE-4F7D-B915-C784AA57F7B4}" destId="{EC15B40A-B41B-48FF-826B-CCDB739CECBD}" srcOrd="10" destOrd="0" presId="urn:microsoft.com/office/officeart/2005/8/layout/vList3"/>
    <dgm:cxn modelId="{301A2D16-FE56-4FEC-BD76-5C653E525BBC}" type="presParOf" srcId="{EC15B40A-B41B-48FF-826B-CCDB739CECBD}" destId="{58837DD9-AAE7-419D-BABD-91B9A242348B}" srcOrd="0" destOrd="0" presId="urn:microsoft.com/office/officeart/2005/8/layout/vList3"/>
    <dgm:cxn modelId="{B6BD41F1-57A3-482F-961D-A55BC1F1A985}" type="presParOf" srcId="{EC15B40A-B41B-48FF-826B-CCDB739CECBD}" destId="{5CE4A4E2-2D4F-479A-9999-3621B3DE1494}" srcOrd="1" destOrd="0" presId="urn:microsoft.com/office/officeart/2005/8/layout/vList3"/>
    <dgm:cxn modelId="{7371294A-EB67-4487-8A66-EF3D31C76E3F}" type="presParOf" srcId="{356B1EF5-EFEE-4F7D-B915-C784AA57F7B4}" destId="{B228BDF4-EED4-4256-8BC7-744084C37965}" srcOrd="11" destOrd="0" presId="urn:microsoft.com/office/officeart/2005/8/layout/vList3"/>
    <dgm:cxn modelId="{F5F103EC-5A94-44D7-881E-C97D7D8D18D4}" type="presParOf" srcId="{356B1EF5-EFEE-4F7D-B915-C784AA57F7B4}" destId="{DF45820C-87F0-4D88-9C81-3653C9D7F6DA}" srcOrd="12" destOrd="0" presId="urn:microsoft.com/office/officeart/2005/8/layout/vList3"/>
    <dgm:cxn modelId="{7D69C5A1-5F3B-46DA-9354-7C2387A20E8D}" type="presParOf" srcId="{DF45820C-87F0-4D88-9C81-3653C9D7F6DA}" destId="{F527BA80-1825-4647-817F-063ED32BA042}" srcOrd="0" destOrd="0" presId="urn:microsoft.com/office/officeart/2005/8/layout/vList3"/>
    <dgm:cxn modelId="{E14DA5A0-95D6-4F9A-93E5-D6F51BA76994}" type="presParOf" srcId="{DF45820C-87F0-4D88-9C81-3653C9D7F6DA}" destId="{EDC6F0CC-1320-4411-8BB8-86AC3DBB132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custT="1"/>
      <dgm:spPr/>
      <dgm:t>
        <a:bodyPr/>
        <a:lstStyle/>
        <a:p>
          <a:pPr algn="l"/>
          <a:r>
            <a:rPr lang="zh-CN" altLang="en-US" sz="2400" dirty="0">
              <a:solidFill>
                <a:schemeClr val="bg1">
                  <a:lumMod val="50000"/>
                </a:schemeClr>
              </a:solidFill>
            </a:rPr>
            <a:t>存储设备的物理结构</a:t>
          </a:r>
        </a:p>
      </dgm:t>
    </dgm:pt>
    <dgm:pt modelId="{5416CC1C-2EE5-476B-9F1F-6CAD93ABF8DC}" type="parTrans" cxnId="{EA16AE16-9ED4-43F4-B072-EC545A2C25CC}">
      <dgm:prSet/>
      <dgm:spPr/>
      <dgm:t>
        <a:bodyPr/>
        <a:lstStyle/>
        <a:p>
          <a:pPr algn="l"/>
          <a:endParaRPr lang="zh-CN" altLang="en-US" sz="2400">
            <a:solidFill>
              <a:schemeClr val="bg1">
                <a:lumMod val="50000"/>
              </a:schemeClr>
            </a:solidFill>
          </a:endParaRPr>
        </a:p>
      </dgm:t>
    </dgm:pt>
    <dgm:pt modelId="{CDF01AD3-2158-4B55-A227-227F0154CE71}" type="sibTrans" cxnId="{EA16AE16-9ED4-43F4-B072-EC545A2C25CC}">
      <dgm:prSet/>
      <dgm:spPr/>
      <dgm:t>
        <a:bodyPr/>
        <a:lstStyle/>
        <a:p>
          <a:pPr algn="l"/>
          <a:endParaRPr lang="zh-CN" altLang="en-US" sz="2400">
            <a:solidFill>
              <a:schemeClr val="bg1">
                <a:lumMod val="50000"/>
              </a:schemeClr>
            </a:solidFill>
          </a:endParaRPr>
        </a:p>
      </dgm:t>
    </dgm:pt>
    <dgm:pt modelId="{BD787650-62DE-4404-9F85-0E10CE061CCA}">
      <dgm:prSet phldrT="[文本]" custT="1"/>
      <dgm:spPr/>
      <dgm:t>
        <a:bodyPr/>
        <a:lstStyle/>
        <a:p>
          <a:pPr algn="l"/>
          <a:r>
            <a:rPr lang="zh-CN" altLang="en-US" sz="2400" dirty="0">
              <a:solidFill>
                <a:schemeClr val="bg1"/>
              </a:solidFill>
            </a:rPr>
            <a:t>循环排序</a:t>
          </a:r>
        </a:p>
      </dgm:t>
    </dgm:pt>
    <dgm:pt modelId="{CED9FA54-18B9-441A-86D4-2FB692E0A366}" type="parTrans" cxnId="{F74F9AD6-008D-4B97-A0CB-261ABCC2AF34}">
      <dgm:prSet/>
      <dgm:spPr/>
      <dgm:t>
        <a:bodyPr/>
        <a:lstStyle/>
        <a:p>
          <a:pPr algn="l"/>
          <a:endParaRPr lang="zh-CN" altLang="en-US" sz="2400">
            <a:solidFill>
              <a:schemeClr val="bg1">
                <a:lumMod val="50000"/>
              </a:schemeClr>
            </a:solidFill>
          </a:endParaRPr>
        </a:p>
      </dgm:t>
    </dgm:pt>
    <dgm:pt modelId="{935C2539-BAC6-4B3B-9EF0-7CCE87CBFC92}" type="sibTrans" cxnId="{F74F9AD6-008D-4B97-A0CB-261ABCC2AF34}">
      <dgm:prSet/>
      <dgm:spPr/>
      <dgm:t>
        <a:bodyPr/>
        <a:lstStyle/>
        <a:p>
          <a:pPr algn="l"/>
          <a:endParaRPr lang="zh-CN" altLang="en-US" sz="2400">
            <a:solidFill>
              <a:schemeClr val="bg1">
                <a:lumMod val="50000"/>
              </a:schemeClr>
            </a:solidFill>
          </a:endParaRPr>
        </a:p>
      </dgm:t>
    </dgm:pt>
    <dgm:pt modelId="{2BF56530-5723-4FFA-A51A-B49CE9C3E652}">
      <dgm:prSet phldrT="[文本]" custT="1"/>
      <dgm:spPr/>
      <dgm:t>
        <a:bodyPr/>
        <a:lstStyle/>
        <a:p>
          <a:pPr algn="l"/>
          <a:r>
            <a:rPr lang="zh-CN" altLang="en-US" sz="2400" dirty="0">
              <a:solidFill>
                <a:schemeClr val="bg1">
                  <a:lumMod val="50000"/>
                </a:schemeClr>
              </a:solidFill>
            </a:rPr>
            <a:t>搜查定位</a:t>
          </a:r>
        </a:p>
      </dgm:t>
    </dgm:pt>
    <dgm:pt modelId="{392E58BF-EAE6-40DE-9571-30FA0C9F6D0B}" type="parTrans" cxnId="{BCE516C1-FC8F-45D5-BFE9-67B63E151D3C}">
      <dgm:prSet/>
      <dgm:spPr/>
      <dgm:t>
        <a:bodyPr/>
        <a:lstStyle/>
        <a:p>
          <a:pPr algn="l"/>
          <a:endParaRPr lang="zh-CN" altLang="en-US" sz="2400">
            <a:solidFill>
              <a:schemeClr val="bg1">
                <a:lumMod val="50000"/>
              </a:schemeClr>
            </a:solidFill>
          </a:endParaRPr>
        </a:p>
      </dgm:t>
    </dgm:pt>
    <dgm:pt modelId="{621D73F6-5117-4F18-BB17-162986CA7BAD}" type="sibTrans" cxnId="{BCE516C1-FC8F-45D5-BFE9-67B63E151D3C}">
      <dgm:prSet/>
      <dgm:spPr/>
      <dgm:t>
        <a:bodyPr/>
        <a:lstStyle/>
        <a:p>
          <a:pPr algn="l"/>
          <a:endParaRPr lang="zh-CN" altLang="en-US" sz="2400">
            <a:solidFill>
              <a:schemeClr val="bg1">
                <a:lumMod val="50000"/>
              </a:schemeClr>
            </a:solidFill>
          </a:endParaRPr>
        </a:p>
      </dgm:t>
    </dgm:pt>
    <dgm:pt modelId="{53509BBB-D48E-41AD-B460-DEB5E4E2E12C}">
      <dgm:prSet phldrT="[文本]" custT="1"/>
      <dgm:spPr/>
      <dgm:t>
        <a:bodyPr/>
        <a:lstStyle/>
        <a:p>
          <a:pPr algn="l"/>
          <a:r>
            <a:rPr lang="zh-CN" altLang="en-US" sz="2400" dirty="0">
              <a:solidFill>
                <a:schemeClr val="bg1">
                  <a:lumMod val="50000"/>
                </a:schemeClr>
              </a:solidFill>
            </a:rPr>
            <a:t>独立磁盘冗余阵列</a:t>
          </a:r>
        </a:p>
      </dgm:t>
    </dgm:pt>
    <dgm:pt modelId="{F451FC80-7D7B-487D-8228-66D648870760}" type="parTrans" cxnId="{6B10C397-3195-4FEE-B8B7-1F5E47FA08ED}">
      <dgm:prSet/>
      <dgm:spPr/>
      <dgm:t>
        <a:bodyPr/>
        <a:lstStyle/>
        <a:p>
          <a:pPr algn="l"/>
          <a:endParaRPr lang="zh-CN" altLang="en-US" sz="2400">
            <a:solidFill>
              <a:schemeClr val="bg1">
                <a:lumMod val="50000"/>
              </a:schemeClr>
            </a:solidFill>
          </a:endParaRPr>
        </a:p>
      </dgm:t>
    </dgm:pt>
    <dgm:pt modelId="{56F747DD-F849-46F9-9F76-42283D20C09C}" type="sibTrans" cxnId="{6B10C397-3195-4FEE-B8B7-1F5E47FA08ED}">
      <dgm:prSet/>
      <dgm:spPr/>
      <dgm:t>
        <a:bodyPr/>
        <a:lstStyle/>
        <a:p>
          <a:pPr algn="l"/>
          <a:endParaRPr lang="zh-CN" altLang="en-US" sz="2400">
            <a:solidFill>
              <a:schemeClr val="bg1">
                <a:lumMod val="50000"/>
              </a:schemeClr>
            </a:solidFill>
          </a:endParaRPr>
        </a:p>
      </dgm:t>
    </dgm:pt>
    <dgm:pt modelId="{1D2AE314-D54A-45A1-A910-2C39CB2B162B}">
      <dgm:prSet phldrT="[文本]" custT="1"/>
      <dgm:spPr/>
      <dgm:t>
        <a:bodyPr/>
        <a:lstStyle/>
        <a:p>
          <a:pPr algn="l"/>
          <a:r>
            <a:rPr lang="zh-CN" altLang="en-US" sz="2400" dirty="0">
              <a:solidFill>
                <a:schemeClr val="bg1">
                  <a:lumMod val="50000"/>
                </a:schemeClr>
              </a:solidFill>
            </a:rPr>
            <a:t>优化分布</a:t>
          </a:r>
        </a:p>
      </dgm:t>
    </dgm:pt>
    <dgm:pt modelId="{A816E28F-53D2-4BC1-BDBD-242567C182AD}" type="parTrans" cxnId="{6E065214-7E34-4FF7-862A-F45FCF1BC602}">
      <dgm:prSet/>
      <dgm:spPr/>
      <dgm:t>
        <a:bodyPr/>
        <a:lstStyle/>
        <a:p>
          <a:endParaRPr lang="zh-CN" altLang="en-US" sz="2400">
            <a:solidFill>
              <a:schemeClr val="bg1">
                <a:lumMod val="50000"/>
              </a:schemeClr>
            </a:solidFill>
          </a:endParaRPr>
        </a:p>
      </dgm:t>
    </dgm:pt>
    <dgm:pt modelId="{CB8D1986-0FD8-4DC7-A903-111C57AA2FD7}" type="sibTrans" cxnId="{6E065214-7E34-4FF7-862A-F45FCF1BC602}">
      <dgm:prSet/>
      <dgm:spPr/>
      <dgm:t>
        <a:bodyPr/>
        <a:lstStyle/>
        <a:p>
          <a:endParaRPr lang="zh-CN" altLang="en-US" sz="2400">
            <a:solidFill>
              <a:schemeClr val="bg1">
                <a:lumMod val="50000"/>
              </a:schemeClr>
            </a:solidFill>
          </a:endParaRPr>
        </a:p>
      </dgm:t>
    </dgm:pt>
    <dgm:pt modelId="{747B22B2-BCC5-4BD7-AA3E-B5306671BE78}">
      <dgm:prSet phldrT="[文本]" custT="1"/>
      <dgm:spPr/>
      <dgm:t>
        <a:bodyPr/>
        <a:lstStyle/>
        <a:p>
          <a:pPr algn="l"/>
          <a:r>
            <a:rPr lang="zh-CN" altLang="en-US" sz="2400" dirty="0">
              <a:solidFill>
                <a:schemeClr val="bg1">
                  <a:lumMod val="50000"/>
                </a:schemeClr>
              </a:solidFill>
            </a:rPr>
            <a:t>交替地址</a:t>
          </a:r>
        </a:p>
      </dgm:t>
    </dgm:pt>
    <dgm:pt modelId="{C57D0061-0D8D-46E1-8554-33E949A98BB1}" type="parTrans" cxnId="{D0E6B8B5-0464-432E-B3DF-419E3737359E}">
      <dgm:prSet/>
      <dgm:spPr/>
      <dgm:t>
        <a:bodyPr/>
        <a:lstStyle/>
        <a:p>
          <a:endParaRPr lang="zh-CN" altLang="en-US" sz="2400">
            <a:solidFill>
              <a:schemeClr val="bg1">
                <a:lumMod val="50000"/>
              </a:schemeClr>
            </a:solidFill>
          </a:endParaRPr>
        </a:p>
      </dgm:t>
    </dgm:pt>
    <dgm:pt modelId="{C9E2A243-7C90-4C59-814C-7742E8551CFF}" type="sibTrans" cxnId="{D0E6B8B5-0464-432E-B3DF-419E3737359E}">
      <dgm:prSet/>
      <dgm:spPr/>
      <dgm:t>
        <a:bodyPr/>
        <a:lstStyle/>
        <a:p>
          <a:endParaRPr lang="zh-CN" altLang="en-US" sz="2400">
            <a:solidFill>
              <a:schemeClr val="bg1">
                <a:lumMod val="50000"/>
              </a:schemeClr>
            </a:solidFill>
          </a:endParaRPr>
        </a:p>
      </dgm:t>
    </dgm:pt>
    <dgm:pt modelId="{612F1B37-F483-46DE-89F3-9CCE2304561E}">
      <dgm:prSet phldrT="[文本]" custT="1"/>
      <dgm:spPr/>
      <dgm:t>
        <a:bodyPr/>
        <a:lstStyle/>
        <a:p>
          <a:pPr algn="l"/>
          <a:r>
            <a:rPr lang="zh-CN" altLang="en-US" sz="2400" dirty="0">
              <a:solidFill>
                <a:schemeClr val="bg1">
                  <a:lumMod val="50000"/>
                </a:schemeClr>
              </a:solidFill>
            </a:rPr>
            <a:t>提高磁盘</a:t>
          </a:r>
          <a:r>
            <a:rPr lang="en-US" altLang="zh-CN" sz="2400" dirty="0">
              <a:solidFill>
                <a:schemeClr val="bg1">
                  <a:lumMod val="50000"/>
                </a:schemeClr>
              </a:solidFill>
            </a:rPr>
            <a:t>I/O</a:t>
          </a:r>
          <a:r>
            <a:rPr lang="zh-CN" altLang="en-US" sz="2400" dirty="0">
              <a:solidFill>
                <a:schemeClr val="bg1">
                  <a:lumMod val="50000"/>
                </a:schemeClr>
              </a:solidFill>
            </a:rPr>
            <a:t>速度的方法</a:t>
          </a:r>
        </a:p>
      </dgm:t>
    </dgm:pt>
    <dgm:pt modelId="{07FB301B-CC8C-4884-89D3-0C833BCAB1D5}" type="parTrans" cxnId="{D5EF470F-A336-4DB0-A71C-1BFE5F75F9B2}">
      <dgm:prSet/>
      <dgm:spPr/>
      <dgm:t>
        <a:bodyPr/>
        <a:lstStyle/>
        <a:p>
          <a:endParaRPr lang="zh-CN" altLang="en-US" sz="2400">
            <a:solidFill>
              <a:schemeClr val="bg1">
                <a:lumMod val="50000"/>
              </a:schemeClr>
            </a:solidFill>
          </a:endParaRPr>
        </a:p>
      </dgm:t>
    </dgm:pt>
    <dgm:pt modelId="{104D9359-97C8-4252-9F4B-994396AF854C}" type="sibTrans" cxnId="{D5EF470F-A336-4DB0-A71C-1BFE5F75F9B2}">
      <dgm:prSet/>
      <dgm:spPr/>
      <dgm:t>
        <a:bodyPr/>
        <a:lstStyle/>
        <a:p>
          <a:endParaRPr lang="zh-CN" altLang="en-US" sz="2400">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pt>
    <dgm:pt modelId="{82624119-6A4C-43BE-A6BA-DF3719620E44}" type="pres">
      <dgm:prSet presAssocID="{935C2539-BAC6-4B3B-9EF0-7CCE87CBFC92}" presName="spacing" presStyleCnt="0"/>
      <dgm:spPr/>
    </dgm:pt>
    <dgm:pt modelId="{001012B4-BFA1-4C84-A5AC-A8A20F740243}" type="pres">
      <dgm:prSet presAssocID="{1D2AE314-D54A-45A1-A910-2C39CB2B162B}" presName="composite" presStyleCnt="0"/>
      <dgm:spPr/>
    </dgm:pt>
    <dgm:pt modelId="{85A95C93-9C3D-4975-92D6-BB0A9CBB4F97}" type="pres">
      <dgm:prSet presAssocID="{1D2AE314-D54A-45A1-A910-2C39CB2B162B}" presName="imgShp" presStyleLbl="fgImgPlace1" presStyleIdx="2" presStyleCnt="7"/>
      <dgm:spPr/>
    </dgm:pt>
    <dgm:pt modelId="{67286381-5429-491A-B46D-F670D3C6F40D}" type="pres">
      <dgm:prSet presAssocID="{1D2AE314-D54A-45A1-A910-2C39CB2B162B}" presName="txShp" presStyleLbl="node1" presStyleIdx="2" presStyleCnt="7">
        <dgm:presLayoutVars>
          <dgm:bulletEnabled val="1"/>
        </dgm:presLayoutVars>
      </dgm:prSet>
      <dgm:spPr/>
    </dgm:pt>
    <dgm:pt modelId="{86A6731C-33F3-40D9-8622-61638FA0EFF1}" type="pres">
      <dgm:prSet presAssocID="{CB8D1986-0FD8-4DC7-A903-111C57AA2FD7}" presName="spacing" presStyleCnt="0"/>
      <dgm:spPr/>
    </dgm:pt>
    <dgm:pt modelId="{7CF04A61-0C6C-495D-9E2D-5BFA45B52E99}" type="pres">
      <dgm:prSet presAssocID="{747B22B2-BCC5-4BD7-AA3E-B5306671BE78}" presName="composite" presStyleCnt="0"/>
      <dgm:spPr/>
    </dgm:pt>
    <dgm:pt modelId="{F57B80E5-1F23-453F-97D1-16B03FCE6DE7}" type="pres">
      <dgm:prSet presAssocID="{747B22B2-BCC5-4BD7-AA3E-B5306671BE78}" presName="imgShp" presStyleLbl="fgImgPlace1" presStyleIdx="3" presStyleCnt="7"/>
      <dgm:spPr/>
    </dgm:pt>
    <dgm:pt modelId="{7F7C1D01-5D41-4BD1-9238-70FAB3194554}" type="pres">
      <dgm:prSet presAssocID="{747B22B2-BCC5-4BD7-AA3E-B5306671BE78}" presName="txShp" presStyleLbl="node1" presStyleIdx="3" presStyleCnt="7">
        <dgm:presLayoutVars>
          <dgm:bulletEnabled val="1"/>
        </dgm:presLayoutVars>
      </dgm:prSet>
      <dgm:spPr/>
    </dgm:pt>
    <dgm:pt modelId="{8CB42E8B-FC18-4342-A7F4-20FE05FB2A06}" type="pres">
      <dgm:prSet presAssocID="{C9E2A243-7C90-4C59-814C-7742E8551CFF}"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4" presStyleCnt="7"/>
      <dgm:spPr/>
    </dgm:pt>
    <dgm:pt modelId="{25D47257-2F2A-464E-884F-02A0D8CF3387}" type="pres">
      <dgm:prSet presAssocID="{2BF56530-5723-4FFA-A51A-B49CE9C3E652}" presName="txShp" presStyleLbl="node1" presStyleIdx="4" presStyleCnt="7">
        <dgm:presLayoutVars>
          <dgm:bulletEnabled val="1"/>
        </dgm:presLayoutVars>
      </dgm:prSet>
      <dgm:spPr/>
    </dgm:pt>
    <dgm:pt modelId="{CE860AA9-094F-4669-935F-8D156A6BD5B6}" type="pres">
      <dgm:prSet presAssocID="{621D73F6-5117-4F18-BB17-162986CA7BAD}" presName="spacing" presStyleCnt="0"/>
      <dgm:spPr/>
    </dgm:pt>
    <dgm:pt modelId="{EC15B40A-B41B-48FF-826B-CCDB739CECBD}" type="pres">
      <dgm:prSet presAssocID="{53509BBB-D48E-41AD-B460-DEB5E4E2E12C}" presName="composite" presStyleCnt="0"/>
      <dgm:spPr/>
    </dgm:pt>
    <dgm:pt modelId="{58837DD9-AAE7-419D-BABD-91B9A242348B}" type="pres">
      <dgm:prSet presAssocID="{53509BBB-D48E-41AD-B460-DEB5E4E2E12C}" presName="imgShp" presStyleLbl="fgImgPlace1" presStyleIdx="5" presStyleCnt="7"/>
      <dgm:spPr/>
    </dgm:pt>
    <dgm:pt modelId="{5CE4A4E2-2D4F-479A-9999-3621B3DE1494}" type="pres">
      <dgm:prSet presAssocID="{53509BBB-D48E-41AD-B460-DEB5E4E2E12C}" presName="txShp" presStyleLbl="node1" presStyleIdx="5" presStyleCnt="7">
        <dgm:presLayoutVars>
          <dgm:bulletEnabled val="1"/>
        </dgm:presLayoutVars>
      </dgm:prSet>
      <dgm:spPr/>
    </dgm:pt>
    <dgm:pt modelId="{B228BDF4-EED4-4256-8BC7-744084C37965}" type="pres">
      <dgm:prSet presAssocID="{56F747DD-F849-46F9-9F76-42283D20C09C}" presName="spacing" presStyleCnt="0"/>
      <dgm:spPr/>
    </dgm:pt>
    <dgm:pt modelId="{DF45820C-87F0-4D88-9C81-3653C9D7F6DA}" type="pres">
      <dgm:prSet presAssocID="{612F1B37-F483-46DE-89F3-9CCE2304561E}" presName="composite" presStyleCnt="0"/>
      <dgm:spPr/>
    </dgm:pt>
    <dgm:pt modelId="{F527BA80-1825-4647-817F-063ED32BA042}" type="pres">
      <dgm:prSet presAssocID="{612F1B37-F483-46DE-89F3-9CCE2304561E}" presName="imgShp" presStyleLbl="fgImgPlace1" presStyleIdx="6" presStyleCnt="7"/>
      <dgm:spPr/>
    </dgm:pt>
    <dgm:pt modelId="{EDC6F0CC-1320-4411-8BB8-86AC3DBB1323}" type="pres">
      <dgm:prSet presAssocID="{612F1B37-F483-46DE-89F3-9CCE2304561E}" presName="txShp" presStyleLbl="node1" presStyleIdx="6" presStyleCnt="7">
        <dgm:presLayoutVars>
          <dgm:bulletEnabled val="1"/>
        </dgm:presLayoutVars>
      </dgm:prSet>
      <dgm:spPr/>
    </dgm:pt>
  </dgm:ptLst>
  <dgm:cxnLst>
    <dgm:cxn modelId="{D5EF470F-A336-4DB0-A71C-1BFE5F75F9B2}" srcId="{CA13F789-625B-41DB-8105-BC8383EF067E}" destId="{612F1B37-F483-46DE-89F3-9CCE2304561E}" srcOrd="6" destOrd="0" parTransId="{07FB301B-CC8C-4884-89D3-0C833BCAB1D5}" sibTransId="{104D9359-97C8-4252-9F4B-994396AF854C}"/>
    <dgm:cxn modelId="{6E065214-7E34-4FF7-862A-F45FCF1BC602}" srcId="{CA13F789-625B-41DB-8105-BC8383EF067E}" destId="{1D2AE314-D54A-45A1-A910-2C39CB2B162B}" srcOrd="2" destOrd="0" parTransId="{A816E28F-53D2-4BC1-BDBD-242567C182AD}" sibTransId="{CB8D1986-0FD8-4DC7-A903-111C57AA2FD7}"/>
    <dgm:cxn modelId="{EA16AE16-9ED4-43F4-B072-EC545A2C25CC}" srcId="{CA13F789-625B-41DB-8105-BC8383EF067E}" destId="{C506AAFE-29B0-42F0-8C1B-394F58EF3855}" srcOrd="0" destOrd="0" parTransId="{5416CC1C-2EE5-476B-9F1F-6CAD93ABF8DC}" sibTransId="{CDF01AD3-2158-4B55-A227-227F0154CE71}"/>
    <dgm:cxn modelId="{AB6B8E22-E7ED-4B2F-98AB-BA728F353782}" type="presOf" srcId="{612F1B37-F483-46DE-89F3-9CCE2304561E}" destId="{EDC6F0CC-1320-4411-8BB8-86AC3DBB1323}" srcOrd="0" destOrd="0" presId="urn:microsoft.com/office/officeart/2005/8/layout/vList3"/>
    <dgm:cxn modelId="{DFCECE2C-CC1D-6746-8BBB-BE2A818001C7}" type="presOf" srcId="{C506AAFE-29B0-42F0-8C1B-394F58EF3855}" destId="{36136117-6010-4345-8600-F50BE49EB790}" srcOrd="0" destOrd="0" presId="urn:microsoft.com/office/officeart/2005/8/layout/vList3"/>
    <dgm:cxn modelId="{35474667-15C5-7F45-86FA-DB160B9547B6}" type="presOf" srcId="{CA13F789-625B-41DB-8105-BC8383EF067E}" destId="{356B1EF5-EFEE-4F7D-B915-C784AA57F7B4}" srcOrd="0" destOrd="0" presId="urn:microsoft.com/office/officeart/2005/8/layout/vList3"/>
    <dgm:cxn modelId="{6B10C397-3195-4FEE-B8B7-1F5E47FA08ED}" srcId="{CA13F789-625B-41DB-8105-BC8383EF067E}" destId="{53509BBB-D48E-41AD-B460-DEB5E4E2E12C}" srcOrd="5" destOrd="0" parTransId="{F451FC80-7D7B-487D-8228-66D648870760}" sibTransId="{56F747DD-F849-46F9-9F76-42283D20C09C}"/>
    <dgm:cxn modelId="{BF47929E-6AD5-CE49-956E-2872C370E1F4}" type="presOf" srcId="{BD787650-62DE-4404-9F85-0E10CE061CCA}" destId="{9BFBADD7-ED1F-4BE5-B118-09FE25676435}" srcOrd="0" destOrd="0" presId="urn:microsoft.com/office/officeart/2005/8/layout/vList3"/>
    <dgm:cxn modelId="{859E9FA1-FD15-544A-A3C7-E68683B2F77D}" type="presOf" srcId="{2BF56530-5723-4FFA-A51A-B49CE9C3E652}" destId="{25D47257-2F2A-464E-884F-02A0D8CF3387}" srcOrd="0" destOrd="0" presId="urn:microsoft.com/office/officeart/2005/8/layout/vList3"/>
    <dgm:cxn modelId="{D0E6B8B5-0464-432E-B3DF-419E3737359E}" srcId="{CA13F789-625B-41DB-8105-BC8383EF067E}" destId="{747B22B2-BCC5-4BD7-AA3E-B5306671BE78}" srcOrd="3" destOrd="0" parTransId="{C57D0061-0D8D-46E1-8554-33E949A98BB1}" sibTransId="{C9E2A243-7C90-4C59-814C-7742E8551CFF}"/>
    <dgm:cxn modelId="{BCE516C1-FC8F-45D5-BFE9-67B63E151D3C}" srcId="{CA13F789-625B-41DB-8105-BC8383EF067E}" destId="{2BF56530-5723-4FFA-A51A-B49CE9C3E652}" srcOrd="4"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5C1C30E6-44DA-40D5-9DE1-D5DBC994D5BA}" type="presOf" srcId="{747B22B2-BCC5-4BD7-AA3E-B5306671BE78}" destId="{7F7C1D01-5D41-4BD1-9238-70FAB3194554}" srcOrd="0" destOrd="0" presId="urn:microsoft.com/office/officeart/2005/8/layout/vList3"/>
    <dgm:cxn modelId="{2C4FF1F2-5A65-4762-A8D9-BE329F735475}" type="presOf" srcId="{53509BBB-D48E-41AD-B460-DEB5E4E2E12C}" destId="{5CE4A4E2-2D4F-479A-9999-3621B3DE1494}" srcOrd="0" destOrd="0" presId="urn:microsoft.com/office/officeart/2005/8/layout/vList3"/>
    <dgm:cxn modelId="{BAC99BF7-4E1E-4266-86F3-1C34557BE511}" type="presOf" srcId="{1D2AE314-D54A-45A1-A910-2C39CB2B162B}" destId="{67286381-5429-491A-B46D-F670D3C6F40D}" srcOrd="0" destOrd="0" presId="urn:microsoft.com/office/officeart/2005/8/layout/vList3"/>
    <dgm:cxn modelId="{F2580ACD-A9B2-9E48-A5A7-E7D004151302}" type="presParOf" srcId="{356B1EF5-EFEE-4F7D-B915-C784AA57F7B4}" destId="{5D83446D-ACA0-41C7-8C88-A14699F95BCD}" srcOrd="0" destOrd="0" presId="urn:microsoft.com/office/officeart/2005/8/layout/vList3"/>
    <dgm:cxn modelId="{88A30C50-2C07-B944-A31F-B5E46A2EF1D6}" type="presParOf" srcId="{5D83446D-ACA0-41C7-8C88-A14699F95BCD}" destId="{35EFA3EB-4238-4E17-91FA-C992C6D844E0}" srcOrd="0" destOrd="0" presId="urn:microsoft.com/office/officeart/2005/8/layout/vList3"/>
    <dgm:cxn modelId="{4A6E6C31-5C19-B546-8275-965EF4E3070C}" type="presParOf" srcId="{5D83446D-ACA0-41C7-8C88-A14699F95BCD}" destId="{36136117-6010-4345-8600-F50BE49EB790}" srcOrd="1" destOrd="0" presId="urn:microsoft.com/office/officeart/2005/8/layout/vList3"/>
    <dgm:cxn modelId="{0BCB0E1D-5985-3440-B2B2-D7BAB753722A}" type="presParOf" srcId="{356B1EF5-EFEE-4F7D-B915-C784AA57F7B4}" destId="{C8749EFE-D5AD-4C08-9A84-F55F770B5E2F}" srcOrd="1" destOrd="0" presId="urn:microsoft.com/office/officeart/2005/8/layout/vList3"/>
    <dgm:cxn modelId="{7E69F70B-A78A-8049-9E20-8223E6061C12}" type="presParOf" srcId="{356B1EF5-EFEE-4F7D-B915-C784AA57F7B4}" destId="{CAA33146-779A-4956-B452-F23832B39BA9}" srcOrd="2" destOrd="0" presId="urn:microsoft.com/office/officeart/2005/8/layout/vList3"/>
    <dgm:cxn modelId="{BF0E4929-4F63-A741-9611-7D0B85BAFDDB}" type="presParOf" srcId="{CAA33146-779A-4956-B452-F23832B39BA9}" destId="{48002825-B8AB-4DCA-9705-4B3DF45F012E}" srcOrd="0" destOrd="0" presId="urn:microsoft.com/office/officeart/2005/8/layout/vList3"/>
    <dgm:cxn modelId="{F31B5861-2EF5-6547-9F32-3D662D5A72FD}" type="presParOf" srcId="{CAA33146-779A-4956-B452-F23832B39BA9}" destId="{9BFBADD7-ED1F-4BE5-B118-09FE25676435}" srcOrd="1" destOrd="0" presId="urn:microsoft.com/office/officeart/2005/8/layout/vList3"/>
    <dgm:cxn modelId="{2359F8E8-BAD6-EE45-BBEE-639A24F67A1F}" type="presParOf" srcId="{356B1EF5-EFEE-4F7D-B915-C784AA57F7B4}" destId="{82624119-6A4C-43BE-A6BA-DF3719620E44}" srcOrd="3" destOrd="0" presId="urn:microsoft.com/office/officeart/2005/8/layout/vList3"/>
    <dgm:cxn modelId="{828C7031-B3EA-42E9-9752-EBA6FE0D2857}" type="presParOf" srcId="{356B1EF5-EFEE-4F7D-B915-C784AA57F7B4}" destId="{001012B4-BFA1-4C84-A5AC-A8A20F740243}" srcOrd="4" destOrd="0" presId="urn:microsoft.com/office/officeart/2005/8/layout/vList3"/>
    <dgm:cxn modelId="{3E89CDB4-1A97-43DC-8B81-B6796DDCF050}" type="presParOf" srcId="{001012B4-BFA1-4C84-A5AC-A8A20F740243}" destId="{85A95C93-9C3D-4975-92D6-BB0A9CBB4F97}" srcOrd="0" destOrd="0" presId="urn:microsoft.com/office/officeart/2005/8/layout/vList3"/>
    <dgm:cxn modelId="{083E3456-29F7-45BF-A955-7B8865943CB2}" type="presParOf" srcId="{001012B4-BFA1-4C84-A5AC-A8A20F740243}" destId="{67286381-5429-491A-B46D-F670D3C6F40D}" srcOrd="1" destOrd="0" presId="urn:microsoft.com/office/officeart/2005/8/layout/vList3"/>
    <dgm:cxn modelId="{3E124855-5FF1-4E2D-86D1-ED7052B44F5A}" type="presParOf" srcId="{356B1EF5-EFEE-4F7D-B915-C784AA57F7B4}" destId="{86A6731C-33F3-40D9-8622-61638FA0EFF1}" srcOrd="5" destOrd="0" presId="urn:microsoft.com/office/officeart/2005/8/layout/vList3"/>
    <dgm:cxn modelId="{C0E31F00-C919-4DAF-B963-393C8D33342B}" type="presParOf" srcId="{356B1EF5-EFEE-4F7D-B915-C784AA57F7B4}" destId="{7CF04A61-0C6C-495D-9E2D-5BFA45B52E99}" srcOrd="6" destOrd="0" presId="urn:microsoft.com/office/officeart/2005/8/layout/vList3"/>
    <dgm:cxn modelId="{F7349E23-803E-4A4B-BE8C-5FF85109BDB6}" type="presParOf" srcId="{7CF04A61-0C6C-495D-9E2D-5BFA45B52E99}" destId="{F57B80E5-1F23-453F-97D1-16B03FCE6DE7}" srcOrd="0" destOrd="0" presId="urn:microsoft.com/office/officeart/2005/8/layout/vList3"/>
    <dgm:cxn modelId="{255DD7AD-3839-483D-9B1F-92FBF5DCAFA2}" type="presParOf" srcId="{7CF04A61-0C6C-495D-9E2D-5BFA45B52E99}" destId="{7F7C1D01-5D41-4BD1-9238-70FAB3194554}" srcOrd="1" destOrd="0" presId="urn:microsoft.com/office/officeart/2005/8/layout/vList3"/>
    <dgm:cxn modelId="{3B9D2AC5-707C-4BCD-957F-1FF6215A46D4}" type="presParOf" srcId="{356B1EF5-EFEE-4F7D-B915-C784AA57F7B4}" destId="{8CB42E8B-FC18-4342-A7F4-20FE05FB2A06}" srcOrd="7" destOrd="0" presId="urn:microsoft.com/office/officeart/2005/8/layout/vList3"/>
    <dgm:cxn modelId="{58D5D14F-B6F8-AC46-AED3-C47758DCB2D0}" type="presParOf" srcId="{356B1EF5-EFEE-4F7D-B915-C784AA57F7B4}" destId="{2885A167-7D5D-498D-A7A7-55E82D8C5284}" srcOrd="8" destOrd="0" presId="urn:microsoft.com/office/officeart/2005/8/layout/vList3"/>
    <dgm:cxn modelId="{4207AE93-53CB-9B47-8AB7-032C8650A242}" type="presParOf" srcId="{2885A167-7D5D-498D-A7A7-55E82D8C5284}" destId="{9A979B63-E0BD-4AB8-9341-07C8EF7760AF}" srcOrd="0" destOrd="0" presId="urn:microsoft.com/office/officeart/2005/8/layout/vList3"/>
    <dgm:cxn modelId="{8A79A17E-6616-C34F-B105-2BAC6AAA996F}" type="presParOf" srcId="{2885A167-7D5D-498D-A7A7-55E82D8C5284}" destId="{25D47257-2F2A-464E-884F-02A0D8CF3387}" srcOrd="1" destOrd="0" presId="urn:microsoft.com/office/officeart/2005/8/layout/vList3"/>
    <dgm:cxn modelId="{CF4D3D2C-CEEF-4130-ACEB-7394A1548C3C}" type="presParOf" srcId="{356B1EF5-EFEE-4F7D-B915-C784AA57F7B4}" destId="{CE860AA9-094F-4669-935F-8D156A6BD5B6}" srcOrd="9" destOrd="0" presId="urn:microsoft.com/office/officeart/2005/8/layout/vList3"/>
    <dgm:cxn modelId="{6D9D235B-8B1E-459E-BF37-E8267909F002}" type="presParOf" srcId="{356B1EF5-EFEE-4F7D-B915-C784AA57F7B4}" destId="{EC15B40A-B41B-48FF-826B-CCDB739CECBD}" srcOrd="10" destOrd="0" presId="urn:microsoft.com/office/officeart/2005/8/layout/vList3"/>
    <dgm:cxn modelId="{301A2D16-FE56-4FEC-BD76-5C653E525BBC}" type="presParOf" srcId="{EC15B40A-B41B-48FF-826B-CCDB739CECBD}" destId="{58837DD9-AAE7-419D-BABD-91B9A242348B}" srcOrd="0" destOrd="0" presId="urn:microsoft.com/office/officeart/2005/8/layout/vList3"/>
    <dgm:cxn modelId="{B6BD41F1-57A3-482F-961D-A55BC1F1A985}" type="presParOf" srcId="{EC15B40A-B41B-48FF-826B-CCDB739CECBD}" destId="{5CE4A4E2-2D4F-479A-9999-3621B3DE1494}" srcOrd="1" destOrd="0" presId="urn:microsoft.com/office/officeart/2005/8/layout/vList3"/>
    <dgm:cxn modelId="{7371294A-EB67-4487-8A66-EF3D31C76E3F}" type="presParOf" srcId="{356B1EF5-EFEE-4F7D-B915-C784AA57F7B4}" destId="{B228BDF4-EED4-4256-8BC7-744084C37965}" srcOrd="11" destOrd="0" presId="urn:microsoft.com/office/officeart/2005/8/layout/vList3"/>
    <dgm:cxn modelId="{F5F103EC-5A94-44D7-881E-C97D7D8D18D4}" type="presParOf" srcId="{356B1EF5-EFEE-4F7D-B915-C784AA57F7B4}" destId="{DF45820C-87F0-4D88-9C81-3653C9D7F6DA}" srcOrd="12" destOrd="0" presId="urn:microsoft.com/office/officeart/2005/8/layout/vList3"/>
    <dgm:cxn modelId="{7D69C5A1-5F3B-46DA-9354-7C2387A20E8D}" type="presParOf" srcId="{DF45820C-87F0-4D88-9C81-3653C9D7F6DA}" destId="{F527BA80-1825-4647-817F-063ED32BA042}" srcOrd="0" destOrd="0" presId="urn:microsoft.com/office/officeart/2005/8/layout/vList3"/>
    <dgm:cxn modelId="{E14DA5A0-95D6-4F9A-93E5-D6F51BA76994}" type="presParOf" srcId="{DF45820C-87F0-4D88-9C81-3653C9D7F6DA}" destId="{EDC6F0CC-1320-4411-8BB8-86AC3DBB132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custT="1"/>
      <dgm:spPr/>
      <dgm:t>
        <a:bodyPr/>
        <a:lstStyle/>
        <a:p>
          <a:pPr algn="l"/>
          <a:r>
            <a:rPr lang="zh-CN" altLang="en-US" sz="2400" dirty="0">
              <a:solidFill>
                <a:schemeClr val="bg1">
                  <a:lumMod val="50000"/>
                </a:schemeClr>
              </a:solidFill>
            </a:rPr>
            <a:t>存储设备的物理结构</a:t>
          </a:r>
        </a:p>
      </dgm:t>
    </dgm:pt>
    <dgm:pt modelId="{5416CC1C-2EE5-476B-9F1F-6CAD93ABF8DC}" type="parTrans" cxnId="{EA16AE16-9ED4-43F4-B072-EC545A2C25CC}">
      <dgm:prSet/>
      <dgm:spPr/>
      <dgm:t>
        <a:bodyPr/>
        <a:lstStyle/>
        <a:p>
          <a:pPr algn="l"/>
          <a:endParaRPr lang="zh-CN" altLang="en-US" sz="2400">
            <a:solidFill>
              <a:schemeClr val="bg1">
                <a:lumMod val="50000"/>
              </a:schemeClr>
            </a:solidFill>
          </a:endParaRPr>
        </a:p>
      </dgm:t>
    </dgm:pt>
    <dgm:pt modelId="{CDF01AD3-2158-4B55-A227-227F0154CE71}" type="sibTrans" cxnId="{EA16AE16-9ED4-43F4-B072-EC545A2C25CC}">
      <dgm:prSet/>
      <dgm:spPr/>
      <dgm:t>
        <a:bodyPr/>
        <a:lstStyle/>
        <a:p>
          <a:pPr algn="l"/>
          <a:endParaRPr lang="zh-CN" altLang="en-US" sz="2400">
            <a:solidFill>
              <a:schemeClr val="bg1">
                <a:lumMod val="50000"/>
              </a:schemeClr>
            </a:solidFill>
          </a:endParaRPr>
        </a:p>
      </dgm:t>
    </dgm:pt>
    <dgm:pt modelId="{BD787650-62DE-4404-9F85-0E10CE061CCA}">
      <dgm:prSet phldrT="[文本]" custT="1"/>
      <dgm:spPr/>
      <dgm:t>
        <a:bodyPr/>
        <a:lstStyle/>
        <a:p>
          <a:pPr algn="l"/>
          <a:r>
            <a:rPr lang="zh-CN" altLang="en-US" sz="2400" dirty="0">
              <a:solidFill>
                <a:schemeClr val="bg1">
                  <a:lumMod val="50000"/>
                </a:schemeClr>
              </a:solidFill>
            </a:rPr>
            <a:t>循环排序</a:t>
          </a:r>
        </a:p>
      </dgm:t>
    </dgm:pt>
    <dgm:pt modelId="{CED9FA54-18B9-441A-86D4-2FB692E0A366}" type="parTrans" cxnId="{F74F9AD6-008D-4B97-A0CB-261ABCC2AF34}">
      <dgm:prSet/>
      <dgm:spPr/>
      <dgm:t>
        <a:bodyPr/>
        <a:lstStyle/>
        <a:p>
          <a:pPr algn="l"/>
          <a:endParaRPr lang="zh-CN" altLang="en-US" sz="2400">
            <a:solidFill>
              <a:schemeClr val="bg1">
                <a:lumMod val="50000"/>
              </a:schemeClr>
            </a:solidFill>
          </a:endParaRPr>
        </a:p>
      </dgm:t>
    </dgm:pt>
    <dgm:pt modelId="{935C2539-BAC6-4B3B-9EF0-7CCE87CBFC92}" type="sibTrans" cxnId="{F74F9AD6-008D-4B97-A0CB-261ABCC2AF34}">
      <dgm:prSet/>
      <dgm:spPr/>
      <dgm:t>
        <a:bodyPr/>
        <a:lstStyle/>
        <a:p>
          <a:pPr algn="l"/>
          <a:endParaRPr lang="zh-CN" altLang="en-US" sz="2400">
            <a:solidFill>
              <a:schemeClr val="bg1">
                <a:lumMod val="50000"/>
              </a:schemeClr>
            </a:solidFill>
          </a:endParaRPr>
        </a:p>
      </dgm:t>
    </dgm:pt>
    <dgm:pt modelId="{2BF56530-5723-4FFA-A51A-B49CE9C3E652}">
      <dgm:prSet phldrT="[文本]" custT="1"/>
      <dgm:spPr/>
      <dgm:t>
        <a:bodyPr/>
        <a:lstStyle/>
        <a:p>
          <a:pPr algn="l"/>
          <a:r>
            <a:rPr lang="zh-CN" altLang="en-US" sz="2400" dirty="0">
              <a:solidFill>
                <a:schemeClr val="bg1">
                  <a:lumMod val="50000"/>
                </a:schemeClr>
              </a:solidFill>
            </a:rPr>
            <a:t>搜查定位</a:t>
          </a:r>
        </a:p>
      </dgm:t>
    </dgm:pt>
    <dgm:pt modelId="{392E58BF-EAE6-40DE-9571-30FA0C9F6D0B}" type="parTrans" cxnId="{BCE516C1-FC8F-45D5-BFE9-67B63E151D3C}">
      <dgm:prSet/>
      <dgm:spPr/>
      <dgm:t>
        <a:bodyPr/>
        <a:lstStyle/>
        <a:p>
          <a:pPr algn="l"/>
          <a:endParaRPr lang="zh-CN" altLang="en-US" sz="2400">
            <a:solidFill>
              <a:schemeClr val="bg1">
                <a:lumMod val="50000"/>
              </a:schemeClr>
            </a:solidFill>
          </a:endParaRPr>
        </a:p>
      </dgm:t>
    </dgm:pt>
    <dgm:pt modelId="{621D73F6-5117-4F18-BB17-162986CA7BAD}" type="sibTrans" cxnId="{BCE516C1-FC8F-45D5-BFE9-67B63E151D3C}">
      <dgm:prSet/>
      <dgm:spPr/>
      <dgm:t>
        <a:bodyPr/>
        <a:lstStyle/>
        <a:p>
          <a:pPr algn="l"/>
          <a:endParaRPr lang="zh-CN" altLang="en-US" sz="2400">
            <a:solidFill>
              <a:schemeClr val="bg1">
                <a:lumMod val="50000"/>
              </a:schemeClr>
            </a:solidFill>
          </a:endParaRPr>
        </a:p>
      </dgm:t>
    </dgm:pt>
    <dgm:pt modelId="{53509BBB-D48E-41AD-B460-DEB5E4E2E12C}">
      <dgm:prSet phldrT="[文本]" custT="1"/>
      <dgm:spPr/>
      <dgm:t>
        <a:bodyPr/>
        <a:lstStyle/>
        <a:p>
          <a:pPr algn="l"/>
          <a:r>
            <a:rPr lang="zh-CN" altLang="en-US" sz="2400" dirty="0">
              <a:solidFill>
                <a:schemeClr val="bg1">
                  <a:lumMod val="50000"/>
                </a:schemeClr>
              </a:solidFill>
            </a:rPr>
            <a:t>独立磁盘冗余阵列</a:t>
          </a:r>
        </a:p>
      </dgm:t>
    </dgm:pt>
    <dgm:pt modelId="{F451FC80-7D7B-487D-8228-66D648870760}" type="parTrans" cxnId="{6B10C397-3195-4FEE-B8B7-1F5E47FA08ED}">
      <dgm:prSet/>
      <dgm:spPr/>
      <dgm:t>
        <a:bodyPr/>
        <a:lstStyle/>
        <a:p>
          <a:pPr algn="l"/>
          <a:endParaRPr lang="zh-CN" altLang="en-US" sz="2400">
            <a:solidFill>
              <a:schemeClr val="bg1">
                <a:lumMod val="50000"/>
              </a:schemeClr>
            </a:solidFill>
          </a:endParaRPr>
        </a:p>
      </dgm:t>
    </dgm:pt>
    <dgm:pt modelId="{56F747DD-F849-46F9-9F76-42283D20C09C}" type="sibTrans" cxnId="{6B10C397-3195-4FEE-B8B7-1F5E47FA08ED}">
      <dgm:prSet/>
      <dgm:spPr/>
      <dgm:t>
        <a:bodyPr/>
        <a:lstStyle/>
        <a:p>
          <a:pPr algn="l"/>
          <a:endParaRPr lang="zh-CN" altLang="en-US" sz="2400">
            <a:solidFill>
              <a:schemeClr val="bg1">
                <a:lumMod val="50000"/>
              </a:schemeClr>
            </a:solidFill>
          </a:endParaRPr>
        </a:p>
      </dgm:t>
    </dgm:pt>
    <dgm:pt modelId="{1D2AE314-D54A-45A1-A910-2C39CB2B162B}">
      <dgm:prSet phldrT="[文本]" custT="1"/>
      <dgm:spPr/>
      <dgm:t>
        <a:bodyPr/>
        <a:lstStyle/>
        <a:p>
          <a:pPr algn="l"/>
          <a:r>
            <a:rPr lang="zh-CN" altLang="en-US" sz="2400" dirty="0">
              <a:solidFill>
                <a:schemeClr val="bg1"/>
              </a:solidFill>
            </a:rPr>
            <a:t>优化分布</a:t>
          </a:r>
        </a:p>
      </dgm:t>
    </dgm:pt>
    <dgm:pt modelId="{A816E28F-53D2-4BC1-BDBD-242567C182AD}" type="parTrans" cxnId="{6E065214-7E34-4FF7-862A-F45FCF1BC602}">
      <dgm:prSet/>
      <dgm:spPr/>
      <dgm:t>
        <a:bodyPr/>
        <a:lstStyle/>
        <a:p>
          <a:endParaRPr lang="zh-CN" altLang="en-US" sz="2400">
            <a:solidFill>
              <a:schemeClr val="bg1">
                <a:lumMod val="50000"/>
              </a:schemeClr>
            </a:solidFill>
          </a:endParaRPr>
        </a:p>
      </dgm:t>
    </dgm:pt>
    <dgm:pt modelId="{CB8D1986-0FD8-4DC7-A903-111C57AA2FD7}" type="sibTrans" cxnId="{6E065214-7E34-4FF7-862A-F45FCF1BC602}">
      <dgm:prSet/>
      <dgm:spPr/>
      <dgm:t>
        <a:bodyPr/>
        <a:lstStyle/>
        <a:p>
          <a:endParaRPr lang="zh-CN" altLang="en-US" sz="2400">
            <a:solidFill>
              <a:schemeClr val="bg1">
                <a:lumMod val="50000"/>
              </a:schemeClr>
            </a:solidFill>
          </a:endParaRPr>
        </a:p>
      </dgm:t>
    </dgm:pt>
    <dgm:pt modelId="{747B22B2-BCC5-4BD7-AA3E-B5306671BE78}">
      <dgm:prSet phldrT="[文本]" custT="1"/>
      <dgm:spPr/>
      <dgm:t>
        <a:bodyPr/>
        <a:lstStyle/>
        <a:p>
          <a:pPr algn="l"/>
          <a:r>
            <a:rPr lang="zh-CN" altLang="en-US" sz="2400" dirty="0">
              <a:solidFill>
                <a:schemeClr val="bg1">
                  <a:lumMod val="50000"/>
                </a:schemeClr>
              </a:solidFill>
            </a:rPr>
            <a:t>交替地址</a:t>
          </a:r>
        </a:p>
      </dgm:t>
    </dgm:pt>
    <dgm:pt modelId="{C57D0061-0D8D-46E1-8554-33E949A98BB1}" type="parTrans" cxnId="{D0E6B8B5-0464-432E-B3DF-419E3737359E}">
      <dgm:prSet/>
      <dgm:spPr/>
      <dgm:t>
        <a:bodyPr/>
        <a:lstStyle/>
        <a:p>
          <a:endParaRPr lang="zh-CN" altLang="en-US" sz="2400">
            <a:solidFill>
              <a:schemeClr val="bg1">
                <a:lumMod val="50000"/>
              </a:schemeClr>
            </a:solidFill>
          </a:endParaRPr>
        </a:p>
      </dgm:t>
    </dgm:pt>
    <dgm:pt modelId="{C9E2A243-7C90-4C59-814C-7742E8551CFF}" type="sibTrans" cxnId="{D0E6B8B5-0464-432E-B3DF-419E3737359E}">
      <dgm:prSet/>
      <dgm:spPr/>
      <dgm:t>
        <a:bodyPr/>
        <a:lstStyle/>
        <a:p>
          <a:endParaRPr lang="zh-CN" altLang="en-US" sz="2400">
            <a:solidFill>
              <a:schemeClr val="bg1">
                <a:lumMod val="50000"/>
              </a:schemeClr>
            </a:solidFill>
          </a:endParaRPr>
        </a:p>
      </dgm:t>
    </dgm:pt>
    <dgm:pt modelId="{612F1B37-F483-46DE-89F3-9CCE2304561E}">
      <dgm:prSet phldrT="[文本]" custT="1"/>
      <dgm:spPr/>
      <dgm:t>
        <a:bodyPr/>
        <a:lstStyle/>
        <a:p>
          <a:pPr algn="l"/>
          <a:r>
            <a:rPr lang="zh-CN" altLang="en-US" sz="2400" dirty="0">
              <a:solidFill>
                <a:schemeClr val="bg1">
                  <a:lumMod val="50000"/>
                </a:schemeClr>
              </a:solidFill>
            </a:rPr>
            <a:t>提高磁盘</a:t>
          </a:r>
          <a:r>
            <a:rPr lang="en-US" altLang="zh-CN" sz="2400" dirty="0">
              <a:solidFill>
                <a:schemeClr val="bg1">
                  <a:lumMod val="50000"/>
                </a:schemeClr>
              </a:solidFill>
            </a:rPr>
            <a:t>I/O</a:t>
          </a:r>
          <a:r>
            <a:rPr lang="zh-CN" altLang="en-US" sz="2400" dirty="0">
              <a:solidFill>
                <a:schemeClr val="bg1">
                  <a:lumMod val="50000"/>
                </a:schemeClr>
              </a:solidFill>
            </a:rPr>
            <a:t>速度的方法</a:t>
          </a:r>
        </a:p>
      </dgm:t>
    </dgm:pt>
    <dgm:pt modelId="{07FB301B-CC8C-4884-89D3-0C833BCAB1D5}" type="parTrans" cxnId="{D5EF470F-A336-4DB0-A71C-1BFE5F75F9B2}">
      <dgm:prSet/>
      <dgm:spPr/>
      <dgm:t>
        <a:bodyPr/>
        <a:lstStyle/>
        <a:p>
          <a:endParaRPr lang="zh-CN" altLang="en-US" sz="2400">
            <a:solidFill>
              <a:schemeClr val="bg1">
                <a:lumMod val="50000"/>
              </a:schemeClr>
            </a:solidFill>
          </a:endParaRPr>
        </a:p>
      </dgm:t>
    </dgm:pt>
    <dgm:pt modelId="{104D9359-97C8-4252-9F4B-994396AF854C}" type="sibTrans" cxnId="{D5EF470F-A336-4DB0-A71C-1BFE5F75F9B2}">
      <dgm:prSet/>
      <dgm:spPr/>
      <dgm:t>
        <a:bodyPr/>
        <a:lstStyle/>
        <a:p>
          <a:endParaRPr lang="zh-CN" altLang="en-US" sz="2400">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pt>
    <dgm:pt modelId="{82624119-6A4C-43BE-A6BA-DF3719620E44}" type="pres">
      <dgm:prSet presAssocID="{935C2539-BAC6-4B3B-9EF0-7CCE87CBFC92}" presName="spacing" presStyleCnt="0"/>
      <dgm:spPr/>
    </dgm:pt>
    <dgm:pt modelId="{001012B4-BFA1-4C84-A5AC-A8A20F740243}" type="pres">
      <dgm:prSet presAssocID="{1D2AE314-D54A-45A1-A910-2C39CB2B162B}" presName="composite" presStyleCnt="0"/>
      <dgm:spPr/>
    </dgm:pt>
    <dgm:pt modelId="{85A95C93-9C3D-4975-92D6-BB0A9CBB4F97}" type="pres">
      <dgm:prSet presAssocID="{1D2AE314-D54A-45A1-A910-2C39CB2B162B}" presName="imgShp" presStyleLbl="fgImgPlace1" presStyleIdx="2" presStyleCnt="7"/>
      <dgm:spPr/>
    </dgm:pt>
    <dgm:pt modelId="{67286381-5429-491A-B46D-F670D3C6F40D}" type="pres">
      <dgm:prSet presAssocID="{1D2AE314-D54A-45A1-A910-2C39CB2B162B}" presName="txShp" presStyleLbl="node1" presStyleIdx="2" presStyleCnt="7">
        <dgm:presLayoutVars>
          <dgm:bulletEnabled val="1"/>
        </dgm:presLayoutVars>
      </dgm:prSet>
      <dgm:spPr/>
    </dgm:pt>
    <dgm:pt modelId="{86A6731C-33F3-40D9-8622-61638FA0EFF1}" type="pres">
      <dgm:prSet presAssocID="{CB8D1986-0FD8-4DC7-A903-111C57AA2FD7}" presName="spacing" presStyleCnt="0"/>
      <dgm:spPr/>
    </dgm:pt>
    <dgm:pt modelId="{7CF04A61-0C6C-495D-9E2D-5BFA45B52E99}" type="pres">
      <dgm:prSet presAssocID="{747B22B2-BCC5-4BD7-AA3E-B5306671BE78}" presName="composite" presStyleCnt="0"/>
      <dgm:spPr/>
    </dgm:pt>
    <dgm:pt modelId="{F57B80E5-1F23-453F-97D1-16B03FCE6DE7}" type="pres">
      <dgm:prSet presAssocID="{747B22B2-BCC5-4BD7-AA3E-B5306671BE78}" presName="imgShp" presStyleLbl="fgImgPlace1" presStyleIdx="3" presStyleCnt="7"/>
      <dgm:spPr/>
    </dgm:pt>
    <dgm:pt modelId="{7F7C1D01-5D41-4BD1-9238-70FAB3194554}" type="pres">
      <dgm:prSet presAssocID="{747B22B2-BCC5-4BD7-AA3E-B5306671BE78}" presName="txShp" presStyleLbl="node1" presStyleIdx="3" presStyleCnt="7">
        <dgm:presLayoutVars>
          <dgm:bulletEnabled val="1"/>
        </dgm:presLayoutVars>
      </dgm:prSet>
      <dgm:spPr/>
    </dgm:pt>
    <dgm:pt modelId="{8CB42E8B-FC18-4342-A7F4-20FE05FB2A06}" type="pres">
      <dgm:prSet presAssocID="{C9E2A243-7C90-4C59-814C-7742E8551CFF}"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4" presStyleCnt="7"/>
      <dgm:spPr/>
    </dgm:pt>
    <dgm:pt modelId="{25D47257-2F2A-464E-884F-02A0D8CF3387}" type="pres">
      <dgm:prSet presAssocID="{2BF56530-5723-4FFA-A51A-B49CE9C3E652}" presName="txShp" presStyleLbl="node1" presStyleIdx="4" presStyleCnt="7">
        <dgm:presLayoutVars>
          <dgm:bulletEnabled val="1"/>
        </dgm:presLayoutVars>
      </dgm:prSet>
      <dgm:spPr/>
    </dgm:pt>
    <dgm:pt modelId="{CE860AA9-094F-4669-935F-8D156A6BD5B6}" type="pres">
      <dgm:prSet presAssocID="{621D73F6-5117-4F18-BB17-162986CA7BAD}" presName="spacing" presStyleCnt="0"/>
      <dgm:spPr/>
    </dgm:pt>
    <dgm:pt modelId="{EC15B40A-B41B-48FF-826B-CCDB739CECBD}" type="pres">
      <dgm:prSet presAssocID="{53509BBB-D48E-41AD-B460-DEB5E4E2E12C}" presName="composite" presStyleCnt="0"/>
      <dgm:spPr/>
    </dgm:pt>
    <dgm:pt modelId="{58837DD9-AAE7-419D-BABD-91B9A242348B}" type="pres">
      <dgm:prSet presAssocID="{53509BBB-D48E-41AD-B460-DEB5E4E2E12C}" presName="imgShp" presStyleLbl="fgImgPlace1" presStyleIdx="5" presStyleCnt="7"/>
      <dgm:spPr/>
    </dgm:pt>
    <dgm:pt modelId="{5CE4A4E2-2D4F-479A-9999-3621B3DE1494}" type="pres">
      <dgm:prSet presAssocID="{53509BBB-D48E-41AD-B460-DEB5E4E2E12C}" presName="txShp" presStyleLbl="node1" presStyleIdx="5" presStyleCnt="7">
        <dgm:presLayoutVars>
          <dgm:bulletEnabled val="1"/>
        </dgm:presLayoutVars>
      </dgm:prSet>
      <dgm:spPr/>
    </dgm:pt>
    <dgm:pt modelId="{B228BDF4-EED4-4256-8BC7-744084C37965}" type="pres">
      <dgm:prSet presAssocID="{56F747DD-F849-46F9-9F76-42283D20C09C}" presName="spacing" presStyleCnt="0"/>
      <dgm:spPr/>
    </dgm:pt>
    <dgm:pt modelId="{DF45820C-87F0-4D88-9C81-3653C9D7F6DA}" type="pres">
      <dgm:prSet presAssocID="{612F1B37-F483-46DE-89F3-9CCE2304561E}" presName="composite" presStyleCnt="0"/>
      <dgm:spPr/>
    </dgm:pt>
    <dgm:pt modelId="{F527BA80-1825-4647-817F-063ED32BA042}" type="pres">
      <dgm:prSet presAssocID="{612F1B37-F483-46DE-89F3-9CCE2304561E}" presName="imgShp" presStyleLbl="fgImgPlace1" presStyleIdx="6" presStyleCnt="7"/>
      <dgm:spPr/>
    </dgm:pt>
    <dgm:pt modelId="{EDC6F0CC-1320-4411-8BB8-86AC3DBB1323}" type="pres">
      <dgm:prSet presAssocID="{612F1B37-F483-46DE-89F3-9CCE2304561E}" presName="txShp" presStyleLbl="node1" presStyleIdx="6" presStyleCnt="7">
        <dgm:presLayoutVars>
          <dgm:bulletEnabled val="1"/>
        </dgm:presLayoutVars>
      </dgm:prSet>
      <dgm:spPr/>
    </dgm:pt>
  </dgm:ptLst>
  <dgm:cxnLst>
    <dgm:cxn modelId="{D5EF470F-A336-4DB0-A71C-1BFE5F75F9B2}" srcId="{CA13F789-625B-41DB-8105-BC8383EF067E}" destId="{612F1B37-F483-46DE-89F3-9CCE2304561E}" srcOrd="6" destOrd="0" parTransId="{07FB301B-CC8C-4884-89D3-0C833BCAB1D5}" sibTransId="{104D9359-97C8-4252-9F4B-994396AF854C}"/>
    <dgm:cxn modelId="{6E065214-7E34-4FF7-862A-F45FCF1BC602}" srcId="{CA13F789-625B-41DB-8105-BC8383EF067E}" destId="{1D2AE314-D54A-45A1-A910-2C39CB2B162B}" srcOrd="2" destOrd="0" parTransId="{A816E28F-53D2-4BC1-BDBD-242567C182AD}" sibTransId="{CB8D1986-0FD8-4DC7-A903-111C57AA2FD7}"/>
    <dgm:cxn modelId="{EA16AE16-9ED4-43F4-B072-EC545A2C25CC}" srcId="{CA13F789-625B-41DB-8105-BC8383EF067E}" destId="{C506AAFE-29B0-42F0-8C1B-394F58EF3855}" srcOrd="0" destOrd="0" parTransId="{5416CC1C-2EE5-476B-9F1F-6CAD93ABF8DC}" sibTransId="{CDF01AD3-2158-4B55-A227-227F0154CE71}"/>
    <dgm:cxn modelId="{AB6B8E22-E7ED-4B2F-98AB-BA728F353782}" type="presOf" srcId="{612F1B37-F483-46DE-89F3-9CCE2304561E}" destId="{EDC6F0CC-1320-4411-8BB8-86AC3DBB1323}" srcOrd="0" destOrd="0" presId="urn:microsoft.com/office/officeart/2005/8/layout/vList3"/>
    <dgm:cxn modelId="{DFCECE2C-CC1D-6746-8BBB-BE2A818001C7}" type="presOf" srcId="{C506AAFE-29B0-42F0-8C1B-394F58EF3855}" destId="{36136117-6010-4345-8600-F50BE49EB790}" srcOrd="0" destOrd="0" presId="urn:microsoft.com/office/officeart/2005/8/layout/vList3"/>
    <dgm:cxn modelId="{35474667-15C5-7F45-86FA-DB160B9547B6}" type="presOf" srcId="{CA13F789-625B-41DB-8105-BC8383EF067E}" destId="{356B1EF5-EFEE-4F7D-B915-C784AA57F7B4}" srcOrd="0" destOrd="0" presId="urn:microsoft.com/office/officeart/2005/8/layout/vList3"/>
    <dgm:cxn modelId="{6B10C397-3195-4FEE-B8B7-1F5E47FA08ED}" srcId="{CA13F789-625B-41DB-8105-BC8383EF067E}" destId="{53509BBB-D48E-41AD-B460-DEB5E4E2E12C}" srcOrd="5" destOrd="0" parTransId="{F451FC80-7D7B-487D-8228-66D648870760}" sibTransId="{56F747DD-F849-46F9-9F76-42283D20C09C}"/>
    <dgm:cxn modelId="{BF47929E-6AD5-CE49-956E-2872C370E1F4}" type="presOf" srcId="{BD787650-62DE-4404-9F85-0E10CE061CCA}" destId="{9BFBADD7-ED1F-4BE5-B118-09FE25676435}" srcOrd="0" destOrd="0" presId="urn:microsoft.com/office/officeart/2005/8/layout/vList3"/>
    <dgm:cxn modelId="{859E9FA1-FD15-544A-A3C7-E68683B2F77D}" type="presOf" srcId="{2BF56530-5723-4FFA-A51A-B49CE9C3E652}" destId="{25D47257-2F2A-464E-884F-02A0D8CF3387}" srcOrd="0" destOrd="0" presId="urn:microsoft.com/office/officeart/2005/8/layout/vList3"/>
    <dgm:cxn modelId="{D0E6B8B5-0464-432E-B3DF-419E3737359E}" srcId="{CA13F789-625B-41DB-8105-BC8383EF067E}" destId="{747B22B2-BCC5-4BD7-AA3E-B5306671BE78}" srcOrd="3" destOrd="0" parTransId="{C57D0061-0D8D-46E1-8554-33E949A98BB1}" sibTransId="{C9E2A243-7C90-4C59-814C-7742E8551CFF}"/>
    <dgm:cxn modelId="{BCE516C1-FC8F-45D5-BFE9-67B63E151D3C}" srcId="{CA13F789-625B-41DB-8105-BC8383EF067E}" destId="{2BF56530-5723-4FFA-A51A-B49CE9C3E652}" srcOrd="4"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5C1C30E6-44DA-40D5-9DE1-D5DBC994D5BA}" type="presOf" srcId="{747B22B2-BCC5-4BD7-AA3E-B5306671BE78}" destId="{7F7C1D01-5D41-4BD1-9238-70FAB3194554}" srcOrd="0" destOrd="0" presId="urn:microsoft.com/office/officeart/2005/8/layout/vList3"/>
    <dgm:cxn modelId="{2C4FF1F2-5A65-4762-A8D9-BE329F735475}" type="presOf" srcId="{53509BBB-D48E-41AD-B460-DEB5E4E2E12C}" destId="{5CE4A4E2-2D4F-479A-9999-3621B3DE1494}" srcOrd="0" destOrd="0" presId="urn:microsoft.com/office/officeart/2005/8/layout/vList3"/>
    <dgm:cxn modelId="{BAC99BF7-4E1E-4266-86F3-1C34557BE511}" type="presOf" srcId="{1D2AE314-D54A-45A1-A910-2C39CB2B162B}" destId="{67286381-5429-491A-B46D-F670D3C6F40D}" srcOrd="0" destOrd="0" presId="urn:microsoft.com/office/officeart/2005/8/layout/vList3"/>
    <dgm:cxn modelId="{F2580ACD-A9B2-9E48-A5A7-E7D004151302}" type="presParOf" srcId="{356B1EF5-EFEE-4F7D-B915-C784AA57F7B4}" destId="{5D83446D-ACA0-41C7-8C88-A14699F95BCD}" srcOrd="0" destOrd="0" presId="urn:microsoft.com/office/officeart/2005/8/layout/vList3"/>
    <dgm:cxn modelId="{88A30C50-2C07-B944-A31F-B5E46A2EF1D6}" type="presParOf" srcId="{5D83446D-ACA0-41C7-8C88-A14699F95BCD}" destId="{35EFA3EB-4238-4E17-91FA-C992C6D844E0}" srcOrd="0" destOrd="0" presId="urn:microsoft.com/office/officeart/2005/8/layout/vList3"/>
    <dgm:cxn modelId="{4A6E6C31-5C19-B546-8275-965EF4E3070C}" type="presParOf" srcId="{5D83446D-ACA0-41C7-8C88-A14699F95BCD}" destId="{36136117-6010-4345-8600-F50BE49EB790}" srcOrd="1" destOrd="0" presId="urn:microsoft.com/office/officeart/2005/8/layout/vList3"/>
    <dgm:cxn modelId="{0BCB0E1D-5985-3440-B2B2-D7BAB753722A}" type="presParOf" srcId="{356B1EF5-EFEE-4F7D-B915-C784AA57F7B4}" destId="{C8749EFE-D5AD-4C08-9A84-F55F770B5E2F}" srcOrd="1" destOrd="0" presId="urn:microsoft.com/office/officeart/2005/8/layout/vList3"/>
    <dgm:cxn modelId="{7E69F70B-A78A-8049-9E20-8223E6061C12}" type="presParOf" srcId="{356B1EF5-EFEE-4F7D-B915-C784AA57F7B4}" destId="{CAA33146-779A-4956-B452-F23832B39BA9}" srcOrd="2" destOrd="0" presId="urn:microsoft.com/office/officeart/2005/8/layout/vList3"/>
    <dgm:cxn modelId="{BF0E4929-4F63-A741-9611-7D0B85BAFDDB}" type="presParOf" srcId="{CAA33146-779A-4956-B452-F23832B39BA9}" destId="{48002825-B8AB-4DCA-9705-4B3DF45F012E}" srcOrd="0" destOrd="0" presId="urn:microsoft.com/office/officeart/2005/8/layout/vList3"/>
    <dgm:cxn modelId="{F31B5861-2EF5-6547-9F32-3D662D5A72FD}" type="presParOf" srcId="{CAA33146-779A-4956-B452-F23832B39BA9}" destId="{9BFBADD7-ED1F-4BE5-B118-09FE25676435}" srcOrd="1" destOrd="0" presId="urn:microsoft.com/office/officeart/2005/8/layout/vList3"/>
    <dgm:cxn modelId="{2359F8E8-BAD6-EE45-BBEE-639A24F67A1F}" type="presParOf" srcId="{356B1EF5-EFEE-4F7D-B915-C784AA57F7B4}" destId="{82624119-6A4C-43BE-A6BA-DF3719620E44}" srcOrd="3" destOrd="0" presId="urn:microsoft.com/office/officeart/2005/8/layout/vList3"/>
    <dgm:cxn modelId="{828C7031-B3EA-42E9-9752-EBA6FE0D2857}" type="presParOf" srcId="{356B1EF5-EFEE-4F7D-B915-C784AA57F7B4}" destId="{001012B4-BFA1-4C84-A5AC-A8A20F740243}" srcOrd="4" destOrd="0" presId="urn:microsoft.com/office/officeart/2005/8/layout/vList3"/>
    <dgm:cxn modelId="{3E89CDB4-1A97-43DC-8B81-B6796DDCF050}" type="presParOf" srcId="{001012B4-BFA1-4C84-A5AC-A8A20F740243}" destId="{85A95C93-9C3D-4975-92D6-BB0A9CBB4F97}" srcOrd="0" destOrd="0" presId="urn:microsoft.com/office/officeart/2005/8/layout/vList3"/>
    <dgm:cxn modelId="{083E3456-29F7-45BF-A955-7B8865943CB2}" type="presParOf" srcId="{001012B4-BFA1-4C84-A5AC-A8A20F740243}" destId="{67286381-5429-491A-B46D-F670D3C6F40D}" srcOrd="1" destOrd="0" presId="urn:microsoft.com/office/officeart/2005/8/layout/vList3"/>
    <dgm:cxn modelId="{3E124855-5FF1-4E2D-86D1-ED7052B44F5A}" type="presParOf" srcId="{356B1EF5-EFEE-4F7D-B915-C784AA57F7B4}" destId="{86A6731C-33F3-40D9-8622-61638FA0EFF1}" srcOrd="5" destOrd="0" presId="urn:microsoft.com/office/officeart/2005/8/layout/vList3"/>
    <dgm:cxn modelId="{C0E31F00-C919-4DAF-B963-393C8D33342B}" type="presParOf" srcId="{356B1EF5-EFEE-4F7D-B915-C784AA57F7B4}" destId="{7CF04A61-0C6C-495D-9E2D-5BFA45B52E99}" srcOrd="6" destOrd="0" presId="urn:microsoft.com/office/officeart/2005/8/layout/vList3"/>
    <dgm:cxn modelId="{F7349E23-803E-4A4B-BE8C-5FF85109BDB6}" type="presParOf" srcId="{7CF04A61-0C6C-495D-9E2D-5BFA45B52E99}" destId="{F57B80E5-1F23-453F-97D1-16B03FCE6DE7}" srcOrd="0" destOrd="0" presId="urn:microsoft.com/office/officeart/2005/8/layout/vList3"/>
    <dgm:cxn modelId="{255DD7AD-3839-483D-9B1F-92FBF5DCAFA2}" type="presParOf" srcId="{7CF04A61-0C6C-495D-9E2D-5BFA45B52E99}" destId="{7F7C1D01-5D41-4BD1-9238-70FAB3194554}" srcOrd="1" destOrd="0" presId="urn:microsoft.com/office/officeart/2005/8/layout/vList3"/>
    <dgm:cxn modelId="{3B9D2AC5-707C-4BCD-957F-1FF6215A46D4}" type="presParOf" srcId="{356B1EF5-EFEE-4F7D-B915-C784AA57F7B4}" destId="{8CB42E8B-FC18-4342-A7F4-20FE05FB2A06}" srcOrd="7" destOrd="0" presId="urn:microsoft.com/office/officeart/2005/8/layout/vList3"/>
    <dgm:cxn modelId="{58D5D14F-B6F8-AC46-AED3-C47758DCB2D0}" type="presParOf" srcId="{356B1EF5-EFEE-4F7D-B915-C784AA57F7B4}" destId="{2885A167-7D5D-498D-A7A7-55E82D8C5284}" srcOrd="8" destOrd="0" presId="urn:microsoft.com/office/officeart/2005/8/layout/vList3"/>
    <dgm:cxn modelId="{4207AE93-53CB-9B47-8AB7-032C8650A242}" type="presParOf" srcId="{2885A167-7D5D-498D-A7A7-55E82D8C5284}" destId="{9A979B63-E0BD-4AB8-9341-07C8EF7760AF}" srcOrd="0" destOrd="0" presId="urn:microsoft.com/office/officeart/2005/8/layout/vList3"/>
    <dgm:cxn modelId="{8A79A17E-6616-C34F-B105-2BAC6AAA996F}" type="presParOf" srcId="{2885A167-7D5D-498D-A7A7-55E82D8C5284}" destId="{25D47257-2F2A-464E-884F-02A0D8CF3387}" srcOrd="1" destOrd="0" presId="urn:microsoft.com/office/officeart/2005/8/layout/vList3"/>
    <dgm:cxn modelId="{CF4D3D2C-CEEF-4130-ACEB-7394A1548C3C}" type="presParOf" srcId="{356B1EF5-EFEE-4F7D-B915-C784AA57F7B4}" destId="{CE860AA9-094F-4669-935F-8D156A6BD5B6}" srcOrd="9" destOrd="0" presId="urn:microsoft.com/office/officeart/2005/8/layout/vList3"/>
    <dgm:cxn modelId="{6D9D235B-8B1E-459E-BF37-E8267909F002}" type="presParOf" srcId="{356B1EF5-EFEE-4F7D-B915-C784AA57F7B4}" destId="{EC15B40A-B41B-48FF-826B-CCDB739CECBD}" srcOrd="10" destOrd="0" presId="urn:microsoft.com/office/officeart/2005/8/layout/vList3"/>
    <dgm:cxn modelId="{301A2D16-FE56-4FEC-BD76-5C653E525BBC}" type="presParOf" srcId="{EC15B40A-B41B-48FF-826B-CCDB739CECBD}" destId="{58837DD9-AAE7-419D-BABD-91B9A242348B}" srcOrd="0" destOrd="0" presId="urn:microsoft.com/office/officeart/2005/8/layout/vList3"/>
    <dgm:cxn modelId="{B6BD41F1-57A3-482F-961D-A55BC1F1A985}" type="presParOf" srcId="{EC15B40A-B41B-48FF-826B-CCDB739CECBD}" destId="{5CE4A4E2-2D4F-479A-9999-3621B3DE1494}" srcOrd="1" destOrd="0" presId="urn:microsoft.com/office/officeart/2005/8/layout/vList3"/>
    <dgm:cxn modelId="{7371294A-EB67-4487-8A66-EF3D31C76E3F}" type="presParOf" srcId="{356B1EF5-EFEE-4F7D-B915-C784AA57F7B4}" destId="{B228BDF4-EED4-4256-8BC7-744084C37965}" srcOrd="11" destOrd="0" presId="urn:microsoft.com/office/officeart/2005/8/layout/vList3"/>
    <dgm:cxn modelId="{F5F103EC-5A94-44D7-881E-C97D7D8D18D4}" type="presParOf" srcId="{356B1EF5-EFEE-4F7D-B915-C784AA57F7B4}" destId="{DF45820C-87F0-4D88-9C81-3653C9D7F6DA}" srcOrd="12" destOrd="0" presId="urn:microsoft.com/office/officeart/2005/8/layout/vList3"/>
    <dgm:cxn modelId="{7D69C5A1-5F3B-46DA-9354-7C2387A20E8D}" type="presParOf" srcId="{DF45820C-87F0-4D88-9C81-3653C9D7F6DA}" destId="{F527BA80-1825-4647-817F-063ED32BA042}" srcOrd="0" destOrd="0" presId="urn:microsoft.com/office/officeart/2005/8/layout/vList3"/>
    <dgm:cxn modelId="{E14DA5A0-95D6-4F9A-93E5-D6F51BA76994}" type="presParOf" srcId="{DF45820C-87F0-4D88-9C81-3653C9D7F6DA}" destId="{EDC6F0CC-1320-4411-8BB8-86AC3DBB132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r>
            <a:rPr lang="en-US" altLang="zh-CN" dirty="0"/>
            <a:t>I/O </a:t>
          </a:r>
          <a:r>
            <a:rPr lang="zh-CN" altLang="en-US" dirty="0"/>
            <a:t>系统</a:t>
          </a: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r>
            <a:rPr lang="en-US" altLang="zh-CN" dirty="0"/>
            <a:t>I/O </a:t>
          </a:r>
          <a:r>
            <a:rPr lang="zh-CN" altLang="en-US" dirty="0"/>
            <a:t>控制方式</a:t>
          </a: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2BF56530-5723-4FFA-A51A-B49CE9C3E652}">
      <dgm:prSet phldrT="[文本]"/>
      <dgm:spPr/>
      <dgm:t>
        <a:bodyPr/>
        <a:lstStyle/>
        <a:p>
          <a:r>
            <a:rPr lang="zh-CN" altLang="en-US" dirty="0"/>
            <a:t>设备控制器</a:t>
          </a:r>
        </a:p>
      </dgm:t>
    </dgm:pt>
    <dgm:pt modelId="{392E58BF-EAE6-40DE-9571-30FA0C9F6D0B}" type="parTrans" cxnId="{BCE516C1-FC8F-45D5-BFE9-67B63E151D3C}">
      <dgm:prSet/>
      <dgm:spPr/>
      <dgm:t>
        <a:bodyPr/>
        <a:lstStyle/>
        <a:p>
          <a:endParaRPr lang="zh-CN" altLang="en-US"/>
        </a:p>
      </dgm:t>
    </dgm:pt>
    <dgm:pt modelId="{621D73F6-5117-4F18-BB17-162986CA7BAD}" type="sibTrans" cxnId="{BCE516C1-FC8F-45D5-BFE9-67B63E151D3C}">
      <dgm:prSet/>
      <dgm:spPr/>
      <dgm:t>
        <a:bodyPr/>
        <a:lstStyle/>
        <a:p>
          <a:endParaRPr lang="zh-CN" alt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3"/>
      <dgm:spPr/>
    </dgm:pt>
    <dgm:pt modelId="{25D47257-2F2A-464E-884F-02A0D8CF3387}" type="pres">
      <dgm:prSet presAssocID="{2BF56530-5723-4FFA-A51A-B49CE9C3E652}" presName="txShp" presStyleLbl="node1" presStyleIdx="2" presStyleCnt="3">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C6B7E9D7-1446-40B5-A76F-D8BDD9B8FDF0}" type="presOf" srcId="{C506AAFE-29B0-42F0-8C1B-394F58EF3855}" destId="{36136117-6010-4345-8600-F50BE49EB790}" srcOrd="0" destOrd="0" presId="urn:microsoft.com/office/officeart/2005/8/layout/vList3"/>
    <dgm:cxn modelId="{0A6FFCE4-5EB3-49F6-BD18-CBAF90BA7802}" type="presOf" srcId="{BD787650-62DE-4404-9F85-0E10CE061CCA}" destId="{9BFBADD7-ED1F-4BE5-B118-09FE25676435}" srcOrd="0" destOrd="0" presId="urn:microsoft.com/office/officeart/2005/8/layout/vList3"/>
    <dgm:cxn modelId="{7E1BB9EC-BED8-4946-AC0B-1E62359A71B3}" type="presOf" srcId="{2BF56530-5723-4FFA-A51A-B49CE9C3E652}" destId="{25D47257-2F2A-464E-884F-02A0D8CF3387}" srcOrd="0" destOrd="0" presId="urn:microsoft.com/office/officeart/2005/8/layout/vList3"/>
    <dgm:cxn modelId="{1FFCB0FB-4152-413F-BEEA-D7240D24EC45}" type="presOf" srcId="{CA13F789-625B-41DB-8105-BC8383EF067E}" destId="{356B1EF5-EFEE-4F7D-B915-C784AA57F7B4}" srcOrd="0" destOrd="0" presId="urn:microsoft.com/office/officeart/2005/8/layout/vList3"/>
    <dgm:cxn modelId="{89AB4FE0-1F2F-4457-92B1-F499A2EC0575}" type="presParOf" srcId="{356B1EF5-EFEE-4F7D-B915-C784AA57F7B4}" destId="{5D83446D-ACA0-41C7-8C88-A14699F95BCD}" srcOrd="0" destOrd="0" presId="urn:microsoft.com/office/officeart/2005/8/layout/vList3"/>
    <dgm:cxn modelId="{049F3829-94CB-4533-A950-8CA7DA354696}" type="presParOf" srcId="{5D83446D-ACA0-41C7-8C88-A14699F95BCD}" destId="{35EFA3EB-4238-4E17-91FA-C992C6D844E0}" srcOrd="0" destOrd="0" presId="urn:microsoft.com/office/officeart/2005/8/layout/vList3"/>
    <dgm:cxn modelId="{71A64C49-38E2-4423-9544-5F9CF12E9410}" type="presParOf" srcId="{5D83446D-ACA0-41C7-8C88-A14699F95BCD}" destId="{36136117-6010-4345-8600-F50BE49EB790}" srcOrd="1" destOrd="0" presId="urn:microsoft.com/office/officeart/2005/8/layout/vList3"/>
    <dgm:cxn modelId="{D181DAE5-83DE-471A-AD1D-C5632407523A}" type="presParOf" srcId="{356B1EF5-EFEE-4F7D-B915-C784AA57F7B4}" destId="{C8749EFE-D5AD-4C08-9A84-F55F770B5E2F}" srcOrd="1" destOrd="0" presId="urn:microsoft.com/office/officeart/2005/8/layout/vList3"/>
    <dgm:cxn modelId="{B7C78923-3554-4085-B0F9-14DA4687832A}" type="presParOf" srcId="{356B1EF5-EFEE-4F7D-B915-C784AA57F7B4}" destId="{CAA33146-779A-4956-B452-F23832B39BA9}" srcOrd="2" destOrd="0" presId="urn:microsoft.com/office/officeart/2005/8/layout/vList3"/>
    <dgm:cxn modelId="{01C711D7-BDE3-404B-8AA5-B00A842CFC73}" type="presParOf" srcId="{CAA33146-779A-4956-B452-F23832B39BA9}" destId="{48002825-B8AB-4DCA-9705-4B3DF45F012E}" srcOrd="0" destOrd="0" presId="urn:microsoft.com/office/officeart/2005/8/layout/vList3"/>
    <dgm:cxn modelId="{7898A3DB-8016-4942-86B9-7947CC77059C}" type="presParOf" srcId="{CAA33146-779A-4956-B452-F23832B39BA9}" destId="{9BFBADD7-ED1F-4BE5-B118-09FE25676435}" srcOrd="1" destOrd="0" presId="urn:microsoft.com/office/officeart/2005/8/layout/vList3"/>
    <dgm:cxn modelId="{6F0A51E9-1014-40D0-BB4C-59544E544F1A}" type="presParOf" srcId="{356B1EF5-EFEE-4F7D-B915-C784AA57F7B4}" destId="{82624119-6A4C-43BE-A6BA-DF3719620E44}" srcOrd="3" destOrd="0" presId="urn:microsoft.com/office/officeart/2005/8/layout/vList3"/>
    <dgm:cxn modelId="{899E4F0B-B83F-4DFB-80D1-3B3F967FCC11}" type="presParOf" srcId="{356B1EF5-EFEE-4F7D-B915-C784AA57F7B4}" destId="{2885A167-7D5D-498D-A7A7-55E82D8C5284}" srcOrd="4" destOrd="0" presId="urn:microsoft.com/office/officeart/2005/8/layout/vList3"/>
    <dgm:cxn modelId="{D8F1B637-8305-427A-A539-D3FA9A5EFE7C}" type="presParOf" srcId="{2885A167-7D5D-498D-A7A7-55E82D8C5284}" destId="{9A979B63-E0BD-4AB8-9341-07C8EF7760AF}" srcOrd="0" destOrd="0" presId="urn:microsoft.com/office/officeart/2005/8/layout/vList3"/>
    <dgm:cxn modelId="{4ED894EE-4F37-47BA-8087-F3F30880761F}" type="presParOf" srcId="{2885A167-7D5D-498D-A7A7-55E82D8C5284}" destId="{25D47257-2F2A-464E-884F-02A0D8CF338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custT="1"/>
      <dgm:spPr/>
      <dgm:t>
        <a:bodyPr/>
        <a:lstStyle/>
        <a:p>
          <a:pPr algn="l"/>
          <a:r>
            <a:rPr lang="zh-CN" altLang="en-US" sz="2400" dirty="0">
              <a:solidFill>
                <a:schemeClr val="bg1">
                  <a:lumMod val="50000"/>
                </a:schemeClr>
              </a:solidFill>
            </a:rPr>
            <a:t>存储设备的物理结构</a:t>
          </a:r>
        </a:p>
      </dgm:t>
    </dgm:pt>
    <dgm:pt modelId="{5416CC1C-2EE5-476B-9F1F-6CAD93ABF8DC}" type="parTrans" cxnId="{EA16AE16-9ED4-43F4-B072-EC545A2C25CC}">
      <dgm:prSet/>
      <dgm:spPr/>
      <dgm:t>
        <a:bodyPr/>
        <a:lstStyle/>
        <a:p>
          <a:pPr algn="l"/>
          <a:endParaRPr lang="zh-CN" altLang="en-US" sz="2400">
            <a:solidFill>
              <a:schemeClr val="bg1">
                <a:lumMod val="50000"/>
              </a:schemeClr>
            </a:solidFill>
          </a:endParaRPr>
        </a:p>
      </dgm:t>
    </dgm:pt>
    <dgm:pt modelId="{CDF01AD3-2158-4B55-A227-227F0154CE71}" type="sibTrans" cxnId="{EA16AE16-9ED4-43F4-B072-EC545A2C25CC}">
      <dgm:prSet/>
      <dgm:spPr/>
      <dgm:t>
        <a:bodyPr/>
        <a:lstStyle/>
        <a:p>
          <a:pPr algn="l"/>
          <a:endParaRPr lang="zh-CN" altLang="en-US" sz="2400">
            <a:solidFill>
              <a:schemeClr val="bg1">
                <a:lumMod val="50000"/>
              </a:schemeClr>
            </a:solidFill>
          </a:endParaRPr>
        </a:p>
      </dgm:t>
    </dgm:pt>
    <dgm:pt modelId="{BD787650-62DE-4404-9F85-0E10CE061CCA}">
      <dgm:prSet phldrT="[文本]" custT="1"/>
      <dgm:spPr/>
      <dgm:t>
        <a:bodyPr/>
        <a:lstStyle/>
        <a:p>
          <a:pPr algn="l"/>
          <a:r>
            <a:rPr lang="zh-CN" altLang="en-US" sz="2400" dirty="0">
              <a:solidFill>
                <a:schemeClr val="bg1">
                  <a:lumMod val="50000"/>
                </a:schemeClr>
              </a:solidFill>
            </a:rPr>
            <a:t>循环排序</a:t>
          </a:r>
        </a:p>
      </dgm:t>
    </dgm:pt>
    <dgm:pt modelId="{CED9FA54-18B9-441A-86D4-2FB692E0A366}" type="parTrans" cxnId="{F74F9AD6-008D-4B97-A0CB-261ABCC2AF34}">
      <dgm:prSet/>
      <dgm:spPr/>
      <dgm:t>
        <a:bodyPr/>
        <a:lstStyle/>
        <a:p>
          <a:pPr algn="l"/>
          <a:endParaRPr lang="zh-CN" altLang="en-US" sz="2400">
            <a:solidFill>
              <a:schemeClr val="bg1">
                <a:lumMod val="50000"/>
              </a:schemeClr>
            </a:solidFill>
          </a:endParaRPr>
        </a:p>
      </dgm:t>
    </dgm:pt>
    <dgm:pt modelId="{935C2539-BAC6-4B3B-9EF0-7CCE87CBFC92}" type="sibTrans" cxnId="{F74F9AD6-008D-4B97-A0CB-261ABCC2AF34}">
      <dgm:prSet/>
      <dgm:spPr/>
      <dgm:t>
        <a:bodyPr/>
        <a:lstStyle/>
        <a:p>
          <a:pPr algn="l"/>
          <a:endParaRPr lang="zh-CN" altLang="en-US" sz="2400">
            <a:solidFill>
              <a:schemeClr val="bg1">
                <a:lumMod val="50000"/>
              </a:schemeClr>
            </a:solidFill>
          </a:endParaRPr>
        </a:p>
      </dgm:t>
    </dgm:pt>
    <dgm:pt modelId="{2BF56530-5723-4FFA-A51A-B49CE9C3E652}">
      <dgm:prSet phldrT="[文本]" custT="1"/>
      <dgm:spPr/>
      <dgm:t>
        <a:bodyPr/>
        <a:lstStyle/>
        <a:p>
          <a:pPr algn="l"/>
          <a:r>
            <a:rPr lang="zh-CN" altLang="en-US" sz="2400" dirty="0">
              <a:solidFill>
                <a:schemeClr val="bg1">
                  <a:lumMod val="50000"/>
                </a:schemeClr>
              </a:solidFill>
            </a:rPr>
            <a:t>搜查定位</a:t>
          </a:r>
        </a:p>
      </dgm:t>
    </dgm:pt>
    <dgm:pt modelId="{392E58BF-EAE6-40DE-9571-30FA0C9F6D0B}" type="parTrans" cxnId="{BCE516C1-FC8F-45D5-BFE9-67B63E151D3C}">
      <dgm:prSet/>
      <dgm:spPr/>
      <dgm:t>
        <a:bodyPr/>
        <a:lstStyle/>
        <a:p>
          <a:pPr algn="l"/>
          <a:endParaRPr lang="zh-CN" altLang="en-US" sz="2400">
            <a:solidFill>
              <a:schemeClr val="bg1">
                <a:lumMod val="50000"/>
              </a:schemeClr>
            </a:solidFill>
          </a:endParaRPr>
        </a:p>
      </dgm:t>
    </dgm:pt>
    <dgm:pt modelId="{621D73F6-5117-4F18-BB17-162986CA7BAD}" type="sibTrans" cxnId="{BCE516C1-FC8F-45D5-BFE9-67B63E151D3C}">
      <dgm:prSet/>
      <dgm:spPr/>
      <dgm:t>
        <a:bodyPr/>
        <a:lstStyle/>
        <a:p>
          <a:pPr algn="l"/>
          <a:endParaRPr lang="zh-CN" altLang="en-US" sz="2400">
            <a:solidFill>
              <a:schemeClr val="bg1">
                <a:lumMod val="50000"/>
              </a:schemeClr>
            </a:solidFill>
          </a:endParaRPr>
        </a:p>
      </dgm:t>
    </dgm:pt>
    <dgm:pt modelId="{53509BBB-D48E-41AD-B460-DEB5E4E2E12C}">
      <dgm:prSet phldrT="[文本]" custT="1"/>
      <dgm:spPr/>
      <dgm:t>
        <a:bodyPr/>
        <a:lstStyle/>
        <a:p>
          <a:pPr algn="l"/>
          <a:r>
            <a:rPr lang="zh-CN" altLang="en-US" sz="2400" dirty="0">
              <a:solidFill>
                <a:schemeClr val="bg1">
                  <a:lumMod val="50000"/>
                </a:schemeClr>
              </a:solidFill>
            </a:rPr>
            <a:t>独立磁盘冗余阵列</a:t>
          </a:r>
        </a:p>
      </dgm:t>
    </dgm:pt>
    <dgm:pt modelId="{F451FC80-7D7B-487D-8228-66D648870760}" type="parTrans" cxnId="{6B10C397-3195-4FEE-B8B7-1F5E47FA08ED}">
      <dgm:prSet/>
      <dgm:spPr/>
      <dgm:t>
        <a:bodyPr/>
        <a:lstStyle/>
        <a:p>
          <a:pPr algn="l"/>
          <a:endParaRPr lang="zh-CN" altLang="en-US" sz="2400">
            <a:solidFill>
              <a:schemeClr val="bg1">
                <a:lumMod val="50000"/>
              </a:schemeClr>
            </a:solidFill>
          </a:endParaRPr>
        </a:p>
      </dgm:t>
    </dgm:pt>
    <dgm:pt modelId="{56F747DD-F849-46F9-9F76-42283D20C09C}" type="sibTrans" cxnId="{6B10C397-3195-4FEE-B8B7-1F5E47FA08ED}">
      <dgm:prSet/>
      <dgm:spPr/>
      <dgm:t>
        <a:bodyPr/>
        <a:lstStyle/>
        <a:p>
          <a:pPr algn="l"/>
          <a:endParaRPr lang="zh-CN" altLang="en-US" sz="2400">
            <a:solidFill>
              <a:schemeClr val="bg1">
                <a:lumMod val="50000"/>
              </a:schemeClr>
            </a:solidFill>
          </a:endParaRPr>
        </a:p>
      </dgm:t>
    </dgm:pt>
    <dgm:pt modelId="{1D2AE314-D54A-45A1-A910-2C39CB2B162B}">
      <dgm:prSet phldrT="[文本]" custT="1"/>
      <dgm:spPr/>
      <dgm:t>
        <a:bodyPr/>
        <a:lstStyle/>
        <a:p>
          <a:pPr algn="l"/>
          <a:r>
            <a:rPr lang="zh-CN" altLang="en-US" sz="2400" dirty="0">
              <a:solidFill>
                <a:schemeClr val="bg1">
                  <a:lumMod val="50000"/>
                </a:schemeClr>
              </a:solidFill>
            </a:rPr>
            <a:t>优化分布</a:t>
          </a:r>
        </a:p>
      </dgm:t>
    </dgm:pt>
    <dgm:pt modelId="{A816E28F-53D2-4BC1-BDBD-242567C182AD}" type="parTrans" cxnId="{6E065214-7E34-4FF7-862A-F45FCF1BC602}">
      <dgm:prSet/>
      <dgm:spPr/>
      <dgm:t>
        <a:bodyPr/>
        <a:lstStyle/>
        <a:p>
          <a:endParaRPr lang="zh-CN" altLang="en-US" sz="2400">
            <a:solidFill>
              <a:schemeClr val="bg1">
                <a:lumMod val="50000"/>
              </a:schemeClr>
            </a:solidFill>
          </a:endParaRPr>
        </a:p>
      </dgm:t>
    </dgm:pt>
    <dgm:pt modelId="{CB8D1986-0FD8-4DC7-A903-111C57AA2FD7}" type="sibTrans" cxnId="{6E065214-7E34-4FF7-862A-F45FCF1BC602}">
      <dgm:prSet/>
      <dgm:spPr/>
      <dgm:t>
        <a:bodyPr/>
        <a:lstStyle/>
        <a:p>
          <a:endParaRPr lang="zh-CN" altLang="en-US" sz="2400">
            <a:solidFill>
              <a:schemeClr val="bg1">
                <a:lumMod val="50000"/>
              </a:schemeClr>
            </a:solidFill>
          </a:endParaRPr>
        </a:p>
      </dgm:t>
    </dgm:pt>
    <dgm:pt modelId="{747B22B2-BCC5-4BD7-AA3E-B5306671BE78}">
      <dgm:prSet phldrT="[文本]" custT="1"/>
      <dgm:spPr/>
      <dgm:t>
        <a:bodyPr/>
        <a:lstStyle/>
        <a:p>
          <a:pPr algn="l"/>
          <a:r>
            <a:rPr lang="zh-CN" altLang="en-US" sz="2400" dirty="0">
              <a:solidFill>
                <a:schemeClr val="accent2">
                  <a:lumMod val="60000"/>
                  <a:lumOff val="40000"/>
                </a:schemeClr>
              </a:solidFill>
            </a:rPr>
            <a:t>交替地址</a:t>
          </a:r>
        </a:p>
      </dgm:t>
    </dgm:pt>
    <dgm:pt modelId="{C57D0061-0D8D-46E1-8554-33E949A98BB1}" type="parTrans" cxnId="{D0E6B8B5-0464-432E-B3DF-419E3737359E}">
      <dgm:prSet/>
      <dgm:spPr/>
      <dgm:t>
        <a:bodyPr/>
        <a:lstStyle/>
        <a:p>
          <a:endParaRPr lang="zh-CN" altLang="en-US" sz="2400">
            <a:solidFill>
              <a:schemeClr val="bg1">
                <a:lumMod val="50000"/>
              </a:schemeClr>
            </a:solidFill>
          </a:endParaRPr>
        </a:p>
      </dgm:t>
    </dgm:pt>
    <dgm:pt modelId="{C9E2A243-7C90-4C59-814C-7742E8551CFF}" type="sibTrans" cxnId="{D0E6B8B5-0464-432E-B3DF-419E3737359E}">
      <dgm:prSet/>
      <dgm:spPr/>
      <dgm:t>
        <a:bodyPr/>
        <a:lstStyle/>
        <a:p>
          <a:endParaRPr lang="zh-CN" altLang="en-US" sz="2400">
            <a:solidFill>
              <a:schemeClr val="bg1">
                <a:lumMod val="50000"/>
              </a:schemeClr>
            </a:solidFill>
          </a:endParaRPr>
        </a:p>
      </dgm:t>
    </dgm:pt>
    <dgm:pt modelId="{612F1B37-F483-46DE-89F3-9CCE2304561E}">
      <dgm:prSet phldrT="[文本]" custT="1"/>
      <dgm:spPr/>
      <dgm:t>
        <a:bodyPr/>
        <a:lstStyle/>
        <a:p>
          <a:pPr algn="l"/>
          <a:r>
            <a:rPr lang="zh-CN" altLang="en-US" sz="2400" dirty="0">
              <a:solidFill>
                <a:schemeClr val="bg1">
                  <a:lumMod val="50000"/>
                </a:schemeClr>
              </a:solidFill>
            </a:rPr>
            <a:t>提高磁盘</a:t>
          </a:r>
          <a:r>
            <a:rPr lang="en-US" altLang="zh-CN" sz="2400" dirty="0">
              <a:solidFill>
                <a:schemeClr val="bg1">
                  <a:lumMod val="50000"/>
                </a:schemeClr>
              </a:solidFill>
            </a:rPr>
            <a:t>I/O</a:t>
          </a:r>
          <a:r>
            <a:rPr lang="zh-CN" altLang="en-US" sz="2400" dirty="0">
              <a:solidFill>
                <a:schemeClr val="bg1">
                  <a:lumMod val="50000"/>
                </a:schemeClr>
              </a:solidFill>
            </a:rPr>
            <a:t>速度的方法</a:t>
          </a:r>
        </a:p>
      </dgm:t>
    </dgm:pt>
    <dgm:pt modelId="{07FB301B-CC8C-4884-89D3-0C833BCAB1D5}" type="parTrans" cxnId="{D5EF470F-A336-4DB0-A71C-1BFE5F75F9B2}">
      <dgm:prSet/>
      <dgm:spPr/>
      <dgm:t>
        <a:bodyPr/>
        <a:lstStyle/>
        <a:p>
          <a:endParaRPr lang="zh-CN" altLang="en-US" sz="2400">
            <a:solidFill>
              <a:schemeClr val="bg1">
                <a:lumMod val="50000"/>
              </a:schemeClr>
            </a:solidFill>
          </a:endParaRPr>
        </a:p>
      </dgm:t>
    </dgm:pt>
    <dgm:pt modelId="{104D9359-97C8-4252-9F4B-994396AF854C}" type="sibTrans" cxnId="{D5EF470F-A336-4DB0-A71C-1BFE5F75F9B2}">
      <dgm:prSet/>
      <dgm:spPr/>
      <dgm:t>
        <a:bodyPr/>
        <a:lstStyle/>
        <a:p>
          <a:endParaRPr lang="zh-CN" altLang="en-US" sz="2400">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pt>
    <dgm:pt modelId="{82624119-6A4C-43BE-A6BA-DF3719620E44}" type="pres">
      <dgm:prSet presAssocID="{935C2539-BAC6-4B3B-9EF0-7CCE87CBFC92}" presName="spacing" presStyleCnt="0"/>
      <dgm:spPr/>
    </dgm:pt>
    <dgm:pt modelId="{001012B4-BFA1-4C84-A5AC-A8A20F740243}" type="pres">
      <dgm:prSet presAssocID="{1D2AE314-D54A-45A1-A910-2C39CB2B162B}" presName="composite" presStyleCnt="0"/>
      <dgm:spPr/>
    </dgm:pt>
    <dgm:pt modelId="{85A95C93-9C3D-4975-92D6-BB0A9CBB4F97}" type="pres">
      <dgm:prSet presAssocID="{1D2AE314-D54A-45A1-A910-2C39CB2B162B}" presName="imgShp" presStyleLbl="fgImgPlace1" presStyleIdx="2" presStyleCnt="7"/>
      <dgm:spPr/>
    </dgm:pt>
    <dgm:pt modelId="{67286381-5429-491A-B46D-F670D3C6F40D}" type="pres">
      <dgm:prSet presAssocID="{1D2AE314-D54A-45A1-A910-2C39CB2B162B}" presName="txShp" presStyleLbl="node1" presStyleIdx="2" presStyleCnt="7">
        <dgm:presLayoutVars>
          <dgm:bulletEnabled val="1"/>
        </dgm:presLayoutVars>
      </dgm:prSet>
      <dgm:spPr/>
    </dgm:pt>
    <dgm:pt modelId="{86A6731C-33F3-40D9-8622-61638FA0EFF1}" type="pres">
      <dgm:prSet presAssocID="{CB8D1986-0FD8-4DC7-A903-111C57AA2FD7}" presName="spacing" presStyleCnt="0"/>
      <dgm:spPr/>
    </dgm:pt>
    <dgm:pt modelId="{7CF04A61-0C6C-495D-9E2D-5BFA45B52E99}" type="pres">
      <dgm:prSet presAssocID="{747B22B2-BCC5-4BD7-AA3E-B5306671BE78}" presName="composite" presStyleCnt="0"/>
      <dgm:spPr/>
    </dgm:pt>
    <dgm:pt modelId="{F57B80E5-1F23-453F-97D1-16B03FCE6DE7}" type="pres">
      <dgm:prSet presAssocID="{747B22B2-BCC5-4BD7-AA3E-B5306671BE78}" presName="imgShp" presStyleLbl="fgImgPlace1" presStyleIdx="3" presStyleCnt="7"/>
      <dgm:spPr/>
    </dgm:pt>
    <dgm:pt modelId="{7F7C1D01-5D41-4BD1-9238-70FAB3194554}" type="pres">
      <dgm:prSet presAssocID="{747B22B2-BCC5-4BD7-AA3E-B5306671BE78}" presName="txShp" presStyleLbl="node1" presStyleIdx="3" presStyleCnt="7">
        <dgm:presLayoutVars>
          <dgm:bulletEnabled val="1"/>
        </dgm:presLayoutVars>
      </dgm:prSet>
      <dgm:spPr/>
    </dgm:pt>
    <dgm:pt modelId="{8CB42E8B-FC18-4342-A7F4-20FE05FB2A06}" type="pres">
      <dgm:prSet presAssocID="{C9E2A243-7C90-4C59-814C-7742E8551CFF}"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4" presStyleCnt="7"/>
      <dgm:spPr/>
    </dgm:pt>
    <dgm:pt modelId="{25D47257-2F2A-464E-884F-02A0D8CF3387}" type="pres">
      <dgm:prSet presAssocID="{2BF56530-5723-4FFA-A51A-B49CE9C3E652}" presName="txShp" presStyleLbl="node1" presStyleIdx="4" presStyleCnt="7">
        <dgm:presLayoutVars>
          <dgm:bulletEnabled val="1"/>
        </dgm:presLayoutVars>
      </dgm:prSet>
      <dgm:spPr/>
    </dgm:pt>
    <dgm:pt modelId="{CE860AA9-094F-4669-935F-8D156A6BD5B6}" type="pres">
      <dgm:prSet presAssocID="{621D73F6-5117-4F18-BB17-162986CA7BAD}" presName="spacing" presStyleCnt="0"/>
      <dgm:spPr/>
    </dgm:pt>
    <dgm:pt modelId="{EC15B40A-B41B-48FF-826B-CCDB739CECBD}" type="pres">
      <dgm:prSet presAssocID="{53509BBB-D48E-41AD-B460-DEB5E4E2E12C}" presName="composite" presStyleCnt="0"/>
      <dgm:spPr/>
    </dgm:pt>
    <dgm:pt modelId="{58837DD9-AAE7-419D-BABD-91B9A242348B}" type="pres">
      <dgm:prSet presAssocID="{53509BBB-D48E-41AD-B460-DEB5E4E2E12C}" presName="imgShp" presStyleLbl="fgImgPlace1" presStyleIdx="5" presStyleCnt="7"/>
      <dgm:spPr/>
    </dgm:pt>
    <dgm:pt modelId="{5CE4A4E2-2D4F-479A-9999-3621B3DE1494}" type="pres">
      <dgm:prSet presAssocID="{53509BBB-D48E-41AD-B460-DEB5E4E2E12C}" presName="txShp" presStyleLbl="node1" presStyleIdx="5" presStyleCnt="7">
        <dgm:presLayoutVars>
          <dgm:bulletEnabled val="1"/>
        </dgm:presLayoutVars>
      </dgm:prSet>
      <dgm:spPr/>
    </dgm:pt>
    <dgm:pt modelId="{B228BDF4-EED4-4256-8BC7-744084C37965}" type="pres">
      <dgm:prSet presAssocID="{56F747DD-F849-46F9-9F76-42283D20C09C}" presName="spacing" presStyleCnt="0"/>
      <dgm:spPr/>
    </dgm:pt>
    <dgm:pt modelId="{DF45820C-87F0-4D88-9C81-3653C9D7F6DA}" type="pres">
      <dgm:prSet presAssocID="{612F1B37-F483-46DE-89F3-9CCE2304561E}" presName="composite" presStyleCnt="0"/>
      <dgm:spPr/>
    </dgm:pt>
    <dgm:pt modelId="{F527BA80-1825-4647-817F-063ED32BA042}" type="pres">
      <dgm:prSet presAssocID="{612F1B37-F483-46DE-89F3-9CCE2304561E}" presName="imgShp" presStyleLbl="fgImgPlace1" presStyleIdx="6" presStyleCnt="7"/>
      <dgm:spPr/>
    </dgm:pt>
    <dgm:pt modelId="{EDC6F0CC-1320-4411-8BB8-86AC3DBB1323}" type="pres">
      <dgm:prSet presAssocID="{612F1B37-F483-46DE-89F3-9CCE2304561E}" presName="txShp" presStyleLbl="node1" presStyleIdx="6" presStyleCnt="7">
        <dgm:presLayoutVars>
          <dgm:bulletEnabled val="1"/>
        </dgm:presLayoutVars>
      </dgm:prSet>
      <dgm:spPr/>
    </dgm:pt>
  </dgm:ptLst>
  <dgm:cxnLst>
    <dgm:cxn modelId="{D5EF470F-A336-4DB0-A71C-1BFE5F75F9B2}" srcId="{CA13F789-625B-41DB-8105-BC8383EF067E}" destId="{612F1B37-F483-46DE-89F3-9CCE2304561E}" srcOrd="6" destOrd="0" parTransId="{07FB301B-CC8C-4884-89D3-0C833BCAB1D5}" sibTransId="{104D9359-97C8-4252-9F4B-994396AF854C}"/>
    <dgm:cxn modelId="{6E065214-7E34-4FF7-862A-F45FCF1BC602}" srcId="{CA13F789-625B-41DB-8105-BC8383EF067E}" destId="{1D2AE314-D54A-45A1-A910-2C39CB2B162B}" srcOrd="2" destOrd="0" parTransId="{A816E28F-53D2-4BC1-BDBD-242567C182AD}" sibTransId="{CB8D1986-0FD8-4DC7-A903-111C57AA2FD7}"/>
    <dgm:cxn modelId="{EA16AE16-9ED4-43F4-B072-EC545A2C25CC}" srcId="{CA13F789-625B-41DB-8105-BC8383EF067E}" destId="{C506AAFE-29B0-42F0-8C1B-394F58EF3855}" srcOrd="0" destOrd="0" parTransId="{5416CC1C-2EE5-476B-9F1F-6CAD93ABF8DC}" sibTransId="{CDF01AD3-2158-4B55-A227-227F0154CE71}"/>
    <dgm:cxn modelId="{AB6B8E22-E7ED-4B2F-98AB-BA728F353782}" type="presOf" srcId="{612F1B37-F483-46DE-89F3-9CCE2304561E}" destId="{EDC6F0CC-1320-4411-8BB8-86AC3DBB1323}" srcOrd="0" destOrd="0" presId="urn:microsoft.com/office/officeart/2005/8/layout/vList3"/>
    <dgm:cxn modelId="{DFCECE2C-CC1D-6746-8BBB-BE2A818001C7}" type="presOf" srcId="{C506AAFE-29B0-42F0-8C1B-394F58EF3855}" destId="{36136117-6010-4345-8600-F50BE49EB790}" srcOrd="0" destOrd="0" presId="urn:microsoft.com/office/officeart/2005/8/layout/vList3"/>
    <dgm:cxn modelId="{35474667-15C5-7F45-86FA-DB160B9547B6}" type="presOf" srcId="{CA13F789-625B-41DB-8105-BC8383EF067E}" destId="{356B1EF5-EFEE-4F7D-B915-C784AA57F7B4}" srcOrd="0" destOrd="0" presId="urn:microsoft.com/office/officeart/2005/8/layout/vList3"/>
    <dgm:cxn modelId="{6B10C397-3195-4FEE-B8B7-1F5E47FA08ED}" srcId="{CA13F789-625B-41DB-8105-BC8383EF067E}" destId="{53509BBB-D48E-41AD-B460-DEB5E4E2E12C}" srcOrd="5" destOrd="0" parTransId="{F451FC80-7D7B-487D-8228-66D648870760}" sibTransId="{56F747DD-F849-46F9-9F76-42283D20C09C}"/>
    <dgm:cxn modelId="{BF47929E-6AD5-CE49-956E-2872C370E1F4}" type="presOf" srcId="{BD787650-62DE-4404-9F85-0E10CE061CCA}" destId="{9BFBADD7-ED1F-4BE5-B118-09FE25676435}" srcOrd="0" destOrd="0" presId="urn:microsoft.com/office/officeart/2005/8/layout/vList3"/>
    <dgm:cxn modelId="{859E9FA1-FD15-544A-A3C7-E68683B2F77D}" type="presOf" srcId="{2BF56530-5723-4FFA-A51A-B49CE9C3E652}" destId="{25D47257-2F2A-464E-884F-02A0D8CF3387}" srcOrd="0" destOrd="0" presId="urn:microsoft.com/office/officeart/2005/8/layout/vList3"/>
    <dgm:cxn modelId="{D0E6B8B5-0464-432E-B3DF-419E3737359E}" srcId="{CA13F789-625B-41DB-8105-BC8383EF067E}" destId="{747B22B2-BCC5-4BD7-AA3E-B5306671BE78}" srcOrd="3" destOrd="0" parTransId="{C57D0061-0D8D-46E1-8554-33E949A98BB1}" sibTransId="{C9E2A243-7C90-4C59-814C-7742E8551CFF}"/>
    <dgm:cxn modelId="{BCE516C1-FC8F-45D5-BFE9-67B63E151D3C}" srcId="{CA13F789-625B-41DB-8105-BC8383EF067E}" destId="{2BF56530-5723-4FFA-A51A-B49CE9C3E652}" srcOrd="4"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5C1C30E6-44DA-40D5-9DE1-D5DBC994D5BA}" type="presOf" srcId="{747B22B2-BCC5-4BD7-AA3E-B5306671BE78}" destId="{7F7C1D01-5D41-4BD1-9238-70FAB3194554}" srcOrd="0" destOrd="0" presId="urn:microsoft.com/office/officeart/2005/8/layout/vList3"/>
    <dgm:cxn modelId="{2C4FF1F2-5A65-4762-A8D9-BE329F735475}" type="presOf" srcId="{53509BBB-D48E-41AD-B460-DEB5E4E2E12C}" destId="{5CE4A4E2-2D4F-479A-9999-3621B3DE1494}" srcOrd="0" destOrd="0" presId="urn:microsoft.com/office/officeart/2005/8/layout/vList3"/>
    <dgm:cxn modelId="{BAC99BF7-4E1E-4266-86F3-1C34557BE511}" type="presOf" srcId="{1D2AE314-D54A-45A1-A910-2C39CB2B162B}" destId="{67286381-5429-491A-B46D-F670D3C6F40D}" srcOrd="0" destOrd="0" presId="urn:microsoft.com/office/officeart/2005/8/layout/vList3"/>
    <dgm:cxn modelId="{F2580ACD-A9B2-9E48-A5A7-E7D004151302}" type="presParOf" srcId="{356B1EF5-EFEE-4F7D-B915-C784AA57F7B4}" destId="{5D83446D-ACA0-41C7-8C88-A14699F95BCD}" srcOrd="0" destOrd="0" presId="urn:microsoft.com/office/officeart/2005/8/layout/vList3"/>
    <dgm:cxn modelId="{88A30C50-2C07-B944-A31F-B5E46A2EF1D6}" type="presParOf" srcId="{5D83446D-ACA0-41C7-8C88-A14699F95BCD}" destId="{35EFA3EB-4238-4E17-91FA-C992C6D844E0}" srcOrd="0" destOrd="0" presId="urn:microsoft.com/office/officeart/2005/8/layout/vList3"/>
    <dgm:cxn modelId="{4A6E6C31-5C19-B546-8275-965EF4E3070C}" type="presParOf" srcId="{5D83446D-ACA0-41C7-8C88-A14699F95BCD}" destId="{36136117-6010-4345-8600-F50BE49EB790}" srcOrd="1" destOrd="0" presId="urn:microsoft.com/office/officeart/2005/8/layout/vList3"/>
    <dgm:cxn modelId="{0BCB0E1D-5985-3440-B2B2-D7BAB753722A}" type="presParOf" srcId="{356B1EF5-EFEE-4F7D-B915-C784AA57F7B4}" destId="{C8749EFE-D5AD-4C08-9A84-F55F770B5E2F}" srcOrd="1" destOrd="0" presId="urn:microsoft.com/office/officeart/2005/8/layout/vList3"/>
    <dgm:cxn modelId="{7E69F70B-A78A-8049-9E20-8223E6061C12}" type="presParOf" srcId="{356B1EF5-EFEE-4F7D-B915-C784AA57F7B4}" destId="{CAA33146-779A-4956-B452-F23832B39BA9}" srcOrd="2" destOrd="0" presId="urn:microsoft.com/office/officeart/2005/8/layout/vList3"/>
    <dgm:cxn modelId="{BF0E4929-4F63-A741-9611-7D0B85BAFDDB}" type="presParOf" srcId="{CAA33146-779A-4956-B452-F23832B39BA9}" destId="{48002825-B8AB-4DCA-9705-4B3DF45F012E}" srcOrd="0" destOrd="0" presId="urn:microsoft.com/office/officeart/2005/8/layout/vList3"/>
    <dgm:cxn modelId="{F31B5861-2EF5-6547-9F32-3D662D5A72FD}" type="presParOf" srcId="{CAA33146-779A-4956-B452-F23832B39BA9}" destId="{9BFBADD7-ED1F-4BE5-B118-09FE25676435}" srcOrd="1" destOrd="0" presId="urn:microsoft.com/office/officeart/2005/8/layout/vList3"/>
    <dgm:cxn modelId="{2359F8E8-BAD6-EE45-BBEE-639A24F67A1F}" type="presParOf" srcId="{356B1EF5-EFEE-4F7D-B915-C784AA57F7B4}" destId="{82624119-6A4C-43BE-A6BA-DF3719620E44}" srcOrd="3" destOrd="0" presId="urn:microsoft.com/office/officeart/2005/8/layout/vList3"/>
    <dgm:cxn modelId="{828C7031-B3EA-42E9-9752-EBA6FE0D2857}" type="presParOf" srcId="{356B1EF5-EFEE-4F7D-B915-C784AA57F7B4}" destId="{001012B4-BFA1-4C84-A5AC-A8A20F740243}" srcOrd="4" destOrd="0" presId="urn:microsoft.com/office/officeart/2005/8/layout/vList3"/>
    <dgm:cxn modelId="{3E89CDB4-1A97-43DC-8B81-B6796DDCF050}" type="presParOf" srcId="{001012B4-BFA1-4C84-A5AC-A8A20F740243}" destId="{85A95C93-9C3D-4975-92D6-BB0A9CBB4F97}" srcOrd="0" destOrd="0" presId="urn:microsoft.com/office/officeart/2005/8/layout/vList3"/>
    <dgm:cxn modelId="{083E3456-29F7-45BF-A955-7B8865943CB2}" type="presParOf" srcId="{001012B4-BFA1-4C84-A5AC-A8A20F740243}" destId="{67286381-5429-491A-B46D-F670D3C6F40D}" srcOrd="1" destOrd="0" presId="urn:microsoft.com/office/officeart/2005/8/layout/vList3"/>
    <dgm:cxn modelId="{3E124855-5FF1-4E2D-86D1-ED7052B44F5A}" type="presParOf" srcId="{356B1EF5-EFEE-4F7D-B915-C784AA57F7B4}" destId="{86A6731C-33F3-40D9-8622-61638FA0EFF1}" srcOrd="5" destOrd="0" presId="urn:microsoft.com/office/officeart/2005/8/layout/vList3"/>
    <dgm:cxn modelId="{C0E31F00-C919-4DAF-B963-393C8D33342B}" type="presParOf" srcId="{356B1EF5-EFEE-4F7D-B915-C784AA57F7B4}" destId="{7CF04A61-0C6C-495D-9E2D-5BFA45B52E99}" srcOrd="6" destOrd="0" presId="urn:microsoft.com/office/officeart/2005/8/layout/vList3"/>
    <dgm:cxn modelId="{F7349E23-803E-4A4B-BE8C-5FF85109BDB6}" type="presParOf" srcId="{7CF04A61-0C6C-495D-9E2D-5BFA45B52E99}" destId="{F57B80E5-1F23-453F-97D1-16B03FCE6DE7}" srcOrd="0" destOrd="0" presId="urn:microsoft.com/office/officeart/2005/8/layout/vList3"/>
    <dgm:cxn modelId="{255DD7AD-3839-483D-9B1F-92FBF5DCAFA2}" type="presParOf" srcId="{7CF04A61-0C6C-495D-9E2D-5BFA45B52E99}" destId="{7F7C1D01-5D41-4BD1-9238-70FAB3194554}" srcOrd="1" destOrd="0" presId="urn:microsoft.com/office/officeart/2005/8/layout/vList3"/>
    <dgm:cxn modelId="{3B9D2AC5-707C-4BCD-957F-1FF6215A46D4}" type="presParOf" srcId="{356B1EF5-EFEE-4F7D-B915-C784AA57F7B4}" destId="{8CB42E8B-FC18-4342-A7F4-20FE05FB2A06}" srcOrd="7" destOrd="0" presId="urn:microsoft.com/office/officeart/2005/8/layout/vList3"/>
    <dgm:cxn modelId="{58D5D14F-B6F8-AC46-AED3-C47758DCB2D0}" type="presParOf" srcId="{356B1EF5-EFEE-4F7D-B915-C784AA57F7B4}" destId="{2885A167-7D5D-498D-A7A7-55E82D8C5284}" srcOrd="8" destOrd="0" presId="urn:microsoft.com/office/officeart/2005/8/layout/vList3"/>
    <dgm:cxn modelId="{4207AE93-53CB-9B47-8AB7-032C8650A242}" type="presParOf" srcId="{2885A167-7D5D-498D-A7A7-55E82D8C5284}" destId="{9A979B63-E0BD-4AB8-9341-07C8EF7760AF}" srcOrd="0" destOrd="0" presId="urn:microsoft.com/office/officeart/2005/8/layout/vList3"/>
    <dgm:cxn modelId="{8A79A17E-6616-C34F-B105-2BAC6AAA996F}" type="presParOf" srcId="{2885A167-7D5D-498D-A7A7-55E82D8C5284}" destId="{25D47257-2F2A-464E-884F-02A0D8CF3387}" srcOrd="1" destOrd="0" presId="urn:microsoft.com/office/officeart/2005/8/layout/vList3"/>
    <dgm:cxn modelId="{CF4D3D2C-CEEF-4130-ACEB-7394A1548C3C}" type="presParOf" srcId="{356B1EF5-EFEE-4F7D-B915-C784AA57F7B4}" destId="{CE860AA9-094F-4669-935F-8D156A6BD5B6}" srcOrd="9" destOrd="0" presId="urn:microsoft.com/office/officeart/2005/8/layout/vList3"/>
    <dgm:cxn modelId="{6D9D235B-8B1E-459E-BF37-E8267909F002}" type="presParOf" srcId="{356B1EF5-EFEE-4F7D-B915-C784AA57F7B4}" destId="{EC15B40A-B41B-48FF-826B-CCDB739CECBD}" srcOrd="10" destOrd="0" presId="urn:microsoft.com/office/officeart/2005/8/layout/vList3"/>
    <dgm:cxn modelId="{301A2D16-FE56-4FEC-BD76-5C653E525BBC}" type="presParOf" srcId="{EC15B40A-B41B-48FF-826B-CCDB739CECBD}" destId="{58837DD9-AAE7-419D-BABD-91B9A242348B}" srcOrd="0" destOrd="0" presId="urn:microsoft.com/office/officeart/2005/8/layout/vList3"/>
    <dgm:cxn modelId="{B6BD41F1-57A3-482F-961D-A55BC1F1A985}" type="presParOf" srcId="{EC15B40A-B41B-48FF-826B-CCDB739CECBD}" destId="{5CE4A4E2-2D4F-479A-9999-3621B3DE1494}" srcOrd="1" destOrd="0" presId="urn:microsoft.com/office/officeart/2005/8/layout/vList3"/>
    <dgm:cxn modelId="{7371294A-EB67-4487-8A66-EF3D31C76E3F}" type="presParOf" srcId="{356B1EF5-EFEE-4F7D-B915-C784AA57F7B4}" destId="{B228BDF4-EED4-4256-8BC7-744084C37965}" srcOrd="11" destOrd="0" presId="urn:microsoft.com/office/officeart/2005/8/layout/vList3"/>
    <dgm:cxn modelId="{F5F103EC-5A94-44D7-881E-C97D7D8D18D4}" type="presParOf" srcId="{356B1EF5-EFEE-4F7D-B915-C784AA57F7B4}" destId="{DF45820C-87F0-4D88-9C81-3653C9D7F6DA}" srcOrd="12" destOrd="0" presId="urn:microsoft.com/office/officeart/2005/8/layout/vList3"/>
    <dgm:cxn modelId="{7D69C5A1-5F3B-46DA-9354-7C2387A20E8D}" type="presParOf" srcId="{DF45820C-87F0-4D88-9C81-3653C9D7F6DA}" destId="{F527BA80-1825-4647-817F-063ED32BA042}" srcOrd="0" destOrd="0" presId="urn:microsoft.com/office/officeart/2005/8/layout/vList3"/>
    <dgm:cxn modelId="{E14DA5A0-95D6-4F9A-93E5-D6F51BA76994}" type="presParOf" srcId="{DF45820C-87F0-4D88-9C81-3653C9D7F6DA}" destId="{EDC6F0CC-1320-4411-8BB8-86AC3DBB132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custT="1"/>
      <dgm:spPr/>
      <dgm:t>
        <a:bodyPr/>
        <a:lstStyle/>
        <a:p>
          <a:pPr algn="l"/>
          <a:r>
            <a:rPr lang="zh-CN" altLang="en-US" sz="2400" dirty="0">
              <a:solidFill>
                <a:schemeClr val="bg1">
                  <a:lumMod val="50000"/>
                </a:schemeClr>
              </a:solidFill>
            </a:rPr>
            <a:t>存储设备的物理结构</a:t>
          </a:r>
        </a:p>
      </dgm:t>
    </dgm:pt>
    <dgm:pt modelId="{5416CC1C-2EE5-476B-9F1F-6CAD93ABF8DC}" type="parTrans" cxnId="{EA16AE16-9ED4-43F4-B072-EC545A2C25CC}">
      <dgm:prSet/>
      <dgm:spPr/>
      <dgm:t>
        <a:bodyPr/>
        <a:lstStyle/>
        <a:p>
          <a:pPr algn="l"/>
          <a:endParaRPr lang="zh-CN" altLang="en-US" sz="2400">
            <a:solidFill>
              <a:schemeClr val="bg1">
                <a:lumMod val="50000"/>
              </a:schemeClr>
            </a:solidFill>
          </a:endParaRPr>
        </a:p>
      </dgm:t>
    </dgm:pt>
    <dgm:pt modelId="{CDF01AD3-2158-4B55-A227-227F0154CE71}" type="sibTrans" cxnId="{EA16AE16-9ED4-43F4-B072-EC545A2C25CC}">
      <dgm:prSet/>
      <dgm:spPr/>
      <dgm:t>
        <a:bodyPr/>
        <a:lstStyle/>
        <a:p>
          <a:pPr algn="l"/>
          <a:endParaRPr lang="zh-CN" altLang="en-US" sz="2400">
            <a:solidFill>
              <a:schemeClr val="bg1">
                <a:lumMod val="50000"/>
              </a:schemeClr>
            </a:solidFill>
          </a:endParaRPr>
        </a:p>
      </dgm:t>
    </dgm:pt>
    <dgm:pt modelId="{BD787650-62DE-4404-9F85-0E10CE061CCA}">
      <dgm:prSet phldrT="[文本]" custT="1"/>
      <dgm:spPr/>
      <dgm:t>
        <a:bodyPr/>
        <a:lstStyle/>
        <a:p>
          <a:pPr algn="l"/>
          <a:r>
            <a:rPr lang="zh-CN" altLang="en-US" sz="2400" dirty="0">
              <a:solidFill>
                <a:schemeClr val="bg1">
                  <a:lumMod val="50000"/>
                </a:schemeClr>
              </a:solidFill>
            </a:rPr>
            <a:t>循环排序</a:t>
          </a:r>
        </a:p>
      </dgm:t>
    </dgm:pt>
    <dgm:pt modelId="{CED9FA54-18B9-441A-86D4-2FB692E0A366}" type="parTrans" cxnId="{F74F9AD6-008D-4B97-A0CB-261ABCC2AF34}">
      <dgm:prSet/>
      <dgm:spPr/>
      <dgm:t>
        <a:bodyPr/>
        <a:lstStyle/>
        <a:p>
          <a:pPr algn="l"/>
          <a:endParaRPr lang="zh-CN" altLang="en-US" sz="2400">
            <a:solidFill>
              <a:schemeClr val="bg1">
                <a:lumMod val="50000"/>
              </a:schemeClr>
            </a:solidFill>
          </a:endParaRPr>
        </a:p>
      </dgm:t>
    </dgm:pt>
    <dgm:pt modelId="{935C2539-BAC6-4B3B-9EF0-7CCE87CBFC92}" type="sibTrans" cxnId="{F74F9AD6-008D-4B97-A0CB-261ABCC2AF34}">
      <dgm:prSet/>
      <dgm:spPr/>
      <dgm:t>
        <a:bodyPr/>
        <a:lstStyle/>
        <a:p>
          <a:pPr algn="l"/>
          <a:endParaRPr lang="zh-CN" altLang="en-US" sz="2400">
            <a:solidFill>
              <a:schemeClr val="bg1">
                <a:lumMod val="50000"/>
              </a:schemeClr>
            </a:solidFill>
          </a:endParaRPr>
        </a:p>
      </dgm:t>
    </dgm:pt>
    <dgm:pt modelId="{2BF56530-5723-4FFA-A51A-B49CE9C3E652}">
      <dgm:prSet phldrT="[文本]" custT="1"/>
      <dgm:spPr/>
      <dgm:t>
        <a:bodyPr/>
        <a:lstStyle/>
        <a:p>
          <a:pPr algn="l"/>
          <a:r>
            <a:rPr lang="zh-CN" altLang="en-US" sz="2400" dirty="0">
              <a:solidFill>
                <a:schemeClr val="bg1"/>
              </a:solidFill>
            </a:rPr>
            <a:t>搜查定位</a:t>
          </a:r>
        </a:p>
      </dgm:t>
    </dgm:pt>
    <dgm:pt modelId="{392E58BF-EAE6-40DE-9571-30FA0C9F6D0B}" type="parTrans" cxnId="{BCE516C1-FC8F-45D5-BFE9-67B63E151D3C}">
      <dgm:prSet/>
      <dgm:spPr/>
      <dgm:t>
        <a:bodyPr/>
        <a:lstStyle/>
        <a:p>
          <a:pPr algn="l"/>
          <a:endParaRPr lang="zh-CN" altLang="en-US" sz="2400">
            <a:solidFill>
              <a:schemeClr val="bg1">
                <a:lumMod val="50000"/>
              </a:schemeClr>
            </a:solidFill>
          </a:endParaRPr>
        </a:p>
      </dgm:t>
    </dgm:pt>
    <dgm:pt modelId="{621D73F6-5117-4F18-BB17-162986CA7BAD}" type="sibTrans" cxnId="{BCE516C1-FC8F-45D5-BFE9-67B63E151D3C}">
      <dgm:prSet/>
      <dgm:spPr/>
      <dgm:t>
        <a:bodyPr/>
        <a:lstStyle/>
        <a:p>
          <a:pPr algn="l"/>
          <a:endParaRPr lang="zh-CN" altLang="en-US" sz="2400">
            <a:solidFill>
              <a:schemeClr val="bg1">
                <a:lumMod val="50000"/>
              </a:schemeClr>
            </a:solidFill>
          </a:endParaRPr>
        </a:p>
      </dgm:t>
    </dgm:pt>
    <dgm:pt modelId="{53509BBB-D48E-41AD-B460-DEB5E4E2E12C}">
      <dgm:prSet phldrT="[文本]" custT="1"/>
      <dgm:spPr/>
      <dgm:t>
        <a:bodyPr/>
        <a:lstStyle/>
        <a:p>
          <a:pPr algn="l"/>
          <a:r>
            <a:rPr lang="zh-CN" altLang="en-US" sz="2400" dirty="0">
              <a:solidFill>
                <a:schemeClr val="bg1">
                  <a:lumMod val="50000"/>
                </a:schemeClr>
              </a:solidFill>
            </a:rPr>
            <a:t>独立磁盘冗余阵列</a:t>
          </a:r>
        </a:p>
      </dgm:t>
    </dgm:pt>
    <dgm:pt modelId="{F451FC80-7D7B-487D-8228-66D648870760}" type="parTrans" cxnId="{6B10C397-3195-4FEE-B8B7-1F5E47FA08ED}">
      <dgm:prSet/>
      <dgm:spPr/>
      <dgm:t>
        <a:bodyPr/>
        <a:lstStyle/>
        <a:p>
          <a:pPr algn="l"/>
          <a:endParaRPr lang="zh-CN" altLang="en-US" sz="2400">
            <a:solidFill>
              <a:schemeClr val="bg1">
                <a:lumMod val="50000"/>
              </a:schemeClr>
            </a:solidFill>
          </a:endParaRPr>
        </a:p>
      </dgm:t>
    </dgm:pt>
    <dgm:pt modelId="{56F747DD-F849-46F9-9F76-42283D20C09C}" type="sibTrans" cxnId="{6B10C397-3195-4FEE-B8B7-1F5E47FA08ED}">
      <dgm:prSet/>
      <dgm:spPr/>
      <dgm:t>
        <a:bodyPr/>
        <a:lstStyle/>
        <a:p>
          <a:pPr algn="l"/>
          <a:endParaRPr lang="zh-CN" altLang="en-US" sz="2400">
            <a:solidFill>
              <a:schemeClr val="bg1">
                <a:lumMod val="50000"/>
              </a:schemeClr>
            </a:solidFill>
          </a:endParaRPr>
        </a:p>
      </dgm:t>
    </dgm:pt>
    <dgm:pt modelId="{1D2AE314-D54A-45A1-A910-2C39CB2B162B}">
      <dgm:prSet phldrT="[文本]" custT="1"/>
      <dgm:spPr/>
      <dgm:t>
        <a:bodyPr/>
        <a:lstStyle/>
        <a:p>
          <a:pPr algn="l"/>
          <a:r>
            <a:rPr lang="zh-CN" altLang="en-US" sz="2400" dirty="0">
              <a:solidFill>
                <a:schemeClr val="bg1">
                  <a:lumMod val="50000"/>
                </a:schemeClr>
              </a:solidFill>
            </a:rPr>
            <a:t>优化分布</a:t>
          </a:r>
        </a:p>
      </dgm:t>
    </dgm:pt>
    <dgm:pt modelId="{A816E28F-53D2-4BC1-BDBD-242567C182AD}" type="parTrans" cxnId="{6E065214-7E34-4FF7-862A-F45FCF1BC602}">
      <dgm:prSet/>
      <dgm:spPr/>
      <dgm:t>
        <a:bodyPr/>
        <a:lstStyle/>
        <a:p>
          <a:endParaRPr lang="zh-CN" altLang="en-US" sz="2400">
            <a:solidFill>
              <a:schemeClr val="bg1">
                <a:lumMod val="50000"/>
              </a:schemeClr>
            </a:solidFill>
          </a:endParaRPr>
        </a:p>
      </dgm:t>
    </dgm:pt>
    <dgm:pt modelId="{CB8D1986-0FD8-4DC7-A903-111C57AA2FD7}" type="sibTrans" cxnId="{6E065214-7E34-4FF7-862A-F45FCF1BC602}">
      <dgm:prSet/>
      <dgm:spPr/>
      <dgm:t>
        <a:bodyPr/>
        <a:lstStyle/>
        <a:p>
          <a:endParaRPr lang="zh-CN" altLang="en-US" sz="2400">
            <a:solidFill>
              <a:schemeClr val="bg1">
                <a:lumMod val="50000"/>
              </a:schemeClr>
            </a:solidFill>
          </a:endParaRPr>
        </a:p>
      </dgm:t>
    </dgm:pt>
    <dgm:pt modelId="{747B22B2-BCC5-4BD7-AA3E-B5306671BE78}">
      <dgm:prSet phldrT="[文本]" custT="1"/>
      <dgm:spPr/>
      <dgm:t>
        <a:bodyPr/>
        <a:lstStyle/>
        <a:p>
          <a:pPr algn="l"/>
          <a:r>
            <a:rPr lang="zh-CN" altLang="en-US" sz="2400" dirty="0">
              <a:solidFill>
                <a:schemeClr val="bg1">
                  <a:lumMod val="50000"/>
                </a:schemeClr>
              </a:solidFill>
            </a:rPr>
            <a:t>交替地址</a:t>
          </a:r>
        </a:p>
      </dgm:t>
    </dgm:pt>
    <dgm:pt modelId="{C57D0061-0D8D-46E1-8554-33E949A98BB1}" type="parTrans" cxnId="{D0E6B8B5-0464-432E-B3DF-419E3737359E}">
      <dgm:prSet/>
      <dgm:spPr/>
      <dgm:t>
        <a:bodyPr/>
        <a:lstStyle/>
        <a:p>
          <a:endParaRPr lang="zh-CN" altLang="en-US" sz="2400">
            <a:solidFill>
              <a:schemeClr val="bg1">
                <a:lumMod val="50000"/>
              </a:schemeClr>
            </a:solidFill>
          </a:endParaRPr>
        </a:p>
      </dgm:t>
    </dgm:pt>
    <dgm:pt modelId="{C9E2A243-7C90-4C59-814C-7742E8551CFF}" type="sibTrans" cxnId="{D0E6B8B5-0464-432E-B3DF-419E3737359E}">
      <dgm:prSet/>
      <dgm:spPr/>
      <dgm:t>
        <a:bodyPr/>
        <a:lstStyle/>
        <a:p>
          <a:endParaRPr lang="zh-CN" altLang="en-US" sz="2400">
            <a:solidFill>
              <a:schemeClr val="bg1">
                <a:lumMod val="50000"/>
              </a:schemeClr>
            </a:solidFill>
          </a:endParaRPr>
        </a:p>
      </dgm:t>
    </dgm:pt>
    <dgm:pt modelId="{612F1B37-F483-46DE-89F3-9CCE2304561E}">
      <dgm:prSet phldrT="[文本]" custT="1"/>
      <dgm:spPr/>
      <dgm:t>
        <a:bodyPr/>
        <a:lstStyle/>
        <a:p>
          <a:pPr algn="l"/>
          <a:r>
            <a:rPr lang="zh-CN" altLang="en-US" sz="2400" dirty="0">
              <a:solidFill>
                <a:schemeClr val="bg1">
                  <a:lumMod val="50000"/>
                </a:schemeClr>
              </a:solidFill>
            </a:rPr>
            <a:t>提高磁盘</a:t>
          </a:r>
          <a:r>
            <a:rPr lang="en-US" altLang="zh-CN" sz="2400" dirty="0">
              <a:solidFill>
                <a:schemeClr val="bg1">
                  <a:lumMod val="50000"/>
                </a:schemeClr>
              </a:solidFill>
            </a:rPr>
            <a:t>I/O</a:t>
          </a:r>
          <a:r>
            <a:rPr lang="zh-CN" altLang="en-US" sz="2400" dirty="0">
              <a:solidFill>
                <a:schemeClr val="bg1">
                  <a:lumMod val="50000"/>
                </a:schemeClr>
              </a:solidFill>
            </a:rPr>
            <a:t>速度的方法</a:t>
          </a:r>
        </a:p>
      </dgm:t>
    </dgm:pt>
    <dgm:pt modelId="{07FB301B-CC8C-4884-89D3-0C833BCAB1D5}" type="parTrans" cxnId="{D5EF470F-A336-4DB0-A71C-1BFE5F75F9B2}">
      <dgm:prSet/>
      <dgm:spPr/>
      <dgm:t>
        <a:bodyPr/>
        <a:lstStyle/>
        <a:p>
          <a:endParaRPr lang="zh-CN" altLang="en-US" sz="2400">
            <a:solidFill>
              <a:schemeClr val="bg1">
                <a:lumMod val="50000"/>
              </a:schemeClr>
            </a:solidFill>
          </a:endParaRPr>
        </a:p>
      </dgm:t>
    </dgm:pt>
    <dgm:pt modelId="{104D9359-97C8-4252-9F4B-994396AF854C}" type="sibTrans" cxnId="{D5EF470F-A336-4DB0-A71C-1BFE5F75F9B2}">
      <dgm:prSet/>
      <dgm:spPr/>
      <dgm:t>
        <a:bodyPr/>
        <a:lstStyle/>
        <a:p>
          <a:endParaRPr lang="zh-CN" altLang="en-US" sz="2400">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pt>
    <dgm:pt modelId="{82624119-6A4C-43BE-A6BA-DF3719620E44}" type="pres">
      <dgm:prSet presAssocID="{935C2539-BAC6-4B3B-9EF0-7CCE87CBFC92}" presName="spacing" presStyleCnt="0"/>
      <dgm:spPr/>
    </dgm:pt>
    <dgm:pt modelId="{001012B4-BFA1-4C84-A5AC-A8A20F740243}" type="pres">
      <dgm:prSet presAssocID="{1D2AE314-D54A-45A1-A910-2C39CB2B162B}" presName="composite" presStyleCnt="0"/>
      <dgm:spPr/>
    </dgm:pt>
    <dgm:pt modelId="{85A95C93-9C3D-4975-92D6-BB0A9CBB4F97}" type="pres">
      <dgm:prSet presAssocID="{1D2AE314-D54A-45A1-A910-2C39CB2B162B}" presName="imgShp" presStyleLbl="fgImgPlace1" presStyleIdx="2" presStyleCnt="7"/>
      <dgm:spPr/>
    </dgm:pt>
    <dgm:pt modelId="{67286381-5429-491A-B46D-F670D3C6F40D}" type="pres">
      <dgm:prSet presAssocID="{1D2AE314-D54A-45A1-A910-2C39CB2B162B}" presName="txShp" presStyleLbl="node1" presStyleIdx="2" presStyleCnt="7">
        <dgm:presLayoutVars>
          <dgm:bulletEnabled val="1"/>
        </dgm:presLayoutVars>
      </dgm:prSet>
      <dgm:spPr/>
    </dgm:pt>
    <dgm:pt modelId="{86A6731C-33F3-40D9-8622-61638FA0EFF1}" type="pres">
      <dgm:prSet presAssocID="{CB8D1986-0FD8-4DC7-A903-111C57AA2FD7}" presName="spacing" presStyleCnt="0"/>
      <dgm:spPr/>
    </dgm:pt>
    <dgm:pt modelId="{7CF04A61-0C6C-495D-9E2D-5BFA45B52E99}" type="pres">
      <dgm:prSet presAssocID="{747B22B2-BCC5-4BD7-AA3E-B5306671BE78}" presName="composite" presStyleCnt="0"/>
      <dgm:spPr/>
    </dgm:pt>
    <dgm:pt modelId="{F57B80E5-1F23-453F-97D1-16B03FCE6DE7}" type="pres">
      <dgm:prSet presAssocID="{747B22B2-BCC5-4BD7-AA3E-B5306671BE78}" presName="imgShp" presStyleLbl="fgImgPlace1" presStyleIdx="3" presStyleCnt="7"/>
      <dgm:spPr/>
    </dgm:pt>
    <dgm:pt modelId="{7F7C1D01-5D41-4BD1-9238-70FAB3194554}" type="pres">
      <dgm:prSet presAssocID="{747B22B2-BCC5-4BD7-AA3E-B5306671BE78}" presName="txShp" presStyleLbl="node1" presStyleIdx="3" presStyleCnt="7">
        <dgm:presLayoutVars>
          <dgm:bulletEnabled val="1"/>
        </dgm:presLayoutVars>
      </dgm:prSet>
      <dgm:spPr/>
    </dgm:pt>
    <dgm:pt modelId="{8CB42E8B-FC18-4342-A7F4-20FE05FB2A06}" type="pres">
      <dgm:prSet presAssocID="{C9E2A243-7C90-4C59-814C-7742E8551CFF}"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4" presStyleCnt="7"/>
      <dgm:spPr/>
    </dgm:pt>
    <dgm:pt modelId="{25D47257-2F2A-464E-884F-02A0D8CF3387}" type="pres">
      <dgm:prSet presAssocID="{2BF56530-5723-4FFA-A51A-B49CE9C3E652}" presName="txShp" presStyleLbl="node1" presStyleIdx="4" presStyleCnt="7">
        <dgm:presLayoutVars>
          <dgm:bulletEnabled val="1"/>
        </dgm:presLayoutVars>
      </dgm:prSet>
      <dgm:spPr/>
    </dgm:pt>
    <dgm:pt modelId="{CE860AA9-094F-4669-935F-8D156A6BD5B6}" type="pres">
      <dgm:prSet presAssocID="{621D73F6-5117-4F18-BB17-162986CA7BAD}" presName="spacing" presStyleCnt="0"/>
      <dgm:spPr/>
    </dgm:pt>
    <dgm:pt modelId="{EC15B40A-B41B-48FF-826B-CCDB739CECBD}" type="pres">
      <dgm:prSet presAssocID="{53509BBB-D48E-41AD-B460-DEB5E4E2E12C}" presName="composite" presStyleCnt="0"/>
      <dgm:spPr/>
    </dgm:pt>
    <dgm:pt modelId="{58837DD9-AAE7-419D-BABD-91B9A242348B}" type="pres">
      <dgm:prSet presAssocID="{53509BBB-D48E-41AD-B460-DEB5E4E2E12C}" presName="imgShp" presStyleLbl="fgImgPlace1" presStyleIdx="5" presStyleCnt="7"/>
      <dgm:spPr/>
    </dgm:pt>
    <dgm:pt modelId="{5CE4A4E2-2D4F-479A-9999-3621B3DE1494}" type="pres">
      <dgm:prSet presAssocID="{53509BBB-D48E-41AD-B460-DEB5E4E2E12C}" presName="txShp" presStyleLbl="node1" presStyleIdx="5" presStyleCnt="7">
        <dgm:presLayoutVars>
          <dgm:bulletEnabled val="1"/>
        </dgm:presLayoutVars>
      </dgm:prSet>
      <dgm:spPr/>
    </dgm:pt>
    <dgm:pt modelId="{B228BDF4-EED4-4256-8BC7-744084C37965}" type="pres">
      <dgm:prSet presAssocID="{56F747DD-F849-46F9-9F76-42283D20C09C}" presName="spacing" presStyleCnt="0"/>
      <dgm:spPr/>
    </dgm:pt>
    <dgm:pt modelId="{DF45820C-87F0-4D88-9C81-3653C9D7F6DA}" type="pres">
      <dgm:prSet presAssocID="{612F1B37-F483-46DE-89F3-9CCE2304561E}" presName="composite" presStyleCnt="0"/>
      <dgm:spPr/>
    </dgm:pt>
    <dgm:pt modelId="{F527BA80-1825-4647-817F-063ED32BA042}" type="pres">
      <dgm:prSet presAssocID="{612F1B37-F483-46DE-89F3-9CCE2304561E}" presName="imgShp" presStyleLbl="fgImgPlace1" presStyleIdx="6" presStyleCnt="7"/>
      <dgm:spPr/>
    </dgm:pt>
    <dgm:pt modelId="{EDC6F0CC-1320-4411-8BB8-86AC3DBB1323}" type="pres">
      <dgm:prSet presAssocID="{612F1B37-F483-46DE-89F3-9CCE2304561E}" presName="txShp" presStyleLbl="node1" presStyleIdx="6" presStyleCnt="7">
        <dgm:presLayoutVars>
          <dgm:bulletEnabled val="1"/>
        </dgm:presLayoutVars>
      </dgm:prSet>
      <dgm:spPr/>
    </dgm:pt>
  </dgm:ptLst>
  <dgm:cxnLst>
    <dgm:cxn modelId="{D5EF470F-A336-4DB0-A71C-1BFE5F75F9B2}" srcId="{CA13F789-625B-41DB-8105-BC8383EF067E}" destId="{612F1B37-F483-46DE-89F3-9CCE2304561E}" srcOrd="6" destOrd="0" parTransId="{07FB301B-CC8C-4884-89D3-0C833BCAB1D5}" sibTransId="{104D9359-97C8-4252-9F4B-994396AF854C}"/>
    <dgm:cxn modelId="{6E065214-7E34-4FF7-862A-F45FCF1BC602}" srcId="{CA13F789-625B-41DB-8105-BC8383EF067E}" destId="{1D2AE314-D54A-45A1-A910-2C39CB2B162B}" srcOrd="2" destOrd="0" parTransId="{A816E28F-53D2-4BC1-BDBD-242567C182AD}" sibTransId="{CB8D1986-0FD8-4DC7-A903-111C57AA2FD7}"/>
    <dgm:cxn modelId="{EA16AE16-9ED4-43F4-B072-EC545A2C25CC}" srcId="{CA13F789-625B-41DB-8105-BC8383EF067E}" destId="{C506AAFE-29B0-42F0-8C1B-394F58EF3855}" srcOrd="0" destOrd="0" parTransId="{5416CC1C-2EE5-476B-9F1F-6CAD93ABF8DC}" sibTransId="{CDF01AD3-2158-4B55-A227-227F0154CE71}"/>
    <dgm:cxn modelId="{AB6B8E22-E7ED-4B2F-98AB-BA728F353782}" type="presOf" srcId="{612F1B37-F483-46DE-89F3-9CCE2304561E}" destId="{EDC6F0CC-1320-4411-8BB8-86AC3DBB1323}" srcOrd="0" destOrd="0" presId="urn:microsoft.com/office/officeart/2005/8/layout/vList3"/>
    <dgm:cxn modelId="{DFCECE2C-CC1D-6746-8BBB-BE2A818001C7}" type="presOf" srcId="{C506AAFE-29B0-42F0-8C1B-394F58EF3855}" destId="{36136117-6010-4345-8600-F50BE49EB790}" srcOrd="0" destOrd="0" presId="urn:microsoft.com/office/officeart/2005/8/layout/vList3"/>
    <dgm:cxn modelId="{35474667-15C5-7F45-86FA-DB160B9547B6}" type="presOf" srcId="{CA13F789-625B-41DB-8105-BC8383EF067E}" destId="{356B1EF5-EFEE-4F7D-B915-C784AA57F7B4}" srcOrd="0" destOrd="0" presId="urn:microsoft.com/office/officeart/2005/8/layout/vList3"/>
    <dgm:cxn modelId="{6B10C397-3195-4FEE-B8B7-1F5E47FA08ED}" srcId="{CA13F789-625B-41DB-8105-BC8383EF067E}" destId="{53509BBB-D48E-41AD-B460-DEB5E4E2E12C}" srcOrd="5" destOrd="0" parTransId="{F451FC80-7D7B-487D-8228-66D648870760}" sibTransId="{56F747DD-F849-46F9-9F76-42283D20C09C}"/>
    <dgm:cxn modelId="{BF47929E-6AD5-CE49-956E-2872C370E1F4}" type="presOf" srcId="{BD787650-62DE-4404-9F85-0E10CE061CCA}" destId="{9BFBADD7-ED1F-4BE5-B118-09FE25676435}" srcOrd="0" destOrd="0" presId="urn:microsoft.com/office/officeart/2005/8/layout/vList3"/>
    <dgm:cxn modelId="{859E9FA1-FD15-544A-A3C7-E68683B2F77D}" type="presOf" srcId="{2BF56530-5723-4FFA-A51A-B49CE9C3E652}" destId="{25D47257-2F2A-464E-884F-02A0D8CF3387}" srcOrd="0" destOrd="0" presId="urn:microsoft.com/office/officeart/2005/8/layout/vList3"/>
    <dgm:cxn modelId="{D0E6B8B5-0464-432E-B3DF-419E3737359E}" srcId="{CA13F789-625B-41DB-8105-BC8383EF067E}" destId="{747B22B2-BCC5-4BD7-AA3E-B5306671BE78}" srcOrd="3" destOrd="0" parTransId="{C57D0061-0D8D-46E1-8554-33E949A98BB1}" sibTransId="{C9E2A243-7C90-4C59-814C-7742E8551CFF}"/>
    <dgm:cxn modelId="{BCE516C1-FC8F-45D5-BFE9-67B63E151D3C}" srcId="{CA13F789-625B-41DB-8105-BC8383EF067E}" destId="{2BF56530-5723-4FFA-A51A-B49CE9C3E652}" srcOrd="4"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5C1C30E6-44DA-40D5-9DE1-D5DBC994D5BA}" type="presOf" srcId="{747B22B2-BCC5-4BD7-AA3E-B5306671BE78}" destId="{7F7C1D01-5D41-4BD1-9238-70FAB3194554}" srcOrd="0" destOrd="0" presId="urn:microsoft.com/office/officeart/2005/8/layout/vList3"/>
    <dgm:cxn modelId="{2C4FF1F2-5A65-4762-A8D9-BE329F735475}" type="presOf" srcId="{53509BBB-D48E-41AD-B460-DEB5E4E2E12C}" destId="{5CE4A4E2-2D4F-479A-9999-3621B3DE1494}" srcOrd="0" destOrd="0" presId="urn:microsoft.com/office/officeart/2005/8/layout/vList3"/>
    <dgm:cxn modelId="{BAC99BF7-4E1E-4266-86F3-1C34557BE511}" type="presOf" srcId="{1D2AE314-D54A-45A1-A910-2C39CB2B162B}" destId="{67286381-5429-491A-B46D-F670D3C6F40D}" srcOrd="0" destOrd="0" presId="urn:microsoft.com/office/officeart/2005/8/layout/vList3"/>
    <dgm:cxn modelId="{F2580ACD-A9B2-9E48-A5A7-E7D004151302}" type="presParOf" srcId="{356B1EF5-EFEE-4F7D-B915-C784AA57F7B4}" destId="{5D83446D-ACA0-41C7-8C88-A14699F95BCD}" srcOrd="0" destOrd="0" presId="urn:microsoft.com/office/officeart/2005/8/layout/vList3"/>
    <dgm:cxn modelId="{88A30C50-2C07-B944-A31F-B5E46A2EF1D6}" type="presParOf" srcId="{5D83446D-ACA0-41C7-8C88-A14699F95BCD}" destId="{35EFA3EB-4238-4E17-91FA-C992C6D844E0}" srcOrd="0" destOrd="0" presId="urn:microsoft.com/office/officeart/2005/8/layout/vList3"/>
    <dgm:cxn modelId="{4A6E6C31-5C19-B546-8275-965EF4E3070C}" type="presParOf" srcId="{5D83446D-ACA0-41C7-8C88-A14699F95BCD}" destId="{36136117-6010-4345-8600-F50BE49EB790}" srcOrd="1" destOrd="0" presId="urn:microsoft.com/office/officeart/2005/8/layout/vList3"/>
    <dgm:cxn modelId="{0BCB0E1D-5985-3440-B2B2-D7BAB753722A}" type="presParOf" srcId="{356B1EF5-EFEE-4F7D-B915-C784AA57F7B4}" destId="{C8749EFE-D5AD-4C08-9A84-F55F770B5E2F}" srcOrd="1" destOrd="0" presId="urn:microsoft.com/office/officeart/2005/8/layout/vList3"/>
    <dgm:cxn modelId="{7E69F70B-A78A-8049-9E20-8223E6061C12}" type="presParOf" srcId="{356B1EF5-EFEE-4F7D-B915-C784AA57F7B4}" destId="{CAA33146-779A-4956-B452-F23832B39BA9}" srcOrd="2" destOrd="0" presId="urn:microsoft.com/office/officeart/2005/8/layout/vList3"/>
    <dgm:cxn modelId="{BF0E4929-4F63-A741-9611-7D0B85BAFDDB}" type="presParOf" srcId="{CAA33146-779A-4956-B452-F23832B39BA9}" destId="{48002825-B8AB-4DCA-9705-4B3DF45F012E}" srcOrd="0" destOrd="0" presId="urn:microsoft.com/office/officeart/2005/8/layout/vList3"/>
    <dgm:cxn modelId="{F31B5861-2EF5-6547-9F32-3D662D5A72FD}" type="presParOf" srcId="{CAA33146-779A-4956-B452-F23832B39BA9}" destId="{9BFBADD7-ED1F-4BE5-B118-09FE25676435}" srcOrd="1" destOrd="0" presId="urn:microsoft.com/office/officeart/2005/8/layout/vList3"/>
    <dgm:cxn modelId="{2359F8E8-BAD6-EE45-BBEE-639A24F67A1F}" type="presParOf" srcId="{356B1EF5-EFEE-4F7D-B915-C784AA57F7B4}" destId="{82624119-6A4C-43BE-A6BA-DF3719620E44}" srcOrd="3" destOrd="0" presId="urn:microsoft.com/office/officeart/2005/8/layout/vList3"/>
    <dgm:cxn modelId="{828C7031-B3EA-42E9-9752-EBA6FE0D2857}" type="presParOf" srcId="{356B1EF5-EFEE-4F7D-B915-C784AA57F7B4}" destId="{001012B4-BFA1-4C84-A5AC-A8A20F740243}" srcOrd="4" destOrd="0" presId="urn:microsoft.com/office/officeart/2005/8/layout/vList3"/>
    <dgm:cxn modelId="{3E89CDB4-1A97-43DC-8B81-B6796DDCF050}" type="presParOf" srcId="{001012B4-BFA1-4C84-A5AC-A8A20F740243}" destId="{85A95C93-9C3D-4975-92D6-BB0A9CBB4F97}" srcOrd="0" destOrd="0" presId="urn:microsoft.com/office/officeart/2005/8/layout/vList3"/>
    <dgm:cxn modelId="{083E3456-29F7-45BF-A955-7B8865943CB2}" type="presParOf" srcId="{001012B4-BFA1-4C84-A5AC-A8A20F740243}" destId="{67286381-5429-491A-B46D-F670D3C6F40D}" srcOrd="1" destOrd="0" presId="urn:microsoft.com/office/officeart/2005/8/layout/vList3"/>
    <dgm:cxn modelId="{3E124855-5FF1-4E2D-86D1-ED7052B44F5A}" type="presParOf" srcId="{356B1EF5-EFEE-4F7D-B915-C784AA57F7B4}" destId="{86A6731C-33F3-40D9-8622-61638FA0EFF1}" srcOrd="5" destOrd="0" presId="urn:microsoft.com/office/officeart/2005/8/layout/vList3"/>
    <dgm:cxn modelId="{C0E31F00-C919-4DAF-B963-393C8D33342B}" type="presParOf" srcId="{356B1EF5-EFEE-4F7D-B915-C784AA57F7B4}" destId="{7CF04A61-0C6C-495D-9E2D-5BFA45B52E99}" srcOrd="6" destOrd="0" presId="urn:microsoft.com/office/officeart/2005/8/layout/vList3"/>
    <dgm:cxn modelId="{F7349E23-803E-4A4B-BE8C-5FF85109BDB6}" type="presParOf" srcId="{7CF04A61-0C6C-495D-9E2D-5BFA45B52E99}" destId="{F57B80E5-1F23-453F-97D1-16B03FCE6DE7}" srcOrd="0" destOrd="0" presId="urn:microsoft.com/office/officeart/2005/8/layout/vList3"/>
    <dgm:cxn modelId="{255DD7AD-3839-483D-9B1F-92FBF5DCAFA2}" type="presParOf" srcId="{7CF04A61-0C6C-495D-9E2D-5BFA45B52E99}" destId="{7F7C1D01-5D41-4BD1-9238-70FAB3194554}" srcOrd="1" destOrd="0" presId="urn:microsoft.com/office/officeart/2005/8/layout/vList3"/>
    <dgm:cxn modelId="{3B9D2AC5-707C-4BCD-957F-1FF6215A46D4}" type="presParOf" srcId="{356B1EF5-EFEE-4F7D-B915-C784AA57F7B4}" destId="{8CB42E8B-FC18-4342-A7F4-20FE05FB2A06}" srcOrd="7" destOrd="0" presId="urn:microsoft.com/office/officeart/2005/8/layout/vList3"/>
    <dgm:cxn modelId="{58D5D14F-B6F8-AC46-AED3-C47758DCB2D0}" type="presParOf" srcId="{356B1EF5-EFEE-4F7D-B915-C784AA57F7B4}" destId="{2885A167-7D5D-498D-A7A7-55E82D8C5284}" srcOrd="8" destOrd="0" presId="urn:microsoft.com/office/officeart/2005/8/layout/vList3"/>
    <dgm:cxn modelId="{4207AE93-53CB-9B47-8AB7-032C8650A242}" type="presParOf" srcId="{2885A167-7D5D-498D-A7A7-55E82D8C5284}" destId="{9A979B63-E0BD-4AB8-9341-07C8EF7760AF}" srcOrd="0" destOrd="0" presId="urn:microsoft.com/office/officeart/2005/8/layout/vList3"/>
    <dgm:cxn modelId="{8A79A17E-6616-C34F-B105-2BAC6AAA996F}" type="presParOf" srcId="{2885A167-7D5D-498D-A7A7-55E82D8C5284}" destId="{25D47257-2F2A-464E-884F-02A0D8CF3387}" srcOrd="1" destOrd="0" presId="urn:microsoft.com/office/officeart/2005/8/layout/vList3"/>
    <dgm:cxn modelId="{CF4D3D2C-CEEF-4130-ACEB-7394A1548C3C}" type="presParOf" srcId="{356B1EF5-EFEE-4F7D-B915-C784AA57F7B4}" destId="{CE860AA9-094F-4669-935F-8D156A6BD5B6}" srcOrd="9" destOrd="0" presId="urn:microsoft.com/office/officeart/2005/8/layout/vList3"/>
    <dgm:cxn modelId="{6D9D235B-8B1E-459E-BF37-E8267909F002}" type="presParOf" srcId="{356B1EF5-EFEE-4F7D-B915-C784AA57F7B4}" destId="{EC15B40A-B41B-48FF-826B-CCDB739CECBD}" srcOrd="10" destOrd="0" presId="urn:microsoft.com/office/officeart/2005/8/layout/vList3"/>
    <dgm:cxn modelId="{301A2D16-FE56-4FEC-BD76-5C653E525BBC}" type="presParOf" srcId="{EC15B40A-B41B-48FF-826B-CCDB739CECBD}" destId="{58837DD9-AAE7-419D-BABD-91B9A242348B}" srcOrd="0" destOrd="0" presId="urn:microsoft.com/office/officeart/2005/8/layout/vList3"/>
    <dgm:cxn modelId="{B6BD41F1-57A3-482F-961D-A55BC1F1A985}" type="presParOf" srcId="{EC15B40A-B41B-48FF-826B-CCDB739CECBD}" destId="{5CE4A4E2-2D4F-479A-9999-3621B3DE1494}" srcOrd="1" destOrd="0" presId="urn:microsoft.com/office/officeart/2005/8/layout/vList3"/>
    <dgm:cxn modelId="{7371294A-EB67-4487-8A66-EF3D31C76E3F}" type="presParOf" srcId="{356B1EF5-EFEE-4F7D-B915-C784AA57F7B4}" destId="{B228BDF4-EED4-4256-8BC7-744084C37965}" srcOrd="11" destOrd="0" presId="urn:microsoft.com/office/officeart/2005/8/layout/vList3"/>
    <dgm:cxn modelId="{F5F103EC-5A94-44D7-881E-C97D7D8D18D4}" type="presParOf" srcId="{356B1EF5-EFEE-4F7D-B915-C784AA57F7B4}" destId="{DF45820C-87F0-4D88-9C81-3653C9D7F6DA}" srcOrd="12" destOrd="0" presId="urn:microsoft.com/office/officeart/2005/8/layout/vList3"/>
    <dgm:cxn modelId="{7D69C5A1-5F3B-46DA-9354-7C2387A20E8D}" type="presParOf" srcId="{DF45820C-87F0-4D88-9C81-3653C9D7F6DA}" destId="{F527BA80-1825-4647-817F-063ED32BA042}" srcOrd="0" destOrd="0" presId="urn:microsoft.com/office/officeart/2005/8/layout/vList3"/>
    <dgm:cxn modelId="{E14DA5A0-95D6-4F9A-93E5-D6F51BA76994}" type="presParOf" srcId="{DF45820C-87F0-4D88-9C81-3653C9D7F6DA}" destId="{EDC6F0CC-1320-4411-8BB8-86AC3DBB132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custT="1"/>
      <dgm:spPr/>
      <dgm:t>
        <a:bodyPr/>
        <a:lstStyle/>
        <a:p>
          <a:pPr algn="l"/>
          <a:r>
            <a:rPr lang="zh-CN" altLang="en-US" sz="2400" dirty="0">
              <a:solidFill>
                <a:schemeClr val="bg1">
                  <a:lumMod val="50000"/>
                </a:schemeClr>
              </a:solidFill>
            </a:rPr>
            <a:t>存储设备的物理结构</a:t>
          </a:r>
        </a:p>
      </dgm:t>
    </dgm:pt>
    <dgm:pt modelId="{5416CC1C-2EE5-476B-9F1F-6CAD93ABF8DC}" type="parTrans" cxnId="{EA16AE16-9ED4-43F4-B072-EC545A2C25CC}">
      <dgm:prSet/>
      <dgm:spPr/>
      <dgm:t>
        <a:bodyPr/>
        <a:lstStyle/>
        <a:p>
          <a:pPr algn="l"/>
          <a:endParaRPr lang="zh-CN" altLang="en-US" sz="2400">
            <a:solidFill>
              <a:schemeClr val="bg1">
                <a:lumMod val="50000"/>
              </a:schemeClr>
            </a:solidFill>
          </a:endParaRPr>
        </a:p>
      </dgm:t>
    </dgm:pt>
    <dgm:pt modelId="{CDF01AD3-2158-4B55-A227-227F0154CE71}" type="sibTrans" cxnId="{EA16AE16-9ED4-43F4-B072-EC545A2C25CC}">
      <dgm:prSet/>
      <dgm:spPr/>
      <dgm:t>
        <a:bodyPr/>
        <a:lstStyle/>
        <a:p>
          <a:pPr algn="l"/>
          <a:endParaRPr lang="zh-CN" altLang="en-US" sz="2400">
            <a:solidFill>
              <a:schemeClr val="bg1">
                <a:lumMod val="50000"/>
              </a:schemeClr>
            </a:solidFill>
          </a:endParaRPr>
        </a:p>
      </dgm:t>
    </dgm:pt>
    <dgm:pt modelId="{BD787650-62DE-4404-9F85-0E10CE061CCA}">
      <dgm:prSet phldrT="[文本]" custT="1"/>
      <dgm:spPr/>
      <dgm:t>
        <a:bodyPr/>
        <a:lstStyle/>
        <a:p>
          <a:pPr algn="l"/>
          <a:r>
            <a:rPr lang="zh-CN" altLang="en-US" sz="2400" dirty="0">
              <a:solidFill>
                <a:schemeClr val="bg1">
                  <a:lumMod val="50000"/>
                </a:schemeClr>
              </a:solidFill>
            </a:rPr>
            <a:t>循环排序</a:t>
          </a:r>
        </a:p>
      </dgm:t>
    </dgm:pt>
    <dgm:pt modelId="{CED9FA54-18B9-441A-86D4-2FB692E0A366}" type="parTrans" cxnId="{F74F9AD6-008D-4B97-A0CB-261ABCC2AF34}">
      <dgm:prSet/>
      <dgm:spPr/>
      <dgm:t>
        <a:bodyPr/>
        <a:lstStyle/>
        <a:p>
          <a:pPr algn="l"/>
          <a:endParaRPr lang="zh-CN" altLang="en-US" sz="2400">
            <a:solidFill>
              <a:schemeClr val="bg1">
                <a:lumMod val="50000"/>
              </a:schemeClr>
            </a:solidFill>
          </a:endParaRPr>
        </a:p>
      </dgm:t>
    </dgm:pt>
    <dgm:pt modelId="{935C2539-BAC6-4B3B-9EF0-7CCE87CBFC92}" type="sibTrans" cxnId="{F74F9AD6-008D-4B97-A0CB-261ABCC2AF34}">
      <dgm:prSet/>
      <dgm:spPr/>
      <dgm:t>
        <a:bodyPr/>
        <a:lstStyle/>
        <a:p>
          <a:pPr algn="l"/>
          <a:endParaRPr lang="zh-CN" altLang="en-US" sz="2400">
            <a:solidFill>
              <a:schemeClr val="bg1">
                <a:lumMod val="50000"/>
              </a:schemeClr>
            </a:solidFill>
          </a:endParaRPr>
        </a:p>
      </dgm:t>
    </dgm:pt>
    <dgm:pt modelId="{2BF56530-5723-4FFA-A51A-B49CE9C3E652}">
      <dgm:prSet phldrT="[文本]" custT="1"/>
      <dgm:spPr/>
      <dgm:t>
        <a:bodyPr/>
        <a:lstStyle/>
        <a:p>
          <a:pPr algn="l"/>
          <a:r>
            <a:rPr lang="zh-CN" altLang="en-US" sz="2400" dirty="0">
              <a:solidFill>
                <a:schemeClr val="bg1">
                  <a:lumMod val="50000"/>
                </a:schemeClr>
              </a:solidFill>
            </a:rPr>
            <a:t>搜查定位</a:t>
          </a:r>
        </a:p>
      </dgm:t>
    </dgm:pt>
    <dgm:pt modelId="{392E58BF-EAE6-40DE-9571-30FA0C9F6D0B}" type="parTrans" cxnId="{BCE516C1-FC8F-45D5-BFE9-67B63E151D3C}">
      <dgm:prSet/>
      <dgm:spPr/>
      <dgm:t>
        <a:bodyPr/>
        <a:lstStyle/>
        <a:p>
          <a:pPr algn="l"/>
          <a:endParaRPr lang="zh-CN" altLang="en-US" sz="2400">
            <a:solidFill>
              <a:schemeClr val="bg1">
                <a:lumMod val="50000"/>
              </a:schemeClr>
            </a:solidFill>
          </a:endParaRPr>
        </a:p>
      </dgm:t>
    </dgm:pt>
    <dgm:pt modelId="{621D73F6-5117-4F18-BB17-162986CA7BAD}" type="sibTrans" cxnId="{BCE516C1-FC8F-45D5-BFE9-67B63E151D3C}">
      <dgm:prSet/>
      <dgm:spPr/>
      <dgm:t>
        <a:bodyPr/>
        <a:lstStyle/>
        <a:p>
          <a:pPr algn="l"/>
          <a:endParaRPr lang="zh-CN" altLang="en-US" sz="2400">
            <a:solidFill>
              <a:schemeClr val="bg1">
                <a:lumMod val="50000"/>
              </a:schemeClr>
            </a:solidFill>
          </a:endParaRPr>
        </a:p>
      </dgm:t>
    </dgm:pt>
    <dgm:pt modelId="{53509BBB-D48E-41AD-B460-DEB5E4E2E12C}">
      <dgm:prSet phldrT="[文本]" custT="1"/>
      <dgm:spPr/>
      <dgm:t>
        <a:bodyPr/>
        <a:lstStyle/>
        <a:p>
          <a:pPr algn="l"/>
          <a:r>
            <a:rPr lang="zh-CN" altLang="en-US" sz="2400" dirty="0">
              <a:solidFill>
                <a:schemeClr val="bg1"/>
              </a:solidFill>
            </a:rPr>
            <a:t>独立磁盘冗余阵列</a:t>
          </a:r>
        </a:p>
      </dgm:t>
    </dgm:pt>
    <dgm:pt modelId="{F451FC80-7D7B-487D-8228-66D648870760}" type="parTrans" cxnId="{6B10C397-3195-4FEE-B8B7-1F5E47FA08ED}">
      <dgm:prSet/>
      <dgm:spPr/>
      <dgm:t>
        <a:bodyPr/>
        <a:lstStyle/>
        <a:p>
          <a:pPr algn="l"/>
          <a:endParaRPr lang="zh-CN" altLang="en-US" sz="2400">
            <a:solidFill>
              <a:schemeClr val="bg1">
                <a:lumMod val="50000"/>
              </a:schemeClr>
            </a:solidFill>
          </a:endParaRPr>
        </a:p>
      </dgm:t>
    </dgm:pt>
    <dgm:pt modelId="{56F747DD-F849-46F9-9F76-42283D20C09C}" type="sibTrans" cxnId="{6B10C397-3195-4FEE-B8B7-1F5E47FA08ED}">
      <dgm:prSet/>
      <dgm:spPr/>
      <dgm:t>
        <a:bodyPr/>
        <a:lstStyle/>
        <a:p>
          <a:pPr algn="l"/>
          <a:endParaRPr lang="zh-CN" altLang="en-US" sz="2400">
            <a:solidFill>
              <a:schemeClr val="bg1">
                <a:lumMod val="50000"/>
              </a:schemeClr>
            </a:solidFill>
          </a:endParaRPr>
        </a:p>
      </dgm:t>
    </dgm:pt>
    <dgm:pt modelId="{1D2AE314-D54A-45A1-A910-2C39CB2B162B}">
      <dgm:prSet phldrT="[文本]" custT="1"/>
      <dgm:spPr/>
      <dgm:t>
        <a:bodyPr/>
        <a:lstStyle/>
        <a:p>
          <a:pPr algn="l"/>
          <a:r>
            <a:rPr lang="zh-CN" altLang="en-US" sz="2400" dirty="0">
              <a:solidFill>
                <a:schemeClr val="bg1">
                  <a:lumMod val="50000"/>
                </a:schemeClr>
              </a:solidFill>
            </a:rPr>
            <a:t>优化分布</a:t>
          </a:r>
        </a:p>
      </dgm:t>
    </dgm:pt>
    <dgm:pt modelId="{A816E28F-53D2-4BC1-BDBD-242567C182AD}" type="parTrans" cxnId="{6E065214-7E34-4FF7-862A-F45FCF1BC602}">
      <dgm:prSet/>
      <dgm:spPr/>
      <dgm:t>
        <a:bodyPr/>
        <a:lstStyle/>
        <a:p>
          <a:endParaRPr lang="zh-CN" altLang="en-US" sz="2400">
            <a:solidFill>
              <a:schemeClr val="bg1">
                <a:lumMod val="50000"/>
              </a:schemeClr>
            </a:solidFill>
          </a:endParaRPr>
        </a:p>
      </dgm:t>
    </dgm:pt>
    <dgm:pt modelId="{CB8D1986-0FD8-4DC7-A903-111C57AA2FD7}" type="sibTrans" cxnId="{6E065214-7E34-4FF7-862A-F45FCF1BC602}">
      <dgm:prSet/>
      <dgm:spPr/>
      <dgm:t>
        <a:bodyPr/>
        <a:lstStyle/>
        <a:p>
          <a:endParaRPr lang="zh-CN" altLang="en-US" sz="2400">
            <a:solidFill>
              <a:schemeClr val="bg1">
                <a:lumMod val="50000"/>
              </a:schemeClr>
            </a:solidFill>
          </a:endParaRPr>
        </a:p>
      </dgm:t>
    </dgm:pt>
    <dgm:pt modelId="{747B22B2-BCC5-4BD7-AA3E-B5306671BE78}">
      <dgm:prSet phldrT="[文本]" custT="1"/>
      <dgm:spPr/>
      <dgm:t>
        <a:bodyPr/>
        <a:lstStyle/>
        <a:p>
          <a:pPr algn="l"/>
          <a:r>
            <a:rPr lang="zh-CN" altLang="en-US" sz="2400" dirty="0">
              <a:solidFill>
                <a:schemeClr val="bg1">
                  <a:lumMod val="50000"/>
                </a:schemeClr>
              </a:solidFill>
            </a:rPr>
            <a:t>交替地址</a:t>
          </a:r>
        </a:p>
      </dgm:t>
    </dgm:pt>
    <dgm:pt modelId="{C57D0061-0D8D-46E1-8554-33E949A98BB1}" type="parTrans" cxnId="{D0E6B8B5-0464-432E-B3DF-419E3737359E}">
      <dgm:prSet/>
      <dgm:spPr/>
      <dgm:t>
        <a:bodyPr/>
        <a:lstStyle/>
        <a:p>
          <a:endParaRPr lang="zh-CN" altLang="en-US" sz="2400">
            <a:solidFill>
              <a:schemeClr val="bg1">
                <a:lumMod val="50000"/>
              </a:schemeClr>
            </a:solidFill>
          </a:endParaRPr>
        </a:p>
      </dgm:t>
    </dgm:pt>
    <dgm:pt modelId="{C9E2A243-7C90-4C59-814C-7742E8551CFF}" type="sibTrans" cxnId="{D0E6B8B5-0464-432E-B3DF-419E3737359E}">
      <dgm:prSet/>
      <dgm:spPr/>
      <dgm:t>
        <a:bodyPr/>
        <a:lstStyle/>
        <a:p>
          <a:endParaRPr lang="zh-CN" altLang="en-US" sz="2400">
            <a:solidFill>
              <a:schemeClr val="bg1">
                <a:lumMod val="50000"/>
              </a:schemeClr>
            </a:solidFill>
          </a:endParaRPr>
        </a:p>
      </dgm:t>
    </dgm:pt>
    <dgm:pt modelId="{612F1B37-F483-46DE-89F3-9CCE2304561E}">
      <dgm:prSet phldrT="[文本]" custT="1"/>
      <dgm:spPr/>
      <dgm:t>
        <a:bodyPr/>
        <a:lstStyle/>
        <a:p>
          <a:pPr algn="l"/>
          <a:r>
            <a:rPr lang="zh-CN" altLang="en-US" sz="2400" dirty="0">
              <a:solidFill>
                <a:schemeClr val="bg1">
                  <a:lumMod val="50000"/>
                </a:schemeClr>
              </a:solidFill>
            </a:rPr>
            <a:t>提高磁盘</a:t>
          </a:r>
          <a:r>
            <a:rPr lang="en-US" altLang="zh-CN" sz="2400" dirty="0">
              <a:solidFill>
                <a:schemeClr val="bg1">
                  <a:lumMod val="50000"/>
                </a:schemeClr>
              </a:solidFill>
            </a:rPr>
            <a:t>I/O</a:t>
          </a:r>
          <a:r>
            <a:rPr lang="zh-CN" altLang="en-US" sz="2400" dirty="0">
              <a:solidFill>
                <a:schemeClr val="bg1">
                  <a:lumMod val="50000"/>
                </a:schemeClr>
              </a:solidFill>
            </a:rPr>
            <a:t>速度的方法</a:t>
          </a:r>
        </a:p>
      </dgm:t>
    </dgm:pt>
    <dgm:pt modelId="{07FB301B-CC8C-4884-89D3-0C833BCAB1D5}" type="parTrans" cxnId="{D5EF470F-A336-4DB0-A71C-1BFE5F75F9B2}">
      <dgm:prSet/>
      <dgm:spPr/>
      <dgm:t>
        <a:bodyPr/>
        <a:lstStyle/>
        <a:p>
          <a:endParaRPr lang="zh-CN" altLang="en-US" sz="2400">
            <a:solidFill>
              <a:schemeClr val="bg1">
                <a:lumMod val="50000"/>
              </a:schemeClr>
            </a:solidFill>
          </a:endParaRPr>
        </a:p>
      </dgm:t>
    </dgm:pt>
    <dgm:pt modelId="{104D9359-97C8-4252-9F4B-994396AF854C}" type="sibTrans" cxnId="{D5EF470F-A336-4DB0-A71C-1BFE5F75F9B2}">
      <dgm:prSet/>
      <dgm:spPr/>
      <dgm:t>
        <a:bodyPr/>
        <a:lstStyle/>
        <a:p>
          <a:endParaRPr lang="zh-CN" altLang="en-US" sz="2400">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pt>
    <dgm:pt modelId="{82624119-6A4C-43BE-A6BA-DF3719620E44}" type="pres">
      <dgm:prSet presAssocID="{935C2539-BAC6-4B3B-9EF0-7CCE87CBFC92}" presName="spacing" presStyleCnt="0"/>
      <dgm:spPr/>
    </dgm:pt>
    <dgm:pt modelId="{001012B4-BFA1-4C84-A5AC-A8A20F740243}" type="pres">
      <dgm:prSet presAssocID="{1D2AE314-D54A-45A1-A910-2C39CB2B162B}" presName="composite" presStyleCnt="0"/>
      <dgm:spPr/>
    </dgm:pt>
    <dgm:pt modelId="{85A95C93-9C3D-4975-92D6-BB0A9CBB4F97}" type="pres">
      <dgm:prSet presAssocID="{1D2AE314-D54A-45A1-A910-2C39CB2B162B}" presName="imgShp" presStyleLbl="fgImgPlace1" presStyleIdx="2" presStyleCnt="7"/>
      <dgm:spPr/>
    </dgm:pt>
    <dgm:pt modelId="{67286381-5429-491A-B46D-F670D3C6F40D}" type="pres">
      <dgm:prSet presAssocID="{1D2AE314-D54A-45A1-A910-2C39CB2B162B}" presName="txShp" presStyleLbl="node1" presStyleIdx="2" presStyleCnt="7">
        <dgm:presLayoutVars>
          <dgm:bulletEnabled val="1"/>
        </dgm:presLayoutVars>
      </dgm:prSet>
      <dgm:spPr/>
    </dgm:pt>
    <dgm:pt modelId="{86A6731C-33F3-40D9-8622-61638FA0EFF1}" type="pres">
      <dgm:prSet presAssocID="{CB8D1986-0FD8-4DC7-A903-111C57AA2FD7}" presName="spacing" presStyleCnt="0"/>
      <dgm:spPr/>
    </dgm:pt>
    <dgm:pt modelId="{7CF04A61-0C6C-495D-9E2D-5BFA45B52E99}" type="pres">
      <dgm:prSet presAssocID="{747B22B2-BCC5-4BD7-AA3E-B5306671BE78}" presName="composite" presStyleCnt="0"/>
      <dgm:spPr/>
    </dgm:pt>
    <dgm:pt modelId="{F57B80E5-1F23-453F-97D1-16B03FCE6DE7}" type="pres">
      <dgm:prSet presAssocID="{747B22B2-BCC5-4BD7-AA3E-B5306671BE78}" presName="imgShp" presStyleLbl="fgImgPlace1" presStyleIdx="3" presStyleCnt="7"/>
      <dgm:spPr/>
    </dgm:pt>
    <dgm:pt modelId="{7F7C1D01-5D41-4BD1-9238-70FAB3194554}" type="pres">
      <dgm:prSet presAssocID="{747B22B2-BCC5-4BD7-AA3E-B5306671BE78}" presName="txShp" presStyleLbl="node1" presStyleIdx="3" presStyleCnt="7">
        <dgm:presLayoutVars>
          <dgm:bulletEnabled val="1"/>
        </dgm:presLayoutVars>
      </dgm:prSet>
      <dgm:spPr/>
    </dgm:pt>
    <dgm:pt modelId="{8CB42E8B-FC18-4342-A7F4-20FE05FB2A06}" type="pres">
      <dgm:prSet presAssocID="{C9E2A243-7C90-4C59-814C-7742E8551CFF}"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4" presStyleCnt="7"/>
      <dgm:spPr/>
    </dgm:pt>
    <dgm:pt modelId="{25D47257-2F2A-464E-884F-02A0D8CF3387}" type="pres">
      <dgm:prSet presAssocID="{2BF56530-5723-4FFA-A51A-B49CE9C3E652}" presName="txShp" presStyleLbl="node1" presStyleIdx="4" presStyleCnt="7">
        <dgm:presLayoutVars>
          <dgm:bulletEnabled val="1"/>
        </dgm:presLayoutVars>
      </dgm:prSet>
      <dgm:spPr/>
    </dgm:pt>
    <dgm:pt modelId="{CE860AA9-094F-4669-935F-8D156A6BD5B6}" type="pres">
      <dgm:prSet presAssocID="{621D73F6-5117-4F18-BB17-162986CA7BAD}" presName="spacing" presStyleCnt="0"/>
      <dgm:spPr/>
    </dgm:pt>
    <dgm:pt modelId="{EC15B40A-B41B-48FF-826B-CCDB739CECBD}" type="pres">
      <dgm:prSet presAssocID="{53509BBB-D48E-41AD-B460-DEB5E4E2E12C}" presName="composite" presStyleCnt="0"/>
      <dgm:spPr/>
    </dgm:pt>
    <dgm:pt modelId="{58837DD9-AAE7-419D-BABD-91B9A242348B}" type="pres">
      <dgm:prSet presAssocID="{53509BBB-D48E-41AD-B460-DEB5E4E2E12C}" presName="imgShp" presStyleLbl="fgImgPlace1" presStyleIdx="5" presStyleCnt="7"/>
      <dgm:spPr/>
    </dgm:pt>
    <dgm:pt modelId="{5CE4A4E2-2D4F-479A-9999-3621B3DE1494}" type="pres">
      <dgm:prSet presAssocID="{53509BBB-D48E-41AD-B460-DEB5E4E2E12C}" presName="txShp" presStyleLbl="node1" presStyleIdx="5" presStyleCnt="7">
        <dgm:presLayoutVars>
          <dgm:bulletEnabled val="1"/>
        </dgm:presLayoutVars>
      </dgm:prSet>
      <dgm:spPr/>
    </dgm:pt>
    <dgm:pt modelId="{B228BDF4-EED4-4256-8BC7-744084C37965}" type="pres">
      <dgm:prSet presAssocID="{56F747DD-F849-46F9-9F76-42283D20C09C}" presName="spacing" presStyleCnt="0"/>
      <dgm:spPr/>
    </dgm:pt>
    <dgm:pt modelId="{DF45820C-87F0-4D88-9C81-3653C9D7F6DA}" type="pres">
      <dgm:prSet presAssocID="{612F1B37-F483-46DE-89F3-9CCE2304561E}" presName="composite" presStyleCnt="0"/>
      <dgm:spPr/>
    </dgm:pt>
    <dgm:pt modelId="{F527BA80-1825-4647-817F-063ED32BA042}" type="pres">
      <dgm:prSet presAssocID="{612F1B37-F483-46DE-89F3-9CCE2304561E}" presName="imgShp" presStyleLbl="fgImgPlace1" presStyleIdx="6" presStyleCnt="7"/>
      <dgm:spPr/>
    </dgm:pt>
    <dgm:pt modelId="{EDC6F0CC-1320-4411-8BB8-86AC3DBB1323}" type="pres">
      <dgm:prSet presAssocID="{612F1B37-F483-46DE-89F3-9CCE2304561E}" presName="txShp" presStyleLbl="node1" presStyleIdx="6" presStyleCnt="7">
        <dgm:presLayoutVars>
          <dgm:bulletEnabled val="1"/>
        </dgm:presLayoutVars>
      </dgm:prSet>
      <dgm:spPr/>
    </dgm:pt>
  </dgm:ptLst>
  <dgm:cxnLst>
    <dgm:cxn modelId="{D5EF470F-A336-4DB0-A71C-1BFE5F75F9B2}" srcId="{CA13F789-625B-41DB-8105-BC8383EF067E}" destId="{612F1B37-F483-46DE-89F3-9CCE2304561E}" srcOrd="6" destOrd="0" parTransId="{07FB301B-CC8C-4884-89D3-0C833BCAB1D5}" sibTransId="{104D9359-97C8-4252-9F4B-994396AF854C}"/>
    <dgm:cxn modelId="{6E065214-7E34-4FF7-862A-F45FCF1BC602}" srcId="{CA13F789-625B-41DB-8105-BC8383EF067E}" destId="{1D2AE314-D54A-45A1-A910-2C39CB2B162B}" srcOrd="2" destOrd="0" parTransId="{A816E28F-53D2-4BC1-BDBD-242567C182AD}" sibTransId="{CB8D1986-0FD8-4DC7-A903-111C57AA2FD7}"/>
    <dgm:cxn modelId="{EA16AE16-9ED4-43F4-B072-EC545A2C25CC}" srcId="{CA13F789-625B-41DB-8105-BC8383EF067E}" destId="{C506AAFE-29B0-42F0-8C1B-394F58EF3855}" srcOrd="0" destOrd="0" parTransId="{5416CC1C-2EE5-476B-9F1F-6CAD93ABF8DC}" sibTransId="{CDF01AD3-2158-4B55-A227-227F0154CE71}"/>
    <dgm:cxn modelId="{AB6B8E22-E7ED-4B2F-98AB-BA728F353782}" type="presOf" srcId="{612F1B37-F483-46DE-89F3-9CCE2304561E}" destId="{EDC6F0CC-1320-4411-8BB8-86AC3DBB1323}" srcOrd="0" destOrd="0" presId="urn:microsoft.com/office/officeart/2005/8/layout/vList3"/>
    <dgm:cxn modelId="{DFCECE2C-CC1D-6746-8BBB-BE2A818001C7}" type="presOf" srcId="{C506AAFE-29B0-42F0-8C1B-394F58EF3855}" destId="{36136117-6010-4345-8600-F50BE49EB790}" srcOrd="0" destOrd="0" presId="urn:microsoft.com/office/officeart/2005/8/layout/vList3"/>
    <dgm:cxn modelId="{35474667-15C5-7F45-86FA-DB160B9547B6}" type="presOf" srcId="{CA13F789-625B-41DB-8105-BC8383EF067E}" destId="{356B1EF5-EFEE-4F7D-B915-C784AA57F7B4}" srcOrd="0" destOrd="0" presId="urn:microsoft.com/office/officeart/2005/8/layout/vList3"/>
    <dgm:cxn modelId="{6B10C397-3195-4FEE-B8B7-1F5E47FA08ED}" srcId="{CA13F789-625B-41DB-8105-BC8383EF067E}" destId="{53509BBB-D48E-41AD-B460-DEB5E4E2E12C}" srcOrd="5" destOrd="0" parTransId="{F451FC80-7D7B-487D-8228-66D648870760}" sibTransId="{56F747DD-F849-46F9-9F76-42283D20C09C}"/>
    <dgm:cxn modelId="{BF47929E-6AD5-CE49-956E-2872C370E1F4}" type="presOf" srcId="{BD787650-62DE-4404-9F85-0E10CE061CCA}" destId="{9BFBADD7-ED1F-4BE5-B118-09FE25676435}" srcOrd="0" destOrd="0" presId="urn:microsoft.com/office/officeart/2005/8/layout/vList3"/>
    <dgm:cxn modelId="{859E9FA1-FD15-544A-A3C7-E68683B2F77D}" type="presOf" srcId="{2BF56530-5723-4FFA-A51A-B49CE9C3E652}" destId="{25D47257-2F2A-464E-884F-02A0D8CF3387}" srcOrd="0" destOrd="0" presId="urn:microsoft.com/office/officeart/2005/8/layout/vList3"/>
    <dgm:cxn modelId="{D0E6B8B5-0464-432E-B3DF-419E3737359E}" srcId="{CA13F789-625B-41DB-8105-BC8383EF067E}" destId="{747B22B2-BCC5-4BD7-AA3E-B5306671BE78}" srcOrd="3" destOrd="0" parTransId="{C57D0061-0D8D-46E1-8554-33E949A98BB1}" sibTransId="{C9E2A243-7C90-4C59-814C-7742E8551CFF}"/>
    <dgm:cxn modelId="{BCE516C1-FC8F-45D5-BFE9-67B63E151D3C}" srcId="{CA13F789-625B-41DB-8105-BC8383EF067E}" destId="{2BF56530-5723-4FFA-A51A-B49CE9C3E652}" srcOrd="4"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5C1C30E6-44DA-40D5-9DE1-D5DBC994D5BA}" type="presOf" srcId="{747B22B2-BCC5-4BD7-AA3E-B5306671BE78}" destId="{7F7C1D01-5D41-4BD1-9238-70FAB3194554}" srcOrd="0" destOrd="0" presId="urn:microsoft.com/office/officeart/2005/8/layout/vList3"/>
    <dgm:cxn modelId="{2C4FF1F2-5A65-4762-A8D9-BE329F735475}" type="presOf" srcId="{53509BBB-D48E-41AD-B460-DEB5E4E2E12C}" destId="{5CE4A4E2-2D4F-479A-9999-3621B3DE1494}" srcOrd="0" destOrd="0" presId="urn:microsoft.com/office/officeart/2005/8/layout/vList3"/>
    <dgm:cxn modelId="{BAC99BF7-4E1E-4266-86F3-1C34557BE511}" type="presOf" srcId="{1D2AE314-D54A-45A1-A910-2C39CB2B162B}" destId="{67286381-5429-491A-B46D-F670D3C6F40D}" srcOrd="0" destOrd="0" presId="urn:microsoft.com/office/officeart/2005/8/layout/vList3"/>
    <dgm:cxn modelId="{F2580ACD-A9B2-9E48-A5A7-E7D004151302}" type="presParOf" srcId="{356B1EF5-EFEE-4F7D-B915-C784AA57F7B4}" destId="{5D83446D-ACA0-41C7-8C88-A14699F95BCD}" srcOrd="0" destOrd="0" presId="urn:microsoft.com/office/officeart/2005/8/layout/vList3"/>
    <dgm:cxn modelId="{88A30C50-2C07-B944-A31F-B5E46A2EF1D6}" type="presParOf" srcId="{5D83446D-ACA0-41C7-8C88-A14699F95BCD}" destId="{35EFA3EB-4238-4E17-91FA-C992C6D844E0}" srcOrd="0" destOrd="0" presId="urn:microsoft.com/office/officeart/2005/8/layout/vList3"/>
    <dgm:cxn modelId="{4A6E6C31-5C19-B546-8275-965EF4E3070C}" type="presParOf" srcId="{5D83446D-ACA0-41C7-8C88-A14699F95BCD}" destId="{36136117-6010-4345-8600-F50BE49EB790}" srcOrd="1" destOrd="0" presId="urn:microsoft.com/office/officeart/2005/8/layout/vList3"/>
    <dgm:cxn modelId="{0BCB0E1D-5985-3440-B2B2-D7BAB753722A}" type="presParOf" srcId="{356B1EF5-EFEE-4F7D-B915-C784AA57F7B4}" destId="{C8749EFE-D5AD-4C08-9A84-F55F770B5E2F}" srcOrd="1" destOrd="0" presId="urn:microsoft.com/office/officeart/2005/8/layout/vList3"/>
    <dgm:cxn modelId="{7E69F70B-A78A-8049-9E20-8223E6061C12}" type="presParOf" srcId="{356B1EF5-EFEE-4F7D-B915-C784AA57F7B4}" destId="{CAA33146-779A-4956-B452-F23832B39BA9}" srcOrd="2" destOrd="0" presId="urn:microsoft.com/office/officeart/2005/8/layout/vList3"/>
    <dgm:cxn modelId="{BF0E4929-4F63-A741-9611-7D0B85BAFDDB}" type="presParOf" srcId="{CAA33146-779A-4956-B452-F23832B39BA9}" destId="{48002825-B8AB-4DCA-9705-4B3DF45F012E}" srcOrd="0" destOrd="0" presId="urn:microsoft.com/office/officeart/2005/8/layout/vList3"/>
    <dgm:cxn modelId="{F31B5861-2EF5-6547-9F32-3D662D5A72FD}" type="presParOf" srcId="{CAA33146-779A-4956-B452-F23832B39BA9}" destId="{9BFBADD7-ED1F-4BE5-B118-09FE25676435}" srcOrd="1" destOrd="0" presId="urn:microsoft.com/office/officeart/2005/8/layout/vList3"/>
    <dgm:cxn modelId="{2359F8E8-BAD6-EE45-BBEE-639A24F67A1F}" type="presParOf" srcId="{356B1EF5-EFEE-4F7D-B915-C784AA57F7B4}" destId="{82624119-6A4C-43BE-A6BA-DF3719620E44}" srcOrd="3" destOrd="0" presId="urn:microsoft.com/office/officeart/2005/8/layout/vList3"/>
    <dgm:cxn modelId="{828C7031-B3EA-42E9-9752-EBA6FE0D2857}" type="presParOf" srcId="{356B1EF5-EFEE-4F7D-B915-C784AA57F7B4}" destId="{001012B4-BFA1-4C84-A5AC-A8A20F740243}" srcOrd="4" destOrd="0" presId="urn:microsoft.com/office/officeart/2005/8/layout/vList3"/>
    <dgm:cxn modelId="{3E89CDB4-1A97-43DC-8B81-B6796DDCF050}" type="presParOf" srcId="{001012B4-BFA1-4C84-A5AC-A8A20F740243}" destId="{85A95C93-9C3D-4975-92D6-BB0A9CBB4F97}" srcOrd="0" destOrd="0" presId="urn:microsoft.com/office/officeart/2005/8/layout/vList3"/>
    <dgm:cxn modelId="{083E3456-29F7-45BF-A955-7B8865943CB2}" type="presParOf" srcId="{001012B4-BFA1-4C84-A5AC-A8A20F740243}" destId="{67286381-5429-491A-B46D-F670D3C6F40D}" srcOrd="1" destOrd="0" presId="urn:microsoft.com/office/officeart/2005/8/layout/vList3"/>
    <dgm:cxn modelId="{3E124855-5FF1-4E2D-86D1-ED7052B44F5A}" type="presParOf" srcId="{356B1EF5-EFEE-4F7D-B915-C784AA57F7B4}" destId="{86A6731C-33F3-40D9-8622-61638FA0EFF1}" srcOrd="5" destOrd="0" presId="urn:microsoft.com/office/officeart/2005/8/layout/vList3"/>
    <dgm:cxn modelId="{C0E31F00-C919-4DAF-B963-393C8D33342B}" type="presParOf" srcId="{356B1EF5-EFEE-4F7D-B915-C784AA57F7B4}" destId="{7CF04A61-0C6C-495D-9E2D-5BFA45B52E99}" srcOrd="6" destOrd="0" presId="urn:microsoft.com/office/officeart/2005/8/layout/vList3"/>
    <dgm:cxn modelId="{F7349E23-803E-4A4B-BE8C-5FF85109BDB6}" type="presParOf" srcId="{7CF04A61-0C6C-495D-9E2D-5BFA45B52E99}" destId="{F57B80E5-1F23-453F-97D1-16B03FCE6DE7}" srcOrd="0" destOrd="0" presId="urn:microsoft.com/office/officeart/2005/8/layout/vList3"/>
    <dgm:cxn modelId="{255DD7AD-3839-483D-9B1F-92FBF5DCAFA2}" type="presParOf" srcId="{7CF04A61-0C6C-495D-9E2D-5BFA45B52E99}" destId="{7F7C1D01-5D41-4BD1-9238-70FAB3194554}" srcOrd="1" destOrd="0" presId="urn:microsoft.com/office/officeart/2005/8/layout/vList3"/>
    <dgm:cxn modelId="{3B9D2AC5-707C-4BCD-957F-1FF6215A46D4}" type="presParOf" srcId="{356B1EF5-EFEE-4F7D-B915-C784AA57F7B4}" destId="{8CB42E8B-FC18-4342-A7F4-20FE05FB2A06}" srcOrd="7" destOrd="0" presId="urn:microsoft.com/office/officeart/2005/8/layout/vList3"/>
    <dgm:cxn modelId="{58D5D14F-B6F8-AC46-AED3-C47758DCB2D0}" type="presParOf" srcId="{356B1EF5-EFEE-4F7D-B915-C784AA57F7B4}" destId="{2885A167-7D5D-498D-A7A7-55E82D8C5284}" srcOrd="8" destOrd="0" presId="urn:microsoft.com/office/officeart/2005/8/layout/vList3"/>
    <dgm:cxn modelId="{4207AE93-53CB-9B47-8AB7-032C8650A242}" type="presParOf" srcId="{2885A167-7D5D-498D-A7A7-55E82D8C5284}" destId="{9A979B63-E0BD-4AB8-9341-07C8EF7760AF}" srcOrd="0" destOrd="0" presId="urn:microsoft.com/office/officeart/2005/8/layout/vList3"/>
    <dgm:cxn modelId="{8A79A17E-6616-C34F-B105-2BAC6AAA996F}" type="presParOf" srcId="{2885A167-7D5D-498D-A7A7-55E82D8C5284}" destId="{25D47257-2F2A-464E-884F-02A0D8CF3387}" srcOrd="1" destOrd="0" presId="urn:microsoft.com/office/officeart/2005/8/layout/vList3"/>
    <dgm:cxn modelId="{CF4D3D2C-CEEF-4130-ACEB-7394A1548C3C}" type="presParOf" srcId="{356B1EF5-EFEE-4F7D-B915-C784AA57F7B4}" destId="{CE860AA9-094F-4669-935F-8D156A6BD5B6}" srcOrd="9" destOrd="0" presId="urn:microsoft.com/office/officeart/2005/8/layout/vList3"/>
    <dgm:cxn modelId="{6D9D235B-8B1E-459E-BF37-E8267909F002}" type="presParOf" srcId="{356B1EF5-EFEE-4F7D-B915-C784AA57F7B4}" destId="{EC15B40A-B41B-48FF-826B-CCDB739CECBD}" srcOrd="10" destOrd="0" presId="urn:microsoft.com/office/officeart/2005/8/layout/vList3"/>
    <dgm:cxn modelId="{301A2D16-FE56-4FEC-BD76-5C653E525BBC}" type="presParOf" srcId="{EC15B40A-B41B-48FF-826B-CCDB739CECBD}" destId="{58837DD9-AAE7-419D-BABD-91B9A242348B}" srcOrd="0" destOrd="0" presId="urn:microsoft.com/office/officeart/2005/8/layout/vList3"/>
    <dgm:cxn modelId="{B6BD41F1-57A3-482F-961D-A55BC1F1A985}" type="presParOf" srcId="{EC15B40A-B41B-48FF-826B-CCDB739CECBD}" destId="{5CE4A4E2-2D4F-479A-9999-3621B3DE1494}" srcOrd="1" destOrd="0" presId="urn:microsoft.com/office/officeart/2005/8/layout/vList3"/>
    <dgm:cxn modelId="{7371294A-EB67-4487-8A66-EF3D31C76E3F}" type="presParOf" srcId="{356B1EF5-EFEE-4F7D-B915-C784AA57F7B4}" destId="{B228BDF4-EED4-4256-8BC7-744084C37965}" srcOrd="11" destOrd="0" presId="urn:microsoft.com/office/officeart/2005/8/layout/vList3"/>
    <dgm:cxn modelId="{F5F103EC-5A94-44D7-881E-C97D7D8D18D4}" type="presParOf" srcId="{356B1EF5-EFEE-4F7D-B915-C784AA57F7B4}" destId="{DF45820C-87F0-4D88-9C81-3653C9D7F6DA}" srcOrd="12" destOrd="0" presId="urn:microsoft.com/office/officeart/2005/8/layout/vList3"/>
    <dgm:cxn modelId="{7D69C5A1-5F3B-46DA-9354-7C2387A20E8D}" type="presParOf" srcId="{DF45820C-87F0-4D88-9C81-3653C9D7F6DA}" destId="{F527BA80-1825-4647-817F-063ED32BA042}" srcOrd="0" destOrd="0" presId="urn:microsoft.com/office/officeart/2005/8/layout/vList3"/>
    <dgm:cxn modelId="{E14DA5A0-95D6-4F9A-93E5-D6F51BA76994}" type="presParOf" srcId="{DF45820C-87F0-4D88-9C81-3653C9D7F6DA}" destId="{EDC6F0CC-1320-4411-8BB8-86AC3DBB132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custT="1"/>
      <dgm:spPr/>
      <dgm:t>
        <a:bodyPr/>
        <a:lstStyle/>
        <a:p>
          <a:pPr algn="l"/>
          <a:r>
            <a:rPr lang="zh-CN" altLang="en-US" sz="2400" dirty="0">
              <a:solidFill>
                <a:schemeClr val="bg1">
                  <a:lumMod val="50000"/>
                </a:schemeClr>
              </a:solidFill>
            </a:rPr>
            <a:t>存储设备的物理结构</a:t>
          </a:r>
        </a:p>
      </dgm:t>
    </dgm:pt>
    <dgm:pt modelId="{5416CC1C-2EE5-476B-9F1F-6CAD93ABF8DC}" type="parTrans" cxnId="{EA16AE16-9ED4-43F4-B072-EC545A2C25CC}">
      <dgm:prSet/>
      <dgm:spPr/>
      <dgm:t>
        <a:bodyPr/>
        <a:lstStyle/>
        <a:p>
          <a:pPr algn="l"/>
          <a:endParaRPr lang="zh-CN" altLang="en-US" sz="2400">
            <a:solidFill>
              <a:schemeClr val="bg1">
                <a:lumMod val="50000"/>
              </a:schemeClr>
            </a:solidFill>
          </a:endParaRPr>
        </a:p>
      </dgm:t>
    </dgm:pt>
    <dgm:pt modelId="{CDF01AD3-2158-4B55-A227-227F0154CE71}" type="sibTrans" cxnId="{EA16AE16-9ED4-43F4-B072-EC545A2C25CC}">
      <dgm:prSet/>
      <dgm:spPr/>
      <dgm:t>
        <a:bodyPr/>
        <a:lstStyle/>
        <a:p>
          <a:pPr algn="l"/>
          <a:endParaRPr lang="zh-CN" altLang="en-US" sz="2400">
            <a:solidFill>
              <a:schemeClr val="bg1">
                <a:lumMod val="50000"/>
              </a:schemeClr>
            </a:solidFill>
          </a:endParaRPr>
        </a:p>
      </dgm:t>
    </dgm:pt>
    <dgm:pt modelId="{BD787650-62DE-4404-9F85-0E10CE061CCA}">
      <dgm:prSet phldrT="[文本]" custT="1"/>
      <dgm:spPr/>
      <dgm:t>
        <a:bodyPr/>
        <a:lstStyle/>
        <a:p>
          <a:pPr algn="l"/>
          <a:r>
            <a:rPr lang="zh-CN" altLang="en-US" sz="2400" dirty="0">
              <a:solidFill>
                <a:schemeClr val="bg1">
                  <a:lumMod val="50000"/>
                </a:schemeClr>
              </a:solidFill>
            </a:rPr>
            <a:t>循环排序</a:t>
          </a:r>
        </a:p>
      </dgm:t>
    </dgm:pt>
    <dgm:pt modelId="{CED9FA54-18B9-441A-86D4-2FB692E0A366}" type="parTrans" cxnId="{F74F9AD6-008D-4B97-A0CB-261ABCC2AF34}">
      <dgm:prSet/>
      <dgm:spPr/>
      <dgm:t>
        <a:bodyPr/>
        <a:lstStyle/>
        <a:p>
          <a:pPr algn="l"/>
          <a:endParaRPr lang="zh-CN" altLang="en-US" sz="2400">
            <a:solidFill>
              <a:schemeClr val="bg1">
                <a:lumMod val="50000"/>
              </a:schemeClr>
            </a:solidFill>
          </a:endParaRPr>
        </a:p>
      </dgm:t>
    </dgm:pt>
    <dgm:pt modelId="{935C2539-BAC6-4B3B-9EF0-7CCE87CBFC92}" type="sibTrans" cxnId="{F74F9AD6-008D-4B97-A0CB-261ABCC2AF34}">
      <dgm:prSet/>
      <dgm:spPr/>
      <dgm:t>
        <a:bodyPr/>
        <a:lstStyle/>
        <a:p>
          <a:pPr algn="l"/>
          <a:endParaRPr lang="zh-CN" altLang="en-US" sz="2400">
            <a:solidFill>
              <a:schemeClr val="bg1">
                <a:lumMod val="50000"/>
              </a:schemeClr>
            </a:solidFill>
          </a:endParaRPr>
        </a:p>
      </dgm:t>
    </dgm:pt>
    <dgm:pt modelId="{2BF56530-5723-4FFA-A51A-B49CE9C3E652}">
      <dgm:prSet phldrT="[文本]" custT="1"/>
      <dgm:spPr/>
      <dgm:t>
        <a:bodyPr/>
        <a:lstStyle/>
        <a:p>
          <a:pPr algn="l"/>
          <a:r>
            <a:rPr lang="zh-CN" altLang="en-US" sz="2400" dirty="0">
              <a:solidFill>
                <a:schemeClr val="bg1">
                  <a:lumMod val="50000"/>
                </a:schemeClr>
              </a:solidFill>
            </a:rPr>
            <a:t>搜查定位</a:t>
          </a:r>
        </a:p>
      </dgm:t>
    </dgm:pt>
    <dgm:pt modelId="{392E58BF-EAE6-40DE-9571-30FA0C9F6D0B}" type="parTrans" cxnId="{BCE516C1-FC8F-45D5-BFE9-67B63E151D3C}">
      <dgm:prSet/>
      <dgm:spPr/>
      <dgm:t>
        <a:bodyPr/>
        <a:lstStyle/>
        <a:p>
          <a:pPr algn="l"/>
          <a:endParaRPr lang="zh-CN" altLang="en-US" sz="2400">
            <a:solidFill>
              <a:schemeClr val="bg1">
                <a:lumMod val="50000"/>
              </a:schemeClr>
            </a:solidFill>
          </a:endParaRPr>
        </a:p>
      </dgm:t>
    </dgm:pt>
    <dgm:pt modelId="{621D73F6-5117-4F18-BB17-162986CA7BAD}" type="sibTrans" cxnId="{BCE516C1-FC8F-45D5-BFE9-67B63E151D3C}">
      <dgm:prSet/>
      <dgm:spPr/>
      <dgm:t>
        <a:bodyPr/>
        <a:lstStyle/>
        <a:p>
          <a:pPr algn="l"/>
          <a:endParaRPr lang="zh-CN" altLang="en-US" sz="2400">
            <a:solidFill>
              <a:schemeClr val="bg1">
                <a:lumMod val="50000"/>
              </a:schemeClr>
            </a:solidFill>
          </a:endParaRPr>
        </a:p>
      </dgm:t>
    </dgm:pt>
    <dgm:pt modelId="{53509BBB-D48E-41AD-B460-DEB5E4E2E12C}">
      <dgm:prSet phldrT="[文本]" custT="1"/>
      <dgm:spPr/>
      <dgm:t>
        <a:bodyPr/>
        <a:lstStyle/>
        <a:p>
          <a:pPr algn="l"/>
          <a:r>
            <a:rPr lang="zh-CN" altLang="en-US" sz="2400" dirty="0">
              <a:solidFill>
                <a:schemeClr val="bg1">
                  <a:lumMod val="50000"/>
                </a:schemeClr>
              </a:solidFill>
            </a:rPr>
            <a:t>独立磁盘冗余阵列</a:t>
          </a:r>
        </a:p>
      </dgm:t>
    </dgm:pt>
    <dgm:pt modelId="{F451FC80-7D7B-487D-8228-66D648870760}" type="parTrans" cxnId="{6B10C397-3195-4FEE-B8B7-1F5E47FA08ED}">
      <dgm:prSet/>
      <dgm:spPr/>
      <dgm:t>
        <a:bodyPr/>
        <a:lstStyle/>
        <a:p>
          <a:pPr algn="l"/>
          <a:endParaRPr lang="zh-CN" altLang="en-US" sz="2400">
            <a:solidFill>
              <a:schemeClr val="bg1">
                <a:lumMod val="50000"/>
              </a:schemeClr>
            </a:solidFill>
          </a:endParaRPr>
        </a:p>
      </dgm:t>
    </dgm:pt>
    <dgm:pt modelId="{56F747DD-F849-46F9-9F76-42283D20C09C}" type="sibTrans" cxnId="{6B10C397-3195-4FEE-B8B7-1F5E47FA08ED}">
      <dgm:prSet/>
      <dgm:spPr/>
      <dgm:t>
        <a:bodyPr/>
        <a:lstStyle/>
        <a:p>
          <a:pPr algn="l"/>
          <a:endParaRPr lang="zh-CN" altLang="en-US" sz="2400">
            <a:solidFill>
              <a:schemeClr val="bg1">
                <a:lumMod val="50000"/>
              </a:schemeClr>
            </a:solidFill>
          </a:endParaRPr>
        </a:p>
      </dgm:t>
    </dgm:pt>
    <dgm:pt modelId="{1D2AE314-D54A-45A1-A910-2C39CB2B162B}">
      <dgm:prSet phldrT="[文本]" custT="1"/>
      <dgm:spPr/>
      <dgm:t>
        <a:bodyPr/>
        <a:lstStyle/>
        <a:p>
          <a:pPr algn="l"/>
          <a:r>
            <a:rPr lang="zh-CN" altLang="en-US" sz="2400" dirty="0">
              <a:solidFill>
                <a:schemeClr val="bg1">
                  <a:lumMod val="50000"/>
                </a:schemeClr>
              </a:solidFill>
            </a:rPr>
            <a:t>优化分布</a:t>
          </a:r>
        </a:p>
      </dgm:t>
    </dgm:pt>
    <dgm:pt modelId="{A816E28F-53D2-4BC1-BDBD-242567C182AD}" type="parTrans" cxnId="{6E065214-7E34-4FF7-862A-F45FCF1BC602}">
      <dgm:prSet/>
      <dgm:spPr/>
      <dgm:t>
        <a:bodyPr/>
        <a:lstStyle/>
        <a:p>
          <a:endParaRPr lang="zh-CN" altLang="en-US" sz="2400">
            <a:solidFill>
              <a:schemeClr val="bg1">
                <a:lumMod val="50000"/>
              </a:schemeClr>
            </a:solidFill>
          </a:endParaRPr>
        </a:p>
      </dgm:t>
    </dgm:pt>
    <dgm:pt modelId="{CB8D1986-0FD8-4DC7-A903-111C57AA2FD7}" type="sibTrans" cxnId="{6E065214-7E34-4FF7-862A-F45FCF1BC602}">
      <dgm:prSet/>
      <dgm:spPr/>
      <dgm:t>
        <a:bodyPr/>
        <a:lstStyle/>
        <a:p>
          <a:endParaRPr lang="zh-CN" altLang="en-US" sz="2400">
            <a:solidFill>
              <a:schemeClr val="bg1">
                <a:lumMod val="50000"/>
              </a:schemeClr>
            </a:solidFill>
          </a:endParaRPr>
        </a:p>
      </dgm:t>
    </dgm:pt>
    <dgm:pt modelId="{747B22B2-BCC5-4BD7-AA3E-B5306671BE78}">
      <dgm:prSet phldrT="[文本]" custT="1"/>
      <dgm:spPr/>
      <dgm:t>
        <a:bodyPr/>
        <a:lstStyle/>
        <a:p>
          <a:pPr algn="l"/>
          <a:r>
            <a:rPr lang="zh-CN" altLang="en-US" sz="2400" dirty="0">
              <a:solidFill>
                <a:schemeClr val="bg1">
                  <a:lumMod val="50000"/>
                </a:schemeClr>
              </a:solidFill>
            </a:rPr>
            <a:t>交替地址</a:t>
          </a:r>
        </a:p>
      </dgm:t>
    </dgm:pt>
    <dgm:pt modelId="{C57D0061-0D8D-46E1-8554-33E949A98BB1}" type="parTrans" cxnId="{D0E6B8B5-0464-432E-B3DF-419E3737359E}">
      <dgm:prSet/>
      <dgm:spPr/>
      <dgm:t>
        <a:bodyPr/>
        <a:lstStyle/>
        <a:p>
          <a:endParaRPr lang="zh-CN" altLang="en-US" sz="2400">
            <a:solidFill>
              <a:schemeClr val="bg1">
                <a:lumMod val="50000"/>
              </a:schemeClr>
            </a:solidFill>
          </a:endParaRPr>
        </a:p>
      </dgm:t>
    </dgm:pt>
    <dgm:pt modelId="{C9E2A243-7C90-4C59-814C-7742E8551CFF}" type="sibTrans" cxnId="{D0E6B8B5-0464-432E-B3DF-419E3737359E}">
      <dgm:prSet/>
      <dgm:spPr/>
      <dgm:t>
        <a:bodyPr/>
        <a:lstStyle/>
        <a:p>
          <a:endParaRPr lang="zh-CN" altLang="en-US" sz="2400">
            <a:solidFill>
              <a:schemeClr val="bg1">
                <a:lumMod val="50000"/>
              </a:schemeClr>
            </a:solidFill>
          </a:endParaRPr>
        </a:p>
      </dgm:t>
    </dgm:pt>
    <dgm:pt modelId="{612F1B37-F483-46DE-89F3-9CCE2304561E}">
      <dgm:prSet phldrT="[文本]" custT="1"/>
      <dgm:spPr/>
      <dgm:t>
        <a:bodyPr/>
        <a:lstStyle/>
        <a:p>
          <a:pPr algn="l"/>
          <a:r>
            <a:rPr lang="zh-CN" altLang="en-US" sz="2400" dirty="0">
              <a:solidFill>
                <a:schemeClr val="bg1"/>
              </a:solidFill>
            </a:rPr>
            <a:t>提高磁盘</a:t>
          </a:r>
          <a:r>
            <a:rPr lang="en-US" altLang="zh-CN" sz="2400" dirty="0">
              <a:solidFill>
                <a:schemeClr val="bg1"/>
              </a:solidFill>
            </a:rPr>
            <a:t>I/O</a:t>
          </a:r>
          <a:r>
            <a:rPr lang="zh-CN" altLang="en-US" sz="2400" dirty="0">
              <a:solidFill>
                <a:schemeClr val="bg1"/>
              </a:solidFill>
            </a:rPr>
            <a:t>速度的方法</a:t>
          </a:r>
        </a:p>
      </dgm:t>
    </dgm:pt>
    <dgm:pt modelId="{07FB301B-CC8C-4884-89D3-0C833BCAB1D5}" type="parTrans" cxnId="{D5EF470F-A336-4DB0-A71C-1BFE5F75F9B2}">
      <dgm:prSet/>
      <dgm:spPr/>
      <dgm:t>
        <a:bodyPr/>
        <a:lstStyle/>
        <a:p>
          <a:endParaRPr lang="zh-CN" altLang="en-US" sz="2400">
            <a:solidFill>
              <a:schemeClr val="bg1">
                <a:lumMod val="50000"/>
              </a:schemeClr>
            </a:solidFill>
          </a:endParaRPr>
        </a:p>
      </dgm:t>
    </dgm:pt>
    <dgm:pt modelId="{104D9359-97C8-4252-9F4B-994396AF854C}" type="sibTrans" cxnId="{D5EF470F-A336-4DB0-A71C-1BFE5F75F9B2}">
      <dgm:prSet/>
      <dgm:spPr/>
      <dgm:t>
        <a:bodyPr/>
        <a:lstStyle/>
        <a:p>
          <a:endParaRPr lang="zh-CN" altLang="en-US" sz="2400">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7"/>
      <dgm:spPr/>
    </dgm:pt>
    <dgm:pt modelId="{36136117-6010-4345-8600-F50BE49EB790}" type="pres">
      <dgm:prSet presAssocID="{C506AAFE-29B0-42F0-8C1B-394F58EF3855}" presName="txShp" presStyleLbl="node1" presStyleIdx="0" presStyleCnt="7">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7"/>
      <dgm:spPr/>
    </dgm:pt>
    <dgm:pt modelId="{9BFBADD7-ED1F-4BE5-B118-09FE25676435}" type="pres">
      <dgm:prSet presAssocID="{BD787650-62DE-4404-9F85-0E10CE061CCA}" presName="txShp" presStyleLbl="node1" presStyleIdx="1" presStyleCnt="7">
        <dgm:presLayoutVars>
          <dgm:bulletEnabled val="1"/>
        </dgm:presLayoutVars>
      </dgm:prSet>
      <dgm:spPr/>
    </dgm:pt>
    <dgm:pt modelId="{82624119-6A4C-43BE-A6BA-DF3719620E44}" type="pres">
      <dgm:prSet presAssocID="{935C2539-BAC6-4B3B-9EF0-7CCE87CBFC92}" presName="spacing" presStyleCnt="0"/>
      <dgm:spPr/>
    </dgm:pt>
    <dgm:pt modelId="{001012B4-BFA1-4C84-A5AC-A8A20F740243}" type="pres">
      <dgm:prSet presAssocID="{1D2AE314-D54A-45A1-A910-2C39CB2B162B}" presName="composite" presStyleCnt="0"/>
      <dgm:spPr/>
    </dgm:pt>
    <dgm:pt modelId="{85A95C93-9C3D-4975-92D6-BB0A9CBB4F97}" type="pres">
      <dgm:prSet presAssocID="{1D2AE314-D54A-45A1-A910-2C39CB2B162B}" presName="imgShp" presStyleLbl="fgImgPlace1" presStyleIdx="2" presStyleCnt="7"/>
      <dgm:spPr/>
    </dgm:pt>
    <dgm:pt modelId="{67286381-5429-491A-B46D-F670D3C6F40D}" type="pres">
      <dgm:prSet presAssocID="{1D2AE314-D54A-45A1-A910-2C39CB2B162B}" presName="txShp" presStyleLbl="node1" presStyleIdx="2" presStyleCnt="7">
        <dgm:presLayoutVars>
          <dgm:bulletEnabled val="1"/>
        </dgm:presLayoutVars>
      </dgm:prSet>
      <dgm:spPr/>
    </dgm:pt>
    <dgm:pt modelId="{86A6731C-33F3-40D9-8622-61638FA0EFF1}" type="pres">
      <dgm:prSet presAssocID="{CB8D1986-0FD8-4DC7-A903-111C57AA2FD7}" presName="spacing" presStyleCnt="0"/>
      <dgm:spPr/>
    </dgm:pt>
    <dgm:pt modelId="{7CF04A61-0C6C-495D-9E2D-5BFA45B52E99}" type="pres">
      <dgm:prSet presAssocID="{747B22B2-BCC5-4BD7-AA3E-B5306671BE78}" presName="composite" presStyleCnt="0"/>
      <dgm:spPr/>
    </dgm:pt>
    <dgm:pt modelId="{F57B80E5-1F23-453F-97D1-16B03FCE6DE7}" type="pres">
      <dgm:prSet presAssocID="{747B22B2-BCC5-4BD7-AA3E-B5306671BE78}" presName="imgShp" presStyleLbl="fgImgPlace1" presStyleIdx="3" presStyleCnt="7"/>
      <dgm:spPr/>
    </dgm:pt>
    <dgm:pt modelId="{7F7C1D01-5D41-4BD1-9238-70FAB3194554}" type="pres">
      <dgm:prSet presAssocID="{747B22B2-BCC5-4BD7-AA3E-B5306671BE78}" presName="txShp" presStyleLbl="node1" presStyleIdx="3" presStyleCnt="7">
        <dgm:presLayoutVars>
          <dgm:bulletEnabled val="1"/>
        </dgm:presLayoutVars>
      </dgm:prSet>
      <dgm:spPr/>
    </dgm:pt>
    <dgm:pt modelId="{8CB42E8B-FC18-4342-A7F4-20FE05FB2A06}" type="pres">
      <dgm:prSet presAssocID="{C9E2A243-7C90-4C59-814C-7742E8551CFF}"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4" presStyleCnt="7"/>
      <dgm:spPr/>
    </dgm:pt>
    <dgm:pt modelId="{25D47257-2F2A-464E-884F-02A0D8CF3387}" type="pres">
      <dgm:prSet presAssocID="{2BF56530-5723-4FFA-A51A-B49CE9C3E652}" presName="txShp" presStyleLbl="node1" presStyleIdx="4" presStyleCnt="7">
        <dgm:presLayoutVars>
          <dgm:bulletEnabled val="1"/>
        </dgm:presLayoutVars>
      </dgm:prSet>
      <dgm:spPr/>
    </dgm:pt>
    <dgm:pt modelId="{CE860AA9-094F-4669-935F-8D156A6BD5B6}" type="pres">
      <dgm:prSet presAssocID="{621D73F6-5117-4F18-BB17-162986CA7BAD}" presName="spacing" presStyleCnt="0"/>
      <dgm:spPr/>
    </dgm:pt>
    <dgm:pt modelId="{EC15B40A-B41B-48FF-826B-CCDB739CECBD}" type="pres">
      <dgm:prSet presAssocID="{53509BBB-D48E-41AD-B460-DEB5E4E2E12C}" presName="composite" presStyleCnt="0"/>
      <dgm:spPr/>
    </dgm:pt>
    <dgm:pt modelId="{58837DD9-AAE7-419D-BABD-91B9A242348B}" type="pres">
      <dgm:prSet presAssocID="{53509BBB-D48E-41AD-B460-DEB5E4E2E12C}" presName="imgShp" presStyleLbl="fgImgPlace1" presStyleIdx="5" presStyleCnt="7"/>
      <dgm:spPr/>
    </dgm:pt>
    <dgm:pt modelId="{5CE4A4E2-2D4F-479A-9999-3621B3DE1494}" type="pres">
      <dgm:prSet presAssocID="{53509BBB-D48E-41AD-B460-DEB5E4E2E12C}" presName="txShp" presStyleLbl="node1" presStyleIdx="5" presStyleCnt="7">
        <dgm:presLayoutVars>
          <dgm:bulletEnabled val="1"/>
        </dgm:presLayoutVars>
      </dgm:prSet>
      <dgm:spPr/>
    </dgm:pt>
    <dgm:pt modelId="{B228BDF4-EED4-4256-8BC7-744084C37965}" type="pres">
      <dgm:prSet presAssocID="{56F747DD-F849-46F9-9F76-42283D20C09C}" presName="spacing" presStyleCnt="0"/>
      <dgm:spPr/>
    </dgm:pt>
    <dgm:pt modelId="{DF45820C-87F0-4D88-9C81-3653C9D7F6DA}" type="pres">
      <dgm:prSet presAssocID="{612F1B37-F483-46DE-89F3-9CCE2304561E}" presName="composite" presStyleCnt="0"/>
      <dgm:spPr/>
    </dgm:pt>
    <dgm:pt modelId="{F527BA80-1825-4647-817F-063ED32BA042}" type="pres">
      <dgm:prSet presAssocID="{612F1B37-F483-46DE-89F3-9CCE2304561E}" presName="imgShp" presStyleLbl="fgImgPlace1" presStyleIdx="6" presStyleCnt="7"/>
      <dgm:spPr/>
    </dgm:pt>
    <dgm:pt modelId="{EDC6F0CC-1320-4411-8BB8-86AC3DBB1323}" type="pres">
      <dgm:prSet presAssocID="{612F1B37-F483-46DE-89F3-9CCE2304561E}" presName="txShp" presStyleLbl="node1" presStyleIdx="6" presStyleCnt="7">
        <dgm:presLayoutVars>
          <dgm:bulletEnabled val="1"/>
        </dgm:presLayoutVars>
      </dgm:prSet>
      <dgm:spPr/>
    </dgm:pt>
  </dgm:ptLst>
  <dgm:cxnLst>
    <dgm:cxn modelId="{D5EF470F-A336-4DB0-A71C-1BFE5F75F9B2}" srcId="{CA13F789-625B-41DB-8105-BC8383EF067E}" destId="{612F1B37-F483-46DE-89F3-9CCE2304561E}" srcOrd="6" destOrd="0" parTransId="{07FB301B-CC8C-4884-89D3-0C833BCAB1D5}" sibTransId="{104D9359-97C8-4252-9F4B-994396AF854C}"/>
    <dgm:cxn modelId="{6E065214-7E34-4FF7-862A-F45FCF1BC602}" srcId="{CA13F789-625B-41DB-8105-BC8383EF067E}" destId="{1D2AE314-D54A-45A1-A910-2C39CB2B162B}" srcOrd="2" destOrd="0" parTransId="{A816E28F-53D2-4BC1-BDBD-242567C182AD}" sibTransId="{CB8D1986-0FD8-4DC7-A903-111C57AA2FD7}"/>
    <dgm:cxn modelId="{EA16AE16-9ED4-43F4-B072-EC545A2C25CC}" srcId="{CA13F789-625B-41DB-8105-BC8383EF067E}" destId="{C506AAFE-29B0-42F0-8C1B-394F58EF3855}" srcOrd="0" destOrd="0" parTransId="{5416CC1C-2EE5-476B-9F1F-6CAD93ABF8DC}" sibTransId="{CDF01AD3-2158-4B55-A227-227F0154CE71}"/>
    <dgm:cxn modelId="{AB6B8E22-E7ED-4B2F-98AB-BA728F353782}" type="presOf" srcId="{612F1B37-F483-46DE-89F3-9CCE2304561E}" destId="{EDC6F0CC-1320-4411-8BB8-86AC3DBB1323}" srcOrd="0" destOrd="0" presId="urn:microsoft.com/office/officeart/2005/8/layout/vList3"/>
    <dgm:cxn modelId="{DFCECE2C-CC1D-6746-8BBB-BE2A818001C7}" type="presOf" srcId="{C506AAFE-29B0-42F0-8C1B-394F58EF3855}" destId="{36136117-6010-4345-8600-F50BE49EB790}" srcOrd="0" destOrd="0" presId="urn:microsoft.com/office/officeart/2005/8/layout/vList3"/>
    <dgm:cxn modelId="{35474667-15C5-7F45-86FA-DB160B9547B6}" type="presOf" srcId="{CA13F789-625B-41DB-8105-BC8383EF067E}" destId="{356B1EF5-EFEE-4F7D-B915-C784AA57F7B4}" srcOrd="0" destOrd="0" presId="urn:microsoft.com/office/officeart/2005/8/layout/vList3"/>
    <dgm:cxn modelId="{6B10C397-3195-4FEE-B8B7-1F5E47FA08ED}" srcId="{CA13F789-625B-41DB-8105-BC8383EF067E}" destId="{53509BBB-D48E-41AD-B460-DEB5E4E2E12C}" srcOrd="5" destOrd="0" parTransId="{F451FC80-7D7B-487D-8228-66D648870760}" sibTransId="{56F747DD-F849-46F9-9F76-42283D20C09C}"/>
    <dgm:cxn modelId="{BF47929E-6AD5-CE49-956E-2872C370E1F4}" type="presOf" srcId="{BD787650-62DE-4404-9F85-0E10CE061CCA}" destId="{9BFBADD7-ED1F-4BE5-B118-09FE25676435}" srcOrd="0" destOrd="0" presId="urn:microsoft.com/office/officeart/2005/8/layout/vList3"/>
    <dgm:cxn modelId="{859E9FA1-FD15-544A-A3C7-E68683B2F77D}" type="presOf" srcId="{2BF56530-5723-4FFA-A51A-B49CE9C3E652}" destId="{25D47257-2F2A-464E-884F-02A0D8CF3387}" srcOrd="0" destOrd="0" presId="urn:microsoft.com/office/officeart/2005/8/layout/vList3"/>
    <dgm:cxn modelId="{D0E6B8B5-0464-432E-B3DF-419E3737359E}" srcId="{CA13F789-625B-41DB-8105-BC8383EF067E}" destId="{747B22B2-BCC5-4BD7-AA3E-B5306671BE78}" srcOrd="3" destOrd="0" parTransId="{C57D0061-0D8D-46E1-8554-33E949A98BB1}" sibTransId="{C9E2A243-7C90-4C59-814C-7742E8551CFF}"/>
    <dgm:cxn modelId="{BCE516C1-FC8F-45D5-BFE9-67B63E151D3C}" srcId="{CA13F789-625B-41DB-8105-BC8383EF067E}" destId="{2BF56530-5723-4FFA-A51A-B49CE9C3E652}" srcOrd="4"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5C1C30E6-44DA-40D5-9DE1-D5DBC994D5BA}" type="presOf" srcId="{747B22B2-BCC5-4BD7-AA3E-B5306671BE78}" destId="{7F7C1D01-5D41-4BD1-9238-70FAB3194554}" srcOrd="0" destOrd="0" presId="urn:microsoft.com/office/officeart/2005/8/layout/vList3"/>
    <dgm:cxn modelId="{2C4FF1F2-5A65-4762-A8D9-BE329F735475}" type="presOf" srcId="{53509BBB-D48E-41AD-B460-DEB5E4E2E12C}" destId="{5CE4A4E2-2D4F-479A-9999-3621B3DE1494}" srcOrd="0" destOrd="0" presId="urn:microsoft.com/office/officeart/2005/8/layout/vList3"/>
    <dgm:cxn modelId="{BAC99BF7-4E1E-4266-86F3-1C34557BE511}" type="presOf" srcId="{1D2AE314-D54A-45A1-A910-2C39CB2B162B}" destId="{67286381-5429-491A-B46D-F670D3C6F40D}" srcOrd="0" destOrd="0" presId="urn:microsoft.com/office/officeart/2005/8/layout/vList3"/>
    <dgm:cxn modelId="{F2580ACD-A9B2-9E48-A5A7-E7D004151302}" type="presParOf" srcId="{356B1EF5-EFEE-4F7D-B915-C784AA57F7B4}" destId="{5D83446D-ACA0-41C7-8C88-A14699F95BCD}" srcOrd="0" destOrd="0" presId="urn:microsoft.com/office/officeart/2005/8/layout/vList3"/>
    <dgm:cxn modelId="{88A30C50-2C07-B944-A31F-B5E46A2EF1D6}" type="presParOf" srcId="{5D83446D-ACA0-41C7-8C88-A14699F95BCD}" destId="{35EFA3EB-4238-4E17-91FA-C992C6D844E0}" srcOrd="0" destOrd="0" presId="urn:microsoft.com/office/officeart/2005/8/layout/vList3"/>
    <dgm:cxn modelId="{4A6E6C31-5C19-B546-8275-965EF4E3070C}" type="presParOf" srcId="{5D83446D-ACA0-41C7-8C88-A14699F95BCD}" destId="{36136117-6010-4345-8600-F50BE49EB790}" srcOrd="1" destOrd="0" presId="urn:microsoft.com/office/officeart/2005/8/layout/vList3"/>
    <dgm:cxn modelId="{0BCB0E1D-5985-3440-B2B2-D7BAB753722A}" type="presParOf" srcId="{356B1EF5-EFEE-4F7D-B915-C784AA57F7B4}" destId="{C8749EFE-D5AD-4C08-9A84-F55F770B5E2F}" srcOrd="1" destOrd="0" presId="urn:microsoft.com/office/officeart/2005/8/layout/vList3"/>
    <dgm:cxn modelId="{7E69F70B-A78A-8049-9E20-8223E6061C12}" type="presParOf" srcId="{356B1EF5-EFEE-4F7D-B915-C784AA57F7B4}" destId="{CAA33146-779A-4956-B452-F23832B39BA9}" srcOrd="2" destOrd="0" presId="urn:microsoft.com/office/officeart/2005/8/layout/vList3"/>
    <dgm:cxn modelId="{BF0E4929-4F63-A741-9611-7D0B85BAFDDB}" type="presParOf" srcId="{CAA33146-779A-4956-B452-F23832B39BA9}" destId="{48002825-B8AB-4DCA-9705-4B3DF45F012E}" srcOrd="0" destOrd="0" presId="urn:microsoft.com/office/officeart/2005/8/layout/vList3"/>
    <dgm:cxn modelId="{F31B5861-2EF5-6547-9F32-3D662D5A72FD}" type="presParOf" srcId="{CAA33146-779A-4956-B452-F23832B39BA9}" destId="{9BFBADD7-ED1F-4BE5-B118-09FE25676435}" srcOrd="1" destOrd="0" presId="urn:microsoft.com/office/officeart/2005/8/layout/vList3"/>
    <dgm:cxn modelId="{2359F8E8-BAD6-EE45-BBEE-639A24F67A1F}" type="presParOf" srcId="{356B1EF5-EFEE-4F7D-B915-C784AA57F7B4}" destId="{82624119-6A4C-43BE-A6BA-DF3719620E44}" srcOrd="3" destOrd="0" presId="urn:microsoft.com/office/officeart/2005/8/layout/vList3"/>
    <dgm:cxn modelId="{828C7031-B3EA-42E9-9752-EBA6FE0D2857}" type="presParOf" srcId="{356B1EF5-EFEE-4F7D-B915-C784AA57F7B4}" destId="{001012B4-BFA1-4C84-A5AC-A8A20F740243}" srcOrd="4" destOrd="0" presId="urn:microsoft.com/office/officeart/2005/8/layout/vList3"/>
    <dgm:cxn modelId="{3E89CDB4-1A97-43DC-8B81-B6796DDCF050}" type="presParOf" srcId="{001012B4-BFA1-4C84-A5AC-A8A20F740243}" destId="{85A95C93-9C3D-4975-92D6-BB0A9CBB4F97}" srcOrd="0" destOrd="0" presId="urn:microsoft.com/office/officeart/2005/8/layout/vList3"/>
    <dgm:cxn modelId="{083E3456-29F7-45BF-A955-7B8865943CB2}" type="presParOf" srcId="{001012B4-BFA1-4C84-A5AC-A8A20F740243}" destId="{67286381-5429-491A-B46D-F670D3C6F40D}" srcOrd="1" destOrd="0" presId="urn:microsoft.com/office/officeart/2005/8/layout/vList3"/>
    <dgm:cxn modelId="{3E124855-5FF1-4E2D-86D1-ED7052B44F5A}" type="presParOf" srcId="{356B1EF5-EFEE-4F7D-B915-C784AA57F7B4}" destId="{86A6731C-33F3-40D9-8622-61638FA0EFF1}" srcOrd="5" destOrd="0" presId="urn:microsoft.com/office/officeart/2005/8/layout/vList3"/>
    <dgm:cxn modelId="{C0E31F00-C919-4DAF-B963-393C8D33342B}" type="presParOf" srcId="{356B1EF5-EFEE-4F7D-B915-C784AA57F7B4}" destId="{7CF04A61-0C6C-495D-9E2D-5BFA45B52E99}" srcOrd="6" destOrd="0" presId="urn:microsoft.com/office/officeart/2005/8/layout/vList3"/>
    <dgm:cxn modelId="{F7349E23-803E-4A4B-BE8C-5FF85109BDB6}" type="presParOf" srcId="{7CF04A61-0C6C-495D-9E2D-5BFA45B52E99}" destId="{F57B80E5-1F23-453F-97D1-16B03FCE6DE7}" srcOrd="0" destOrd="0" presId="urn:microsoft.com/office/officeart/2005/8/layout/vList3"/>
    <dgm:cxn modelId="{255DD7AD-3839-483D-9B1F-92FBF5DCAFA2}" type="presParOf" srcId="{7CF04A61-0C6C-495D-9E2D-5BFA45B52E99}" destId="{7F7C1D01-5D41-4BD1-9238-70FAB3194554}" srcOrd="1" destOrd="0" presId="urn:microsoft.com/office/officeart/2005/8/layout/vList3"/>
    <dgm:cxn modelId="{3B9D2AC5-707C-4BCD-957F-1FF6215A46D4}" type="presParOf" srcId="{356B1EF5-EFEE-4F7D-B915-C784AA57F7B4}" destId="{8CB42E8B-FC18-4342-A7F4-20FE05FB2A06}" srcOrd="7" destOrd="0" presId="urn:microsoft.com/office/officeart/2005/8/layout/vList3"/>
    <dgm:cxn modelId="{58D5D14F-B6F8-AC46-AED3-C47758DCB2D0}" type="presParOf" srcId="{356B1EF5-EFEE-4F7D-B915-C784AA57F7B4}" destId="{2885A167-7D5D-498D-A7A7-55E82D8C5284}" srcOrd="8" destOrd="0" presId="urn:microsoft.com/office/officeart/2005/8/layout/vList3"/>
    <dgm:cxn modelId="{4207AE93-53CB-9B47-8AB7-032C8650A242}" type="presParOf" srcId="{2885A167-7D5D-498D-A7A7-55E82D8C5284}" destId="{9A979B63-E0BD-4AB8-9341-07C8EF7760AF}" srcOrd="0" destOrd="0" presId="urn:microsoft.com/office/officeart/2005/8/layout/vList3"/>
    <dgm:cxn modelId="{8A79A17E-6616-C34F-B105-2BAC6AAA996F}" type="presParOf" srcId="{2885A167-7D5D-498D-A7A7-55E82D8C5284}" destId="{25D47257-2F2A-464E-884F-02A0D8CF3387}" srcOrd="1" destOrd="0" presId="urn:microsoft.com/office/officeart/2005/8/layout/vList3"/>
    <dgm:cxn modelId="{CF4D3D2C-CEEF-4130-ACEB-7394A1548C3C}" type="presParOf" srcId="{356B1EF5-EFEE-4F7D-B915-C784AA57F7B4}" destId="{CE860AA9-094F-4669-935F-8D156A6BD5B6}" srcOrd="9" destOrd="0" presId="urn:microsoft.com/office/officeart/2005/8/layout/vList3"/>
    <dgm:cxn modelId="{6D9D235B-8B1E-459E-BF37-E8267909F002}" type="presParOf" srcId="{356B1EF5-EFEE-4F7D-B915-C784AA57F7B4}" destId="{EC15B40A-B41B-48FF-826B-CCDB739CECBD}" srcOrd="10" destOrd="0" presId="urn:microsoft.com/office/officeart/2005/8/layout/vList3"/>
    <dgm:cxn modelId="{301A2D16-FE56-4FEC-BD76-5C653E525BBC}" type="presParOf" srcId="{EC15B40A-B41B-48FF-826B-CCDB739CECBD}" destId="{58837DD9-AAE7-419D-BABD-91B9A242348B}" srcOrd="0" destOrd="0" presId="urn:microsoft.com/office/officeart/2005/8/layout/vList3"/>
    <dgm:cxn modelId="{B6BD41F1-57A3-482F-961D-A55BC1F1A985}" type="presParOf" srcId="{EC15B40A-B41B-48FF-826B-CCDB739CECBD}" destId="{5CE4A4E2-2D4F-479A-9999-3621B3DE1494}" srcOrd="1" destOrd="0" presId="urn:microsoft.com/office/officeart/2005/8/layout/vList3"/>
    <dgm:cxn modelId="{7371294A-EB67-4487-8A66-EF3D31C76E3F}" type="presParOf" srcId="{356B1EF5-EFEE-4F7D-B915-C784AA57F7B4}" destId="{B228BDF4-EED4-4256-8BC7-744084C37965}" srcOrd="11" destOrd="0" presId="urn:microsoft.com/office/officeart/2005/8/layout/vList3"/>
    <dgm:cxn modelId="{F5F103EC-5A94-44D7-881E-C97D7D8D18D4}" type="presParOf" srcId="{356B1EF5-EFEE-4F7D-B915-C784AA57F7B4}" destId="{DF45820C-87F0-4D88-9C81-3653C9D7F6DA}" srcOrd="12" destOrd="0" presId="urn:microsoft.com/office/officeart/2005/8/layout/vList3"/>
    <dgm:cxn modelId="{7D69C5A1-5F3B-46DA-9354-7C2387A20E8D}" type="presParOf" srcId="{DF45820C-87F0-4D88-9C81-3653C9D7F6DA}" destId="{F527BA80-1825-4647-817F-063ED32BA042}" srcOrd="0" destOrd="0" presId="urn:microsoft.com/office/officeart/2005/8/layout/vList3"/>
    <dgm:cxn modelId="{E14DA5A0-95D6-4F9A-93E5-D6F51BA76994}" type="presParOf" srcId="{DF45820C-87F0-4D88-9C81-3653C9D7F6DA}" destId="{EDC6F0CC-1320-4411-8BB8-86AC3DBB132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r>
            <a:rPr lang="en-US" altLang="zh-CN" dirty="0">
              <a:solidFill>
                <a:schemeClr val="bg1"/>
              </a:solidFill>
            </a:rPr>
            <a:t>I/O </a:t>
          </a:r>
          <a:r>
            <a:rPr lang="zh-CN" altLang="en-US" dirty="0">
              <a:solidFill>
                <a:schemeClr val="bg1"/>
              </a:solidFill>
            </a:rPr>
            <a:t>系统</a:t>
          </a:r>
        </a:p>
      </dgm:t>
    </dgm:pt>
    <dgm:pt modelId="{5416CC1C-2EE5-476B-9F1F-6CAD93ABF8DC}" type="parTrans" cxnId="{EA16AE16-9ED4-43F4-B072-EC545A2C25CC}">
      <dgm:prSet/>
      <dgm:spPr/>
      <dgm:t>
        <a:bodyPr/>
        <a:lstStyle/>
        <a:p>
          <a:endParaRPr lang="zh-CN" altLang="en-US">
            <a:solidFill>
              <a:schemeClr val="bg1">
                <a:lumMod val="50000"/>
              </a:schemeClr>
            </a:solidFill>
          </a:endParaRPr>
        </a:p>
      </dgm:t>
    </dgm:pt>
    <dgm:pt modelId="{CDF01AD3-2158-4B55-A227-227F0154CE71}" type="sibTrans" cxnId="{EA16AE16-9ED4-43F4-B072-EC545A2C25CC}">
      <dgm:prSet/>
      <dgm:spPr/>
      <dgm:t>
        <a:bodyPr/>
        <a:lstStyle/>
        <a:p>
          <a:endParaRPr lang="zh-CN" altLang="en-US">
            <a:solidFill>
              <a:schemeClr val="bg1">
                <a:lumMod val="50000"/>
              </a:schemeClr>
            </a:solidFill>
          </a:endParaRPr>
        </a:p>
      </dgm:t>
    </dgm:pt>
    <dgm:pt modelId="{BD787650-62DE-4404-9F85-0E10CE061CCA}">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控制方式</a:t>
          </a:r>
        </a:p>
      </dgm:t>
    </dgm:pt>
    <dgm:pt modelId="{CED9FA54-18B9-441A-86D4-2FB692E0A366}" type="parTrans" cxnId="{F74F9AD6-008D-4B97-A0CB-261ABCC2AF34}">
      <dgm:prSet/>
      <dgm:spPr/>
      <dgm:t>
        <a:bodyPr/>
        <a:lstStyle/>
        <a:p>
          <a:endParaRPr lang="zh-CN" altLang="en-US">
            <a:solidFill>
              <a:schemeClr val="bg1">
                <a:lumMod val="50000"/>
              </a:schemeClr>
            </a:solidFill>
          </a:endParaRPr>
        </a:p>
      </dgm:t>
    </dgm:pt>
    <dgm:pt modelId="{935C2539-BAC6-4B3B-9EF0-7CCE87CBFC92}" type="sibTrans" cxnId="{F74F9AD6-008D-4B97-A0CB-261ABCC2AF34}">
      <dgm:prSet/>
      <dgm:spPr/>
      <dgm:t>
        <a:bodyPr/>
        <a:lstStyle/>
        <a:p>
          <a:endParaRPr lang="zh-CN" altLang="en-US">
            <a:solidFill>
              <a:schemeClr val="bg1">
                <a:lumMod val="50000"/>
              </a:schemeClr>
            </a:solidFill>
          </a:endParaRPr>
        </a:p>
      </dgm:t>
    </dgm:pt>
    <dgm:pt modelId="{2BF56530-5723-4FFA-A51A-B49CE9C3E652}">
      <dgm:prSet phldrT="[文本]"/>
      <dgm:spPr/>
      <dgm:t>
        <a:bodyPr/>
        <a:lstStyle/>
        <a:p>
          <a:r>
            <a:rPr lang="zh-CN" altLang="en-US" dirty="0">
              <a:solidFill>
                <a:schemeClr val="bg1">
                  <a:lumMod val="50000"/>
                </a:schemeClr>
              </a:solidFill>
            </a:rPr>
            <a:t>设备控制器</a:t>
          </a:r>
        </a:p>
      </dgm:t>
    </dgm:pt>
    <dgm:pt modelId="{392E58BF-EAE6-40DE-9571-30FA0C9F6D0B}" type="parTrans" cxnId="{BCE516C1-FC8F-45D5-BFE9-67B63E151D3C}">
      <dgm:prSet/>
      <dgm:spPr/>
      <dgm:t>
        <a:bodyPr/>
        <a:lstStyle/>
        <a:p>
          <a:endParaRPr lang="zh-CN" altLang="en-US">
            <a:solidFill>
              <a:schemeClr val="bg1">
                <a:lumMod val="50000"/>
              </a:schemeClr>
            </a:solidFill>
          </a:endParaRPr>
        </a:p>
      </dgm:t>
    </dgm:pt>
    <dgm:pt modelId="{621D73F6-5117-4F18-BB17-162986CA7BAD}" type="sibTrans" cxnId="{BCE516C1-FC8F-45D5-BFE9-67B63E151D3C}">
      <dgm:prSet/>
      <dgm:spPr/>
      <dgm:t>
        <a:bodyPr/>
        <a:lstStyle/>
        <a:p>
          <a:endParaRPr lang="zh-CN" altLang="en-US">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3"/>
      <dgm:spPr/>
    </dgm:pt>
    <dgm:pt modelId="{25D47257-2F2A-464E-884F-02A0D8CF3387}" type="pres">
      <dgm:prSet presAssocID="{2BF56530-5723-4FFA-A51A-B49CE9C3E652}" presName="txShp" presStyleLbl="node1" presStyleIdx="2" presStyleCnt="3">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C6B7E9D7-1446-40B5-A76F-D8BDD9B8FDF0}" type="presOf" srcId="{C506AAFE-29B0-42F0-8C1B-394F58EF3855}" destId="{36136117-6010-4345-8600-F50BE49EB790}" srcOrd="0" destOrd="0" presId="urn:microsoft.com/office/officeart/2005/8/layout/vList3"/>
    <dgm:cxn modelId="{0A6FFCE4-5EB3-49F6-BD18-CBAF90BA7802}" type="presOf" srcId="{BD787650-62DE-4404-9F85-0E10CE061CCA}" destId="{9BFBADD7-ED1F-4BE5-B118-09FE25676435}" srcOrd="0" destOrd="0" presId="urn:microsoft.com/office/officeart/2005/8/layout/vList3"/>
    <dgm:cxn modelId="{7E1BB9EC-BED8-4946-AC0B-1E62359A71B3}" type="presOf" srcId="{2BF56530-5723-4FFA-A51A-B49CE9C3E652}" destId="{25D47257-2F2A-464E-884F-02A0D8CF3387}" srcOrd="0" destOrd="0" presId="urn:microsoft.com/office/officeart/2005/8/layout/vList3"/>
    <dgm:cxn modelId="{1FFCB0FB-4152-413F-BEEA-D7240D24EC45}" type="presOf" srcId="{CA13F789-625B-41DB-8105-BC8383EF067E}" destId="{356B1EF5-EFEE-4F7D-B915-C784AA57F7B4}" srcOrd="0" destOrd="0" presId="urn:microsoft.com/office/officeart/2005/8/layout/vList3"/>
    <dgm:cxn modelId="{89AB4FE0-1F2F-4457-92B1-F499A2EC0575}" type="presParOf" srcId="{356B1EF5-EFEE-4F7D-B915-C784AA57F7B4}" destId="{5D83446D-ACA0-41C7-8C88-A14699F95BCD}" srcOrd="0" destOrd="0" presId="urn:microsoft.com/office/officeart/2005/8/layout/vList3"/>
    <dgm:cxn modelId="{049F3829-94CB-4533-A950-8CA7DA354696}" type="presParOf" srcId="{5D83446D-ACA0-41C7-8C88-A14699F95BCD}" destId="{35EFA3EB-4238-4E17-91FA-C992C6D844E0}" srcOrd="0" destOrd="0" presId="urn:microsoft.com/office/officeart/2005/8/layout/vList3"/>
    <dgm:cxn modelId="{71A64C49-38E2-4423-9544-5F9CF12E9410}" type="presParOf" srcId="{5D83446D-ACA0-41C7-8C88-A14699F95BCD}" destId="{36136117-6010-4345-8600-F50BE49EB790}" srcOrd="1" destOrd="0" presId="urn:microsoft.com/office/officeart/2005/8/layout/vList3"/>
    <dgm:cxn modelId="{D181DAE5-83DE-471A-AD1D-C5632407523A}" type="presParOf" srcId="{356B1EF5-EFEE-4F7D-B915-C784AA57F7B4}" destId="{C8749EFE-D5AD-4C08-9A84-F55F770B5E2F}" srcOrd="1" destOrd="0" presId="urn:microsoft.com/office/officeart/2005/8/layout/vList3"/>
    <dgm:cxn modelId="{B7C78923-3554-4085-B0F9-14DA4687832A}" type="presParOf" srcId="{356B1EF5-EFEE-4F7D-B915-C784AA57F7B4}" destId="{CAA33146-779A-4956-B452-F23832B39BA9}" srcOrd="2" destOrd="0" presId="urn:microsoft.com/office/officeart/2005/8/layout/vList3"/>
    <dgm:cxn modelId="{01C711D7-BDE3-404B-8AA5-B00A842CFC73}" type="presParOf" srcId="{CAA33146-779A-4956-B452-F23832B39BA9}" destId="{48002825-B8AB-4DCA-9705-4B3DF45F012E}" srcOrd="0" destOrd="0" presId="urn:microsoft.com/office/officeart/2005/8/layout/vList3"/>
    <dgm:cxn modelId="{7898A3DB-8016-4942-86B9-7947CC77059C}" type="presParOf" srcId="{CAA33146-779A-4956-B452-F23832B39BA9}" destId="{9BFBADD7-ED1F-4BE5-B118-09FE25676435}" srcOrd="1" destOrd="0" presId="urn:microsoft.com/office/officeart/2005/8/layout/vList3"/>
    <dgm:cxn modelId="{6F0A51E9-1014-40D0-BB4C-59544E544F1A}" type="presParOf" srcId="{356B1EF5-EFEE-4F7D-B915-C784AA57F7B4}" destId="{82624119-6A4C-43BE-A6BA-DF3719620E44}" srcOrd="3" destOrd="0" presId="urn:microsoft.com/office/officeart/2005/8/layout/vList3"/>
    <dgm:cxn modelId="{899E4F0B-B83F-4DFB-80D1-3B3F967FCC11}" type="presParOf" srcId="{356B1EF5-EFEE-4F7D-B915-C784AA57F7B4}" destId="{2885A167-7D5D-498D-A7A7-55E82D8C5284}" srcOrd="4" destOrd="0" presId="urn:microsoft.com/office/officeart/2005/8/layout/vList3"/>
    <dgm:cxn modelId="{D8F1B637-8305-427A-A539-D3FA9A5EFE7C}" type="presParOf" srcId="{2885A167-7D5D-498D-A7A7-55E82D8C5284}" destId="{9A979B63-E0BD-4AB8-9341-07C8EF7760AF}" srcOrd="0" destOrd="0" presId="urn:microsoft.com/office/officeart/2005/8/layout/vList3"/>
    <dgm:cxn modelId="{4ED894EE-4F37-47BA-8087-F3F30880761F}" type="presParOf" srcId="{2885A167-7D5D-498D-A7A7-55E82D8C5284}" destId="{25D47257-2F2A-464E-884F-02A0D8CF338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系统</a:t>
          </a:r>
        </a:p>
      </dgm:t>
    </dgm:pt>
    <dgm:pt modelId="{5416CC1C-2EE5-476B-9F1F-6CAD93ABF8DC}" type="parTrans" cxnId="{EA16AE16-9ED4-43F4-B072-EC545A2C25CC}">
      <dgm:prSet/>
      <dgm:spPr/>
      <dgm:t>
        <a:bodyPr/>
        <a:lstStyle/>
        <a:p>
          <a:endParaRPr lang="zh-CN" altLang="en-US">
            <a:solidFill>
              <a:schemeClr val="bg1">
                <a:lumMod val="50000"/>
              </a:schemeClr>
            </a:solidFill>
          </a:endParaRPr>
        </a:p>
      </dgm:t>
    </dgm:pt>
    <dgm:pt modelId="{CDF01AD3-2158-4B55-A227-227F0154CE71}" type="sibTrans" cxnId="{EA16AE16-9ED4-43F4-B072-EC545A2C25CC}">
      <dgm:prSet/>
      <dgm:spPr/>
      <dgm:t>
        <a:bodyPr/>
        <a:lstStyle/>
        <a:p>
          <a:endParaRPr lang="zh-CN" altLang="en-US">
            <a:solidFill>
              <a:schemeClr val="bg1">
                <a:lumMod val="50000"/>
              </a:schemeClr>
            </a:solidFill>
          </a:endParaRPr>
        </a:p>
      </dgm:t>
    </dgm:pt>
    <dgm:pt modelId="{BD787650-62DE-4404-9F85-0E10CE061CCA}">
      <dgm:prSet phldrT="[文本]"/>
      <dgm:spPr/>
      <dgm:t>
        <a:bodyPr/>
        <a:lstStyle/>
        <a:p>
          <a:r>
            <a:rPr lang="en-US" altLang="zh-CN" dirty="0">
              <a:solidFill>
                <a:schemeClr val="bg1"/>
              </a:solidFill>
            </a:rPr>
            <a:t>I/O </a:t>
          </a:r>
          <a:r>
            <a:rPr lang="zh-CN" altLang="en-US" dirty="0">
              <a:solidFill>
                <a:schemeClr val="bg1"/>
              </a:solidFill>
            </a:rPr>
            <a:t>控制方式</a:t>
          </a:r>
        </a:p>
      </dgm:t>
    </dgm:pt>
    <dgm:pt modelId="{CED9FA54-18B9-441A-86D4-2FB692E0A366}" type="parTrans" cxnId="{F74F9AD6-008D-4B97-A0CB-261ABCC2AF34}">
      <dgm:prSet/>
      <dgm:spPr/>
      <dgm:t>
        <a:bodyPr/>
        <a:lstStyle/>
        <a:p>
          <a:endParaRPr lang="zh-CN" altLang="en-US">
            <a:solidFill>
              <a:schemeClr val="bg1">
                <a:lumMod val="50000"/>
              </a:schemeClr>
            </a:solidFill>
          </a:endParaRPr>
        </a:p>
      </dgm:t>
    </dgm:pt>
    <dgm:pt modelId="{935C2539-BAC6-4B3B-9EF0-7CCE87CBFC92}" type="sibTrans" cxnId="{F74F9AD6-008D-4B97-A0CB-261ABCC2AF34}">
      <dgm:prSet/>
      <dgm:spPr/>
      <dgm:t>
        <a:bodyPr/>
        <a:lstStyle/>
        <a:p>
          <a:endParaRPr lang="zh-CN" altLang="en-US">
            <a:solidFill>
              <a:schemeClr val="bg1">
                <a:lumMod val="50000"/>
              </a:schemeClr>
            </a:solidFill>
          </a:endParaRPr>
        </a:p>
      </dgm:t>
    </dgm:pt>
    <dgm:pt modelId="{2BF56530-5723-4FFA-A51A-B49CE9C3E652}">
      <dgm:prSet phldrT="[文本]"/>
      <dgm:spPr/>
      <dgm:t>
        <a:bodyPr/>
        <a:lstStyle/>
        <a:p>
          <a:r>
            <a:rPr lang="zh-CN" altLang="en-US" dirty="0">
              <a:solidFill>
                <a:schemeClr val="bg1">
                  <a:lumMod val="50000"/>
                </a:schemeClr>
              </a:solidFill>
            </a:rPr>
            <a:t>设备控制器</a:t>
          </a:r>
        </a:p>
      </dgm:t>
    </dgm:pt>
    <dgm:pt modelId="{392E58BF-EAE6-40DE-9571-30FA0C9F6D0B}" type="parTrans" cxnId="{BCE516C1-FC8F-45D5-BFE9-67B63E151D3C}">
      <dgm:prSet/>
      <dgm:spPr/>
      <dgm:t>
        <a:bodyPr/>
        <a:lstStyle/>
        <a:p>
          <a:endParaRPr lang="zh-CN" altLang="en-US">
            <a:solidFill>
              <a:schemeClr val="bg1">
                <a:lumMod val="50000"/>
              </a:schemeClr>
            </a:solidFill>
          </a:endParaRPr>
        </a:p>
      </dgm:t>
    </dgm:pt>
    <dgm:pt modelId="{621D73F6-5117-4F18-BB17-162986CA7BAD}" type="sibTrans" cxnId="{BCE516C1-FC8F-45D5-BFE9-67B63E151D3C}">
      <dgm:prSet/>
      <dgm:spPr/>
      <dgm:t>
        <a:bodyPr/>
        <a:lstStyle/>
        <a:p>
          <a:endParaRPr lang="zh-CN" altLang="en-US">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3"/>
      <dgm:spPr/>
    </dgm:pt>
    <dgm:pt modelId="{25D47257-2F2A-464E-884F-02A0D8CF3387}" type="pres">
      <dgm:prSet presAssocID="{2BF56530-5723-4FFA-A51A-B49CE9C3E652}" presName="txShp" presStyleLbl="node1" presStyleIdx="2" presStyleCnt="3">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63899A6D-5DB3-104E-BDBB-5871F9CA2703}" type="presOf" srcId="{BD787650-62DE-4404-9F85-0E10CE061CCA}" destId="{9BFBADD7-ED1F-4BE5-B118-09FE25676435}" srcOrd="0" destOrd="0" presId="urn:microsoft.com/office/officeart/2005/8/layout/vList3"/>
    <dgm:cxn modelId="{0D7ACE77-D3BC-464F-9402-C21DD69D87C5}" type="presOf" srcId="{2BF56530-5723-4FFA-A51A-B49CE9C3E652}" destId="{25D47257-2F2A-464E-884F-02A0D8CF3387}" srcOrd="0" destOrd="0" presId="urn:microsoft.com/office/officeart/2005/8/layout/vList3"/>
    <dgm:cxn modelId="{D5774890-6DEC-6A4E-BED8-758B689D587C}" type="presOf" srcId="{C506AAFE-29B0-42F0-8C1B-394F58EF3855}" destId="{36136117-6010-4345-8600-F50BE49EB790}" srcOrd="0" destOrd="0" presId="urn:microsoft.com/office/officeart/2005/8/layout/vList3"/>
    <dgm:cxn modelId="{474A6FA6-8CD0-A546-944F-AA0CDD26D80C}" type="presOf" srcId="{CA13F789-625B-41DB-8105-BC8383EF067E}" destId="{356B1EF5-EFEE-4F7D-B915-C784AA57F7B4}" srcOrd="0" destOrd="0" presId="urn:microsoft.com/office/officeart/2005/8/layout/vList3"/>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83DDB558-40DB-7E40-9FAF-D023F62FCF12}" type="presParOf" srcId="{356B1EF5-EFEE-4F7D-B915-C784AA57F7B4}" destId="{5D83446D-ACA0-41C7-8C88-A14699F95BCD}" srcOrd="0" destOrd="0" presId="urn:microsoft.com/office/officeart/2005/8/layout/vList3"/>
    <dgm:cxn modelId="{8F3BCC09-3D6D-034A-AB98-F372B5756C0D}" type="presParOf" srcId="{5D83446D-ACA0-41C7-8C88-A14699F95BCD}" destId="{35EFA3EB-4238-4E17-91FA-C992C6D844E0}" srcOrd="0" destOrd="0" presId="urn:microsoft.com/office/officeart/2005/8/layout/vList3"/>
    <dgm:cxn modelId="{4841C7B9-1F1A-BE40-8940-8C2CA9A8283A}" type="presParOf" srcId="{5D83446D-ACA0-41C7-8C88-A14699F95BCD}" destId="{36136117-6010-4345-8600-F50BE49EB790}" srcOrd="1" destOrd="0" presId="urn:microsoft.com/office/officeart/2005/8/layout/vList3"/>
    <dgm:cxn modelId="{56198329-FF66-BD4B-9D1E-09A2B7DF1B40}" type="presParOf" srcId="{356B1EF5-EFEE-4F7D-B915-C784AA57F7B4}" destId="{C8749EFE-D5AD-4C08-9A84-F55F770B5E2F}" srcOrd="1" destOrd="0" presId="urn:microsoft.com/office/officeart/2005/8/layout/vList3"/>
    <dgm:cxn modelId="{A580A084-D537-BE41-A7B0-8F4737C51DAA}" type="presParOf" srcId="{356B1EF5-EFEE-4F7D-B915-C784AA57F7B4}" destId="{CAA33146-779A-4956-B452-F23832B39BA9}" srcOrd="2" destOrd="0" presId="urn:microsoft.com/office/officeart/2005/8/layout/vList3"/>
    <dgm:cxn modelId="{A67DBD23-A234-8245-9E2C-CC8203962C14}" type="presParOf" srcId="{CAA33146-779A-4956-B452-F23832B39BA9}" destId="{48002825-B8AB-4DCA-9705-4B3DF45F012E}" srcOrd="0" destOrd="0" presId="urn:microsoft.com/office/officeart/2005/8/layout/vList3"/>
    <dgm:cxn modelId="{87FF7D37-81CA-DE47-9AEB-8AAE90090B20}" type="presParOf" srcId="{CAA33146-779A-4956-B452-F23832B39BA9}" destId="{9BFBADD7-ED1F-4BE5-B118-09FE25676435}" srcOrd="1" destOrd="0" presId="urn:microsoft.com/office/officeart/2005/8/layout/vList3"/>
    <dgm:cxn modelId="{ABC893C7-F659-9448-95AD-5EF8868D9B38}" type="presParOf" srcId="{356B1EF5-EFEE-4F7D-B915-C784AA57F7B4}" destId="{82624119-6A4C-43BE-A6BA-DF3719620E44}" srcOrd="3" destOrd="0" presId="urn:microsoft.com/office/officeart/2005/8/layout/vList3"/>
    <dgm:cxn modelId="{8138409C-0403-C340-A045-68CC99E52920}" type="presParOf" srcId="{356B1EF5-EFEE-4F7D-B915-C784AA57F7B4}" destId="{2885A167-7D5D-498D-A7A7-55E82D8C5284}" srcOrd="4" destOrd="0" presId="urn:microsoft.com/office/officeart/2005/8/layout/vList3"/>
    <dgm:cxn modelId="{9EC53BA7-A1F2-8C48-B943-A118D5DB72A3}" type="presParOf" srcId="{2885A167-7D5D-498D-A7A7-55E82D8C5284}" destId="{9A979B63-E0BD-4AB8-9341-07C8EF7760AF}" srcOrd="0" destOrd="0" presId="urn:microsoft.com/office/officeart/2005/8/layout/vList3"/>
    <dgm:cxn modelId="{EF62E04E-956C-644C-B179-56DD5606CA45}" type="presParOf" srcId="{2885A167-7D5D-498D-A7A7-55E82D8C5284}" destId="{25D47257-2F2A-464E-884F-02A0D8CF338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系统</a:t>
          </a:r>
        </a:p>
      </dgm:t>
    </dgm:pt>
    <dgm:pt modelId="{5416CC1C-2EE5-476B-9F1F-6CAD93ABF8DC}" type="parTrans" cxnId="{EA16AE16-9ED4-43F4-B072-EC545A2C25CC}">
      <dgm:prSet/>
      <dgm:spPr/>
      <dgm:t>
        <a:bodyPr/>
        <a:lstStyle/>
        <a:p>
          <a:endParaRPr lang="zh-CN" altLang="en-US">
            <a:solidFill>
              <a:schemeClr val="bg1">
                <a:lumMod val="50000"/>
              </a:schemeClr>
            </a:solidFill>
          </a:endParaRPr>
        </a:p>
      </dgm:t>
    </dgm:pt>
    <dgm:pt modelId="{CDF01AD3-2158-4B55-A227-227F0154CE71}" type="sibTrans" cxnId="{EA16AE16-9ED4-43F4-B072-EC545A2C25CC}">
      <dgm:prSet/>
      <dgm:spPr/>
      <dgm:t>
        <a:bodyPr/>
        <a:lstStyle/>
        <a:p>
          <a:endParaRPr lang="zh-CN" altLang="en-US">
            <a:solidFill>
              <a:schemeClr val="bg1">
                <a:lumMod val="50000"/>
              </a:schemeClr>
            </a:solidFill>
          </a:endParaRPr>
        </a:p>
      </dgm:t>
    </dgm:pt>
    <dgm:pt modelId="{BD787650-62DE-4404-9F85-0E10CE061CCA}">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控制方式</a:t>
          </a:r>
        </a:p>
      </dgm:t>
    </dgm:pt>
    <dgm:pt modelId="{CED9FA54-18B9-441A-86D4-2FB692E0A366}" type="parTrans" cxnId="{F74F9AD6-008D-4B97-A0CB-261ABCC2AF34}">
      <dgm:prSet/>
      <dgm:spPr/>
      <dgm:t>
        <a:bodyPr/>
        <a:lstStyle/>
        <a:p>
          <a:endParaRPr lang="zh-CN" altLang="en-US">
            <a:solidFill>
              <a:schemeClr val="bg1">
                <a:lumMod val="50000"/>
              </a:schemeClr>
            </a:solidFill>
          </a:endParaRPr>
        </a:p>
      </dgm:t>
    </dgm:pt>
    <dgm:pt modelId="{935C2539-BAC6-4B3B-9EF0-7CCE87CBFC92}" type="sibTrans" cxnId="{F74F9AD6-008D-4B97-A0CB-261ABCC2AF34}">
      <dgm:prSet/>
      <dgm:spPr/>
      <dgm:t>
        <a:bodyPr/>
        <a:lstStyle/>
        <a:p>
          <a:endParaRPr lang="zh-CN" altLang="en-US">
            <a:solidFill>
              <a:schemeClr val="bg1">
                <a:lumMod val="50000"/>
              </a:schemeClr>
            </a:solidFill>
          </a:endParaRPr>
        </a:p>
      </dgm:t>
    </dgm:pt>
    <dgm:pt modelId="{2BF56530-5723-4FFA-A51A-B49CE9C3E652}">
      <dgm:prSet phldrT="[文本]"/>
      <dgm:spPr/>
      <dgm:t>
        <a:bodyPr/>
        <a:lstStyle/>
        <a:p>
          <a:r>
            <a:rPr lang="zh-CN" altLang="en-US" dirty="0">
              <a:solidFill>
                <a:schemeClr val="bg1"/>
              </a:solidFill>
            </a:rPr>
            <a:t>设备控制器</a:t>
          </a:r>
        </a:p>
      </dgm:t>
    </dgm:pt>
    <dgm:pt modelId="{392E58BF-EAE6-40DE-9571-30FA0C9F6D0B}" type="parTrans" cxnId="{BCE516C1-FC8F-45D5-BFE9-67B63E151D3C}">
      <dgm:prSet/>
      <dgm:spPr/>
      <dgm:t>
        <a:bodyPr/>
        <a:lstStyle/>
        <a:p>
          <a:endParaRPr lang="zh-CN" altLang="en-US">
            <a:solidFill>
              <a:schemeClr val="bg1">
                <a:lumMod val="50000"/>
              </a:schemeClr>
            </a:solidFill>
          </a:endParaRPr>
        </a:p>
      </dgm:t>
    </dgm:pt>
    <dgm:pt modelId="{621D73F6-5117-4F18-BB17-162986CA7BAD}" type="sibTrans" cxnId="{BCE516C1-FC8F-45D5-BFE9-67B63E151D3C}">
      <dgm:prSet/>
      <dgm:spPr/>
      <dgm:t>
        <a:bodyPr/>
        <a:lstStyle/>
        <a:p>
          <a:endParaRPr lang="zh-CN" altLang="en-US">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3"/>
      <dgm:spPr/>
    </dgm:pt>
    <dgm:pt modelId="{36136117-6010-4345-8600-F50BE49EB790}" type="pres">
      <dgm:prSet presAssocID="{C506AAFE-29B0-42F0-8C1B-394F58EF3855}" presName="txShp" presStyleLbl="node1" presStyleIdx="0" presStyleCnt="3">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3"/>
      <dgm:spPr/>
    </dgm:pt>
    <dgm:pt modelId="{9BFBADD7-ED1F-4BE5-B118-09FE25676435}" type="pres">
      <dgm:prSet presAssocID="{BD787650-62DE-4404-9F85-0E10CE061CCA}" presName="txShp" presStyleLbl="node1" presStyleIdx="1" presStyleCnt="3">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3"/>
      <dgm:spPr/>
    </dgm:pt>
    <dgm:pt modelId="{25D47257-2F2A-464E-884F-02A0D8CF3387}" type="pres">
      <dgm:prSet presAssocID="{2BF56530-5723-4FFA-A51A-B49CE9C3E652}" presName="txShp" presStyleLbl="node1" presStyleIdx="2" presStyleCnt="3">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C6B7E9D7-1446-40B5-A76F-D8BDD9B8FDF0}" type="presOf" srcId="{C506AAFE-29B0-42F0-8C1B-394F58EF3855}" destId="{36136117-6010-4345-8600-F50BE49EB790}" srcOrd="0" destOrd="0" presId="urn:microsoft.com/office/officeart/2005/8/layout/vList3"/>
    <dgm:cxn modelId="{0A6FFCE4-5EB3-49F6-BD18-CBAF90BA7802}" type="presOf" srcId="{BD787650-62DE-4404-9F85-0E10CE061CCA}" destId="{9BFBADD7-ED1F-4BE5-B118-09FE25676435}" srcOrd="0" destOrd="0" presId="urn:microsoft.com/office/officeart/2005/8/layout/vList3"/>
    <dgm:cxn modelId="{7E1BB9EC-BED8-4946-AC0B-1E62359A71B3}" type="presOf" srcId="{2BF56530-5723-4FFA-A51A-B49CE9C3E652}" destId="{25D47257-2F2A-464E-884F-02A0D8CF3387}" srcOrd="0" destOrd="0" presId="urn:microsoft.com/office/officeart/2005/8/layout/vList3"/>
    <dgm:cxn modelId="{1FFCB0FB-4152-413F-BEEA-D7240D24EC45}" type="presOf" srcId="{CA13F789-625B-41DB-8105-BC8383EF067E}" destId="{356B1EF5-EFEE-4F7D-B915-C784AA57F7B4}" srcOrd="0" destOrd="0" presId="urn:microsoft.com/office/officeart/2005/8/layout/vList3"/>
    <dgm:cxn modelId="{89AB4FE0-1F2F-4457-92B1-F499A2EC0575}" type="presParOf" srcId="{356B1EF5-EFEE-4F7D-B915-C784AA57F7B4}" destId="{5D83446D-ACA0-41C7-8C88-A14699F95BCD}" srcOrd="0" destOrd="0" presId="urn:microsoft.com/office/officeart/2005/8/layout/vList3"/>
    <dgm:cxn modelId="{049F3829-94CB-4533-A950-8CA7DA354696}" type="presParOf" srcId="{5D83446D-ACA0-41C7-8C88-A14699F95BCD}" destId="{35EFA3EB-4238-4E17-91FA-C992C6D844E0}" srcOrd="0" destOrd="0" presId="urn:microsoft.com/office/officeart/2005/8/layout/vList3"/>
    <dgm:cxn modelId="{71A64C49-38E2-4423-9544-5F9CF12E9410}" type="presParOf" srcId="{5D83446D-ACA0-41C7-8C88-A14699F95BCD}" destId="{36136117-6010-4345-8600-F50BE49EB790}" srcOrd="1" destOrd="0" presId="urn:microsoft.com/office/officeart/2005/8/layout/vList3"/>
    <dgm:cxn modelId="{D181DAE5-83DE-471A-AD1D-C5632407523A}" type="presParOf" srcId="{356B1EF5-EFEE-4F7D-B915-C784AA57F7B4}" destId="{C8749EFE-D5AD-4C08-9A84-F55F770B5E2F}" srcOrd="1" destOrd="0" presId="urn:microsoft.com/office/officeart/2005/8/layout/vList3"/>
    <dgm:cxn modelId="{B7C78923-3554-4085-B0F9-14DA4687832A}" type="presParOf" srcId="{356B1EF5-EFEE-4F7D-B915-C784AA57F7B4}" destId="{CAA33146-779A-4956-B452-F23832B39BA9}" srcOrd="2" destOrd="0" presId="urn:microsoft.com/office/officeart/2005/8/layout/vList3"/>
    <dgm:cxn modelId="{01C711D7-BDE3-404B-8AA5-B00A842CFC73}" type="presParOf" srcId="{CAA33146-779A-4956-B452-F23832B39BA9}" destId="{48002825-B8AB-4DCA-9705-4B3DF45F012E}" srcOrd="0" destOrd="0" presId="urn:microsoft.com/office/officeart/2005/8/layout/vList3"/>
    <dgm:cxn modelId="{7898A3DB-8016-4942-86B9-7947CC77059C}" type="presParOf" srcId="{CAA33146-779A-4956-B452-F23832B39BA9}" destId="{9BFBADD7-ED1F-4BE5-B118-09FE25676435}" srcOrd="1" destOrd="0" presId="urn:microsoft.com/office/officeart/2005/8/layout/vList3"/>
    <dgm:cxn modelId="{6F0A51E9-1014-40D0-BB4C-59544E544F1A}" type="presParOf" srcId="{356B1EF5-EFEE-4F7D-B915-C784AA57F7B4}" destId="{82624119-6A4C-43BE-A6BA-DF3719620E44}" srcOrd="3" destOrd="0" presId="urn:microsoft.com/office/officeart/2005/8/layout/vList3"/>
    <dgm:cxn modelId="{899E4F0B-B83F-4DFB-80D1-3B3F967FCC11}" type="presParOf" srcId="{356B1EF5-EFEE-4F7D-B915-C784AA57F7B4}" destId="{2885A167-7D5D-498D-A7A7-55E82D8C5284}" srcOrd="4" destOrd="0" presId="urn:microsoft.com/office/officeart/2005/8/layout/vList3"/>
    <dgm:cxn modelId="{D8F1B637-8305-427A-A539-D3FA9A5EFE7C}" type="presParOf" srcId="{2885A167-7D5D-498D-A7A7-55E82D8C5284}" destId="{9A979B63-E0BD-4AB8-9341-07C8EF7760AF}" srcOrd="0" destOrd="0" presId="urn:microsoft.com/office/officeart/2005/8/layout/vList3"/>
    <dgm:cxn modelId="{4ED894EE-4F37-47BA-8087-F3F30880761F}" type="presParOf" srcId="{2885A167-7D5D-498D-A7A7-55E82D8C5284}" destId="{25D47257-2F2A-464E-884F-02A0D8CF338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r>
            <a:rPr lang="en-US" altLang="zh-CN" dirty="0"/>
            <a:t>I/O </a:t>
          </a:r>
          <a:r>
            <a:rPr lang="zh-CN" altLang="en-US" dirty="0"/>
            <a:t>软件的设计目标和原则</a:t>
          </a:r>
        </a:p>
      </dgm:t>
    </dgm:pt>
    <dgm:pt modelId="{5416CC1C-2EE5-476B-9F1F-6CAD93ABF8DC}" type="parTrans" cxnId="{EA16AE16-9ED4-43F4-B072-EC545A2C25CC}">
      <dgm:prSet/>
      <dgm:spPr/>
      <dgm:t>
        <a:bodyPr/>
        <a:lstStyle/>
        <a:p>
          <a:endParaRPr lang="zh-CN" altLang="en-US"/>
        </a:p>
      </dgm:t>
    </dgm:pt>
    <dgm:pt modelId="{CDF01AD3-2158-4B55-A227-227F0154CE71}" type="sibTrans" cxnId="{EA16AE16-9ED4-43F4-B072-EC545A2C25CC}">
      <dgm:prSet/>
      <dgm:spPr/>
      <dgm:t>
        <a:bodyPr/>
        <a:lstStyle/>
        <a:p>
          <a:endParaRPr lang="zh-CN" altLang="en-US"/>
        </a:p>
      </dgm:t>
    </dgm:pt>
    <dgm:pt modelId="{BD787650-62DE-4404-9F85-0E10CE061CCA}">
      <dgm:prSet phldrT="[文本]"/>
      <dgm:spPr/>
      <dgm:t>
        <a:bodyPr/>
        <a:lstStyle/>
        <a:p>
          <a:r>
            <a:rPr lang="en-US" altLang="zh-CN" dirty="0"/>
            <a:t>I/O </a:t>
          </a:r>
          <a:r>
            <a:rPr lang="zh-CN" altLang="en-US" dirty="0"/>
            <a:t>中断处理程序</a:t>
          </a:r>
        </a:p>
      </dgm:t>
    </dgm:pt>
    <dgm:pt modelId="{CED9FA54-18B9-441A-86D4-2FB692E0A366}" type="parTrans" cxnId="{F74F9AD6-008D-4B97-A0CB-261ABCC2AF34}">
      <dgm:prSet/>
      <dgm:spPr/>
      <dgm:t>
        <a:bodyPr/>
        <a:lstStyle/>
        <a:p>
          <a:endParaRPr lang="zh-CN" altLang="en-US"/>
        </a:p>
      </dgm:t>
    </dgm:pt>
    <dgm:pt modelId="{935C2539-BAC6-4B3B-9EF0-7CCE87CBFC92}" type="sibTrans" cxnId="{F74F9AD6-008D-4B97-A0CB-261ABCC2AF34}">
      <dgm:prSet/>
      <dgm:spPr/>
      <dgm:t>
        <a:bodyPr/>
        <a:lstStyle/>
        <a:p>
          <a:endParaRPr lang="zh-CN" altLang="en-US"/>
        </a:p>
      </dgm:t>
    </dgm:pt>
    <dgm:pt modelId="{2BF56530-5723-4FFA-A51A-B49CE9C3E652}">
      <dgm:prSet phldrT="[文本]"/>
      <dgm:spPr/>
      <dgm:t>
        <a:bodyPr/>
        <a:lstStyle/>
        <a:p>
          <a:r>
            <a:rPr lang="en-US" altLang="zh-CN" dirty="0"/>
            <a:t>I/O</a:t>
          </a:r>
          <a:r>
            <a:rPr lang="zh-CN" altLang="en-US" dirty="0"/>
            <a:t> 设备驱动程序</a:t>
          </a:r>
        </a:p>
      </dgm:t>
    </dgm:pt>
    <dgm:pt modelId="{392E58BF-EAE6-40DE-9571-30FA0C9F6D0B}" type="parTrans" cxnId="{BCE516C1-FC8F-45D5-BFE9-67B63E151D3C}">
      <dgm:prSet/>
      <dgm:spPr/>
      <dgm:t>
        <a:bodyPr/>
        <a:lstStyle/>
        <a:p>
          <a:endParaRPr lang="zh-CN" altLang="en-US"/>
        </a:p>
      </dgm:t>
    </dgm:pt>
    <dgm:pt modelId="{621D73F6-5117-4F18-BB17-162986CA7BAD}" type="sibTrans" cxnId="{BCE516C1-FC8F-45D5-BFE9-67B63E151D3C}">
      <dgm:prSet/>
      <dgm:spPr/>
      <dgm:t>
        <a:bodyPr/>
        <a:lstStyle/>
        <a:p>
          <a:endParaRPr lang="zh-CN" altLang="en-US"/>
        </a:p>
      </dgm:t>
    </dgm:pt>
    <dgm:pt modelId="{EE08E126-C658-8A47-BD4E-B75FEBDEF1E1}">
      <dgm:prSet phldrT="[文本]"/>
      <dgm:spPr/>
      <dgm:t>
        <a:bodyPr/>
        <a:lstStyle/>
        <a:p>
          <a:r>
            <a:rPr lang="zh-CN" altLang="en-US" dirty="0"/>
            <a:t>独立于设备的</a:t>
          </a:r>
          <a:r>
            <a:rPr lang="en-US" altLang="zh-CN" dirty="0"/>
            <a:t>I/O</a:t>
          </a:r>
          <a:r>
            <a:rPr lang="zh-CN" altLang="en-US" dirty="0"/>
            <a:t>软件</a:t>
          </a:r>
        </a:p>
      </dgm:t>
    </dgm:pt>
    <dgm:pt modelId="{FB5C7F30-E250-7E43-9806-BBC75F97CCE2}" type="parTrans" cxnId="{6C96CCF1-E0B0-3648-8866-4AF1A500D560}">
      <dgm:prSet/>
      <dgm:spPr/>
      <dgm:t>
        <a:bodyPr/>
        <a:lstStyle/>
        <a:p>
          <a:endParaRPr lang="en-US"/>
        </a:p>
      </dgm:t>
    </dgm:pt>
    <dgm:pt modelId="{5810243A-C7A9-3A4A-9546-9EC18EC7122F}" type="sibTrans" cxnId="{6C96CCF1-E0B0-3648-8866-4AF1A500D560}">
      <dgm:prSet/>
      <dgm:spPr/>
      <dgm:t>
        <a:bodyPr/>
        <a:lstStyle/>
        <a:p>
          <a:endParaRPr lang="en-US"/>
        </a:p>
      </dgm:t>
    </dgm:pt>
    <dgm:pt modelId="{AD5B7D63-F7CF-F64F-80F8-FB216EA6A69F}">
      <dgm:prSet phldrT="[文本]"/>
      <dgm:spPr/>
      <dgm:t>
        <a:bodyPr/>
        <a:lstStyle/>
        <a:p>
          <a:r>
            <a:rPr lang="zh-CN" altLang="en-US" dirty="0"/>
            <a:t>用户空间的</a:t>
          </a:r>
          <a:r>
            <a:rPr lang="en-US" altLang="zh-CN" dirty="0"/>
            <a:t>I/O</a:t>
          </a:r>
          <a:r>
            <a:rPr lang="zh-CN" altLang="en-US" dirty="0"/>
            <a:t>软件</a:t>
          </a:r>
        </a:p>
      </dgm:t>
    </dgm:pt>
    <dgm:pt modelId="{7DDFC22C-DF67-5645-9D55-6EAA9316372A}" type="parTrans" cxnId="{1F3FD987-9392-EE4C-8A8F-3A26F1D3A278}">
      <dgm:prSet/>
      <dgm:spPr/>
      <dgm:t>
        <a:bodyPr/>
        <a:lstStyle/>
        <a:p>
          <a:endParaRPr lang="en-US"/>
        </a:p>
      </dgm:t>
    </dgm:pt>
    <dgm:pt modelId="{523D90B3-A4D2-A245-A4F8-B0B2F556C30A}" type="sibTrans" cxnId="{1F3FD987-9392-EE4C-8A8F-3A26F1D3A278}">
      <dgm:prSet/>
      <dgm:spPr/>
      <dgm:t>
        <a:bodyPr/>
        <a:lstStyle/>
        <a:p>
          <a:endParaRPr lang="en-US"/>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5"/>
      <dgm:spPr/>
    </dgm:pt>
    <dgm:pt modelId="{36136117-6010-4345-8600-F50BE49EB790}" type="pres">
      <dgm:prSet presAssocID="{C506AAFE-29B0-42F0-8C1B-394F58EF3855}" presName="txShp" presStyleLbl="node1" presStyleIdx="0" presStyleCnt="5">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5"/>
      <dgm:spPr/>
    </dgm:pt>
    <dgm:pt modelId="{9BFBADD7-ED1F-4BE5-B118-09FE25676435}" type="pres">
      <dgm:prSet presAssocID="{BD787650-62DE-4404-9F85-0E10CE061CCA}" presName="txShp" presStyleLbl="node1" presStyleIdx="1" presStyleCnt="5">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5"/>
      <dgm:spPr/>
    </dgm:pt>
    <dgm:pt modelId="{25D47257-2F2A-464E-884F-02A0D8CF3387}" type="pres">
      <dgm:prSet presAssocID="{2BF56530-5723-4FFA-A51A-B49CE9C3E652}" presName="txShp" presStyleLbl="node1" presStyleIdx="2" presStyleCnt="5">
        <dgm:presLayoutVars>
          <dgm:bulletEnabled val="1"/>
        </dgm:presLayoutVars>
      </dgm:prSet>
      <dgm:spPr/>
    </dgm:pt>
    <dgm:pt modelId="{B4710376-7EB9-9944-9AA9-D795E3C3B5D5}" type="pres">
      <dgm:prSet presAssocID="{621D73F6-5117-4F18-BB17-162986CA7BAD}" presName="spacing" presStyleCnt="0"/>
      <dgm:spPr/>
    </dgm:pt>
    <dgm:pt modelId="{C82F98B2-1489-3A44-AFFC-2754F45D24A7}" type="pres">
      <dgm:prSet presAssocID="{EE08E126-C658-8A47-BD4E-B75FEBDEF1E1}" presName="composite" presStyleCnt="0"/>
      <dgm:spPr/>
    </dgm:pt>
    <dgm:pt modelId="{31DD1660-39C8-DD47-85E6-47E2BAF9B078}" type="pres">
      <dgm:prSet presAssocID="{EE08E126-C658-8A47-BD4E-B75FEBDEF1E1}" presName="imgShp" presStyleLbl="fgImgPlace1" presStyleIdx="3" presStyleCnt="5"/>
      <dgm:spPr/>
    </dgm:pt>
    <dgm:pt modelId="{45981980-33EE-5A44-82F2-D1074476566F}" type="pres">
      <dgm:prSet presAssocID="{EE08E126-C658-8A47-BD4E-B75FEBDEF1E1}" presName="txShp" presStyleLbl="node1" presStyleIdx="3" presStyleCnt="5">
        <dgm:presLayoutVars>
          <dgm:bulletEnabled val="1"/>
        </dgm:presLayoutVars>
      </dgm:prSet>
      <dgm:spPr/>
    </dgm:pt>
    <dgm:pt modelId="{D6B8D8B7-44FC-1F45-9FC5-AB144B314904}" type="pres">
      <dgm:prSet presAssocID="{5810243A-C7A9-3A4A-9546-9EC18EC7122F}" presName="spacing" presStyleCnt="0"/>
      <dgm:spPr/>
    </dgm:pt>
    <dgm:pt modelId="{BBAA05C3-350E-5447-B6B0-C01DF8D2B985}" type="pres">
      <dgm:prSet presAssocID="{AD5B7D63-F7CF-F64F-80F8-FB216EA6A69F}" presName="composite" presStyleCnt="0"/>
      <dgm:spPr/>
    </dgm:pt>
    <dgm:pt modelId="{58CBAEBE-5564-CE4D-966E-9447D262A5D0}" type="pres">
      <dgm:prSet presAssocID="{AD5B7D63-F7CF-F64F-80F8-FB216EA6A69F}" presName="imgShp" presStyleLbl="fgImgPlace1" presStyleIdx="4" presStyleCnt="5"/>
      <dgm:spPr/>
    </dgm:pt>
    <dgm:pt modelId="{42081D1E-7373-6340-A67C-B17AF595AEDC}" type="pres">
      <dgm:prSet presAssocID="{AD5B7D63-F7CF-F64F-80F8-FB216EA6A69F}" presName="txShp" presStyleLbl="node1" presStyleIdx="4" presStyleCnt="5">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DFCECE2C-CC1D-6746-8BBB-BE2A818001C7}" type="presOf" srcId="{C506AAFE-29B0-42F0-8C1B-394F58EF3855}" destId="{36136117-6010-4345-8600-F50BE49EB790}" srcOrd="0" destOrd="0" presId="urn:microsoft.com/office/officeart/2005/8/layout/vList3"/>
    <dgm:cxn modelId="{35474667-15C5-7F45-86FA-DB160B9547B6}" type="presOf" srcId="{CA13F789-625B-41DB-8105-BC8383EF067E}" destId="{356B1EF5-EFEE-4F7D-B915-C784AA57F7B4}" srcOrd="0" destOrd="0" presId="urn:microsoft.com/office/officeart/2005/8/layout/vList3"/>
    <dgm:cxn modelId="{ABD1DD73-CDC4-2448-BBC3-8489B287C5E3}" type="presOf" srcId="{AD5B7D63-F7CF-F64F-80F8-FB216EA6A69F}" destId="{42081D1E-7373-6340-A67C-B17AF595AEDC}" srcOrd="0" destOrd="0" presId="urn:microsoft.com/office/officeart/2005/8/layout/vList3"/>
    <dgm:cxn modelId="{1F3FD987-9392-EE4C-8A8F-3A26F1D3A278}" srcId="{CA13F789-625B-41DB-8105-BC8383EF067E}" destId="{AD5B7D63-F7CF-F64F-80F8-FB216EA6A69F}" srcOrd="4" destOrd="0" parTransId="{7DDFC22C-DF67-5645-9D55-6EAA9316372A}" sibTransId="{523D90B3-A4D2-A245-A4F8-B0B2F556C30A}"/>
    <dgm:cxn modelId="{4DB6DB87-4150-434E-B49F-17F449FB832B}" type="presOf" srcId="{EE08E126-C658-8A47-BD4E-B75FEBDEF1E1}" destId="{45981980-33EE-5A44-82F2-D1074476566F}" srcOrd="0" destOrd="0" presId="urn:microsoft.com/office/officeart/2005/8/layout/vList3"/>
    <dgm:cxn modelId="{BF47929E-6AD5-CE49-956E-2872C370E1F4}" type="presOf" srcId="{BD787650-62DE-4404-9F85-0E10CE061CCA}" destId="{9BFBADD7-ED1F-4BE5-B118-09FE25676435}" srcOrd="0" destOrd="0" presId="urn:microsoft.com/office/officeart/2005/8/layout/vList3"/>
    <dgm:cxn modelId="{859E9FA1-FD15-544A-A3C7-E68683B2F77D}" type="presOf" srcId="{2BF56530-5723-4FFA-A51A-B49CE9C3E652}" destId="{25D47257-2F2A-464E-884F-02A0D8CF3387}" srcOrd="0" destOrd="0" presId="urn:microsoft.com/office/officeart/2005/8/layout/vList3"/>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6C96CCF1-E0B0-3648-8866-4AF1A500D560}" srcId="{CA13F789-625B-41DB-8105-BC8383EF067E}" destId="{EE08E126-C658-8A47-BD4E-B75FEBDEF1E1}" srcOrd="3" destOrd="0" parTransId="{FB5C7F30-E250-7E43-9806-BBC75F97CCE2}" sibTransId="{5810243A-C7A9-3A4A-9546-9EC18EC7122F}"/>
    <dgm:cxn modelId="{F2580ACD-A9B2-9E48-A5A7-E7D004151302}" type="presParOf" srcId="{356B1EF5-EFEE-4F7D-B915-C784AA57F7B4}" destId="{5D83446D-ACA0-41C7-8C88-A14699F95BCD}" srcOrd="0" destOrd="0" presId="urn:microsoft.com/office/officeart/2005/8/layout/vList3"/>
    <dgm:cxn modelId="{88A30C50-2C07-B944-A31F-B5E46A2EF1D6}" type="presParOf" srcId="{5D83446D-ACA0-41C7-8C88-A14699F95BCD}" destId="{35EFA3EB-4238-4E17-91FA-C992C6D844E0}" srcOrd="0" destOrd="0" presId="urn:microsoft.com/office/officeart/2005/8/layout/vList3"/>
    <dgm:cxn modelId="{4A6E6C31-5C19-B546-8275-965EF4E3070C}" type="presParOf" srcId="{5D83446D-ACA0-41C7-8C88-A14699F95BCD}" destId="{36136117-6010-4345-8600-F50BE49EB790}" srcOrd="1" destOrd="0" presId="urn:microsoft.com/office/officeart/2005/8/layout/vList3"/>
    <dgm:cxn modelId="{0BCB0E1D-5985-3440-B2B2-D7BAB753722A}" type="presParOf" srcId="{356B1EF5-EFEE-4F7D-B915-C784AA57F7B4}" destId="{C8749EFE-D5AD-4C08-9A84-F55F770B5E2F}" srcOrd="1" destOrd="0" presId="urn:microsoft.com/office/officeart/2005/8/layout/vList3"/>
    <dgm:cxn modelId="{7E69F70B-A78A-8049-9E20-8223E6061C12}" type="presParOf" srcId="{356B1EF5-EFEE-4F7D-B915-C784AA57F7B4}" destId="{CAA33146-779A-4956-B452-F23832B39BA9}" srcOrd="2" destOrd="0" presId="urn:microsoft.com/office/officeart/2005/8/layout/vList3"/>
    <dgm:cxn modelId="{BF0E4929-4F63-A741-9611-7D0B85BAFDDB}" type="presParOf" srcId="{CAA33146-779A-4956-B452-F23832B39BA9}" destId="{48002825-B8AB-4DCA-9705-4B3DF45F012E}" srcOrd="0" destOrd="0" presId="urn:microsoft.com/office/officeart/2005/8/layout/vList3"/>
    <dgm:cxn modelId="{F31B5861-2EF5-6547-9F32-3D662D5A72FD}" type="presParOf" srcId="{CAA33146-779A-4956-B452-F23832B39BA9}" destId="{9BFBADD7-ED1F-4BE5-B118-09FE25676435}" srcOrd="1" destOrd="0" presId="urn:microsoft.com/office/officeart/2005/8/layout/vList3"/>
    <dgm:cxn modelId="{2359F8E8-BAD6-EE45-BBEE-639A24F67A1F}" type="presParOf" srcId="{356B1EF5-EFEE-4F7D-B915-C784AA57F7B4}" destId="{82624119-6A4C-43BE-A6BA-DF3719620E44}" srcOrd="3" destOrd="0" presId="urn:microsoft.com/office/officeart/2005/8/layout/vList3"/>
    <dgm:cxn modelId="{58D5D14F-B6F8-AC46-AED3-C47758DCB2D0}" type="presParOf" srcId="{356B1EF5-EFEE-4F7D-B915-C784AA57F7B4}" destId="{2885A167-7D5D-498D-A7A7-55E82D8C5284}" srcOrd="4" destOrd="0" presId="urn:microsoft.com/office/officeart/2005/8/layout/vList3"/>
    <dgm:cxn modelId="{4207AE93-53CB-9B47-8AB7-032C8650A242}" type="presParOf" srcId="{2885A167-7D5D-498D-A7A7-55E82D8C5284}" destId="{9A979B63-E0BD-4AB8-9341-07C8EF7760AF}" srcOrd="0" destOrd="0" presId="urn:microsoft.com/office/officeart/2005/8/layout/vList3"/>
    <dgm:cxn modelId="{8A79A17E-6616-C34F-B105-2BAC6AAA996F}" type="presParOf" srcId="{2885A167-7D5D-498D-A7A7-55E82D8C5284}" destId="{25D47257-2F2A-464E-884F-02A0D8CF3387}" srcOrd="1" destOrd="0" presId="urn:microsoft.com/office/officeart/2005/8/layout/vList3"/>
    <dgm:cxn modelId="{C5B90D5A-7989-A143-9AA0-67DF82C8B213}" type="presParOf" srcId="{356B1EF5-EFEE-4F7D-B915-C784AA57F7B4}" destId="{B4710376-7EB9-9944-9AA9-D795E3C3B5D5}" srcOrd="5" destOrd="0" presId="urn:microsoft.com/office/officeart/2005/8/layout/vList3"/>
    <dgm:cxn modelId="{1DF59CA5-DD6A-424C-B221-201D9F8B3A90}" type="presParOf" srcId="{356B1EF5-EFEE-4F7D-B915-C784AA57F7B4}" destId="{C82F98B2-1489-3A44-AFFC-2754F45D24A7}" srcOrd="6" destOrd="0" presId="urn:microsoft.com/office/officeart/2005/8/layout/vList3"/>
    <dgm:cxn modelId="{9AE51C32-8263-7A45-95A4-1FF139D79B52}" type="presParOf" srcId="{C82F98B2-1489-3A44-AFFC-2754F45D24A7}" destId="{31DD1660-39C8-DD47-85E6-47E2BAF9B078}" srcOrd="0" destOrd="0" presId="urn:microsoft.com/office/officeart/2005/8/layout/vList3"/>
    <dgm:cxn modelId="{6F5C82FE-9266-D449-82F2-6C1ECF9069FD}" type="presParOf" srcId="{C82F98B2-1489-3A44-AFFC-2754F45D24A7}" destId="{45981980-33EE-5A44-82F2-D1074476566F}" srcOrd="1" destOrd="0" presId="urn:microsoft.com/office/officeart/2005/8/layout/vList3"/>
    <dgm:cxn modelId="{44D65876-6FFD-E049-A37D-B307154113A2}" type="presParOf" srcId="{356B1EF5-EFEE-4F7D-B915-C784AA57F7B4}" destId="{D6B8D8B7-44FC-1F45-9FC5-AB144B314904}" srcOrd="7" destOrd="0" presId="urn:microsoft.com/office/officeart/2005/8/layout/vList3"/>
    <dgm:cxn modelId="{29C6E81E-B131-F142-953B-2273FBC3E300}" type="presParOf" srcId="{356B1EF5-EFEE-4F7D-B915-C784AA57F7B4}" destId="{BBAA05C3-350E-5447-B6B0-C01DF8D2B985}" srcOrd="8" destOrd="0" presId="urn:microsoft.com/office/officeart/2005/8/layout/vList3"/>
    <dgm:cxn modelId="{873D61AE-21E1-4F42-B8D3-61D1E26A1E75}" type="presParOf" srcId="{BBAA05C3-350E-5447-B6B0-C01DF8D2B985}" destId="{58CBAEBE-5564-CE4D-966E-9447D262A5D0}" srcOrd="0" destOrd="0" presId="urn:microsoft.com/office/officeart/2005/8/layout/vList3"/>
    <dgm:cxn modelId="{1A50C439-4F85-4C44-9FEB-9AE89047908A}" type="presParOf" srcId="{BBAA05C3-350E-5447-B6B0-C01DF8D2B985}" destId="{42081D1E-7373-6340-A67C-B17AF595AED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r>
            <a:rPr lang="en-US" altLang="zh-CN" dirty="0">
              <a:solidFill>
                <a:schemeClr val="bg1"/>
              </a:solidFill>
            </a:rPr>
            <a:t>I/O </a:t>
          </a:r>
          <a:r>
            <a:rPr lang="zh-CN" altLang="en-US" dirty="0">
              <a:solidFill>
                <a:schemeClr val="bg1"/>
              </a:solidFill>
            </a:rPr>
            <a:t>软件的设计目标和原则</a:t>
          </a:r>
        </a:p>
      </dgm:t>
    </dgm:pt>
    <dgm:pt modelId="{5416CC1C-2EE5-476B-9F1F-6CAD93ABF8DC}" type="parTrans" cxnId="{EA16AE16-9ED4-43F4-B072-EC545A2C25CC}">
      <dgm:prSet/>
      <dgm:spPr/>
      <dgm:t>
        <a:bodyPr/>
        <a:lstStyle/>
        <a:p>
          <a:endParaRPr lang="zh-CN" altLang="en-US">
            <a:solidFill>
              <a:schemeClr val="bg1">
                <a:lumMod val="50000"/>
              </a:schemeClr>
            </a:solidFill>
          </a:endParaRPr>
        </a:p>
      </dgm:t>
    </dgm:pt>
    <dgm:pt modelId="{CDF01AD3-2158-4B55-A227-227F0154CE71}" type="sibTrans" cxnId="{EA16AE16-9ED4-43F4-B072-EC545A2C25CC}">
      <dgm:prSet/>
      <dgm:spPr/>
      <dgm:t>
        <a:bodyPr/>
        <a:lstStyle/>
        <a:p>
          <a:endParaRPr lang="zh-CN" altLang="en-US">
            <a:solidFill>
              <a:schemeClr val="bg1">
                <a:lumMod val="50000"/>
              </a:schemeClr>
            </a:solidFill>
          </a:endParaRPr>
        </a:p>
      </dgm:t>
    </dgm:pt>
    <dgm:pt modelId="{BD787650-62DE-4404-9F85-0E10CE061CCA}">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中断处理程序</a:t>
          </a:r>
        </a:p>
      </dgm:t>
    </dgm:pt>
    <dgm:pt modelId="{CED9FA54-18B9-441A-86D4-2FB692E0A366}" type="parTrans" cxnId="{F74F9AD6-008D-4B97-A0CB-261ABCC2AF34}">
      <dgm:prSet/>
      <dgm:spPr/>
      <dgm:t>
        <a:bodyPr/>
        <a:lstStyle/>
        <a:p>
          <a:endParaRPr lang="zh-CN" altLang="en-US">
            <a:solidFill>
              <a:schemeClr val="bg1">
                <a:lumMod val="50000"/>
              </a:schemeClr>
            </a:solidFill>
          </a:endParaRPr>
        </a:p>
      </dgm:t>
    </dgm:pt>
    <dgm:pt modelId="{935C2539-BAC6-4B3B-9EF0-7CCE87CBFC92}" type="sibTrans" cxnId="{F74F9AD6-008D-4B97-A0CB-261ABCC2AF34}">
      <dgm:prSet/>
      <dgm:spPr/>
      <dgm:t>
        <a:bodyPr/>
        <a:lstStyle/>
        <a:p>
          <a:endParaRPr lang="zh-CN" altLang="en-US">
            <a:solidFill>
              <a:schemeClr val="bg1">
                <a:lumMod val="50000"/>
              </a:schemeClr>
            </a:solidFill>
          </a:endParaRPr>
        </a:p>
      </dgm:t>
    </dgm:pt>
    <dgm:pt modelId="{2BF56530-5723-4FFA-A51A-B49CE9C3E652}">
      <dgm:prSet phldrT="[文本]"/>
      <dgm:spPr/>
      <dgm:t>
        <a:bodyPr/>
        <a:lstStyle/>
        <a:p>
          <a:r>
            <a:rPr lang="en-US" altLang="zh-CN" dirty="0">
              <a:solidFill>
                <a:schemeClr val="bg1">
                  <a:lumMod val="50000"/>
                </a:schemeClr>
              </a:solidFill>
            </a:rPr>
            <a:t>I/O</a:t>
          </a:r>
          <a:r>
            <a:rPr lang="zh-CN" altLang="en-US" dirty="0">
              <a:solidFill>
                <a:schemeClr val="bg1">
                  <a:lumMod val="50000"/>
                </a:schemeClr>
              </a:solidFill>
            </a:rPr>
            <a:t> 设备驱动程序</a:t>
          </a:r>
        </a:p>
      </dgm:t>
    </dgm:pt>
    <dgm:pt modelId="{392E58BF-EAE6-40DE-9571-30FA0C9F6D0B}" type="parTrans" cxnId="{BCE516C1-FC8F-45D5-BFE9-67B63E151D3C}">
      <dgm:prSet/>
      <dgm:spPr/>
      <dgm:t>
        <a:bodyPr/>
        <a:lstStyle/>
        <a:p>
          <a:endParaRPr lang="zh-CN" altLang="en-US">
            <a:solidFill>
              <a:schemeClr val="bg1">
                <a:lumMod val="50000"/>
              </a:schemeClr>
            </a:solidFill>
          </a:endParaRPr>
        </a:p>
      </dgm:t>
    </dgm:pt>
    <dgm:pt modelId="{621D73F6-5117-4F18-BB17-162986CA7BAD}" type="sibTrans" cxnId="{BCE516C1-FC8F-45D5-BFE9-67B63E151D3C}">
      <dgm:prSet/>
      <dgm:spPr/>
      <dgm:t>
        <a:bodyPr/>
        <a:lstStyle/>
        <a:p>
          <a:endParaRPr lang="zh-CN" altLang="en-US">
            <a:solidFill>
              <a:schemeClr val="bg1">
                <a:lumMod val="50000"/>
              </a:schemeClr>
            </a:solidFill>
          </a:endParaRPr>
        </a:p>
      </dgm:t>
    </dgm:pt>
    <dgm:pt modelId="{EE08E126-C658-8A47-BD4E-B75FEBDEF1E1}">
      <dgm:prSet phldrT="[文本]"/>
      <dgm:spPr/>
      <dgm:t>
        <a:bodyPr/>
        <a:lstStyle/>
        <a:p>
          <a:r>
            <a:rPr lang="zh-CN" altLang="en-US" dirty="0">
              <a:solidFill>
                <a:schemeClr val="bg1">
                  <a:lumMod val="50000"/>
                </a:schemeClr>
              </a:solidFill>
            </a:rPr>
            <a:t>独立于设备的</a:t>
          </a:r>
          <a:r>
            <a:rPr lang="en-US" altLang="zh-CN" dirty="0">
              <a:solidFill>
                <a:schemeClr val="bg1">
                  <a:lumMod val="50000"/>
                </a:schemeClr>
              </a:solidFill>
            </a:rPr>
            <a:t>I/O</a:t>
          </a:r>
          <a:r>
            <a:rPr lang="zh-CN" altLang="en-US" dirty="0">
              <a:solidFill>
                <a:schemeClr val="bg1">
                  <a:lumMod val="50000"/>
                </a:schemeClr>
              </a:solidFill>
            </a:rPr>
            <a:t>软件</a:t>
          </a:r>
        </a:p>
      </dgm:t>
    </dgm:pt>
    <dgm:pt modelId="{FB5C7F30-E250-7E43-9806-BBC75F97CCE2}" type="parTrans" cxnId="{6C96CCF1-E0B0-3648-8866-4AF1A500D560}">
      <dgm:prSet/>
      <dgm:spPr/>
      <dgm:t>
        <a:bodyPr/>
        <a:lstStyle/>
        <a:p>
          <a:endParaRPr lang="en-US">
            <a:solidFill>
              <a:schemeClr val="bg1">
                <a:lumMod val="50000"/>
              </a:schemeClr>
            </a:solidFill>
          </a:endParaRPr>
        </a:p>
      </dgm:t>
    </dgm:pt>
    <dgm:pt modelId="{5810243A-C7A9-3A4A-9546-9EC18EC7122F}" type="sibTrans" cxnId="{6C96CCF1-E0B0-3648-8866-4AF1A500D560}">
      <dgm:prSet/>
      <dgm:spPr/>
      <dgm:t>
        <a:bodyPr/>
        <a:lstStyle/>
        <a:p>
          <a:endParaRPr lang="en-US">
            <a:solidFill>
              <a:schemeClr val="bg1">
                <a:lumMod val="50000"/>
              </a:schemeClr>
            </a:solidFill>
          </a:endParaRPr>
        </a:p>
      </dgm:t>
    </dgm:pt>
    <dgm:pt modelId="{AD5B7D63-F7CF-F64F-80F8-FB216EA6A69F}">
      <dgm:prSet phldrT="[文本]"/>
      <dgm:spPr/>
      <dgm:t>
        <a:bodyPr/>
        <a:lstStyle/>
        <a:p>
          <a:r>
            <a:rPr lang="zh-CN" altLang="en-US" dirty="0">
              <a:solidFill>
                <a:schemeClr val="bg1">
                  <a:lumMod val="50000"/>
                </a:schemeClr>
              </a:solidFill>
            </a:rPr>
            <a:t>用户空间的</a:t>
          </a:r>
          <a:r>
            <a:rPr lang="en-US" altLang="zh-CN" dirty="0">
              <a:solidFill>
                <a:schemeClr val="bg1">
                  <a:lumMod val="50000"/>
                </a:schemeClr>
              </a:solidFill>
            </a:rPr>
            <a:t>I/O</a:t>
          </a:r>
          <a:r>
            <a:rPr lang="zh-CN" altLang="en-US">
              <a:solidFill>
                <a:schemeClr val="bg1">
                  <a:lumMod val="50000"/>
                </a:schemeClr>
              </a:solidFill>
            </a:rPr>
            <a:t>软件</a:t>
          </a:r>
          <a:endParaRPr lang="zh-CN" altLang="en-US" dirty="0">
            <a:solidFill>
              <a:schemeClr val="bg1">
                <a:lumMod val="50000"/>
              </a:schemeClr>
            </a:solidFill>
          </a:endParaRPr>
        </a:p>
      </dgm:t>
    </dgm:pt>
    <dgm:pt modelId="{7DDFC22C-DF67-5645-9D55-6EAA9316372A}" type="parTrans" cxnId="{1F3FD987-9392-EE4C-8A8F-3A26F1D3A278}">
      <dgm:prSet/>
      <dgm:spPr/>
      <dgm:t>
        <a:bodyPr/>
        <a:lstStyle/>
        <a:p>
          <a:endParaRPr lang="en-US">
            <a:solidFill>
              <a:schemeClr val="bg1">
                <a:lumMod val="50000"/>
              </a:schemeClr>
            </a:solidFill>
          </a:endParaRPr>
        </a:p>
      </dgm:t>
    </dgm:pt>
    <dgm:pt modelId="{523D90B3-A4D2-A245-A4F8-B0B2F556C30A}" type="sibTrans" cxnId="{1F3FD987-9392-EE4C-8A8F-3A26F1D3A278}">
      <dgm:prSet/>
      <dgm:spPr/>
      <dgm:t>
        <a:bodyPr/>
        <a:lstStyle/>
        <a:p>
          <a:endParaRPr lang="en-US">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5"/>
      <dgm:spPr/>
    </dgm:pt>
    <dgm:pt modelId="{36136117-6010-4345-8600-F50BE49EB790}" type="pres">
      <dgm:prSet presAssocID="{C506AAFE-29B0-42F0-8C1B-394F58EF3855}" presName="txShp" presStyleLbl="node1" presStyleIdx="0" presStyleCnt="5">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5"/>
      <dgm:spPr/>
    </dgm:pt>
    <dgm:pt modelId="{9BFBADD7-ED1F-4BE5-B118-09FE25676435}" type="pres">
      <dgm:prSet presAssocID="{BD787650-62DE-4404-9F85-0E10CE061CCA}" presName="txShp" presStyleLbl="node1" presStyleIdx="1" presStyleCnt="5">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5"/>
      <dgm:spPr/>
    </dgm:pt>
    <dgm:pt modelId="{25D47257-2F2A-464E-884F-02A0D8CF3387}" type="pres">
      <dgm:prSet presAssocID="{2BF56530-5723-4FFA-A51A-B49CE9C3E652}" presName="txShp" presStyleLbl="node1" presStyleIdx="2" presStyleCnt="5">
        <dgm:presLayoutVars>
          <dgm:bulletEnabled val="1"/>
        </dgm:presLayoutVars>
      </dgm:prSet>
      <dgm:spPr/>
    </dgm:pt>
    <dgm:pt modelId="{B4710376-7EB9-9944-9AA9-D795E3C3B5D5}" type="pres">
      <dgm:prSet presAssocID="{621D73F6-5117-4F18-BB17-162986CA7BAD}" presName="spacing" presStyleCnt="0"/>
      <dgm:spPr/>
    </dgm:pt>
    <dgm:pt modelId="{C82F98B2-1489-3A44-AFFC-2754F45D24A7}" type="pres">
      <dgm:prSet presAssocID="{EE08E126-C658-8A47-BD4E-B75FEBDEF1E1}" presName="composite" presStyleCnt="0"/>
      <dgm:spPr/>
    </dgm:pt>
    <dgm:pt modelId="{31DD1660-39C8-DD47-85E6-47E2BAF9B078}" type="pres">
      <dgm:prSet presAssocID="{EE08E126-C658-8A47-BD4E-B75FEBDEF1E1}" presName="imgShp" presStyleLbl="fgImgPlace1" presStyleIdx="3" presStyleCnt="5"/>
      <dgm:spPr/>
    </dgm:pt>
    <dgm:pt modelId="{45981980-33EE-5A44-82F2-D1074476566F}" type="pres">
      <dgm:prSet presAssocID="{EE08E126-C658-8A47-BD4E-B75FEBDEF1E1}" presName="txShp" presStyleLbl="node1" presStyleIdx="3" presStyleCnt="5">
        <dgm:presLayoutVars>
          <dgm:bulletEnabled val="1"/>
        </dgm:presLayoutVars>
      </dgm:prSet>
      <dgm:spPr/>
    </dgm:pt>
    <dgm:pt modelId="{D6B8D8B7-44FC-1F45-9FC5-AB144B314904}" type="pres">
      <dgm:prSet presAssocID="{5810243A-C7A9-3A4A-9546-9EC18EC7122F}" presName="spacing" presStyleCnt="0"/>
      <dgm:spPr/>
    </dgm:pt>
    <dgm:pt modelId="{BBAA05C3-350E-5447-B6B0-C01DF8D2B985}" type="pres">
      <dgm:prSet presAssocID="{AD5B7D63-F7CF-F64F-80F8-FB216EA6A69F}" presName="composite" presStyleCnt="0"/>
      <dgm:spPr/>
    </dgm:pt>
    <dgm:pt modelId="{58CBAEBE-5564-CE4D-966E-9447D262A5D0}" type="pres">
      <dgm:prSet presAssocID="{AD5B7D63-F7CF-F64F-80F8-FB216EA6A69F}" presName="imgShp" presStyleLbl="fgImgPlace1" presStyleIdx="4" presStyleCnt="5"/>
      <dgm:spPr/>
    </dgm:pt>
    <dgm:pt modelId="{42081D1E-7373-6340-A67C-B17AF595AEDC}" type="pres">
      <dgm:prSet presAssocID="{AD5B7D63-F7CF-F64F-80F8-FB216EA6A69F}" presName="txShp" presStyleLbl="node1" presStyleIdx="4" presStyleCnt="5">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07F96C1E-7D97-5D43-BC46-30CC4623471A}" type="presOf" srcId="{BD787650-62DE-4404-9F85-0E10CE061CCA}" destId="{9BFBADD7-ED1F-4BE5-B118-09FE25676435}" srcOrd="0" destOrd="0" presId="urn:microsoft.com/office/officeart/2005/8/layout/vList3"/>
    <dgm:cxn modelId="{83CE6C55-E45A-154D-84D1-D921A9C3201E}" type="presOf" srcId="{CA13F789-625B-41DB-8105-BC8383EF067E}" destId="{356B1EF5-EFEE-4F7D-B915-C784AA57F7B4}" srcOrd="0" destOrd="0" presId="urn:microsoft.com/office/officeart/2005/8/layout/vList3"/>
    <dgm:cxn modelId="{CE47445E-EBE1-F944-A654-97A2D94B689D}" type="presOf" srcId="{C506AAFE-29B0-42F0-8C1B-394F58EF3855}" destId="{36136117-6010-4345-8600-F50BE49EB790}" srcOrd="0" destOrd="0" presId="urn:microsoft.com/office/officeart/2005/8/layout/vList3"/>
    <dgm:cxn modelId="{D5106D62-1D29-884E-B264-75A9CAC98693}" type="presOf" srcId="{AD5B7D63-F7CF-F64F-80F8-FB216EA6A69F}" destId="{42081D1E-7373-6340-A67C-B17AF595AEDC}" srcOrd="0" destOrd="0" presId="urn:microsoft.com/office/officeart/2005/8/layout/vList3"/>
    <dgm:cxn modelId="{79AD4C70-4D98-D041-A3A8-71136D3B364F}" type="presOf" srcId="{2BF56530-5723-4FFA-A51A-B49CE9C3E652}" destId="{25D47257-2F2A-464E-884F-02A0D8CF3387}" srcOrd="0" destOrd="0" presId="urn:microsoft.com/office/officeart/2005/8/layout/vList3"/>
    <dgm:cxn modelId="{1F3FD987-9392-EE4C-8A8F-3A26F1D3A278}" srcId="{CA13F789-625B-41DB-8105-BC8383EF067E}" destId="{AD5B7D63-F7CF-F64F-80F8-FB216EA6A69F}" srcOrd="4" destOrd="0" parTransId="{7DDFC22C-DF67-5645-9D55-6EAA9316372A}" sibTransId="{523D90B3-A4D2-A245-A4F8-B0B2F556C30A}"/>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6C96CCF1-E0B0-3648-8866-4AF1A500D560}" srcId="{CA13F789-625B-41DB-8105-BC8383EF067E}" destId="{EE08E126-C658-8A47-BD4E-B75FEBDEF1E1}" srcOrd="3" destOrd="0" parTransId="{FB5C7F30-E250-7E43-9806-BBC75F97CCE2}" sibTransId="{5810243A-C7A9-3A4A-9546-9EC18EC7122F}"/>
    <dgm:cxn modelId="{224799F5-F291-594B-B6D4-E25B449225CA}" type="presOf" srcId="{EE08E126-C658-8A47-BD4E-B75FEBDEF1E1}" destId="{45981980-33EE-5A44-82F2-D1074476566F}" srcOrd="0" destOrd="0" presId="urn:microsoft.com/office/officeart/2005/8/layout/vList3"/>
    <dgm:cxn modelId="{D2AA4556-E5F5-2F40-A5F0-A7DD37AC4F0B}" type="presParOf" srcId="{356B1EF5-EFEE-4F7D-B915-C784AA57F7B4}" destId="{5D83446D-ACA0-41C7-8C88-A14699F95BCD}" srcOrd="0" destOrd="0" presId="urn:microsoft.com/office/officeart/2005/8/layout/vList3"/>
    <dgm:cxn modelId="{62784CA3-9FF2-B94A-845B-2824AC39C4D3}" type="presParOf" srcId="{5D83446D-ACA0-41C7-8C88-A14699F95BCD}" destId="{35EFA3EB-4238-4E17-91FA-C992C6D844E0}" srcOrd="0" destOrd="0" presId="urn:microsoft.com/office/officeart/2005/8/layout/vList3"/>
    <dgm:cxn modelId="{B1F37B83-0132-8C48-8E95-F6F96FAA1F8E}" type="presParOf" srcId="{5D83446D-ACA0-41C7-8C88-A14699F95BCD}" destId="{36136117-6010-4345-8600-F50BE49EB790}" srcOrd="1" destOrd="0" presId="urn:microsoft.com/office/officeart/2005/8/layout/vList3"/>
    <dgm:cxn modelId="{EC9216DD-39E2-A744-8EF1-BAF0B6C25262}" type="presParOf" srcId="{356B1EF5-EFEE-4F7D-B915-C784AA57F7B4}" destId="{C8749EFE-D5AD-4C08-9A84-F55F770B5E2F}" srcOrd="1" destOrd="0" presId="urn:microsoft.com/office/officeart/2005/8/layout/vList3"/>
    <dgm:cxn modelId="{1CE18C37-0118-814C-B8B5-9E5270A22928}" type="presParOf" srcId="{356B1EF5-EFEE-4F7D-B915-C784AA57F7B4}" destId="{CAA33146-779A-4956-B452-F23832B39BA9}" srcOrd="2" destOrd="0" presId="urn:microsoft.com/office/officeart/2005/8/layout/vList3"/>
    <dgm:cxn modelId="{41872C67-3D62-6343-A559-2EAE4090F327}" type="presParOf" srcId="{CAA33146-779A-4956-B452-F23832B39BA9}" destId="{48002825-B8AB-4DCA-9705-4B3DF45F012E}" srcOrd="0" destOrd="0" presId="urn:microsoft.com/office/officeart/2005/8/layout/vList3"/>
    <dgm:cxn modelId="{5666D783-D6AE-CE43-9051-46D05DE3AF52}" type="presParOf" srcId="{CAA33146-779A-4956-B452-F23832B39BA9}" destId="{9BFBADD7-ED1F-4BE5-B118-09FE25676435}" srcOrd="1" destOrd="0" presId="urn:microsoft.com/office/officeart/2005/8/layout/vList3"/>
    <dgm:cxn modelId="{EC1DB998-5E67-1E40-B65E-EA0046D7B2EE}" type="presParOf" srcId="{356B1EF5-EFEE-4F7D-B915-C784AA57F7B4}" destId="{82624119-6A4C-43BE-A6BA-DF3719620E44}" srcOrd="3" destOrd="0" presId="urn:microsoft.com/office/officeart/2005/8/layout/vList3"/>
    <dgm:cxn modelId="{CAF875B0-2F5B-3442-9645-ED2E53B0C758}" type="presParOf" srcId="{356B1EF5-EFEE-4F7D-B915-C784AA57F7B4}" destId="{2885A167-7D5D-498D-A7A7-55E82D8C5284}" srcOrd="4" destOrd="0" presId="urn:microsoft.com/office/officeart/2005/8/layout/vList3"/>
    <dgm:cxn modelId="{A4FCB97D-5456-3149-AC1D-F1C9C581D6BE}" type="presParOf" srcId="{2885A167-7D5D-498D-A7A7-55E82D8C5284}" destId="{9A979B63-E0BD-4AB8-9341-07C8EF7760AF}" srcOrd="0" destOrd="0" presId="urn:microsoft.com/office/officeart/2005/8/layout/vList3"/>
    <dgm:cxn modelId="{47AA5B96-428C-C04C-A95B-0EC3F22376EA}" type="presParOf" srcId="{2885A167-7D5D-498D-A7A7-55E82D8C5284}" destId="{25D47257-2F2A-464E-884F-02A0D8CF3387}" srcOrd="1" destOrd="0" presId="urn:microsoft.com/office/officeart/2005/8/layout/vList3"/>
    <dgm:cxn modelId="{A0F51483-DEFF-D244-91D9-9935C9175A16}" type="presParOf" srcId="{356B1EF5-EFEE-4F7D-B915-C784AA57F7B4}" destId="{B4710376-7EB9-9944-9AA9-D795E3C3B5D5}" srcOrd="5" destOrd="0" presId="urn:microsoft.com/office/officeart/2005/8/layout/vList3"/>
    <dgm:cxn modelId="{681C6F8E-520F-9948-83CF-16DA51E916F4}" type="presParOf" srcId="{356B1EF5-EFEE-4F7D-B915-C784AA57F7B4}" destId="{C82F98B2-1489-3A44-AFFC-2754F45D24A7}" srcOrd="6" destOrd="0" presId="urn:microsoft.com/office/officeart/2005/8/layout/vList3"/>
    <dgm:cxn modelId="{34AB9A5A-12DB-F547-9A47-E5D11DE9E450}" type="presParOf" srcId="{C82F98B2-1489-3A44-AFFC-2754F45D24A7}" destId="{31DD1660-39C8-DD47-85E6-47E2BAF9B078}" srcOrd="0" destOrd="0" presId="urn:microsoft.com/office/officeart/2005/8/layout/vList3"/>
    <dgm:cxn modelId="{2DD4863E-4EE7-1841-BEFC-06E19552B9B2}" type="presParOf" srcId="{C82F98B2-1489-3A44-AFFC-2754F45D24A7}" destId="{45981980-33EE-5A44-82F2-D1074476566F}" srcOrd="1" destOrd="0" presId="urn:microsoft.com/office/officeart/2005/8/layout/vList3"/>
    <dgm:cxn modelId="{19A5B187-9E04-3941-AB0B-C67ECD58BE52}" type="presParOf" srcId="{356B1EF5-EFEE-4F7D-B915-C784AA57F7B4}" destId="{D6B8D8B7-44FC-1F45-9FC5-AB144B314904}" srcOrd="7" destOrd="0" presId="urn:microsoft.com/office/officeart/2005/8/layout/vList3"/>
    <dgm:cxn modelId="{05043899-9281-3547-8CB9-DA71054AD6A7}" type="presParOf" srcId="{356B1EF5-EFEE-4F7D-B915-C784AA57F7B4}" destId="{BBAA05C3-350E-5447-B6B0-C01DF8D2B985}" srcOrd="8" destOrd="0" presId="urn:microsoft.com/office/officeart/2005/8/layout/vList3"/>
    <dgm:cxn modelId="{9BED0FAB-BFF9-3B4A-84BA-FADA81D7F888}" type="presParOf" srcId="{BBAA05C3-350E-5447-B6B0-C01DF8D2B985}" destId="{58CBAEBE-5564-CE4D-966E-9447D262A5D0}" srcOrd="0" destOrd="0" presId="urn:microsoft.com/office/officeart/2005/8/layout/vList3"/>
    <dgm:cxn modelId="{5FAD9141-C118-3649-899B-49A50C8745B5}" type="presParOf" srcId="{BBAA05C3-350E-5447-B6B0-C01DF8D2B985}" destId="{42081D1E-7373-6340-A67C-B17AF595AED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软件的设计目标和原则</a:t>
          </a:r>
        </a:p>
      </dgm:t>
    </dgm:pt>
    <dgm:pt modelId="{5416CC1C-2EE5-476B-9F1F-6CAD93ABF8DC}" type="parTrans" cxnId="{EA16AE16-9ED4-43F4-B072-EC545A2C25CC}">
      <dgm:prSet/>
      <dgm:spPr/>
      <dgm:t>
        <a:bodyPr/>
        <a:lstStyle/>
        <a:p>
          <a:endParaRPr lang="zh-CN" altLang="en-US">
            <a:solidFill>
              <a:schemeClr val="bg1">
                <a:lumMod val="50000"/>
              </a:schemeClr>
            </a:solidFill>
          </a:endParaRPr>
        </a:p>
      </dgm:t>
    </dgm:pt>
    <dgm:pt modelId="{CDF01AD3-2158-4B55-A227-227F0154CE71}" type="sibTrans" cxnId="{EA16AE16-9ED4-43F4-B072-EC545A2C25CC}">
      <dgm:prSet/>
      <dgm:spPr/>
      <dgm:t>
        <a:bodyPr/>
        <a:lstStyle/>
        <a:p>
          <a:endParaRPr lang="zh-CN" altLang="en-US">
            <a:solidFill>
              <a:schemeClr val="bg1">
                <a:lumMod val="50000"/>
              </a:schemeClr>
            </a:solidFill>
          </a:endParaRPr>
        </a:p>
      </dgm:t>
    </dgm:pt>
    <dgm:pt modelId="{BD787650-62DE-4404-9F85-0E10CE061CCA}">
      <dgm:prSet phldrT="[文本]"/>
      <dgm:spPr/>
      <dgm:t>
        <a:bodyPr/>
        <a:lstStyle/>
        <a:p>
          <a:r>
            <a:rPr lang="en-US" altLang="zh-CN" dirty="0">
              <a:solidFill>
                <a:schemeClr val="bg1"/>
              </a:solidFill>
            </a:rPr>
            <a:t>I/O </a:t>
          </a:r>
          <a:r>
            <a:rPr lang="zh-CN" altLang="en-US" dirty="0">
              <a:solidFill>
                <a:schemeClr val="bg1"/>
              </a:solidFill>
            </a:rPr>
            <a:t>中断处理程序</a:t>
          </a:r>
        </a:p>
      </dgm:t>
    </dgm:pt>
    <dgm:pt modelId="{CED9FA54-18B9-441A-86D4-2FB692E0A366}" type="parTrans" cxnId="{F74F9AD6-008D-4B97-A0CB-261ABCC2AF34}">
      <dgm:prSet/>
      <dgm:spPr/>
      <dgm:t>
        <a:bodyPr/>
        <a:lstStyle/>
        <a:p>
          <a:endParaRPr lang="zh-CN" altLang="en-US">
            <a:solidFill>
              <a:schemeClr val="bg1">
                <a:lumMod val="50000"/>
              </a:schemeClr>
            </a:solidFill>
          </a:endParaRPr>
        </a:p>
      </dgm:t>
    </dgm:pt>
    <dgm:pt modelId="{935C2539-BAC6-4B3B-9EF0-7CCE87CBFC92}" type="sibTrans" cxnId="{F74F9AD6-008D-4B97-A0CB-261ABCC2AF34}">
      <dgm:prSet/>
      <dgm:spPr/>
      <dgm:t>
        <a:bodyPr/>
        <a:lstStyle/>
        <a:p>
          <a:endParaRPr lang="zh-CN" altLang="en-US">
            <a:solidFill>
              <a:schemeClr val="bg1">
                <a:lumMod val="50000"/>
              </a:schemeClr>
            </a:solidFill>
          </a:endParaRPr>
        </a:p>
      </dgm:t>
    </dgm:pt>
    <dgm:pt modelId="{2BF56530-5723-4FFA-A51A-B49CE9C3E652}">
      <dgm:prSet phldrT="[文本]"/>
      <dgm:spPr/>
      <dgm:t>
        <a:bodyPr/>
        <a:lstStyle/>
        <a:p>
          <a:r>
            <a:rPr lang="en-US" altLang="zh-CN" dirty="0">
              <a:solidFill>
                <a:schemeClr val="bg1">
                  <a:lumMod val="50000"/>
                </a:schemeClr>
              </a:solidFill>
            </a:rPr>
            <a:t>I/O</a:t>
          </a:r>
          <a:r>
            <a:rPr lang="zh-CN" altLang="en-US" dirty="0">
              <a:solidFill>
                <a:schemeClr val="bg1">
                  <a:lumMod val="50000"/>
                </a:schemeClr>
              </a:solidFill>
            </a:rPr>
            <a:t> 设备驱动程序</a:t>
          </a:r>
        </a:p>
      </dgm:t>
    </dgm:pt>
    <dgm:pt modelId="{392E58BF-EAE6-40DE-9571-30FA0C9F6D0B}" type="parTrans" cxnId="{BCE516C1-FC8F-45D5-BFE9-67B63E151D3C}">
      <dgm:prSet/>
      <dgm:spPr/>
      <dgm:t>
        <a:bodyPr/>
        <a:lstStyle/>
        <a:p>
          <a:endParaRPr lang="zh-CN" altLang="en-US">
            <a:solidFill>
              <a:schemeClr val="bg1">
                <a:lumMod val="50000"/>
              </a:schemeClr>
            </a:solidFill>
          </a:endParaRPr>
        </a:p>
      </dgm:t>
    </dgm:pt>
    <dgm:pt modelId="{621D73F6-5117-4F18-BB17-162986CA7BAD}" type="sibTrans" cxnId="{BCE516C1-FC8F-45D5-BFE9-67B63E151D3C}">
      <dgm:prSet/>
      <dgm:spPr/>
      <dgm:t>
        <a:bodyPr/>
        <a:lstStyle/>
        <a:p>
          <a:endParaRPr lang="zh-CN" altLang="en-US">
            <a:solidFill>
              <a:schemeClr val="bg1">
                <a:lumMod val="50000"/>
              </a:schemeClr>
            </a:solidFill>
          </a:endParaRPr>
        </a:p>
      </dgm:t>
    </dgm:pt>
    <dgm:pt modelId="{EE08E126-C658-8A47-BD4E-B75FEBDEF1E1}">
      <dgm:prSet phldrT="[文本]"/>
      <dgm:spPr/>
      <dgm:t>
        <a:bodyPr/>
        <a:lstStyle/>
        <a:p>
          <a:r>
            <a:rPr lang="zh-CN" altLang="en-US" dirty="0">
              <a:solidFill>
                <a:schemeClr val="bg1">
                  <a:lumMod val="50000"/>
                </a:schemeClr>
              </a:solidFill>
            </a:rPr>
            <a:t>独立于设备的</a:t>
          </a:r>
          <a:r>
            <a:rPr lang="en-US" altLang="zh-CN" dirty="0">
              <a:solidFill>
                <a:schemeClr val="bg1">
                  <a:lumMod val="50000"/>
                </a:schemeClr>
              </a:solidFill>
            </a:rPr>
            <a:t>I/O</a:t>
          </a:r>
          <a:r>
            <a:rPr lang="zh-CN" altLang="en-US" dirty="0">
              <a:solidFill>
                <a:schemeClr val="bg1">
                  <a:lumMod val="50000"/>
                </a:schemeClr>
              </a:solidFill>
            </a:rPr>
            <a:t>软件</a:t>
          </a:r>
        </a:p>
      </dgm:t>
    </dgm:pt>
    <dgm:pt modelId="{FB5C7F30-E250-7E43-9806-BBC75F97CCE2}" type="parTrans" cxnId="{6C96CCF1-E0B0-3648-8866-4AF1A500D560}">
      <dgm:prSet/>
      <dgm:spPr/>
      <dgm:t>
        <a:bodyPr/>
        <a:lstStyle/>
        <a:p>
          <a:endParaRPr lang="en-US">
            <a:solidFill>
              <a:schemeClr val="bg1">
                <a:lumMod val="50000"/>
              </a:schemeClr>
            </a:solidFill>
          </a:endParaRPr>
        </a:p>
      </dgm:t>
    </dgm:pt>
    <dgm:pt modelId="{5810243A-C7A9-3A4A-9546-9EC18EC7122F}" type="sibTrans" cxnId="{6C96CCF1-E0B0-3648-8866-4AF1A500D560}">
      <dgm:prSet/>
      <dgm:spPr/>
      <dgm:t>
        <a:bodyPr/>
        <a:lstStyle/>
        <a:p>
          <a:endParaRPr lang="en-US">
            <a:solidFill>
              <a:schemeClr val="bg1">
                <a:lumMod val="50000"/>
              </a:schemeClr>
            </a:solidFill>
          </a:endParaRPr>
        </a:p>
      </dgm:t>
    </dgm:pt>
    <dgm:pt modelId="{AD5B7D63-F7CF-F64F-80F8-FB216EA6A69F}">
      <dgm:prSet phldrT="[文本]"/>
      <dgm:spPr/>
      <dgm:t>
        <a:bodyPr/>
        <a:lstStyle/>
        <a:p>
          <a:r>
            <a:rPr lang="zh-CN" altLang="en-US" dirty="0">
              <a:solidFill>
                <a:schemeClr val="bg1">
                  <a:lumMod val="50000"/>
                </a:schemeClr>
              </a:solidFill>
            </a:rPr>
            <a:t>用户空间的</a:t>
          </a:r>
          <a:r>
            <a:rPr lang="en-US" altLang="zh-CN" dirty="0">
              <a:solidFill>
                <a:schemeClr val="bg1">
                  <a:lumMod val="50000"/>
                </a:schemeClr>
              </a:solidFill>
            </a:rPr>
            <a:t>I/O</a:t>
          </a:r>
          <a:r>
            <a:rPr lang="zh-CN" altLang="en-US">
              <a:solidFill>
                <a:schemeClr val="bg1">
                  <a:lumMod val="50000"/>
                </a:schemeClr>
              </a:solidFill>
            </a:rPr>
            <a:t>软件</a:t>
          </a:r>
          <a:endParaRPr lang="zh-CN" altLang="en-US" dirty="0">
            <a:solidFill>
              <a:schemeClr val="bg1">
                <a:lumMod val="50000"/>
              </a:schemeClr>
            </a:solidFill>
          </a:endParaRPr>
        </a:p>
      </dgm:t>
    </dgm:pt>
    <dgm:pt modelId="{7DDFC22C-DF67-5645-9D55-6EAA9316372A}" type="parTrans" cxnId="{1F3FD987-9392-EE4C-8A8F-3A26F1D3A278}">
      <dgm:prSet/>
      <dgm:spPr/>
      <dgm:t>
        <a:bodyPr/>
        <a:lstStyle/>
        <a:p>
          <a:endParaRPr lang="en-US">
            <a:solidFill>
              <a:schemeClr val="bg1">
                <a:lumMod val="50000"/>
              </a:schemeClr>
            </a:solidFill>
          </a:endParaRPr>
        </a:p>
      </dgm:t>
    </dgm:pt>
    <dgm:pt modelId="{523D90B3-A4D2-A245-A4F8-B0B2F556C30A}" type="sibTrans" cxnId="{1F3FD987-9392-EE4C-8A8F-3A26F1D3A278}">
      <dgm:prSet/>
      <dgm:spPr/>
      <dgm:t>
        <a:bodyPr/>
        <a:lstStyle/>
        <a:p>
          <a:endParaRPr lang="en-US">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5"/>
      <dgm:spPr/>
    </dgm:pt>
    <dgm:pt modelId="{36136117-6010-4345-8600-F50BE49EB790}" type="pres">
      <dgm:prSet presAssocID="{C506AAFE-29B0-42F0-8C1B-394F58EF3855}" presName="txShp" presStyleLbl="node1" presStyleIdx="0" presStyleCnt="5">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5"/>
      <dgm:spPr/>
    </dgm:pt>
    <dgm:pt modelId="{9BFBADD7-ED1F-4BE5-B118-09FE25676435}" type="pres">
      <dgm:prSet presAssocID="{BD787650-62DE-4404-9F85-0E10CE061CCA}" presName="txShp" presStyleLbl="node1" presStyleIdx="1" presStyleCnt="5">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5"/>
      <dgm:spPr/>
    </dgm:pt>
    <dgm:pt modelId="{25D47257-2F2A-464E-884F-02A0D8CF3387}" type="pres">
      <dgm:prSet presAssocID="{2BF56530-5723-4FFA-A51A-B49CE9C3E652}" presName="txShp" presStyleLbl="node1" presStyleIdx="2" presStyleCnt="5">
        <dgm:presLayoutVars>
          <dgm:bulletEnabled val="1"/>
        </dgm:presLayoutVars>
      </dgm:prSet>
      <dgm:spPr/>
    </dgm:pt>
    <dgm:pt modelId="{B4710376-7EB9-9944-9AA9-D795E3C3B5D5}" type="pres">
      <dgm:prSet presAssocID="{621D73F6-5117-4F18-BB17-162986CA7BAD}" presName="spacing" presStyleCnt="0"/>
      <dgm:spPr/>
    </dgm:pt>
    <dgm:pt modelId="{C82F98B2-1489-3A44-AFFC-2754F45D24A7}" type="pres">
      <dgm:prSet presAssocID="{EE08E126-C658-8A47-BD4E-B75FEBDEF1E1}" presName="composite" presStyleCnt="0"/>
      <dgm:spPr/>
    </dgm:pt>
    <dgm:pt modelId="{31DD1660-39C8-DD47-85E6-47E2BAF9B078}" type="pres">
      <dgm:prSet presAssocID="{EE08E126-C658-8A47-BD4E-B75FEBDEF1E1}" presName="imgShp" presStyleLbl="fgImgPlace1" presStyleIdx="3" presStyleCnt="5"/>
      <dgm:spPr/>
    </dgm:pt>
    <dgm:pt modelId="{45981980-33EE-5A44-82F2-D1074476566F}" type="pres">
      <dgm:prSet presAssocID="{EE08E126-C658-8A47-BD4E-B75FEBDEF1E1}" presName="txShp" presStyleLbl="node1" presStyleIdx="3" presStyleCnt="5">
        <dgm:presLayoutVars>
          <dgm:bulletEnabled val="1"/>
        </dgm:presLayoutVars>
      </dgm:prSet>
      <dgm:spPr/>
    </dgm:pt>
    <dgm:pt modelId="{D6B8D8B7-44FC-1F45-9FC5-AB144B314904}" type="pres">
      <dgm:prSet presAssocID="{5810243A-C7A9-3A4A-9546-9EC18EC7122F}" presName="spacing" presStyleCnt="0"/>
      <dgm:spPr/>
    </dgm:pt>
    <dgm:pt modelId="{BBAA05C3-350E-5447-B6B0-C01DF8D2B985}" type="pres">
      <dgm:prSet presAssocID="{AD5B7D63-F7CF-F64F-80F8-FB216EA6A69F}" presName="composite" presStyleCnt="0"/>
      <dgm:spPr/>
    </dgm:pt>
    <dgm:pt modelId="{58CBAEBE-5564-CE4D-966E-9447D262A5D0}" type="pres">
      <dgm:prSet presAssocID="{AD5B7D63-F7CF-F64F-80F8-FB216EA6A69F}" presName="imgShp" presStyleLbl="fgImgPlace1" presStyleIdx="4" presStyleCnt="5"/>
      <dgm:spPr/>
    </dgm:pt>
    <dgm:pt modelId="{42081D1E-7373-6340-A67C-B17AF595AEDC}" type="pres">
      <dgm:prSet presAssocID="{AD5B7D63-F7CF-F64F-80F8-FB216EA6A69F}" presName="txShp" presStyleLbl="node1" presStyleIdx="4" presStyleCnt="5">
        <dgm:presLayoutVars>
          <dgm:bulletEnabled val="1"/>
        </dgm:presLayoutVars>
      </dgm:prSet>
      <dgm:spPr/>
    </dgm:pt>
  </dgm:ptLst>
  <dgm:cxnLst>
    <dgm:cxn modelId="{EA16AE16-9ED4-43F4-B072-EC545A2C25CC}" srcId="{CA13F789-625B-41DB-8105-BC8383EF067E}" destId="{C506AAFE-29B0-42F0-8C1B-394F58EF3855}" srcOrd="0" destOrd="0" parTransId="{5416CC1C-2EE5-476B-9F1F-6CAD93ABF8DC}" sibTransId="{CDF01AD3-2158-4B55-A227-227F0154CE71}"/>
    <dgm:cxn modelId="{15E35F2D-89D9-AF4C-8845-A15D5181E612}" type="presOf" srcId="{EE08E126-C658-8A47-BD4E-B75FEBDEF1E1}" destId="{45981980-33EE-5A44-82F2-D1074476566F}" srcOrd="0" destOrd="0" presId="urn:microsoft.com/office/officeart/2005/8/layout/vList3"/>
    <dgm:cxn modelId="{499E4D7E-3BDB-9F41-A0E4-C66034C5FF56}" type="presOf" srcId="{C506AAFE-29B0-42F0-8C1B-394F58EF3855}" destId="{36136117-6010-4345-8600-F50BE49EB790}" srcOrd="0" destOrd="0" presId="urn:microsoft.com/office/officeart/2005/8/layout/vList3"/>
    <dgm:cxn modelId="{25EF1583-0D40-D642-A721-08ED1779AB89}" type="presOf" srcId="{AD5B7D63-F7CF-F64F-80F8-FB216EA6A69F}" destId="{42081D1E-7373-6340-A67C-B17AF595AEDC}" srcOrd="0" destOrd="0" presId="urn:microsoft.com/office/officeart/2005/8/layout/vList3"/>
    <dgm:cxn modelId="{1F3FD987-9392-EE4C-8A8F-3A26F1D3A278}" srcId="{CA13F789-625B-41DB-8105-BC8383EF067E}" destId="{AD5B7D63-F7CF-F64F-80F8-FB216EA6A69F}" srcOrd="4" destOrd="0" parTransId="{7DDFC22C-DF67-5645-9D55-6EAA9316372A}" sibTransId="{523D90B3-A4D2-A245-A4F8-B0B2F556C30A}"/>
    <dgm:cxn modelId="{087CCDB5-02C9-544A-89D3-E7708138ACAD}" type="presOf" srcId="{2BF56530-5723-4FFA-A51A-B49CE9C3E652}" destId="{25D47257-2F2A-464E-884F-02A0D8CF3387}" srcOrd="0" destOrd="0" presId="urn:microsoft.com/office/officeart/2005/8/layout/vList3"/>
    <dgm:cxn modelId="{BCE516C1-FC8F-45D5-BFE9-67B63E151D3C}" srcId="{CA13F789-625B-41DB-8105-BC8383EF067E}" destId="{2BF56530-5723-4FFA-A51A-B49CE9C3E652}" srcOrd="2" destOrd="0" parTransId="{392E58BF-EAE6-40DE-9571-30FA0C9F6D0B}" sibTransId="{621D73F6-5117-4F18-BB17-162986CA7BAD}"/>
    <dgm:cxn modelId="{F74F9AD6-008D-4B97-A0CB-261ABCC2AF34}" srcId="{CA13F789-625B-41DB-8105-BC8383EF067E}" destId="{BD787650-62DE-4404-9F85-0E10CE061CCA}" srcOrd="1" destOrd="0" parTransId="{CED9FA54-18B9-441A-86D4-2FB692E0A366}" sibTransId="{935C2539-BAC6-4B3B-9EF0-7CCE87CBFC92}"/>
    <dgm:cxn modelId="{A22AA4E0-22DA-4248-BEA1-9ABE8C29037A}" type="presOf" srcId="{CA13F789-625B-41DB-8105-BC8383EF067E}" destId="{356B1EF5-EFEE-4F7D-B915-C784AA57F7B4}" srcOrd="0" destOrd="0" presId="urn:microsoft.com/office/officeart/2005/8/layout/vList3"/>
    <dgm:cxn modelId="{810C29E8-511E-104E-9A73-9AFE0CD922B4}" type="presOf" srcId="{BD787650-62DE-4404-9F85-0E10CE061CCA}" destId="{9BFBADD7-ED1F-4BE5-B118-09FE25676435}" srcOrd="0" destOrd="0" presId="urn:microsoft.com/office/officeart/2005/8/layout/vList3"/>
    <dgm:cxn modelId="{6C96CCF1-E0B0-3648-8866-4AF1A500D560}" srcId="{CA13F789-625B-41DB-8105-BC8383EF067E}" destId="{EE08E126-C658-8A47-BD4E-B75FEBDEF1E1}" srcOrd="3" destOrd="0" parTransId="{FB5C7F30-E250-7E43-9806-BBC75F97CCE2}" sibTransId="{5810243A-C7A9-3A4A-9546-9EC18EC7122F}"/>
    <dgm:cxn modelId="{75094BB2-E9FF-8941-990F-1EBFE4F092DD}" type="presParOf" srcId="{356B1EF5-EFEE-4F7D-B915-C784AA57F7B4}" destId="{5D83446D-ACA0-41C7-8C88-A14699F95BCD}" srcOrd="0" destOrd="0" presId="urn:microsoft.com/office/officeart/2005/8/layout/vList3"/>
    <dgm:cxn modelId="{21AEE1E2-0FC6-2A46-A86E-22D6CF7A30CD}" type="presParOf" srcId="{5D83446D-ACA0-41C7-8C88-A14699F95BCD}" destId="{35EFA3EB-4238-4E17-91FA-C992C6D844E0}" srcOrd="0" destOrd="0" presId="urn:microsoft.com/office/officeart/2005/8/layout/vList3"/>
    <dgm:cxn modelId="{82F7FCED-E8A5-DD4B-9425-A7B638FCD23D}" type="presParOf" srcId="{5D83446D-ACA0-41C7-8C88-A14699F95BCD}" destId="{36136117-6010-4345-8600-F50BE49EB790}" srcOrd="1" destOrd="0" presId="urn:microsoft.com/office/officeart/2005/8/layout/vList3"/>
    <dgm:cxn modelId="{76AE58DA-1B27-D948-88C6-6AE42EC28D28}" type="presParOf" srcId="{356B1EF5-EFEE-4F7D-B915-C784AA57F7B4}" destId="{C8749EFE-D5AD-4C08-9A84-F55F770B5E2F}" srcOrd="1" destOrd="0" presId="urn:microsoft.com/office/officeart/2005/8/layout/vList3"/>
    <dgm:cxn modelId="{C1ECC163-974C-784C-92CF-920EFD725C47}" type="presParOf" srcId="{356B1EF5-EFEE-4F7D-B915-C784AA57F7B4}" destId="{CAA33146-779A-4956-B452-F23832B39BA9}" srcOrd="2" destOrd="0" presId="urn:microsoft.com/office/officeart/2005/8/layout/vList3"/>
    <dgm:cxn modelId="{20D26865-6ADC-774D-A3B7-B329ECD2F384}" type="presParOf" srcId="{CAA33146-779A-4956-B452-F23832B39BA9}" destId="{48002825-B8AB-4DCA-9705-4B3DF45F012E}" srcOrd="0" destOrd="0" presId="urn:microsoft.com/office/officeart/2005/8/layout/vList3"/>
    <dgm:cxn modelId="{35EFDE0C-FA48-D548-8C77-7D958627E0C3}" type="presParOf" srcId="{CAA33146-779A-4956-B452-F23832B39BA9}" destId="{9BFBADD7-ED1F-4BE5-B118-09FE25676435}" srcOrd="1" destOrd="0" presId="urn:microsoft.com/office/officeart/2005/8/layout/vList3"/>
    <dgm:cxn modelId="{355BA3B8-76C7-3841-AE57-779CC1309530}" type="presParOf" srcId="{356B1EF5-EFEE-4F7D-B915-C784AA57F7B4}" destId="{82624119-6A4C-43BE-A6BA-DF3719620E44}" srcOrd="3" destOrd="0" presId="urn:microsoft.com/office/officeart/2005/8/layout/vList3"/>
    <dgm:cxn modelId="{7A04DA3E-FA66-EC43-845C-541A1C2DB228}" type="presParOf" srcId="{356B1EF5-EFEE-4F7D-B915-C784AA57F7B4}" destId="{2885A167-7D5D-498D-A7A7-55E82D8C5284}" srcOrd="4" destOrd="0" presId="urn:microsoft.com/office/officeart/2005/8/layout/vList3"/>
    <dgm:cxn modelId="{6D34976D-5BED-B649-A2D4-4A5B14B8F36F}" type="presParOf" srcId="{2885A167-7D5D-498D-A7A7-55E82D8C5284}" destId="{9A979B63-E0BD-4AB8-9341-07C8EF7760AF}" srcOrd="0" destOrd="0" presId="urn:microsoft.com/office/officeart/2005/8/layout/vList3"/>
    <dgm:cxn modelId="{50FA88B1-AFF3-B546-B581-E46364E4EFC2}" type="presParOf" srcId="{2885A167-7D5D-498D-A7A7-55E82D8C5284}" destId="{25D47257-2F2A-464E-884F-02A0D8CF3387}" srcOrd="1" destOrd="0" presId="urn:microsoft.com/office/officeart/2005/8/layout/vList3"/>
    <dgm:cxn modelId="{F48E5475-61AA-0C4C-8637-CD5C34203F16}" type="presParOf" srcId="{356B1EF5-EFEE-4F7D-B915-C784AA57F7B4}" destId="{B4710376-7EB9-9944-9AA9-D795E3C3B5D5}" srcOrd="5" destOrd="0" presId="urn:microsoft.com/office/officeart/2005/8/layout/vList3"/>
    <dgm:cxn modelId="{43916106-5B45-6F41-AA54-FA3EE7E12E53}" type="presParOf" srcId="{356B1EF5-EFEE-4F7D-B915-C784AA57F7B4}" destId="{C82F98B2-1489-3A44-AFFC-2754F45D24A7}" srcOrd="6" destOrd="0" presId="urn:microsoft.com/office/officeart/2005/8/layout/vList3"/>
    <dgm:cxn modelId="{21E7AEB5-7112-AF4D-88EB-723C736EF36A}" type="presParOf" srcId="{C82F98B2-1489-3A44-AFFC-2754F45D24A7}" destId="{31DD1660-39C8-DD47-85E6-47E2BAF9B078}" srcOrd="0" destOrd="0" presId="urn:microsoft.com/office/officeart/2005/8/layout/vList3"/>
    <dgm:cxn modelId="{23DB21F5-E374-B645-9EE0-6BCF81A38DB6}" type="presParOf" srcId="{C82F98B2-1489-3A44-AFFC-2754F45D24A7}" destId="{45981980-33EE-5A44-82F2-D1074476566F}" srcOrd="1" destOrd="0" presId="urn:microsoft.com/office/officeart/2005/8/layout/vList3"/>
    <dgm:cxn modelId="{93E83814-C661-8146-B4D1-7DD3E1FE3B93}" type="presParOf" srcId="{356B1EF5-EFEE-4F7D-B915-C784AA57F7B4}" destId="{D6B8D8B7-44FC-1F45-9FC5-AB144B314904}" srcOrd="7" destOrd="0" presId="urn:microsoft.com/office/officeart/2005/8/layout/vList3"/>
    <dgm:cxn modelId="{6B462334-A3D0-FC45-8817-43CAFC780165}" type="presParOf" srcId="{356B1EF5-EFEE-4F7D-B915-C784AA57F7B4}" destId="{BBAA05C3-350E-5447-B6B0-C01DF8D2B985}" srcOrd="8" destOrd="0" presId="urn:microsoft.com/office/officeart/2005/8/layout/vList3"/>
    <dgm:cxn modelId="{C712428E-CCA1-0946-A49D-CF609C91223F}" type="presParOf" srcId="{BBAA05C3-350E-5447-B6B0-C01DF8D2B985}" destId="{58CBAEBE-5564-CE4D-966E-9447D262A5D0}" srcOrd="0" destOrd="0" presId="urn:microsoft.com/office/officeart/2005/8/layout/vList3"/>
    <dgm:cxn modelId="{55056916-BDFA-C94B-ACE1-795CFAFE1E67}" type="presParOf" srcId="{BBAA05C3-350E-5447-B6B0-C01DF8D2B985}" destId="{42081D1E-7373-6340-A67C-B17AF595AED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13F789-625B-41DB-8105-BC8383EF067E}" type="doc">
      <dgm:prSet loTypeId="urn:microsoft.com/office/officeart/2005/8/layout/vList3" loCatId="list" qsTypeId="urn:microsoft.com/office/officeart/2005/8/quickstyle/simple1" qsCatId="simple" csTypeId="urn:microsoft.com/office/officeart/2005/8/colors/accent1_2" csCatId="accent1" phldr="1"/>
      <dgm:spPr/>
    </dgm:pt>
    <dgm:pt modelId="{C506AAFE-29B0-42F0-8C1B-394F58EF3855}">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软件的设计目标和原则</a:t>
          </a:r>
        </a:p>
      </dgm:t>
    </dgm:pt>
    <dgm:pt modelId="{5416CC1C-2EE5-476B-9F1F-6CAD93ABF8DC}" type="parTrans" cxnId="{EA16AE16-9ED4-43F4-B072-EC545A2C25CC}">
      <dgm:prSet/>
      <dgm:spPr/>
      <dgm:t>
        <a:bodyPr/>
        <a:lstStyle/>
        <a:p>
          <a:endParaRPr lang="zh-CN" altLang="en-US">
            <a:solidFill>
              <a:schemeClr val="bg1">
                <a:lumMod val="50000"/>
              </a:schemeClr>
            </a:solidFill>
          </a:endParaRPr>
        </a:p>
      </dgm:t>
    </dgm:pt>
    <dgm:pt modelId="{CDF01AD3-2158-4B55-A227-227F0154CE71}" type="sibTrans" cxnId="{EA16AE16-9ED4-43F4-B072-EC545A2C25CC}">
      <dgm:prSet/>
      <dgm:spPr/>
      <dgm:t>
        <a:bodyPr/>
        <a:lstStyle/>
        <a:p>
          <a:endParaRPr lang="zh-CN" altLang="en-US">
            <a:solidFill>
              <a:schemeClr val="bg1">
                <a:lumMod val="50000"/>
              </a:schemeClr>
            </a:solidFill>
          </a:endParaRPr>
        </a:p>
      </dgm:t>
    </dgm:pt>
    <dgm:pt modelId="{BD787650-62DE-4404-9F85-0E10CE061CCA}">
      <dgm:prSet phldrT="[文本]"/>
      <dgm:spPr/>
      <dgm:t>
        <a:bodyPr/>
        <a:lstStyle/>
        <a:p>
          <a:r>
            <a:rPr lang="en-US" altLang="zh-CN" dirty="0">
              <a:solidFill>
                <a:schemeClr val="bg1">
                  <a:lumMod val="50000"/>
                </a:schemeClr>
              </a:solidFill>
            </a:rPr>
            <a:t>I/O </a:t>
          </a:r>
          <a:r>
            <a:rPr lang="zh-CN" altLang="en-US" dirty="0">
              <a:solidFill>
                <a:schemeClr val="bg1">
                  <a:lumMod val="50000"/>
                </a:schemeClr>
              </a:solidFill>
            </a:rPr>
            <a:t>中断处理程序</a:t>
          </a:r>
        </a:p>
      </dgm:t>
    </dgm:pt>
    <dgm:pt modelId="{CED9FA54-18B9-441A-86D4-2FB692E0A366}" type="parTrans" cxnId="{F74F9AD6-008D-4B97-A0CB-261ABCC2AF34}">
      <dgm:prSet/>
      <dgm:spPr/>
      <dgm:t>
        <a:bodyPr/>
        <a:lstStyle/>
        <a:p>
          <a:endParaRPr lang="zh-CN" altLang="en-US">
            <a:solidFill>
              <a:schemeClr val="bg1">
                <a:lumMod val="50000"/>
              </a:schemeClr>
            </a:solidFill>
          </a:endParaRPr>
        </a:p>
      </dgm:t>
    </dgm:pt>
    <dgm:pt modelId="{935C2539-BAC6-4B3B-9EF0-7CCE87CBFC92}" type="sibTrans" cxnId="{F74F9AD6-008D-4B97-A0CB-261ABCC2AF34}">
      <dgm:prSet/>
      <dgm:spPr/>
      <dgm:t>
        <a:bodyPr/>
        <a:lstStyle/>
        <a:p>
          <a:endParaRPr lang="zh-CN" altLang="en-US">
            <a:solidFill>
              <a:schemeClr val="bg1">
                <a:lumMod val="50000"/>
              </a:schemeClr>
            </a:solidFill>
          </a:endParaRPr>
        </a:p>
      </dgm:t>
    </dgm:pt>
    <dgm:pt modelId="{2BF56530-5723-4FFA-A51A-B49CE9C3E652}">
      <dgm:prSet phldrT="[文本]"/>
      <dgm:spPr/>
      <dgm:t>
        <a:bodyPr/>
        <a:lstStyle/>
        <a:p>
          <a:r>
            <a:rPr lang="en-US" altLang="zh-CN" dirty="0">
              <a:solidFill>
                <a:schemeClr val="bg1"/>
              </a:solidFill>
            </a:rPr>
            <a:t>I/O</a:t>
          </a:r>
          <a:r>
            <a:rPr lang="zh-CN" altLang="en-US" dirty="0">
              <a:solidFill>
                <a:schemeClr val="bg1"/>
              </a:solidFill>
            </a:rPr>
            <a:t> 设备驱动程序</a:t>
          </a:r>
        </a:p>
      </dgm:t>
    </dgm:pt>
    <dgm:pt modelId="{392E58BF-EAE6-40DE-9571-30FA0C9F6D0B}" type="parTrans" cxnId="{BCE516C1-FC8F-45D5-BFE9-67B63E151D3C}">
      <dgm:prSet/>
      <dgm:spPr/>
      <dgm:t>
        <a:bodyPr/>
        <a:lstStyle/>
        <a:p>
          <a:endParaRPr lang="zh-CN" altLang="en-US">
            <a:solidFill>
              <a:schemeClr val="bg1">
                <a:lumMod val="50000"/>
              </a:schemeClr>
            </a:solidFill>
          </a:endParaRPr>
        </a:p>
      </dgm:t>
    </dgm:pt>
    <dgm:pt modelId="{621D73F6-5117-4F18-BB17-162986CA7BAD}" type="sibTrans" cxnId="{BCE516C1-FC8F-45D5-BFE9-67B63E151D3C}">
      <dgm:prSet/>
      <dgm:spPr/>
      <dgm:t>
        <a:bodyPr/>
        <a:lstStyle/>
        <a:p>
          <a:endParaRPr lang="zh-CN" altLang="en-US">
            <a:solidFill>
              <a:schemeClr val="bg1">
                <a:lumMod val="50000"/>
              </a:schemeClr>
            </a:solidFill>
          </a:endParaRPr>
        </a:p>
      </dgm:t>
    </dgm:pt>
    <dgm:pt modelId="{EE08E126-C658-8A47-BD4E-B75FEBDEF1E1}">
      <dgm:prSet phldrT="[文本]"/>
      <dgm:spPr/>
      <dgm:t>
        <a:bodyPr/>
        <a:lstStyle/>
        <a:p>
          <a:r>
            <a:rPr lang="zh-CN" altLang="en-US" dirty="0">
              <a:solidFill>
                <a:schemeClr val="bg1">
                  <a:lumMod val="50000"/>
                </a:schemeClr>
              </a:solidFill>
            </a:rPr>
            <a:t>独立于设备的</a:t>
          </a:r>
          <a:r>
            <a:rPr lang="en-US" altLang="zh-CN" dirty="0">
              <a:solidFill>
                <a:schemeClr val="bg1">
                  <a:lumMod val="50000"/>
                </a:schemeClr>
              </a:solidFill>
            </a:rPr>
            <a:t>I/O</a:t>
          </a:r>
          <a:r>
            <a:rPr lang="zh-CN" altLang="en-US" dirty="0">
              <a:solidFill>
                <a:schemeClr val="bg1">
                  <a:lumMod val="50000"/>
                </a:schemeClr>
              </a:solidFill>
            </a:rPr>
            <a:t>软件</a:t>
          </a:r>
        </a:p>
      </dgm:t>
    </dgm:pt>
    <dgm:pt modelId="{FB5C7F30-E250-7E43-9806-BBC75F97CCE2}" type="parTrans" cxnId="{6C96CCF1-E0B0-3648-8866-4AF1A500D560}">
      <dgm:prSet/>
      <dgm:spPr/>
      <dgm:t>
        <a:bodyPr/>
        <a:lstStyle/>
        <a:p>
          <a:endParaRPr lang="en-US">
            <a:solidFill>
              <a:schemeClr val="bg1">
                <a:lumMod val="50000"/>
              </a:schemeClr>
            </a:solidFill>
          </a:endParaRPr>
        </a:p>
      </dgm:t>
    </dgm:pt>
    <dgm:pt modelId="{5810243A-C7A9-3A4A-9546-9EC18EC7122F}" type="sibTrans" cxnId="{6C96CCF1-E0B0-3648-8866-4AF1A500D560}">
      <dgm:prSet/>
      <dgm:spPr/>
      <dgm:t>
        <a:bodyPr/>
        <a:lstStyle/>
        <a:p>
          <a:endParaRPr lang="en-US">
            <a:solidFill>
              <a:schemeClr val="bg1">
                <a:lumMod val="50000"/>
              </a:schemeClr>
            </a:solidFill>
          </a:endParaRPr>
        </a:p>
      </dgm:t>
    </dgm:pt>
    <dgm:pt modelId="{AD5B7D63-F7CF-F64F-80F8-FB216EA6A69F}">
      <dgm:prSet phldrT="[文本]"/>
      <dgm:spPr/>
      <dgm:t>
        <a:bodyPr/>
        <a:lstStyle/>
        <a:p>
          <a:r>
            <a:rPr lang="zh-CN" altLang="en-US" dirty="0">
              <a:solidFill>
                <a:schemeClr val="bg1">
                  <a:lumMod val="50000"/>
                </a:schemeClr>
              </a:solidFill>
            </a:rPr>
            <a:t>用户空间的</a:t>
          </a:r>
          <a:r>
            <a:rPr lang="en-US" altLang="zh-CN" dirty="0">
              <a:solidFill>
                <a:schemeClr val="bg1">
                  <a:lumMod val="50000"/>
                </a:schemeClr>
              </a:solidFill>
            </a:rPr>
            <a:t>I/O</a:t>
          </a:r>
          <a:r>
            <a:rPr lang="zh-CN" altLang="en-US">
              <a:solidFill>
                <a:schemeClr val="bg1">
                  <a:lumMod val="50000"/>
                </a:schemeClr>
              </a:solidFill>
            </a:rPr>
            <a:t>软件</a:t>
          </a:r>
          <a:endParaRPr lang="zh-CN" altLang="en-US" dirty="0">
            <a:solidFill>
              <a:schemeClr val="bg1">
                <a:lumMod val="50000"/>
              </a:schemeClr>
            </a:solidFill>
          </a:endParaRPr>
        </a:p>
      </dgm:t>
    </dgm:pt>
    <dgm:pt modelId="{7DDFC22C-DF67-5645-9D55-6EAA9316372A}" type="parTrans" cxnId="{1F3FD987-9392-EE4C-8A8F-3A26F1D3A278}">
      <dgm:prSet/>
      <dgm:spPr/>
      <dgm:t>
        <a:bodyPr/>
        <a:lstStyle/>
        <a:p>
          <a:endParaRPr lang="en-US">
            <a:solidFill>
              <a:schemeClr val="bg1">
                <a:lumMod val="50000"/>
              </a:schemeClr>
            </a:solidFill>
          </a:endParaRPr>
        </a:p>
      </dgm:t>
    </dgm:pt>
    <dgm:pt modelId="{523D90B3-A4D2-A245-A4F8-B0B2F556C30A}" type="sibTrans" cxnId="{1F3FD987-9392-EE4C-8A8F-3A26F1D3A278}">
      <dgm:prSet/>
      <dgm:spPr/>
      <dgm:t>
        <a:bodyPr/>
        <a:lstStyle/>
        <a:p>
          <a:endParaRPr lang="en-US">
            <a:solidFill>
              <a:schemeClr val="bg1">
                <a:lumMod val="50000"/>
              </a:schemeClr>
            </a:solidFill>
          </a:endParaRPr>
        </a:p>
      </dgm:t>
    </dgm:pt>
    <dgm:pt modelId="{356B1EF5-EFEE-4F7D-B915-C784AA57F7B4}" type="pres">
      <dgm:prSet presAssocID="{CA13F789-625B-41DB-8105-BC8383EF067E}" presName="linearFlow" presStyleCnt="0">
        <dgm:presLayoutVars>
          <dgm:dir/>
          <dgm:resizeHandles val="exact"/>
        </dgm:presLayoutVars>
      </dgm:prSet>
      <dgm:spPr/>
    </dgm:pt>
    <dgm:pt modelId="{5D83446D-ACA0-41C7-8C88-A14699F95BCD}" type="pres">
      <dgm:prSet presAssocID="{C506AAFE-29B0-42F0-8C1B-394F58EF3855}" presName="composite" presStyleCnt="0"/>
      <dgm:spPr/>
    </dgm:pt>
    <dgm:pt modelId="{35EFA3EB-4238-4E17-91FA-C992C6D844E0}" type="pres">
      <dgm:prSet presAssocID="{C506AAFE-29B0-42F0-8C1B-394F58EF3855}" presName="imgShp" presStyleLbl="fgImgPlace1" presStyleIdx="0" presStyleCnt="5"/>
      <dgm:spPr/>
    </dgm:pt>
    <dgm:pt modelId="{36136117-6010-4345-8600-F50BE49EB790}" type="pres">
      <dgm:prSet presAssocID="{C506AAFE-29B0-42F0-8C1B-394F58EF3855}" presName="txShp" presStyleLbl="node1" presStyleIdx="0" presStyleCnt="5">
        <dgm:presLayoutVars>
          <dgm:bulletEnabled val="1"/>
        </dgm:presLayoutVars>
      </dgm:prSet>
      <dgm:spPr/>
    </dgm:pt>
    <dgm:pt modelId="{C8749EFE-D5AD-4C08-9A84-F55F770B5E2F}" type="pres">
      <dgm:prSet presAssocID="{CDF01AD3-2158-4B55-A227-227F0154CE71}" presName="spacing" presStyleCnt="0"/>
      <dgm:spPr/>
    </dgm:pt>
    <dgm:pt modelId="{CAA33146-779A-4956-B452-F23832B39BA9}" type="pres">
      <dgm:prSet presAssocID="{BD787650-62DE-4404-9F85-0E10CE061CCA}" presName="composite" presStyleCnt="0"/>
      <dgm:spPr/>
    </dgm:pt>
    <dgm:pt modelId="{48002825-B8AB-4DCA-9705-4B3DF45F012E}" type="pres">
      <dgm:prSet presAssocID="{BD787650-62DE-4404-9F85-0E10CE061CCA}" presName="imgShp" presStyleLbl="fgImgPlace1" presStyleIdx="1" presStyleCnt="5"/>
      <dgm:spPr/>
    </dgm:pt>
    <dgm:pt modelId="{9BFBADD7-ED1F-4BE5-B118-09FE25676435}" type="pres">
      <dgm:prSet presAssocID="{BD787650-62DE-4404-9F85-0E10CE061CCA}" presName="txShp" presStyleLbl="node1" presStyleIdx="1" presStyleCnt="5">
        <dgm:presLayoutVars>
          <dgm:bulletEnabled val="1"/>
        </dgm:presLayoutVars>
      </dgm:prSet>
      <dgm:spPr/>
    </dgm:pt>
    <dgm:pt modelId="{82624119-6A4C-43BE-A6BA-DF3719620E44}" type="pres">
      <dgm:prSet presAssocID="{935C2539-BAC6-4B3B-9EF0-7CCE87CBFC92}" presName="spacing" presStyleCnt="0"/>
      <dgm:spPr/>
    </dgm:pt>
    <dgm:pt modelId="{2885A167-7D5D-498D-A7A7-55E82D8C5284}" type="pres">
      <dgm:prSet presAssocID="{2BF56530-5723-4FFA-A51A-B49CE9C3E652}" presName="composite" presStyleCnt="0"/>
      <dgm:spPr/>
    </dgm:pt>
    <dgm:pt modelId="{9A979B63-E0BD-4AB8-9341-07C8EF7760AF}" type="pres">
      <dgm:prSet presAssocID="{2BF56530-5723-4FFA-A51A-B49CE9C3E652}" presName="imgShp" presStyleLbl="fgImgPlace1" presStyleIdx="2" presStyleCnt="5"/>
      <dgm:spPr/>
    </dgm:pt>
    <dgm:pt modelId="{25D47257-2F2A-464E-884F-02A0D8CF3387}" type="pres">
      <dgm:prSet presAssocID="{2BF56530-5723-4FFA-A51A-B49CE9C3E652}" presName="txShp" presStyleLbl="node1" presStyleIdx="2" presStyleCnt="5">
        <dgm:presLayoutVars>
          <dgm:bulletEnabled val="1"/>
        </dgm:presLayoutVars>
      </dgm:prSet>
      <dgm:spPr/>
    </dgm:pt>
    <dgm:pt modelId="{B4710376-7EB9-9944-9AA9-D795E3C3B5D5}" type="pres">
      <dgm:prSet presAssocID="{621D73F6-5117-4F18-BB17-162986CA7BAD}" presName="spacing" presStyleCnt="0"/>
      <dgm:spPr/>
    </dgm:pt>
    <dgm:pt modelId="{C82F98B2-1489-3A44-AFFC-2754F45D24A7}" type="pres">
      <dgm:prSet presAssocID="{EE08E126-C658-8A47-BD4E-B75FEBDEF1E1}" presName="composite" presStyleCnt="0"/>
      <dgm:spPr/>
    </dgm:pt>
    <dgm:pt modelId="{31DD1660-39C8-DD47-85E6-47E2BAF9B078}" type="pres">
      <dgm:prSet presAssocID="{EE08E126-C658-8A47-BD4E-B75FEBDEF1E1}" presName="imgShp" presStyleLbl="fgImgPlace1" presStyleIdx="3" presStyleCnt="5"/>
      <dgm:spPr/>
    </dgm:pt>
    <dgm:pt modelId="{45981980-33EE-5A44-82F2-D1074476566F}" type="pres">
      <dgm:prSet presAssocID="{EE08E126-C658-8A47-BD4E-B75FEBDEF1E1}" presName="txShp" presStyleLbl="node1" presStyleIdx="3" presStyleCnt="5">
        <dgm:presLayoutVars>
          <dgm:bulletEnabled val="1"/>
        </dgm:presLayoutVars>
      </dgm:prSet>
      <dgm:spPr/>
    </dgm:pt>
    <dgm:pt modelId="{D6B8D8B7-44FC-1F45-9FC5-AB144B314904}" type="pres">
      <dgm:prSet presAssocID="{5810243A-C7A9-3A4A-9546-9EC18EC7122F}" presName="spacing" presStyleCnt="0"/>
      <dgm:spPr/>
    </dgm:pt>
    <dgm:pt modelId="{BBAA05C3-350E-5447-B6B0-C01DF8D2B985}" type="pres">
      <dgm:prSet presAssocID="{AD5B7D63-F7CF-F64F-80F8-FB216EA6A69F}" presName="composite" presStyleCnt="0"/>
      <dgm:spPr/>
    </dgm:pt>
    <dgm:pt modelId="{58CBAEBE-5564-CE4D-966E-9447D262A5D0}" type="pres">
      <dgm:prSet presAssocID="{AD5B7D63-F7CF-F64F-80F8-FB216EA6A69F}" presName="imgShp" presStyleLbl="fgImgPlace1" presStyleIdx="4" presStyleCnt="5"/>
      <dgm:spPr/>
    </dgm:pt>
    <dgm:pt modelId="{42081D1E-7373-6340-A67C-B17AF595AEDC}" type="pres">
      <dgm:prSet presAssocID="{AD5B7D63-F7CF-F64F-80F8-FB216EA6A69F}" presName="txShp" presStyleLbl="node1" presStyleIdx="4" presStyleCnt="5">
        <dgm:presLayoutVars>
          <dgm:bulletEnabled val="1"/>
        </dgm:presLayoutVars>
      </dgm:prSet>
      <dgm:spPr/>
    </dgm:pt>
  </dgm:ptLst>
  <dgm:cxnLst>
    <dgm:cxn modelId="{8552F713-DB81-2845-9B21-322F0FDB7832}" type="presOf" srcId="{BD787650-62DE-4404-9F85-0E10CE061CCA}" destId="{9BFBADD7-ED1F-4BE5-B118-09FE25676435}" srcOrd="0" destOrd="0" presId="urn:microsoft.com/office/officeart/2005/8/layout/vList3"/>
    <dgm:cxn modelId="{EA16AE16-9ED4-43F4-B072-EC545A2C25CC}" srcId="{CA13F789-625B-41DB-8105-BC8383EF067E}" destId="{C506AAFE-29B0-42F0-8C1B-394F58EF3855}" srcOrd="0" destOrd="0" parTransId="{5416CC1C-2EE5-476B-9F1F-6CAD93ABF8DC}" sibTransId="{CDF01AD3-2158-4B55-A227-227F0154CE71}"/>
    <dgm:cxn modelId="{0307062A-AEAF-8547-B412-7B7887FB8C2B}" type="presOf" srcId="{C506AAFE-29B0-42F0-8C1B-394F58EF3855}" destId="{36136117-6010-4345-8600-F50BE49EB790}" srcOrd="0" destOrd="0" presId="urn:microsoft.com/office/officeart/2005/8/layout/vList3"/>
    <dgm:cxn modelId="{7241465A-4700-C44A-B110-A7DD7502174E}" type="presOf" srcId="{EE08E126-C658-8A47-BD4E-B75FEBDEF1E1}" destId="{45981980-33EE-5A44-82F2-D1074476566F}" srcOrd="0" destOrd="0" presId="urn:microsoft.com/office/officeart/2005/8/layout/vList3"/>
    <dgm:cxn modelId="{BEEA8571-FB56-A742-9B86-EF4F0A60799D}" type="presOf" srcId="{2BF56530-5723-4FFA-A51A-B49CE9C3E652}" destId="{25D47257-2F2A-464E-884F-02A0D8CF3387}" srcOrd="0" destOrd="0" presId="urn:microsoft.com/office/officeart/2005/8/layout/vList3"/>
    <dgm:cxn modelId="{1F3FD987-9392-EE4C-8A8F-3A26F1D3A278}" srcId="{CA13F789-625B-41DB-8105-BC8383EF067E}" destId="{AD5B7D63-F7CF-F64F-80F8-FB216EA6A69F}" srcOrd="4" destOrd="0" parTransId="{7DDFC22C-DF67-5645-9D55-6EAA9316372A}" sibTransId="{523D90B3-A4D2-A245-A4F8-B0B2F556C30A}"/>
    <dgm:cxn modelId="{D7273A91-D68A-7F43-9FBC-12F717493E1B}" type="presOf" srcId="{CA13F789-625B-41DB-8105-BC8383EF067E}" destId="{356B1EF5-EFEE-4F7D-B915-C784AA57F7B4}" srcOrd="0" destOrd="0" presId="urn:microsoft.com/office/officeart/2005/8/layout/vList3"/>
    <dgm:cxn modelId="{BCE516C1-FC8F-45D5-BFE9-67B63E151D3C}" srcId="{CA13F789-625B-41DB-8105-BC8383EF067E}" destId="{2BF56530-5723-4FFA-A51A-B49CE9C3E652}" srcOrd="2" destOrd="0" parTransId="{392E58BF-EAE6-40DE-9571-30FA0C9F6D0B}" sibTransId="{621D73F6-5117-4F18-BB17-162986CA7BAD}"/>
    <dgm:cxn modelId="{1876E1CE-E266-494E-9152-7C40577E4722}" type="presOf" srcId="{AD5B7D63-F7CF-F64F-80F8-FB216EA6A69F}" destId="{42081D1E-7373-6340-A67C-B17AF595AEDC}" srcOrd="0" destOrd="0" presId="urn:microsoft.com/office/officeart/2005/8/layout/vList3"/>
    <dgm:cxn modelId="{F74F9AD6-008D-4B97-A0CB-261ABCC2AF34}" srcId="{CA13F789-625B-41DB-8105-BC8383EF067E}" destId="{BD787650-62DE-4404-9F85-0E10CE061CCA}" srcOrd="1" destOrd="0" parTransId="{CED9FA54-18B9-441A-86D4-2FB692E0A366}" sibTransId="{935C2539-BAC6-4B3B-9EF0-7CCE87CBFC92}"/>
    <dgm:cxn modelId="{6C96CCF1-E0B0-3648-8866-4AF1A500D560}" srcId="{CA13F789-625B-41DB-8105-BC8383EF067E}" destId="{EE08E126-C658-8A47-BD4E-B75FEBDEF1E1}" srcOrd="3" destOrd="0" parTransId="{FB5C7F30-E250-7E43-9806-BBC75F97CCE2}" sibTransId="{5810243A-C7A9-3A4A-9546-9EC18EC7122F}"/>
    <dgm:cxn modelId="{F783BC71-F24F-A64A-858E-7924A7874157}" type="presParOf" srcId="{356B1EF5-EFEE-4F7D-B915-C784AA57F7B4}" destId="{5D83446D-ACA0-41C7-8C88-A14699F95BCD}" srcOrd="0" destOrd="0" presId="urn:microsoft.com/office/officeart/2005/8/layout/vList3"/>
    <dgm:cxn modelId="{8BE9496B-F1A4-DA48-A179-960F4BF50651}" type="presParOf" srcId="{5D83446D-ACA0-41C7-8C88-A14699F95BCD}" destId="{35EFA3EB-4238-4E17-91FA-C992C6D844E0}" srcOrd="0" destOrd="0" presId="urn:microsoft.com/office/officeart/2005/8/layout/vList3"/>
    <dgm:cxn modelId="{53399BAB-6672-044C-AD8F-952A80790820}" type="presParOf" srcId="{5D83446D-ACA0-41C7-8C88-A14699F95BCD}" destId="{36136117-6010-4345-8600-F50BE49EB790}" srcOrd="1" destOrd="0" presId="urn:microsoft.com/office/officeart/2005/8/layout/vList3"/>
    <dgm:cxn modelId="{8782F7E8-CAAB-CE48-A098-A966291E4430}" type="presParOf" srcId="{356B1EF5-EFEE-4F7D-B915-C784AA57F7B4}" destId="{C8749EFE-D5AD-4C08-9A84-F55F770B5E2F}" srcOrd="1" destOrd="0" presId="urn:microsoft.com/office/officeart/2005/8/layout/vList3"/>
    <dgm:cxn modelId="{648DF661-F7E7-F244-8A30-18638A757964}" type="presParOf" srcId="{356B1EF5-EFEE-4F7D-B915-C784AA57F7B4}" destId="{CAA33146-779A-4956-B452-F23832B39BA9}" srcOrd="2" destOrd="0" presId="urn:microsoft.com/office/officeart/2005/8/layout/vList3"/>
    <dgm:cxn modelId="{EAE61A1B-F941-DF4F-8ECD-745D05458C9F}" type="presParOf" srcId="{CAA33146-779A-4956-B452-F23832B39BA9}" destId="{48002825-B8AB-4DCA-9705-4B3DF45F012E}" srcOrd="0" destOrd="0" presId="urn:microsoft.com/office/officeart/2005/8/layout/vList3"/>
    <dgm:cxn modelId="{E3A1B733-A3B6-5C4B-9DA5-7DDC3F0B2574}" type="presParOf" srcId="{CAA33146-779A-4956-B452-F23832B39BA9}" destId="{9BFBADD7-ED1F-4BE5-B118-09FE25676435}" srcOrd="1" destOrd="0" presId="urn:microsoft.com/office/officeart/2005/8/layout/vList3"/>
    <dgm:cxn modelId="{9BAB2B50-1B28-5E48-94B7-64E2CA293498}" type="presParOf" srcId="{356B1EF5-EFEE-4F7D-B915-C784AA57F7B4}" destId="{82624119-6A4C-43BE-A6BA-DF3719620E44}" srcOrd="3" destOrd="0" presId="urn:microsoft.com/office/officeart/2005/8/layout/vList3"/>
    <dgm:cxn modelId="{801680EB-5ADA-C24C-B188-9DE9EEECE033}" type="presParOf" srcId="{356B1EF5-EFEE-4F7D-B915-C784AA57F7B4}" destId="{2885A167-7D5D-498D-A7A7-55E82D8C5284}" srcOrd="4" destOrd="0" presId="urn:microsoft.com/office/officeart/2005/8/layout/vList3"/>
    <dgm:cxn modelId="{51A1DC2F-3483-E142-860B-B9A3342B3077}" type="presParOf" srcId="{2885A167-7D5D-498D-A7A7-55E82D8C5284}" destId="{9A979B63-E0BD-4AB8-9341-07C8EF7760AF}" srcOrd="0" destOrd="0" presId="urn:microsoft.com/office/officeart/2005/8/layout/vList3"/>
    <dgm:cxn modelId="{E17BE821-8F78-1748-A669-6EDB646AF044}" type="presParOf" srcId="{2885A167-7D5D-498D-A7A7-55E82D8C5284}" destId="{25D47257-2F2A-464E-884F-02A0D8CF3387}" srcOrd="1" destOrd="0" presId="urn:microsoft.com/office/officeart/2005/8/layout/vList3"/>
    <dgm:cxn modelId="{CC9FA7E7-92AA-8A4F-8DB3-65EC3FCE3BCF}" type="presParOf" srcId="{356B1EF5-EFEE-4F7D-B915-C784AA57F7B4}" destId="{B4710376-7EB9-9944-9AA9-D795E3C3B5D5}" srcOrd="5" destOrd="0" presId="urn:microsoft.com/office/officeart/2005/8/layout/vList3"/>
    <dgm:cxn modelId="{4B9708EB-9715-254E-A9FB-03F4E0174400}" type="presParOf" srcId="{356B1EF5-EFEE-4F7D-B915-C784AA57F7B4}" destId="{C82F98B2-1489-3A44-AFFC-2754F45D24A7}" srcOrd="6" destOrd="0" presId="urn:microsoft.com/office/officeart/2005/8/layout/vList3"/>
    <dgm:cxn modelId="{A94AFF92-461E-2341-ADC4-028A6685C062}" type="presParOf" srcId="{C82F98B2-1489-3A44-AFFC-2754F45D24A7}" destId="{31DD1660-39C8-DD47-85E6-47E2BAF9B078}" srcOrd="0" destOrd="0" presId="urn:microsoft.com/office/officeart/2005/8/layout/vList3"/>
    <dgm:cxn modelId="{7A5FB884-30F0-5446-B8A9-0D7C21B3ACAA}" type="presParOf" srcId="{C82F98B2-1489-3A44-AFFC-2754F45D24A7}" destId="{45981980-33EE-5A44-82F2-D1074476566F}" srcOrd="1" destOrd="0" presId="urn:microsoft.com/office/officeart/2005/8/layout/vList3"/>
    <dgm:cxn modelId="{F321391C-8123-2142-8F12-5426B7A458E5}" type="presParOf" srcId="{356B1EF5-EFEE-4F7D-B915-C784AA57F7B4}" destId="{D6B8D8B7-44FC-1F45-9FC5-AB144B314904}" srcOrd="7" destOrd="0" presId="urn:microsoft.com/office/officeart/2005/8/layout/vList3"/>
    <dgm:cxn modelId="{F58C6265-C983-7647-961D-85E6163BCFE9}" type="presParOf" srcId="{356B1EF5-EFEE-4F7D-B915-C784AA57F7B4}" destId="{BBAA05C3-350E-5447-B6B0-C01DF8D2B985}" srcOrd="8" destOrd="0" presId="urn:microsoft.com/office/officeart/2005/8/layout/vList3"/>
    <dgm:cxn modelId="{F6399A3F-9EB2-EE43-BCF1-664366625CE5}" type="presParOf" srcId="{BBAA05C3-350E-5447-B6B0-C01DF8D2B985}" destId="{58CBAEBE-5564-CE4D-966E-9447D262A5D0}" srcOrd="0" destOrd="0" presId="urn:microsoft.com/office/officeart/2005/8/layout/vList3"/>
    <dgm:cxn modelId="{CE1246D7-0719-FF40-9F42-C4E2689C7087}" type="presParOf" srcId="{BBAA05C3-350E-5447-B6B0-C01DF8D2B985}" destId="{42081D1E-7373-6340-A67C-B17AF595AED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8CC87-D848-4304-BA66-6A8DA122EBC6}">
      <dsp:nvSpPr>
        <dsp:cNvPr id="0" name=""/>
        <dsp:cNvSpPr/>
      </dsp:nvSpPr>
      <dsp:spPr>
        <a:xfrm>
          <a:off x="-4362153" y="-669175"/>
          <a:ext cx="5197512" cy="5197512"/>
        </a:xfrm>
        <a:prstGeom prst="blockArc">
          <a:avLst>
            <a:gd name="adj1" fmla="val 18900000"/>
            <a:gd name="adj2" fmla="val 2700000"/>
            <a:gd name="adj3" fmla="val 41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4057B5-4364-4777-B3D4-1C83CEF9699B}">
      <dsp:nvSpPr>
        <dsp:cNvPr id="0" name=""/>
        <dsp:cNvSpPr/>
      </dsp:nvSpPr>
      <dsp:spPr>
        <a:xfrm>
          <a:off x="270720" y="175437"/>
          <a:ext cx="3479344" cy="350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384" tIns="40640" rIns="40640" bIns="40640" numCol="1" spcCol="1270" anchor="ctr" anchorCtr="0">
          <a:noAutofit/>
        </a:bodyPr>
        <a:lstStyle/>
        <a:p>
          <a:pPr marL="0" lvl="0" indent="0" algn="l" defTabSz="711200">
            <a:lnSpc>
              <a:spcPct val="90000"/>
            </a:lnSpc>
            <a:spcBef>
              <a:spcPct val="0"/>
            </a:spcBef>
            <a:spcAft>
              <a:spcPct val="35000"/>
            </a:spcAft>
            <a:buNone/>
          </a:pPr>
          <a:r>
            <a:rPr lang="en-US" altLang="zh-CN" sz="1600" kern="1200" dirty="0"/>
            <a:t>I/O </a:t>
          </a:r>
          <a:r>
            <a:rPr lang="zh-CN" altLang="en-US" sz="1600" kern="1200" dirty="0"/>
            <a:t>硬件原理</a:t>
          </a:r>
        </a:p>
      </dsp:txBody>
      <dsp:txXfrm>
        <a:off x="270720" y="175437"/>
        <a:ext cx="3479344" cy="350720"/>
      </dsp:txXfrm>
    </dsp:sp>
    <dsp:sp modelId="{F0E68494-5153-431D-8907-FC81D396741C}">
      <dsp:nvSpPr>
        <dsp:cNvPr id="0" name=""/>
        <dsp:cNvSpPr/>
      </dsp:nvSpPr>
      <dsp:spPr>
        <a:xfrm>
          <a:off x="51519" y="131597"/>
          <a:ext cx="438400" cy="4384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5F4FF7-DC79-45F0-AB09-4D37F594AB58}">
      <dsp:nvSpPr>
        <dsp:cNvPr id="0" name=""/>
        <dsp:cNvSpPr/>
      </dsp:nvSpPr>
      <dsp:spPr>
        <a:xfrm>
          <a:off x="588329" y="701827"/>
          <a:ext cx="3161735" cy="350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384" tIns="40640" rIns="40640" bIns="40640" numCol="1" spcCol="1270" anchor="ctr" anchorCtr="0">
          <a:noAutofit/>
        </a:bodyPr>
        <a:lstStyle/>
        <a:p>
          <a:pPr marL="0" lvl="0" indent="0" algn="l" defTabSz="711200">
            <a:lnSpc>
              <a:spcPct val="90000"/>
            </a:lnSpc>
            <a:spcBef>
              <a:spcPct val="0"/>
            </a:spcBef>
            <a:spcAft>
              <a:spcPct val="35000"/>
            </a:spcAft>
            <a:buNone/>
          </a:pPr>
          <a:r>
            <a:rPr lang="en-US" altLang="zh-CN" sz="1600" kern="1200" dirty="0"/>
            <a:t>I/O </a:t>
          </a:r>
          <a:r>
            <a:rPr lang="zh-CN" altLang="en-US" sz="1600" kern="1200" dirty="0"/>
            <a:t>软件原理</a:t>
          </a:r>
        </a:p>
      </dsp:txBody>
      <dsp:txXfrm>
        <a:off x="588329" y="701827"/>
        <a:ext cx="3161735" cy="350720"/>
      </dsp:txXfrm>
    </dsp:sp>
    <dsp:sp modelId="{2C8E7B80-8219-452F-BDEB-C5FBEE5C5DA6}">
      <dsp:nvSpPr>
        <dsp:cNvPr id="0" name=""/>
        <dsp:cNvSpPr/>
      </dsp:nvSpPr>
      <dsp:spPr>
        <a:xfrm>
          <a:off x="369128" y="657986"/>
          <a:ext cx="438400" cy="4384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F42973-380A-44A2-8584-3DCEFBB88AE9}">
      <dsp:nvSpPr>
        <dsp:cNvPr id="0" name=""/>
        <dsp:cNvSpPr/>
      </dsp:nvSpPr>
      <dsp:spPr>
        <a:xfrm>
          <a:off x="762377" y="1227830"/>
          <a:ext cx="2987686" cy="350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384"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具有通道的</a:t>
          </a:r>
          <a:r>
            <a:rPr lang="en-US" altLang="zh-CN" sz="1600" kern="1200" dirty="0"/>
            <a:t>I/O</a:t>
          </a:r>
          <a:r>
            <a:rPr lang="zh-CN" altLang="en-US" sz="1600" kern="1200" dirty="0"/>
            <a:t>系统</a:t>
          </a:r>
        </a:p>
      </dsp:txBody>
      <dsp:txXfrm>
        <a:off x="762377" y="1227830"/>
        <a:ext cx="2987686" cy="350720"/>
      </dsp:txXfrm>
    </dsp:sp>
    <dsp:sp modelId="{1836CF99-E31E-42FA-BED8-59CD1782CD98}">
      <dsp:nvSpPr>
        <dsp:cNvPr id="0" name=""/>
        <dsp:cNvSpPr/>
      </dsp:nvSpPr>
      <dsp:spPr>
        <a:xfrm>
          <a:off x="543176" y="1183990"/>
          <a:ext cx="438400" cy="4384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8F9EBF-F79B-413C-8CC3-9C502B83E69A}">
      <dsp:nvSpPr>
        <dsp:cNvPr id="0" name=""/>
        <dsp:cNvSpPr/>
      </dsp:nvSpPr>
      <dsp:spPr>
        <a:xfrm>
          <a:off x="817949" y="1754220"/>
          <a:ext cx="2932115" cy="350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384"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dirty="0"/>
            <a:t>缓冲技术</a:t>
          </a:r>
        </a:p>
      </dsp:txBody>
      <dsp:txXfrm>
        <a:off x="817949" y="1754220"/>
        <a:ext cx="2932115" cy="350720"/>
      </dsp:txXfrm>
    </dsp:sp>
    <dsp:sp modelId="{5BA1AE59-FF7C-42AE-8D80-8176D7437212}">
      <dsp:nvSpPr>
        <dsp:cNvPr id="0" name=""/>
        <dsp:cNvSpPr/>
      </dsp:nvSpPr>
      <dsp:spPr>
        <a:xfrm>
          <a:off x="598748" y="1710380"/>
          <a:ext cx="438400" cy="4384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4FCBA-694B-4800-A974-93F08FEDDB22}">
      <dsp:nvSpPr>
        <dsp:cNvPr id="0" name=""/>
        <dsp:cNvSpPr/>
      </dsp:nvSpPr>
      <dsp:spPr>
        <a:xfrm>
          <a:off x="762377" y="2280609"/>
          <a:ext cx="2987686" cy="350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384"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dirty="0"/>
            <a:t>驱动调度技术</a:t>
          </a:r>
        </a:p>
      </dsp:txBody>
      <dsp:txXfrm>
        <a:off x="762377" y="2280609"/>
        <a:ext cx="2987686" cy="350720"/>
      </dsp:txXfrm>
    </dsp:sp>
    <dsp:sp modelId="{47660F76-146B-4167-ABAD-80A4631F1790}">
      <dsp:nvSpPr>
        <dsp:cNvPr id="0" name=""/>
        <dsp:cNvSpPr/>
      </dsp:nvSpPr>
      <dsp:spPr>
        <a:xfrm>
          <a:off x="543176" y="2236769"/>
          <a:ext cx="438400" cy="4384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87F8DB-7311-4866-B928-9996EA2D186F}">
      <dsp:nvSpPr>
        <dsp:cNvPr id="0" name=""/>
        <dsp:cNvSpPr/>
      </dsp:nvSpPr>
      <dsp:spPr>
        <a:xfrm>
          <a:off x="588329" y="2806613"/>
          <a:ext cx="3161735" cy="350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384"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bg1">
                  <a:lumMod val="50000"/>
                </a:schemeClr>
              </a:solidFill>
            </a:rPr>
            <a:t>设备分配 </a:t>
          </a:r>
        </a:p>
      </dsp:txBody>
      <dsp:txXfrm>
        <a:off x="588329" y="2806613"/>
        <a:ext cx="3161735" cy="350720"/>
      </dsp:txXfrm>
    </dsp:sp>
    <dsp:sp modelId="{F1E58ADB-98AC-4C6F-9B2D-DFC51D32064E}">
      <dsp:nvSpPr>
        <dsp:cNvPr id="0" name=""/>
        <dsp:cNvSpPr/>
      </dsp:nvSpPr>
      <dsp:spPr>
        <a:xfrm>
          <a:off x="369128" y="2762773"/>
          <a:ext cx="438400" cy="4384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813672-E0EE-4AF0-AB6E-22578AC61524}">
      <dsp:nvSpPr>
        <dsp:cNvPr id="0" name=""/>
        <dsp:cNvSpPr/>
      </dsp:nvSpPr>
      <dsp:spPr>
        <a:xfrm>
          <a:off x="270720" y="3333002"/>
          <a:ext cx="3479344" cy="3507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384"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chemeClr val="bg1">
                  <a:lumMod val="50000"/>
                </a:schemeClr>
              </a:solidFill>
            </a:rPr>
            <a:t>虚拟设备</a:t>
          </a:r>
        </a:p>
      </dsp:txBody>
      <dsp:txXfrm>
        <a:off x="270720" y="3333002"/>
        <a:ext cx="3479344" cy="350720"/>
      </dsp:txXfrm>
    </dsp:sp>
    <dsp:sp modelId="{CC0B76D1-5924-4703-9ACD-7DB8AAB2EC0C}">
      <dsp:nvSpPr>
        <dsp:cNvPr id="0" name=""/>
        <dsp:cNvSpPr/>
      </dsp:nvSpPr>
      <dsp:spPr>
        <a:xfrm>
          <a:off x="51519" y="3289162"/>
          <a:ext cx="438400" cy="4384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50434" y="2070"/>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 </a:t>
          </a:r>
          <a:r>
            <a:rPr lang="zh-CN" altLang="en-US" sz="2600" kern="1200" dirty="0">
              <a:solidFill>
                <a:schemeClr val="bg1">
                  <a:lumMod val="50000"/>
                </a:schemeClr>
              </a:solidFill>
            </a:rPr>
            <a:t>软件的设计目标和原则</a:t>
          </a:r>
        </a:p>
      </dsp:txBody>
      <dsp:txXfrm rot="10800000">
        <a:off x="1545368" y="2070"/>
        <a:ext cx="4392575" cy="779737"/>
      </dsp:txXfrm>
    </dsp:sp>
    <dsp:sp modelId="{35EFA3EB-4238-4E17-91FA-C992C6D844E0}">
      <dsp:nvSpPr>
        <dsp:cNvPr id="0" name=""/>
        <dsp:cNvSpPr/>
      </dsp:nvSpPr>
      <dsp:spPr>
        <a:xfrm>
          <a:off x="960566" y="2070"/>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50434" y="1014565"/>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 </a:t>
          </a:r>
          <a:r>
            <a:rPr lang="zh-CN" altLang="en-US" sz="2600" kern="1200" dirty="0">
              <a:solidFill>
                <a:schemeClr val="bg1">
                  <a:lumMod val="50000"/>
                </a:schemeClr>
              </a:solidFill>
            </a:rPr>
            <a:t>中断处理程序</a:t>
          </a:r>
        </a:p>
      </dsp:txBody>
      <dsp:txXfrm rot="10800000">
        <a:off x="1545368" y="1014565"/>
        <a:ext cx="4392575" cy="779737"/>
      </dsp:txXfrm>
    </dsp:sp>
    <dsp:sp modelId="{48002825-B8AB-4DCA-9705-4B3DF45F012E}">
      <dsp:nvSpPr>
        <dsp:cNvPr id="0" name=""/>
        <dsp:cNvSpPr/>
      </dsp:nvSpPr>
      <dsp:spPr>
        <a:xfrm>
          <a:off x="960566" y="1014565"/>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350434" y="2027059"/>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a:t>
          </a:r>
          <a:r>
            <a:rPr lang="zh-CN" altLang="en-US" sz="2600" kern="1200" dirty="0">
              <a:solidFill>
                <a:schemeClr val="bg1">
                  <a:lumMod val="50000"/>
                </a:schemeClr>
              </a:solidFill>
            </a:rPr>
            <a:t> 设备驱动程序</a:t>
          </a:r>
        </a:p>
      </dsp:txBody>
      <dsp:txXfrm rot="10800000">
        <a:off x="1545368" y="2027059"/>
        <a:ext cx="4392575" cy="779737"/>
      </dsp:txXfrm>
    </dsp:sp>
    <dsp:sp modelId="{9A979B63-E0BD-4AB8-9341-07C8EF7760AF}">
      <dsp:nvSpPr>
        <dsp:cNvPr id="0" name=""/>
        <dsp:cNvSpPr/>
      </dsp:nvSpPr>
      <dsp:spPr>
        <a:xfrm>
          <a:off x="960566" y="2027059"/>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981980-33EE-5A44-82F2-D1074476566F}">
      <dsp:nvSpPr>
        <dsp:cNvPr id="0" name=""/>
        <dsp:cNvSpPr/>
      </dsp:nvSpPr>
      <dsp:spPr>
        <a:xfrm rot="10800000">
          <a:off x="1350434" y="3039554"/>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1"/>
              </a:solidFill>
            </a:rPr>
            <a:t>独立于设备的</a:t>
          </a:r>
          <a:r>
            <a:rPr lang="en-US" altLang="zh-CN" sz="2600" kern="1200" dirty="0">
              <a:solidFill>
                <a:schemeClr val="bg1"/>
              </a:solidFill>
            </a:rPr>
            <a:t>I/O</a:t>
          </a:r>
          <a:r>
            <a:rPr lang="zh-CN" altLang="en-US" sz="2600" kern="1200" dirty="0">
              <a:solidFill>
                <a:schemeClr val="bg1"/>
              </a:solidFill>
            </a:rPr>
            <a:t>软件</a:t>
          </a:r>
        </a:p>
      </dsp:txBody>
      <dsp:txXfrm rot="10800000">
        <a:off x="1545368" y="3039554"/>
        <a:ext cx="4392575" cy="779737"/>
      </dsp:txXfrm>
    </dsp:sp>
    <dsp:sp modelId="{31DD1660-39C8-DD47-85E6-47E2BAF9B078}">
      <dsp:nvSpPr>
        <dsp:cNvPr id="0" name=""/>
        <dsp:cNvSpPr/>
      </dsp:nvSpPr>
      <dsp:spPr>
        <a:xfrm>
          <a:off x="960566" y="3039554"/>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081D1E-7373-6340-A67C-B17AF595AEDC}">
      <dsp:nvSpPr>
        <dsp:cNvPr id="0" name=""/>
        <dsp:cNvSpPr/>
      </dsp:nvSpPr>
      <dsp:spPr>
        <a:xfrm rot="10800000">
          <a:off x="1350434" y="4052049"/>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1">
                  <a:lumMod val="50000"/>
                </a:schemeClr>
              </a:solidFill>
            </a:rPr>
            <a:t>用户空间的</a:t>
          </a:r>
          <a:r>
            <a:rPr lang="en-US" altLang="zh-CN" sz="2600" kern="1200" dirty="0">
              <a:solidFill>
                <a:schemeClr val="bg1">
                  <a:lumMod val="50000"/>
                </a:schemeClr>
              </a:solidFill>
            </a:rPr>
            <a:t>I/O</a:t>
          </a:r>
          <a:r>
            <a:rPr lang="zh-CN" altLang="en-US" sz="2600" kern="1200">
              <a:solidFill>
                <a:schemeClr val="bg1">
                  <a:lumMod val="50000"/>
                </a:schemeClr>
              </a:solidFill>
            </a:rPr>
            <a:t>软件</a:t>
          </a:r>
          <a:endParaRPr lang="zh-CN" altLang="en-US" sz="2600" kern="1200" dirty="0">
            <a:solidFill>
              <a:schemeClr val="bg1">
                <a:lumMod val="50000"/>
              </a:schemeClr>
            </a:solidFill>
          </a:endParaRPr>
        </a:p>
      </dsp:txBody>
      <dsp:txXfrm rot="10800000">
        <a:off x="1545368" y="4052049"/>
        <a:ext cx="4392575" cy="779737"/>
      </dsp:txXfrm>
    </dsp:sp>
    <dsp:sp modelId="{58CBAEBE-5564-CE4D-966E-9447D262A5D0}">
      <dsp:nvSpPr>
        <dsp:cNvPr id="0" name=""/>
        <dsp:cNvSpPr/>
      </dsp:nvSpPr>
      <dsp:spPr>
        <a:xfrm>
          <a:off x="960566" y="4052049"/>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50434" y="2070"/>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 </a:t>
          </a:r>
          <a:r>
            <a:rPr lang="zh-CN" altLang="en-US" sz="2600" kern="1200" dirty="0">
              <a:solidFill>
                <a:schemeClr val="bg1">
                  <a:lumMod val="50000"/>
                </a:schemeClr>
              </a:solidFill>
            </a:rPr>
            <a:t>软件的设计目标和原则</a:t>
          </a:r>
        </a:p>
      </dsp:txBody>
      <dsp:txXfrm rot="10800000">
        <a:off x="1545368" y="2070"/>
        <a:ext cx="4392575" cy="779737"/>
      </dsp:txXfrm>
    </dsp:sp>
    <dsp:sp modelId="{35EFA3EB-4238-4E17-91FA-C992C6D844E0}">
      <dsp:nvSpPr>
        <dsp:cNvPr id="0" name=""/>
        <dsp:cNvSpPr/>
      </dsp:nvSpPr>
      <dsp:spPr>
        <a:xfrm>
          <a:off x="960566" y="2070"/>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50434" y="1014565"/>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 </a:t>
          </a:r>
          <a:r>
            <a:rPr lang="zh-CN" altLang="en-US" sz="2600" kern="1200" dirty="0">
              <a:solidFill>
                <a:schemeClr val="bg1">
                  <a:lumMod val="50000"/>
                </a:schemeClr>
              </a:solidFill>
            </a:rPr>
            <a:t>中断处理程序</a:t>
          </a:r>
        </a:p>
      </dsp:txBody>
      <dsp:txXfrm rot="10800000">
        <a:off x="1545368" y="1014565"/>
        <a:ext cx="4392575" cy="779737"/>
      </dsp:txXfrm>
    </dsp:sp>
    <dsp:sp modelId="{48002825-B8AB-4DCA-9705-4B3DF45F012E}">
      <dsp:nvSpPr>
        <dsp:cNvPr id="0" name=""/>
        <dsp:cNvSpPr/>
      </dsp:nvSpPr>
      <dsp:spPr>
        <a:xfrm>
          <a:off x="960566" y="1014565"/>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350434" y="2027059"/>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a:t>
          </a:r>
          <a:r>
            <a:rPr lang="zh-CN" altLang="en-US" sz="2600" kern="1200" dirty="0">
              <a:solidFill>
                <a:schemeClr val="bg1">
                  <a:lumMod val="50000"/>
                </a:schemeClr>
              </a:solidFill>
            </a:rPr>
            <a:t> 设备驱动程序</a:t>
          </a:r>
        </a:p>
      </dsp:txBody>
      <dsp:txXfrm rot="10800000">
        <a:off x="1545368" y="2027059"/>
        <a:ext cx="4392575" cy="779737"/>
      </dsp:txXfrm>
    </dsp:sp>
    <dsp:sp modelId="{9A979B63-E0BD-4AB8-9341-07C8EF7760AF}">
      <dsp:nvSpPr>
        <dsp:cNvPr id="0" name=""/>
        <dsp:cNvSpPr/>
      </dsp:nvSpPr>
      <dsp:spPr>
        <a:xfrm>
          <a:off x="960566" y="2027059"/>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981980-33EE-5A44-82F2-D1074476566F}">
      <dsp:nvSpPr>
        <dsp:cNvPr id="0" name=""/>
        <dsp:cNvSpPr/>
      </dsp:nvSpPr>
      <dsp:spPr>
        <a:xfrm rot="10800000">
          <a:off x="1350434" y="3039554"/>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1">
                  <a:lumMod val="50000"/>
                </a:schemeClr>
              </a:solidFill>
            </a:rPr>
            <a:t>独立于设备的</a:t>
          </a:r>
          <a:r>
            <a:rPr lang="en-US" altLang="zh-CN" sz="2600" kern="1200" dirty="0">
              <a:solidFill>
                <a:schemeClr val="bg1">
                  <a:lumMod val="50000"/>
                </a:schemeClr>
              </a:solidFill>
            </a:rPr>
            <a:t>I/O</a:t>
          </a:r>
          <a:r>
            <a:rPr lang="zh-CN" altLang="en-US" sz="2600" kern="1200" dirty="0">
              <a:solidFill>
                <a:schemeClr val="bg1">
                  <a:lumMod val="50000"/>
                </a:schemeClr>
              </a:solidFill>
            </a:rPr>
            <a:t>软件</a:t>
          </a:r>
        </a:p>
      </dsp:txBody>
      <dsp:txXfrm rot="10800000">
        <a:off x="1545368" y="3039554"/>
        <a:ext cx="4392575" cy="779737"/>
      </dsp:txXfrm>
    </dsp:sp>
    <dsp:sp modelId="{31DD1660-39C8-DD47-85E6-47E2BAF9B078}">
      <dsp:nvSpPr>
        <dsp:cNvPr id="0" name=""/>
        <dsp:cNvSpPr/>
      </dsp:nvSpPr>
      <dsp:spPr>
        <a:xfrm>
          <a:off x="960566" y="3039554"/>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081D1E-7373-6340-A67C-B17AF595AEDC}">
      <dsp:nvSpPr>
        <dsp:cNvPr id="0" name=""/>
        <dsp:cNvSpPr/>
      </dsp:nvSpPr>
      <dsp:spPr>
        <a:xfrm rot="10800000">
          <a:off x="1350434" y="4052049"/>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1"/>
              </a:solidFill>
            </a:rPr>
            <a:t>用户空间的</a:t>
          </a:r>
          <a:r>
            <a:rPr lang="en-US" altLang="zh-CN" sz="2600" kern="1200" dirty="0">
              <a:solidFill>
                <a:schemeClr val="bg1"/>
              </a:solidFill>
            </a:rPr>
            <a:t>I/O</a:t>
          </a:r>
          <a:r>
            <a:rPr lang="zh-CN" altLang="en-US" sz="2600" kern="1200">
              <a:solidFill>
                <a:schemeClr val="bg1"/>
              </a:solidFill>
            </a:rPr>
            <a:t>软件</a:t>
          </a:r>
          <a:endParaRPr lang="zh-CN" altLang="en-US" sz="2600" kern="1200" dirty="0">
            <a:solidFill>
              <a:schemeClr val="bg1"/>
            </a:solidFill>
          </a:endParaRPr>
        </a:p>
      </dsp:txBody>
      <dsp:txXfrm rot="10800000">
        <a:off x="1545368" y="4052049"/>
        <a:ext cx="4392575" cy="779737"/>
      </dsp:txXfrm>
    </dsp:sp>
    <dsp:sp modelId="{58CBAEBE-5564-CE4D-966E-9447D262A5D0}">
      <dsp:nvSpPr>
        <dsp:cNvPr id="0" name=""/>
        <dsp:cNvSpPr/>
      </dsp:nvSpPr>
      <dsp:spPr>
        <a:xfrm>
          <a:off x="960566" y="4052049"/>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162058" y="619"/>
          <a:ext cx="3967475" cy="65092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041" tIns="102870" rIns="192024"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dirty="0"/>
            <a:t>单缓冲</a:t>
          </a:r>
        </a:p>
      </dsp:txBody>
      <dsp:txXfrm rot="10800000">
        <a:off x="1324790" y="619"/>
        <a:ext cx="3804743" cy="650928"/>
      </dsp:txXfrm>
    </dsp:sp>
    <dsp:sp modelId="{35EFA3EB-4238-4E17-91FA-C992C6D844E0}">
      <dsp:nvSpPr>
        <dsp:cNvPr id="0" name=""/>
        <dsp:cNvSpPr/>
      </dsp:nvSpPr>
      <dsp:spPr>
        <a:xfrm>
          <a:off x="836594" y="619"/>
          <a:ext cx="650928" cy="65092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162058" y="845854"/>
          <a:ext cx="3967475" cy="65092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041" tIns="102870" rIns="192024"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dirty="0"/>
            <a:t>双缓冲</a:t>
          </a:r>
        </a:p>
      </dsp:txBody>
      <dsp:txXfrm rot="10800000">
        <a:off x="1324790" y="845854"/>
        <a:ext cx="3804743" cy="650928"/>
      </dsp:txXfrm>
    </dsp:sp>
    <dsp:sp modelId="{48002825-B8AB-4DCA-9705-4B3DF45F012E}">
      <dsp:nvSpPr>
        <dsp:cNvPr id="0" name=""/>
        <dsp:cNvSpPr/>
      </dsp:nvSpPr>
      <dsp:spPr>
        <a:xfrm>
          <a:off x="836594" y="845854"/>
          <a:ext cx="650928" cy="65092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162058" y="1691090"/>
          <a:ext cx="3967475" cy="65092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041" tIns="102870" rIns="192024"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dirty="0"/>
            <a:t>多缓冲</a:t>
          </a:r>
        </a:p>
      </dsp:txBody>
      <dsp:txXfrm rot="10800000">
        <a:off x="1324790" y="1691090"/>
        <a:ext cx="3804743" cy="650928"/>
      </dsp:txXfrm>
    </dsp:sp>
    <dsp:sp modelId="{9A979B63-E0BD-4AB8-9341-07C8EF7760AF}">
      <dsp:nvSpPr>
        <dsp:cNvPr id="0" name=""/>
        <dsp:cNvSpPr/>
      </dsp:nvSpPr>
      <dsp:spPr>
        <a:xfrm>
          <a:off x="836594" y="1691090"/>
          <a:ext cx="650928" cy="65092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4A4E2-2D4F-479A-9999-3621B3DE1494}">
      <dsp:nvSpPr>
        <dsp:cNvPr id="0" name=""/>
        <dsp:cNvSpPr/>
      </dsp:nvSpPr>
      <dsp:spPr>
        <a:xfrm rot="10800000">
          <a:off x="1162058" y="2536326"/>
          <a:ext cx="3967475" cy="65092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041" tIns="102870" rIns="192024"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dirty="0"/>
            <a:t>缓冲区高速缓存</a:t>
          </a:r>
        </a:p>
      </dsp:txBody>
      <dsp:txXfrm rot="10800000">
        <a:off x="1324790" y="2536326"/>
        <a:ext cx="3804743" cy="650928"/>
      </dsp:txXfrm>
    </dsp:sp>
    <dsp:sp modelId="{58837DD9-AAE7-419D-BABD-91B9A242348B}">
      <dsp:nvSpPr>
        <dsp:cNvPr id="0" name=""/>
        <dsp:cNvSpPr/>
      </dsp:nvSpPr>
      <dsp:spPr>
        <a:xfrm>
          <a:off x="836594" y="2536326"/>
          <a:ext cx="650928" cy="650928"/>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614683" y="406"/>
          <a:ext cx="5378442" cy="10398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547" tIns="167640" rIns="312928" bIns="167640" numCol="1" spcCol="1270" anchor="ctr" anchorCtr="0">
          <a:noAutofit/>
        </a:bodyPr>
        <a:lstStyle/>
        <a:p>
          <a:pPr marL="0" lvl="0" indent="0" algn="l" defTabSz="1955800">
            <a:lnSpc>
              <a:spcPct val="90000"/>
            </a:lnSpc>
            <a:spcBef>
              <a:spcPct val="0"/>
            </a:spcBef>
            <a:spcAft>
              <a:spcPct val="35000"/>
            </a:spcAft>
            <a:buNone/>
          </a:pPr>
          <a:r>
            <a:rPr lang="zh-CN" altLang="en-US" sz="4400" kern="1200" dirty="0">
              <a:solidFill>
                <a:schemeClr val="bg1"/>
              </a:solidFill>
            </a:rPr>
            <a:t>单缓冲</a:t>
          </a:r>
        </a:p>
      </dsp:txBody>
      <dsp:txXfrm rot="10800000">
        <a:off x="1874646" y="406"/>
        <a:ext cx="5118479" cy="1039853"/>
      </dsp:txXfrm>
    </dsp:sp>
    <dsp:sp modelId="{35EFA3EB-4238-4E17-91FA-C992C6D844E0}">
      <dsp:nvSpPr>
        <dsp:cNvPr id="0" name=""/>
        <dsp:cNvSpPr/>
      </dsp:nvSpPr>
      <dsp:spPr>
        <a:xfrm>
          <a:off x="1094756" y="406"/>
          <a:ext cx="1039853" cy="103985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614683" y="1350664"/>
          <a:ext cx="5378442" cy="10398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547" tIns="167640" rIns="312928" bIns="167640" numCol="1" spcCol="1270" anchor="ctr" anchorCtr="0">
          <a:noAutofit/>
        </a:bodyPr>
        <a:lstStyle/>
        <a:p>
          <a:pPr marL="0" lvl="0" indent="0" algn="l" defTabSz="1955800">
            <a:lnSpc>
              <a:spcPct val="90000"/>
            </a:lnSpc>
            <a:spcBef>
              <a:spcPct val="0"/>
            </a:spcBef>
            <a:spcAft>
              <a:spcPct val="35000"/>
            </a:spcAft>
            <a:buNone/>
          </a:pPr>
          <a:r>
            <a:rPr lang="zh-CN" altLang="en-US" sz="4400" kern="1200" dirty="0">
              <a:solidFill>
                <a:schemeClr val="bg1">
                  <a:lumMod val="50000"/>
                </a:schemeClr>
              </a:solidFill>
            </a:rPr>
            <a:t>双缓冲</a:t>
          </a:r>
        </a:p>
      </dsp:txBody>
      <dsp:txXfrm rot="10800000">
        <a:off x="1874646" y="1350664"/>
        <a:ext cx="5118479" cy="1039853"/>
      </dsp:txXfrm>
    </dsp:sp>
    <dsp:sp modelId="{48002825-B8AB-4DCA-9705-4B3DF45F012E}">
      <dsp:nvSpPr>
        <dsp:cNvPr id="0" name=""/>
        <dsp:cNvSpPr/>
      </dsp:nvSpPr>
      <dsp:spPr>
        <a:xfrm>
          <a:off x="1094756" y="1350664"/>
          <a:ext cx="1039853" cy="103985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614683" y="2700921"/>
          <a:ext cx="5378442" cy="10398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547" tIns="167640" rIns="312928" bIns="167640" numCol="1" spcCol="1270" anchor="ctr" anchorCtr="0">
          <a:noAutofit/>
        </a:bodyPr>
        <a:lstStyle/>
        <a:p>
          <a:pPr marL="0" lvl="0" indent="0" algn="l" defTabSz="1955800">
            <a:lnSpc>
              <a:spcPct val="90000"/>
            </a:lnSpc>
            <a:spcBef>
              <a:spcPct val="0"/>
            </a:spcBef>
            <a:spcAft>
              <a:spcPct val="35000"/>
            </a:spcAft>
            <a:buNone/>
          </a:pPr>
          <a:r>
            <a:rPr lang="zh-CN" altLang="en-US" sz="4400" kern="1200" dirty="0">
              <a:solidFill>
                <a:schemeClr val="bg1">
                  <a:lumMod val="50000"/>
                </a:schemeClr>
              </a:solidFill>
            </a:rPr>
            <a:t>多缓冲</a:t>
          </a:r>
        </a:p>
      </dsp:txBody>
      <dsp:txXfrm rot="10800000">
        <a:off x="1874646" y="2700921"/>
        <a:ext cx="5118479" cy="1039853"/>
      </dsp:txXfrm>
    </dsp:sp>
    <dsp:sp modelId="{9A979B63-E0BD-4AB8-9341-07C8EF7760AF}">
      <dsp:nvSpPr>
        <dsp:cNvPr id="0" name=""/>
        <dsp:cNvSpPr/>
      </dsp:nvSpPr>
      <dsp:spPr>
        <a:xfrm>
          <a:off x="1094756" y="2700921"/>
          <a:ext cx="1039853" cy="103985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614683" y="406"/>
          <a:ext cx="5378442" cy="10398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547" tIns="167640" rIns="312928" bIns="167640" numCol="1" spcCol="1270" anchor="ctr" anchorCtr="0">
          <a:noAutofit/>
        </a:bodyPr>
        <a:lstStyle/>
        <a:p>
          <a:pPr marL="0" lvl="0" indent="0" algn="l" defTabSz="1955800">
            <a:lnSpc>
              <a:spcPct val="90000"/>
            </a:lnSpc>
            <a:spcBef>
              <a:spcPct val="0"/>
            </a:spcBef>
            <a:spcAft>
              <a:spcPct val="35000"/>
            </a:spcAft>
            <a:buNone/>
          </a:pPr>
          <a:r>
            <a:rPr lang="zh-CN" altLang="en-US" sz="4400" kern="1200" dirty="0">
              <a:solidFill>
                <a:schemeClr val="bg1">
                  <a:lumMod val="50000"/>
                </a:schemeClr>
              </a:solidFill>
            </a:rPr>
            <a:t>单缓冲</a:t>
          </a:r>
        </a:p>
      </dsp:txBody>
      <dsp:txXfrm rot="10800000">
        <a:off x="1874646" y="406"/>
        <a:ext cx="5118479" cy="1039853"/>
      </dsp:txXfrm>
    </dsp:sp>
    <dsp:sp modelId="{35EFA3EB-4238-4E17-91FA-C992C6D844E0}">
      <dsp:nvSpPr>
        <dsp:cNvPr id="0" name=""/>
        <dsp:cNvSpPr/>
      </dsp:nvSpPr>
      <dsp:spPr>
        <a:xfrm>
          <a:off x="1094756" y="406"/>
          <a:ext cx="1039853" cy="103985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614683" y="1350664"/>
          <a:ext cx="5378442" cy="10398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547" tIns="167640" rIns="312928" bIns="167640" numCol="1" spcCol="1270" anchor="ctr" anchorCtr="0">
          <a:noAutofit/>
        </a:bodyPr>
        <a:lstStyle/>
        <a:p>
          <a:pPr marL="0" lvl="0" indent="0" algn="l" defTabSz="1955800">
            <a:lnSpc>
              <a:spcPct val="90000"/>
            </a:lnSpc>
            <a:spcBef>
              <a:spcPct val="0"/>
            </a:spcBef>
            <a:spcAft>
              <a:spcPct val="35000"/>
            </a:spcAft>
            <a:buNone/>
          </a:pPr>
          <a:r>
            <a:rPr lang="zh-CN" altLang="en-US" sz="4400" kern="1200" dirty="0">
              <a:solidFill>
                <a:schemeClr val="bg1"/>
              </a:solidFill>
            </a:rPr>
            <a:t>双缓冲</a:t>
          </a:r>
        </a:p>
      </dsp:txBody>
      <dsp:txXfrm rot="10800000">
        <a:off x="1874646" y="1350664"/>
        <a:ext cx="5118479" cy="1039853"/>
      </dsp:txXfrm>
    </dsp:sp>
    <dsp:sp modelId="{48002825-B8AB-4DCA-9705-4B3DF45F012E}">
      <dsp:nvSpPr>
        <dsp:cNvPr id="0" name=""/>
        <dsp:cNvSpPr/>
      </dsp:nvSpPr>
      <dsp:spPr>
        <a:xfrm>
          <a:off x="1094756" y="1350664"/>
          <a:ext cx="1039853" cy="103985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614683" y="2700921"/>
          <a:ext cx="5378442" cy="10398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547" tIns="167640" rIns="312928" bIns="167640" numCol="1" spcCol="1270" anchor="ctr" anchorCtr="0">
          <a:noAutofit/>
        </a:bodyPr>
        <a:lstStyle/>
        <a:p>
          <a:pPr marL="0" lvl="0" indent="0" algn="l" defTabSz="1955800">
            <a:lnSpc>
              <a:spcPct val="90000"/>
            </a:lnSpc>
            <a:spcBef>
              <a:spcPct val="0"/>
            </a:spcBef>
            <a:spcAft>
              <a:spcPct val="35000"/>
            </a:spcAft>
            <a:buNone/>
          </a:pPr>
          <a:r>
            <a:rPr lang="zh-CN" altLang="en-US" sz="4400" kern="1200" dirty="0">
              <a:solidFill>
                <a:schemeClr val="bg1">
                  <a:lumMod val="50000"/>
                </a:schemeClr>
              </a:solidFill>
            </a:rPr>
            <a:t>多缓冲</a:t>
          </a:r>
        </a:p>
      </dsp:txBody>
      <dsp:txXfrm rot="10800000">
        <a:off x="1874646" y="2700921"/>
        <a:ext cx="5118479" cy="1039853"/>
      </dsp:txXfrm>
    </dsp:sp>
    <dsp:sp modelId="{9A979B63-E0BD-4AB8-9341-07C8EF7760AF}">
      <dsp:nvSpPr>
        <dsp:cNvPr id="0" name=""/>
        <dsp:cNvSpPr/>
      </dsp:nvSpPr>
      <dsp:spPr>
        <a:xfrm>
          <a:off x="1094756" y="2700921"/>
          <a:ext cx="1039853" cy="103985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614683" y="406"/>
          <a:ext cx="5378442" cy="10398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547" tIns="167640" rIns="312928" bIns="167640" numCol="1" spcCol="1270" anchor="ctr" anchorCtr="0">
          <a:noAutofit/>
        </a:bodyPr>
        <a:lstStyle/>
        <a:p>
          <a:pPr marL="0" lvl="0" indent="0" algn="l" defTabSz="1955800">
            <a:lnSpc>
              <a:spcPct val="90000"/>
            </a:lnSpc>
            <a:spcBef>
              <a:spcPct val="0"/>
            </a:spcBef>
            <a:spcAft>
              <a:spcPct val="35000"/>
            </a:spcAft>
            <a:buNone/>
          </a:pPr>
          <a:r>
            <a:rPr lang="zh-CN" altLang="en-US" sz="4400" kern="1200" dirty="0">
              <a:solidFill>
                <a:schemeClr val="bg1">
                  <a:lumMod val="50000"/>
                </a:schemeClr>
              </a:solidFill>
            </a:rPr>
            <a:t>单缓冲</a:t>
          </a:r>
        </a:p>
      </dsp:txBody>
      <dsp:txXfrm rot="10800000">
        <a:off x="1874646" y="406"/>
        <a:ext cx="5118479" cy="1039853"/>
      </dsp:txXfrm>
    </dsp:sp>
    <dsp:sp modelId="{35EFA3EB-4238-4E17-91FA-C992C6D844E0}">
      <dsp:nvSpPr>
        <dsp:cNvPr id="0" name=""/>
        <dsp:cNvSpPr/>
      </dsp:nvSpPr>
      <dsp:spPr>
        <a:xfrm>
          <a:off x="1094756" y="406"/>
          <a:ext cx="1039853" cy="103985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614683" y="1350664"/>
          <a:ext cx="5378442" cy="10398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547" tIns="167640" rIns="312928" bIns="167640" numCol="1" spcCol="1270" anchor="ctr" anchorCtr="0">
          <a:noAutofit/>
        </a:bodyPr>
        <a:lstStyle/>
        <a:p>
          <a:pPr marL="0" lvl="0" indent="0" algn="l" defTabSz="1955800">
            <a:lnSpc>
              <a:spcPct val="90000"/>
            </a:lnSpc>
            <a:spcBef>
              <a:spcPct val="0"/>
            </a:spcBef>
            <a:spcAft>
              <a:spcPct val="35000"/>
            </a:spcAft>
            <a:buNone/>
          </a:pPr>
          <a:r>
            <a:rPr lang="zh-CN" altLang="en-US" sz="4400" kern="1200" dirty="0">
              <a:solidFill>
                <a:schemeClr val="bg1">
                  <a:lumMod val="50000"/>
                </a:schemeClr>
              </a:solidFill>
            </a:rPr>
            <a:t>双缓冲</a:t>
          </a:r>
        </a:p>
      </dsp:txBody>
      <dsp:txXfrm rot="10800000">
        <a:off x="1874646" y="1350664"/>
        <a:ext cx="5118479" cy="1039853"/>
      </dsp:txXfrm>
    </dsp:sp>
    <dsp:sp modelId="{48002825-B8AB-4DCA-9705-4B3DF45F012E}">
      <dsp:nvSpPr>
        <dsp:cNvPr id="0" name=""/>
        <dsp:cNvSpPr/>
      </dsp:nvSpPr>
      <dsp:spPr>
        <a:xfrm>
          <a:off x="1094756" y="1350664"/>
          <a:ext cx="1039853" cy="103985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614683" y="2700921"/>
          <a:ext cx="5378442" cy="103985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8547" tIns="167640" rIns="312928" bIns="167640" numCol="1" spcCol="1270" anchor="ctr" anchorCtr="0">
          <a:noAutofit/>
        </a:bodyPr>
        <a:lstStyle/>
        <a:p>
          <a:pPr marL="0" lvl="0" indent="0" algn="l" defTabSz="1955800">
            <a:lnSpc>
              <a:spcPct val="90000"/>
            </a:lnSpc>
            <a:spcBef>
              <a:spcPct val="0"/>
            </a:spcBef>
            <a:spcAft>
              <a:spcPct val="35000"/>
            </a:spcAft>
            <a:buNone/>
          </a:pPr>
          <a:r>
            <a:rPr lang="zh-CN" altLang="en-US" sz="4400" kern="1200" dirty="0">
              <a:solidFill>
                <a:schemeClr val="bg1"/>
              </a:solidFill>
            </a:rPr>
            <a:t>多缓冲</a:t>
          </a:r>
        </a:p>
      </dsp:txBody>
      <dsp:txXfrm rot="10800000">
        <a:off x="1874646" y="2700921"/>
        <a:ext cx="5118479" cy="1039853"/>
      </dsp:txXfrm>
    </dsp:sp>
    <dsp:sp modelId="{9A979B63-E0BD-4AB8-9341-07C8EF7760AF}">
      <dsp:nvSpPr>
        <dsp:cNvPr id="0" name=""/>
        <dsp:cNvSpPr/>
      </dsp:nvSpPr>
      <dsp:spPr>
        <a:xfrm>
          <a:off x="1094756" y="2700921"/>
          <a:ext cx="1039853" cy="103985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898494" y="275"/>
          <a:ext cx="3179429" cy="39064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262" tIns="76200" rIns="14224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存储设备的物理结构</a:t>
          </a:r>
        </a:p>
      </dsp:txBody>
      <dsp:txXfrm rot="10800000">
        <a:off x="996154" y="275"/>
        <a:ext cx="3081769" cy="390641"/>
      </dsp:txXfrm>
    </dsp:sp>
    <dsp:sp modelId="{35EFA3EB-4238-4E17-91FA-C992C6D844E0}">
      <dsp:nvSpPr>
        <dsp:cNvPr id="0" name=""/>
        <dsp:cNvSpPr/>
      </dsp:nvSpPr>
      <dsp:spPr>
        <a:xfrm>
          <a:off x="703173" y="275"/>
          <a:ext cx="390641" cy="39064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898494" y="507525"/>
          <a:ext cx="3179429" cy="39064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262" tIns="76200" rIns="14224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循环排序</a:t>
          </a:r>
        </a:p>
      </dsp:txBody>
      <dsp:txXfrm rot="10800000">
        <a:off x="996154" y="507525"/>
        <a:ext cx="3081769" cy="390641"/>
      </dsp:txXfrm>
    </dsp:sp>
    <dsp:sp modelId="{48002825-B8AB-4DCA-9705-4B3DF45F012E}">
      <dsp:nvSpPr>
        <dsp:cNvPr id="0" name=""/>
        <dsp:cNvSpPr/>
      </dsp:nvSpPr>
      <dsp:spPr>
        <a:xfrm>
          <a:off x="703173" y="507525"/>
          <a:ext cx="390641" cy="39064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86381-5429-491A-B46D-F670D3C6F40D}">
      <dsp:nvSpPr>
        <dsp:cNvPr id="0" name=""/>
        <dsp:cNvSpPr/>
      </dsp:nvSpPr>
      <dsp:spPr>
        <a:xfrm rot="10800000">
          <a:off x="898494" y="1014776"/>
          <a:ext cx="3179429" cy="39064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262" tIns="76200" rIns="14224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优化分布</a:t>
          </a:r>
        </a:p>
      </dsp:txBody>
      <dsp:txXfrm rot="10800000">
        <a:off x="996154" y="1014776"/>
        <a:ext cx="3081769" cy="390641"/>
      </dsp:txXfrm>
    </dsp:sp>
    <dsp:sp modelId="{85A95C93-9C3D-4975-92D6-BB0A9CBB4F97}">
      <dsp:nvSpPr>
        <dsp:cNvPr id="0" name=""/>
        <dsp:cNvSpPr/>
      </dsp:nvSpPr>
      <dsp:spPr>
        <a:xfrm>
          <a:off x="703173" y="1014776"/>
          <a:ext cx="390641" cy="39064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7C1D01-5D41-4BD1-9238-70FAB3194554}">
      <dsp:nvSpPr>
        <dsp:cNvPr id="0" name=""/>
        <dsp:cNvSpPr/>
      </dsp:nvSpPr>
      <dsp:spPr>
        <a:xfrm rot="10800000">
          <a:off x="898494" y="1522026"/>
          <a:ext cx="3179429" cy="39064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262" tIns="76200" rIns="14224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accent2">
                  <a:lumMod val="60000"/>
                  <a:lumOff val="40000"/>
                </a:schemeClr>
              </a:solidFill>
            </a:rPr>
            <a:t>交替地址</a:t>
          </a:r>
        </a:p>
      </dsp:txBody>
      <dsp:txXfrm rot="10800000">
        <a:off x="996154" y="1522026"/>
        <a:ext cx="3081769" cy="390641"/>
      </dsp:txXfrm>
    </dsp:sp>
    <dsp:sp modelId="{F57B80E5-1F23-453F-97D1-16B03FCE6DE7}">
      <dsp:nvSpPr>
        <dsp:cNvPr id="0" name=""/>
        <dsp:cNvSpPr/>
      </dsp:nvSpPr>
      <dsp:spPr>
        <a:xfrm>
          <a:off x="703173" y="1522026"/>
          <a:ext cx="390641" cy="39064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898494" y="2029276"/>
          <a:ext cx="3179429" cy="39064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262" tIns="76200" rIns="14224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搜查定位</a:t>
          </a:r>
        </a:p>
      </dsp:txBody>
      <dsp:txXfrm rot="10800000">
        <a:off x="996154" y="2029276"/>
        <a:ext cx="3081769" cy="390641"/>
      </dsp:txXfrm>
    </dsp:sp>
    <dsp:sp modelId="{9A979B63-E0BD-4AB8-9341-07C8EF7760AF}">
      <dsp:nvSpPr>
        <dsp:cNvPr id="0" name=""/>
        <dsp:cNvSpPr/>
      </dsp:nvSpPr>
      <dsp:spPr>
        <a:xfrm>
          <a:off x="703173" y="2029276"/>
          <a:ext cx="390641" cy="39064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4A4E2-2D4F-479A-9999-3621B3DE1494}">
      <dsp:nvSpPr>
        <dsp:cNvPr id="0" name=""/>
        <dsp:cNvSpPr/>
      </dsp:nvSpPr>
      <dsp:spPr>
        <a:xfrm rot="10800000">
          <a:off x="898494" y="2536527"/>
          <a:ext cx="3179429" cy="39064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262" tIns="76200" rIns="14224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独立磁盘冗余阵列</a:t>
          </a:r>
        </a:p>
      </dsp:txBody>
      <dsp:txXfrm rot="10800000">
        <a:off x="996154" y="2536527"/>
        <a:ext cx="3081769" cy="390641"/>
      </dsp:txXfrm>
    </dsp:sp>
    <dsp:sp modelId="{58837DD9-AAE7-419D-BABD-91B9A242348B}">
      <dsp:nvSpPr>
        <dsp:cNvPr id="0" name=""/>
        <dsp:cNvSpPr/>
      </dsp:nvSpPr>
      <dsp:spPr>
        <a:xfrm>
          <a:off x="703173" y="2536527"/>
          <a:ext cx="390641" cy="39064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C6F0CC-1320-4411-8BB8-86AC3DBB1323}">
      <dsp:nvSpPr>
        <dsp:cNvPr id="0" name=""/>
        <dsp:cNvSpPr/>
      </dsp:nvSpPr>
      <dsp:spPr>
        <a:xfrm rot="10800000">
          <a:off x="898494" y="3043777"/>
          <a:ext cx="3179429" cy="39064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262" tIns="76200" rIns="14224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提高磁盘</a:t>
          </a:r>
          <a:r>
            <a:rPr lang="en-US" altLang="zh-CN" sz="2000" kern="1200" dirty="0"/>
            <a:t>I/O</a:t>
          </a:r>
          <a:r>
            <a:rPr lang="zh-CN" altLang="en-US" sz="2000" kern="1200" dirty="0"/>
            <a:t>速度的方法</a:t>
          </a:r>
        </a:p>
      </dsp:txBody>
      <dsp:txXfrm rot="10800000">
        <a:off x="996154" y="3043777"/>
        <a:ext cx="3081769" cy="390641"/>
      </dsp:txXfrm>
    </dsp:sp>
    <dsp:sp modelId="{F527BA80-1825-4647-817F-063ED32BA042}">
      <dsp:nvSpPr>
        <dsp:cNvPr id="0" name=""/>
        <dsp:cNvSpPr/>
      </dsp:nvSpPr>
      <dsp:spPr>
        <a:xfrm>
          <a:off x="703173" y="3043777"/>
          <a:ext cx="390641" cy="39064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29356" y="43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solidFill>
            </a:rPr>
            <a:t>存储设备的物理结构</a:t>
          </a:r>
        </a:p>
      </dsp:txBody>
      <dsp:txXfrm rot="10800000">
        <a:off x="1584717" y="438"/>
        <a:ext cx="4902589" cy="621445"/>
      </dsp:txXfrm>
    </dsp:sp>
    <dsp:sp modelId="{35EFA3EB-4238-4E17-91FA-C992C6D844E0}">
      <dsp:nvSpPr>
        <dsp:cNvPr id="0" name=""/>
        <dsp:cNvSpPr/>
      </dsp:nvSpPr>
      <dsp:spPr>
        <a:xfrm>
          <a:off x="1118633" y="43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29356" y="80739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循环排序</a:t>
          </a:r>
        </a:p>
      </dsp:txBody>
      <dsp:txXfrm rot="10800000">
        <a:off x="1584717" y="807390"/>
        <a:ext cx="4902589" cy="621445"/>
      </dsp:txXfrm>
    </dsp:sp>
    <dsp:sp modelId="{48002825-B8AB-4DCA-9705-4B3DF45F012E}">
      <dsp:nvSpPr>
        <dsp:cNvPr id="0" name=""/>
        <dsp:cNvSpPr/>
      </dsp:nvSpPr>
      <dsp:spPr>
        <a:xfrm>
          <a:off x="1118633" y="80739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86381-5429-491A-B46D-F670D3C6F40D}">
      <dsp:nvSpPr>
        <dsp:cNvPr id="0" name=""/>
        <dsp:cNvSpPr/>
      </dsp:nvSpPr>
      <dsp:spPr>
        <a:xfrm rot="10800000">
          <a:off x="1429356" y="1614342"/>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优化分布</a:t>
          </a:r>
        </a:p>
      </dsp:txBody>
      <dsp:txXfrm rot="10800000">
        <a:off x="1584717" y="1614342"/>
        <a:ext cx="4902589" cy="621445"/>
      </dsp:txXfrm>
    </dsp:sp>
    <dsp:sp modelId="{85A95C93-9C3D-4975-92D6-BB0A9CBB4F97}">
      <dsp:nvSpPr>
        <dsp:cNvPr id="0" name=""/>
        <dsp:cNvSpPr/>
      </dsp:nvSpPr>
      <dsp:spPr>
        <a:xfrm>
          <a:off x="1118633" y="1614342"/>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7C1D01-5D41-4BD1-9238-70FAB3194554}">
      <dsp:nvSpPr>
        <dsp:cNvPr id="0" name=""/>
        <dsp:cNvSpPr/>
      </dsp:nvSpPr>
      <dsp:spPr>
        <a:xfrm rot="10800000">
          <a:off x="1429356" y="2421294"/>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交替地址</a:t>
          </a:r>
        </a:p>
      </dsp:txBody>
      <dsp:txXfrm rot="10800000">
        <a:off x="1584717" y="2421294"/>
        <a:ext cx="4902589" cy="621445"/>
      </dsp:txXfrm>
    </dsp:sp>
    <dsp:sp modelId="{F57B80E5-1F23-453F-97D1-16B03FCE6DE7}">
      <dsp:nvSpPr>
        <dsp:cNvPr id="0" name=""/>
        <dsp:cNvSpPr/>
      </dsp:nvSpPr>
      <dsp:spPr>
        <a:xfrm>
          <a:off x="1118633" y="2421294"/>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429356" y="3228246"/>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搜查定位</a:t>
          </a:r>
        </a:p>
      </dsp:txBody>
      <dsp:txXfrm rot="10800000">
        <a:off x="1584717" y="3228246"/>
        <a:ext cx="4902589" cy="621445"/>
      </dsp:txXfrm>
    </dsp:sp>
    <dsp:sp modelId="{9A979B63-E0BD-4AB8-9341-07C8EF7760AF}">
      <dsp:nvSpPr>
        <dsp:cNvPr id="0" name=""/>
        <dsp:cNvSpPr/>
      </dsp:nvSpPr>
      <dsp:spPr>
        <a:xfrm>
          <a:off x="1118633" y="3228246"/>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4A4E2-2D4F-479A-9999-3621B3DE1494}">
      <dsp:nvSpPr>
        <dsp:cNvPr id="0" name=""/>
        <dsp:cNvSpPr/>
      </dsp:nvSpPr>
      <dsp:spPr>
        <a:xfrm rot="10800000">
          <a:off x="1429356" y="403519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独立磁盘冗余阵列</a:t>
          </a:r>
        </a:p>
      </dsp:txBody>
      <dsp:txXfrm rot="10800000">
        <a:off x="1584717" y="4035198"/>
        <a:ext cx="4902589" cy="621445"/>
      </dsp:txXfrm>
    </dsp:sp>
    <dsp:sp modelId="{58837DD9-AAE7-419D-BABD-91B9A242348B}">
      <dsp:nvSpPr>
        <dsp:cNvPr id="0" name=""/>
        <dsp:cNvSpPr/>
      </dsp:nvSpPr>
      <dsp:spPr>
        <a:xfrm>
          <a:off x="1118633" y="403519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C6F0CC-1320-4411-8BB8-86AC3DBB1323}">
      <dsp:nvSpPr>
        <dsp:cNvPr id="0" name=""/>
        <dsp:cNvSpPr/>
      </dsp:nvSpPr>
      <dsp:spPr>
        <a:xfrm rot="10800000">
          <a:off x="1429356" y="484215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提高磁盘</a:t>
          </a:r>
          <a:r>
            <a:rPr lang="en-US" altLang="zh-CN" sz="2400" kern="1200" dirty="0">
              <a:solidFill>
                <a:schemeClr val="bg1">
                  <a:lumMod val="50000"/>
                </a:schemeClr>
              </a:solidFill>
            </a:rPr>
            <a:t>I/O</a:t>
          </a:r>
          <a:r>
            <a:rPr lang="zh-CN" altLang="en-US" sz="2400" kern="1200" dirty="0">
              <a:solidFill>
                <a:schemeClr val="bg1">
                  <a:lumMod val="50000"/>
                </a:schemeClr>
              </a:solidFill>
            </a:rPr>
            <a:t>速度的方法</a:t>
          </a:r>
        </a:p>
      </dsp:txBody>
      <dsp:txXfrm rot="10800000">
        <a:off x="1584717" y="4842150"/>
        <a:ext cx="4902589" cy="621445"/>
      </dsp:txXfrm>
    </dsp:sp>
    <dsp:sp modelId="{F527BA80-1825-4647-817F-063ED32BA042}">
      <dsp:nvSpPr>
        <dsp:cNvPr id="0" name=""/>
        <dsp:cNvSpPr/>
      </dsp:nvSpPr>
      <dsp:spPr>
        <a:xfrm>
          <a:off x="1118633" y="484215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29356" y="43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存储设备的物理结构</a:t>
          </a:r>
        </a:p>
      </dsp:txBody>
      <dsp:txXfrm rot="10800000">
        <a:off x="1584717" y="438"/>
        <a:ext cx="4902589" cy="621445"/>
      </dsp:txXfrm>
    </dsp:sp>
    <dsp:sp modelId="{35EFA3EB-4238-4E17-91FA-C992C6D844E0}">
      <dsp:nvSpPr>
        <dsp:cNvPr id="0" name=""/>
        <dsp:cNvSpPr/>
      </dsp:nvSpPr>
      <dsp:spPr>
        <a:xfrm>
          <a:off x="1118633" y="43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29356" y="80739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solidFill>
            </a:rPr>
            <a:t>循环排序</a:t>
          </a:r>
        </a:p>
      </dsp:txBody>
      <dsp:txXfrm rot="10800000">
        <a:off x="1584717" y="807390"/>
        <a:ext cx="4902589" cy="621445"/>
      </dsp:txXfrm>
    </dsp:sp>
    <dsp:sp modelId="{48002825-B8AB-4DCA-9705-4B3DF45F012E}">
      <dsp:nvSpPr>
        <dsp:cNvPr id="0" name=""/>
        <dsp:cNvSpPr/>
      </dsp:nvSpPr>
      <dsp:spPr>
        <a:xfrm>
          <a:off x="1118633" y="80739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86381-5429-491A-B46D-F670D3C6F40D}">
      <dsp:nvSpPr>
        <dsp:cNvPr id="0" name=""/>
        <dsp:cNvSpPr/>
      </dsp:nvSpPr>
      <dsp:spPr>
        <a:xfrm rot="10800000">
          <a:off x="1429356" y="1614342"/>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优化分布</a:t>
          </a:r>
        </a:p>
      </dsp:txBody>
      <dsp:txXfrm rot="10800000">
        <a:off x="1584717" y="1614342"/>
        <a:ext cx="4902589" cy="621445"/>
      </dsp:txXfrm>
    </dsp:sp>
    <dsp:sp modelId="{85A95C93-9C3D-4975-92D6-BB0A9CBB4F97}">
      <dsp:nvSpPr>
        <dsp:cNvPr id="0" name=""/>
        <dsp:cNvSpPr/>
      </dsp:nvSpPr>
      <dsp:spPr>
        <a:xfrm>
          <a:off x="1118633" y="1614342"/>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7C1D01-5D41-4BD1-9238-70FAB3194554}">
      <dsp:nvSpPr>
        <dsp:cNvPr id="0" name=""/>
        <dsp:cNvSpPr/>
      </dsp:nvSpPr>
      <dsp:spPr>
        <a:xfrm rot="10800000">
          <a:off x="1429356" y="2421294"/>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交替地址</a:t>
          </a:r>
        </a:p>
      </dsp:txBody>
      <dsp:txXfrm rot="10800000">
        <a:off x="1584717" y="2421294"/>
        <a:ext cx="4902589" cy="621445"/>
      </dsp:txXfrm>
    </dsp:sp>
    <dsp:sp modelId="{F57B80E5-1F23-453F-97D1-16B03FCE6DE7}">
      <dsp:nvSpPr>
        <dsp:cNvPr id="0" name=""/>
        <dsp:cNvSpPr/>
      </dsp:nvSpPr>
      <dsp:spPr>
        <a:xfrm>
          <a:off x="1118633" y="2421294"/>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429356" y="3228246"/>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搜查定位</a:t>
          </a:r>
        </a:p>
      </dsp:txBody>
      <dsp:txXfrm rot="10800000">
        <a:off x="1584717" y="3228246"/>
        <a:ext cx="4902589" cy="621445"/>
      </dsp:txXfrm>
    </dsp:sp>
    <dsp:sp modelId="{9A979B63-E0BD-4AB8-9341-07C8EF7760AF}">
      <dsp:nvSpPr>
        <dsp:cNvPr id="0" name=""/>
        <dsp:cNvSpPr/>
      </dsp:nvSpPr>
      <dsp:spPr>
        <a:xfrm>
          <a:off x="1118633" y="3228246"/>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4A4E2-2D4F-479A-9999-3621B3DE1494}">
      <dsp:nvSpPr>
        <dsp:cNvPr id="0" name=""/>
        <dsp:cNvSpPr/>
      </dsp:nvSpPr>
      <dsp:spPr>
        <a:xfrm rot="10800000">
          <a:off x="1429356" y="403519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独立磁盘冗余阵列</a:t>
          </a:r>
        </a:p>
      </dsp:txBody>
      <dsp:txXfrm rot="10800000">
        <a:off x="1584717" y="4035198"/>
        <a:ext cx="4902589" cy="621445"/>
      </dsp:txXfrm>
    </dsp:sp>
    <dsp:sp modelId="{58837DD9-AAE7-419D-BABD-91B9A242348B}">
      <dsp:nvSpPr>
        <dsp:cNvPr id="0" name=""/>
        <dsp:cNvSpPr/>
      </dsp:nvSpPr>
      <dsp:spPr>
        <a:xfrm>
          <a:off x="1118633" y="403519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C6F0CC-1320-4411-8BB8-86AC3DBB1323}">
      <dsp:nvSpPr>
        <dsp:cNvPr id="0" name=""/>
        <dsp:cNvSpPr/>
      </dsp:nvSpPr>
      <dsp:spPr>
        <a:xfrm rot="10800000">
          <a:off x="1429356" y="484215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提高磁盘</a:t>
          </a:r>
          <a:r>
            <a:rPr lang="en-US" altLang="zh-CN" sz="2400" kern="1200" dirty="0">
              <a:solidFill>
                <a:schemeClr val="bg1">
                  <a:lumMod val="50000"/>
                </a:schemeClr>
              </a:solidFill>
            </a:rPr>
            <a:t>I/O</a:t>
          </a:r>
          <a:r>
            <a:rPr lang="zh-CN" altLang="en-US" sz="2400" kern="1200" dirty="0">
              <a:solidFill>
                <a:schemeClr val="bg1">
                  <a:lumMod val="50000"/>
                </a:schemeClr>
              </a:solidFill>
            </a:rPr>
            <a:t>速度的方法</a:t>
          </a:r>
        </a:p>
      </dsp:txBody>
      <dsp:txXfrm rot="10800000">
        <a:off x="1584717" y="4842150"/>
        <a:ext cx="4902589" cy="621445"/>
      </dsp:txXfrm>
    </dsp:sp>
    <dsp:sp modelId="{F527BA80-1825-4647-817F-063ED32BA042}">
      <dsp:nvSpPr>
        <dsp:cNvPr id="0" name=""/>
        <dsp:cNvSpPr/>
      </dsp:nvSpPr>
      <dsp:spPr>
        <a:xfrm>
          <a:off x="1118633" y="484215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29356" y="43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存储设备的物理结构</a:t>
          </a:r>
        </a:p>
      </dsp:txBody>
      <dsp:txXfrm rot="10800000">
        <a:off x="1584717" y="438"/>
        <a:ext cx="4902589" cy="621445"/>
      </dsp:txXfrm>
    </dsp:sp>
    <dsp:sp modelId="{35EFA3EB-4238-4E17-91FA-C992C6D844E0}">
      <dsp:nvSpPr>
        <dsp:cNvPr id="0" name=""/>
        <dsp:cNvSpPr/>
      </dsp:nvSpPr>
      <dsp:spPr>
        <a:xfrm>
          <a:off x="1118633" y="43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29356" y="80739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循环排序</a:t>
          </a:r>
        </a:p>
      </dsp:txBody>
      <dsp:txXfrm rot="10800000">
        <a:off x="1584717" y="807390"/>
        <a:ext cx="4902589" cy="621445"/>
      </dsp:txXfrm>
    </dsp:sp>
    <dsp:sp modelId="{48002825-B8AB-4DCA-9705-4B3DF45F012E}">
      <dsp:nvSpPr>
        <dsp:cNvPr id="0" name=""/>
        <dsp:cNvSpPr/>
      </dsp:nvSpPr>
      <dsp:spPr>
        <a:xfrm>
          <a:off x="1118633" y="80739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86381-5429-491A-B46D-F670D3C6F40D}">
      <dsp:nvSpPr>
        <dsp:cNvPr id="0" name=""/>
        <dsp:cNvSpPr/>
      </dsp:nvSpPr>
      <dsp:spPr>
        <a:xfrm rot="10800000">
          <a:off x="1429356" y="1614342"/>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solidFill>
            </a:rPr>
            <a:t>优化分布</a:t>
          </a:r>
        </a:p>
      </dsp:txBody>
      <dsp:txXfrm rot="10800000">
        <a:off x="1584717" y="1614342"/>
        <a:ext cx="4902589" cy="621445"/>
      </dsp:txXfrm>
    </dsp:sp>
    <dsp:sp modelId="{85A95C93-9C3D-4975-92D6-BB0A9CBB4F97}">
      <dsp:nvSpPr>
        <dsp:cNvPr id="0" name=""/>
        <dsp:cNvSpPr/>
      </dsp:nvSpPr>
      <dsp:spPr>
        <a:xfrm>
          <a:off x="1118633" y="1614342"/>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7C1D01-5D41-4BD1-9238-70FAB3194554}">
      <dsp:nvSpPr>
        <dsp:cNvPr id="0" name=""/>
        <dsp:cNvSpPr/>
      </dsp:nvSpPr>
      <dsp:spPr>
        <a:xfrm rot="10800000">
          <a:off x="1429356" y="2421294"/>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交替地址</a:t>
          </a:r>
        </a:p>
      </dsp:txBody>
      <dsp:txXfrm rot="10800000">
        <a:off x="1584717" y="2421294"/>
        <a:ext cx="4902589" cy="621445"/>
      </dsp:txXfrm>
    </dsp:sp>
    <dsp:sp modelId="{F57B80E5-1F23-453F-97D1-16B03FCE6DE7}">
      <dsp:nvSpPr>
        <dsp:cNvPr id="0" name=""/>
        <dsp:cNvSpPr/>
      </dsp:nvSpPr>
      <dsp:spPr>
        <a:xfrm>
          <a:off x="1118633" y="2421294"/>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429356" y="3228246"/>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搜查定位</a:t>
          </a:r>
        </a:p>
      </dsp:txBody>
      <dsp:txXfrm rot="10800000">
        <a:off x="1584717" y="3228246"/>
        <a:ext cx="4902589" cy="621445"/>
      </dsp:txXfrm>
    </dsp:sp>
    <dsp:sp modelId="{9A979B63-E0BD-4AB8-9341-07C8EF7760AF}">
      <dsp:nvSpPr>
        <dsp:cNvPr id="0" name=""/>
        <dsp:cNvSpPr/>
      </dsp:nvSpPr>
      <dsp:spPr>
        <a:xfrm>
          <a:off x="1118633" y="3228246"/>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4A4E2-2D4F-479A-9999-3621B3DE1494}">
      <dsp:nvSpPr>
        <dsp:cNvPr id="0" name=""/>
        <dsp:cNvSpPr/>
      </dsp:nvSpPr>
      <dsp:spPr>
        <a:xfrm rot="10800000">
          <a:off x="1429356" y="403519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独立磁盘冗余阵列</a:t>
          </a:r>
        </a:p>
      </dsp:txBody>
      <dsp:txXfrm rot="10800000">
        <a:off x="1584717" y="4035198"/>
        <a:ext cx="4902589" cy="621445"/>
      </dsp:txXfrm>
    </dsp:sp>
    <dsp:sp modelId="{58837DD9-AAE7-419D-BABD-91B9A242348B}">
      <dsp:nvSpPr>
        <dsp:cNvPr id="0" name=""/>
        <dsp:cNvSpPr/>
      </dsp:nvSpPr>
      <dsp:spPr>
        <a:xfrm>
          <a:off x="1118633" y="403519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C6F0CC-1320-4411-8BB8-86AC3DBB1323}">
      <dsp:nvSpPr>
        <dsp:cNvPr id="0" name=""/>
        <dsp:cNvSpPr/>
      </dsp:nvSpPr>
      <dsp:spPr>
        <a:xfrm rot="10800000">
          <a:off x="1429356" y="484215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提高磁盘</a:t>
          </a:r>
          <a:r>
            <a:rPr lang="en-US" altLang="zh-CN" sz="2400" kern="1200" dirty="0">
              <a:solidFill>
                <a:schemeClr val="bg1">
                  <a:lumMod val="50000"/>
                </a:schemeClr>
              </a:solidFill>
            </a:rPr>
            <a:t>I/O</a:t>
          </a:r>
          <a:r>
            <a:rPr lang="zh-CN" altLang="en-US" sz="2400" kern="1200" dirty="0">
              <a:solidFill>
                <a:schemeClr val="bg1">
                  <a:lumMod val="50000"/>
                </a:schemeClr>
              </a:solidFill>
            </a:rPr>
            <a:t>速度的方法</a:t>
          </a:r>
        </a:p>
      </dsp:txBody>
      <dsp:txXfrm rot="10800000">
        <a:off x="1584717" y="4842150"/>
        <a:ext cx="4902589" cy="621445"/>
      </dsp:txXfrm>
    </dsp:sp>
    <dsp:sp modelId="{F527BA80-1825-4647-817F-063ED32BA042}">
      <dsp:nvSpPr>
        <dsp:cNvPr id="0" name=""/>
        <dsp:cNvSpPr/>
      </dsp:nvSpPr>
      <dsp:spPr>
        <a:xfrm>
          <a:off x="1118633" y="484215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070414" y="1328"/>
          <a:ext cx="3370795" cy="8855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488" tIns="133350" rIns="248920" bIns="133350"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I/O </a:t>
          </a:r>
          <a:r>
            <a:rPr lang="zh-CN" altLang="en-US" sz="3500" kern="1200" dirty="0"/>
            <a:t>系统</a:t>
          </a:r>
        </a:p>
      </dsp:txBody>
      <dsp:txXfrm rot="10800000">
        <a:off x="1291793" y="1328"/>
        <a:ext cx="3149416" cy="885517"/>
      </dsp:txXfrm>
    </dsp:sp>
    <dsp:sp modelId="{35EFA3EB-4238-4E17-91FA-C992C6D844E0}">
      <dsp:nvSpPr>
        <dsp:cNvPr id="0" name=""/>
        <dsp:cNvSpPr/>
      </dsp:nvSpPr>
      <dsp:spPr>
        <a:xfrm>
          <a:off x="627655" y="1328"/>
          <a:ext cx="885517" cy="8855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070414" y="1151178"/>
          <a:ext cx="3370795" cy="8855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488" tIns="133350" rIns="248920" bIns="133350"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I/O </a:t>
          </a:r>
          <a:r>
            <a:rPr lang="zh-CN" altLang="en-US" sz="3500" kern="1200" dirty="0"/>
            <a:t>控制方式</a:t>
          </a:r>
        </a:p>
      </dsp:txBody>
      <dsp:txXfrm rot="10800000">
        <a:off x="1291793" y="1151178"/>
        <a:ext cx="3149416" cy="885517"/>
      </dsp:txXfrm>
    </dsp:sp>
    <dsp:sp modelId="{48002825-B8AB-4DCA-9705-4B3DF45F012E}">
      <dsp:nvSpPr>
        <dsp:cNvPr id="0" name=""/>
        <dsp:cNvSpPr/>
      </dsp:nvSpPr>
      <dsp:spPr>
        <a:xfrm>
          <a:off x="627655" y="1151178"/>
          <a:ext cx="885517" cy="8855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070414" y="2301028"/>
          <a:ext cx="3370795" cy="88551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488" tIns="133350" rIns="248920" bIns="133350" numCol="1" spcCol="1270" anchor="ctr" anchorCtr="0">
          <a:noAutofit/>
        </a:bodyPr>
        <a:lstStyle/>
        <a:p>
          <a:pPr marL="0" lvl="0" indent="0" algn="ctr" defTabSz="1555750">
            <a:lnSpc>
              <a:spcPct val="90000"/>
            </a:lnSpc>
            <a:spcBef>
              <a:spcPct val="0"/>
            </a:spcBef>
            <a:spcAft>
              <a:spcPct val="35000"/>
            </a:spcAft>
            <a:buNone/>
          </a:pPr>
          <a:r>
            <a:rPr lang="zh-CN" altLang="en-US" sz="3500" kern="1200" dirty="0"/>
            <a:t>设备控制器</a:t>
          </a:r>
        </a:p>
      </dsp:txBody>
      <dsp:txXfrm rot="10800000">
        <a:off x="1291793" y="2301028"/>
        <a:ext cx="3149416" cy="885517"/>
      </dsp:txXfrm>
    </dsp:sp>
    <dsp:sp modelId="{9A979B63-E0BD-4AB8-9341-07C8EF7760AF}">
      <dsp:nvSpPr>
        <dsp:cNvPr id="0" name=""/>
        <dsp:cNvSpPr/>
      </dsp:nvSpPr>
      <dsp:spPr>
        <a:xfrm>
          <a:off x="627655" y="2301028"/>
          <a:ext cx="885517" cy="88551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29356" y="43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存储设备的物理结构</a:t>
          </a:r>
        </a:p>
      </dsp:txBody>
      <dsp:txXfrm rot="10800000">
        <a:off x="1584717" y="438"/>
        <a:ext cx="4902589" cy="621445"/>
      </dsp:txXfrm>
    </dsp:sp>
    <dsp:sp modelId="{35EFA3EB-4238-4E17-91FA-C992C6D844E0}">
      <dsp:nvSpPr>
        <dsp:cNvPr id="0" name=""/>
        <dsp:cNvSpPr/>
      </dsp:nvSpPr>
      <dsp:spPr>
        <a:xfrm>
          <a:off x="1118633" y="43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29356" y="80739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循环排序</a:t>
          </a:r>
        </a:p>
      </dsp:txBody>
      <dsp:txXfrm rot="10800000">
        <a:off x="1584717" y="807390"/>
        <a:ext cx="4902589" cy="621445"/>
      </dsp:txXfrm>
    </dsp:sp>
    <dsp:sp modelId="{48002825-B8AB-4DCA-9705-4B3DF45F012E}">
      <dsp:nvSpPr>
        <dsp:cNvPr id="0" name=""/>
        <dsp:cNvSpPr/>
      </dsp:nvSpPr>
      <dsp:spPr>
        <a:xfrm>
          <a:off x="1118633" y="80739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86381-5429-491A-B46D-F670D3C6F40D}">
      <dsp:nvSpPr>
        <dsp:cNvPr id="0" name=""/>
        <dsp:cNvSpPr/>
      </dsp:nvSpPr>
      <dsp:spPr>
        <a:xfrm rot="10800000">
          <a:off x="1429356" y="1614342"/>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优化分布</a:t>
          </a:r>
        </a:p>
      </dsp:txBody>
      <dsp:txXfrm rot="10800000">
        <a:off x="1584717" y="1614342"/>
        <a:ext cx="4902589" cy="621445"/>
      </dsp:txXfrm>
    </dsp:sp>
    <dsp:sp modelId="{85A95C93-9C3D-4975-92D6-BB0A9CBB4F97}">
      <dsp:nvSpPr>
        <dsp:cNvPr id="0" name=""/>
        <dsp:cNvSpPr/>
      </dsp:nvSpPr>
      <dsp:spPr>
        <a:xfrm>
          <a:off x="1118633" y="1614342"/>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7C1D01-5D41-4BD1-9238-70FAB3194554}">
      <dsp:nvSpPr>
        <dsp:cNvPr id="0" name=""/>
        <dsp:cNvSpPr/>
      </dsp:nvSpPr>
      <dsp:spPr>
        <a:xfrm rot="10800000">
          <a:off x="1429356" y="2421294"/>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accent2">
                  <a:lumMod val="60000"/>
                  <a:lumOff val="40000"/>
                </a:schemeClr>
              </a:solidFill>
            </a:rPr>
            <a:t>交替地址</a:t>
          </a:r>
        </a:p>
      </dsp:txBody>
      <dsp:txXfrm rot="10800000">
        <a:off x="1584717" y="2421294"/>
        <a:ext cx="4902589" cy="621445"/>
      </dsp:txXfrm>
    </dsp:sp>
    <dsp:sp modelId="{F57B80E5-1F23-453F-97D1-16B03FCE6DE7}">
      <dsp:nvSpPr>
        <dsp:cNvPr id="0" name=""/>
        <dsp:cNvSpPr/>
      </dsp:nvSpPr>
      <dsp:spPr>
        <a:xfrm>
          <a:off x="1118633" y="2421294"/>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429356" y="3228246"/>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搜查定位</a:t>
          </a:r>
        </a:p>
      </dsp:txBody>
      <dsp:txXfrm rot="10800000">
        <a:off x="1584717" y="3228246"/>
        <a:ext cx="4902589" cy="621445"/>
      </dsp:txXfrm>
    </dsp:sp>
    <dsp:sp modelId="{9A979B63-E0BD-4AB8-9341-07C8EF7760AF}">
      <dsp:nvSpPr>
        <dsp:cNvPr id="0" name=""/>
        <dsp:cNvSpPr/>
      </dsp:nvSpPr>
      <dsp:spPr>
        <a:xfrm>
          <a:off x="1118633" y="3228246"/>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4A4E2-2D4F-479A-9999-3621B3DE1494}">
      <dsp:nvSpPr>
        <dsp:cNvPr id="0" name=""/>
        <dsp:cNvSpPr/>
      </dsp:nvSpPr>
      <dsp:spPr>
        <a:xfrm rot="10800000">
          <a:off x="1429356" y="403519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独立磁盘冗余阵列</a:t>
          </a:r>
        </a:p>
      </dsp:txBody>
      <dsp:txXfrm rot="10800000">
        <a:off x="1584717" y="4035198"/>
        <a:ext cx="4902589" cy="621445"/>
      </dsp:txXfrm>
    </dsp:sp>
    <dsp:sp modelId="{58837DD9-AAE7-419D-BABD-91B9A242348B}">
      <dsp:nvSpPr>
        <dsp:cNvPr id="0" name=""/>
        <dsp:cNvSpPr/>
      </dsp:nvSpPr>
      <dsp:spPr>
        <a:xfrm>
          <a:off x="1118633" y="403519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C6F0CC-1320-4411-8BB8-86AC3DBB1323}">
      <dsp:nvSpPr>
        <dsp:cNvPr id="0" name=""/>
        <dsp:cNvSpPr/>
      </dsp:nvSpPr>
      <dsp:spPr>
        <a:xfrm rot="10800000">
          <a:off x="1429356" y="484215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提高磁盘</a:t>
          </a:r>
          <a:r>
            <a:rPr lang="en-US" altLang="zh-CN" sz="2400" kern="1200" dirty="0">
              <a:solidFill>
                <a:schemeClr val="bg1">
                  <a:lumMod val="50000"/>
                </a:schemeClr>
              </a:solidFill>
            </a:rPr>
            <a:t>I/O</a:t>
          </a:r>
          <a:r>
            <a:rPr lang="zh-CN" altLang="en-US" sz="2400" kern="1200" dirty="0">
              <a:solidFill>
                <a:schemeClr val="bg1">
                  <a:lumMod val="50000"/>
                </a:schemeClr>
              </a:solidFill>
            </a:rPr>
            <a:t>速度的方法</a:t>
          </a:r>
        </a:p>
      </dsp:txBody>
      <dsp:txXfrm rot="10800000">
        <a:off x="1584717" y="4842150"/>
        <a:ext cx="4902589" cy="621445"/>
      </dsp:txXfrm>
    </dsp:sp>
    <dsp:sp modelId="{F527BA80-1825-4647-817F-063ED32BA042}">
      <dsp:nvSpPr>
        <dsp:cNvPr id="0" name=""/>
        <dsp:cNvSpPr/>
      </dsp:nvSpPr>
      <dsp:spPr>
        <a:xfrm>
          <a:off x="1118633" y="484215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29356" y="43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存储设备的物理结构</a:t>
          </a:r>
        </a:p>
      </dsp:txBody>
      <dsp:txXfrm rot="10800000">
        <a:off x="1584717" y="438"/>
        <a:ext cx="4902589" cy="621445"/>
      </dsp:txXfrm>
    </dsp:sp>
    <dsp:sp modelId="{35EFA3EB-4238-4E17-91FA-C992C6D844E0}">
      <dsp:nvSpPr>
        <dsp:cNvPr id="0" name=""/>
        <dsp:cNvSpPr/>
      </dsp:nvSpPr>
      <dsp:spPr>
        <a:xfrm>
          <a:off x="1118633" y="43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29356" y="80739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循环排序</a:t>
          </a:r>
        </a:p>
      </dsp:txBody>
      <dsp:txXfrm rot="10800000">
        <a:off x="1584717" y="807390"/>
        <a:ext cx="4902589" cy="621445"/>
      </dsp:txXfrm>
    </dsp:sp>
    <dsp:sp modelId="{48002825-B8AB-4DCA-9705-4B3DF45F012E}">
      <dsp:nvSpPr>
        <dsp:cNvPr id="0" name=""/>
        <dsp:cNvSpPr/>
      </dsp:nvSpPr>
      <dsp:spPr>
        <a:xfrm>
          <a:off x="1118633" y="80739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86381-5429-491A-B46D-F670D3C6F40D}">
      <dsp:nvSpPr>
        <dsp:cNvPr id="0" name=""/>
        <dsp:cNvSpPr/>
      </dsp:nvSpPr>
      <dsp:spPr>
        <a:xfrm rot="10800000">
          <a:off x="1429356" y="1614342"/>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优化分布</a:t>
          </a:r>
        </a:p>
      </dsp:txBody>
      <dsp:txXfrm rot="10800000">
        <a:off x="1584717" y="1614342"/>
        <a:ext cx="4902589" cy="621445"/>
      </dsp:txXfrm>
    </dsp:sp>
    <dsp:sp modelId="{85A95C93-9C3D-4975-92D6-BB0A9CBB4F97}">
      <dsp:nvSpPr>
        <dsp:cNvPr id="0" name=""/>
        <dsp:cNvSpPr/>
      </dsp:nvSpPr>
      <dsp:spPr>
        <a:xfrm>
          <a:off x="1118633" y="1614342"/>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7C1D01-5D41-4BD1-9238-70FAB3194554}">
      <dsp:nvSpPr>
        <dsp:cNvPr id="0" name=""/>
        <dsp:cNvSpPr/>
      </dsp:nvSpPr>
      <dsp:spPr>
        <a:xfrm rot="10800000">
          <a:off x="1429356" y="2421294"/>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交替地址</a:t>
          </a:r>
        </a:p>
      </dsp:txBody>
      <dsp:txXfrm rot="10800000">
        <a:off x="1584717" y="2421294"/>
        <a:ext cx="4902589" cy="621445"/>
      </dsp:txXfrm>
    </dsp:sp>
    <dsp:sp modelId="{F57B80E5-1F23-453F-97D1-16B03FCE6DE7}">
      <dsp:nvSpPr>
        <dsp:cNvPr id="0" name=""/>
        <dsp:cNvSpPr/>
      </dsp:nvSpPr>
      <dsp:spPr>
        <a:xfrm>
          <a:off x="1118633" y="2421294"/>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429356" y="3228246"/>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solidFill>
            </a:rPr>
            <a:t>搜查定位</a:t>
          </a:r>
        </a:p>
      </dsp:txBody>
      <dsp:txXfrm rot="10800000">
        <a:off x="1584717" y="3228246"/>
        <a:ext cx="4902589" cy="621445"/>
      </dsp:txXfrm>
    </dsp:sp>
    <dsp:sp modelId="{9A979B63-E0BD-4AB8-9341-07C8EF7760AF}">
      <dsp:nvSpPr>
        <dsp:cNvPr id="0" name=""/>
        <dsp:cNvSpPr/>
      </dsp:nvSpPr>
      <dsp:spPr>
        <a:xfrm>
          <a:off x="1118633" y="3228246"/>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4A4E2-2D4F-479A-9999-3621B3DE1494}">
      <dsp:nvSpPr>
        <dsp:cNvPr id="0" name=""/>
        <dsp:cNvSpPr/>
      </dsp:nvSpPr>
      <dsp:spPr>
        <a:xfrm rot="10800000">
          <a:off x="1429356" y="403519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独立磁盘冗余阵列</a:t>
          </a:r>
        </a:p>
      </dsp:txBody>
      <dsp:txXfrm rot="10800000">
        <a:off x="1584717" y="4035198"/>
        <a:ext cx="4902589" cy="621445"/>
      </dsp:txXfrm>
    </dsp:sp>
    <dsp:sp modelId="{58837DD9-AAE7-419D-BABD-91B9A242348B}">
      <dsp:nvSpPr>
        <dsp:cNvPr id="0" name=""/>
        <dsp:cNvSpPr/>
      </dsp:nvSpPr>
      <dsp:spPr>
        <a:xfrm>
          <a:off x="1118633" y="403519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C6F0CC-1320-4411-8BB8-86AC3DBB1323}">
      <dsp:nvSpPr>
        <dsp:cNvPr id="0" name=""/>
        <dsp:cNvSpPr/>
      </dsp:nvSpPr>
      <dsp:spPr>
        <a:xfrm rot="10800000">
          <a:off x="1429356" y="484215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提高磁盘</a:t>
          </a:r>
          <a:r>
            <a:rPr lang="en-US" altLang="zh-CN" sz="2400" kern="1200" dirty="0">
              <a:solidFill>
                <a:schemeClr val="bg1">
                  <a:lumMod val="50000"/>
                </a:schemeClr>
              </a:solidFill>
            </a:rPr>
            <a:t>I/O</a:t>
          </a:r>
          <a:r>
            <a:rPr lang="zh-CN" altLang="en-US" sz="2400" kern="1200" dirty="0">
              <a:solidFill>
                <a:schemeClr val="bg1">
                  <a:lumMod val="50000"/>
                </a:schemeClr>
              </a:solidFill>
            </a:rPr>
            <a:t>速度的方法</a:t>
          </a:r>
        </a:p>
      </dsp:txBody>
      <dsp:txXfrm rot="10800000">
        <a:off x="1584717" y="4842150"/>
        <a:ext cx="4902589" cy="621445"/>
      </dsp:txXfrm>
    </dsp:sp>
    <dsp:sp modelId="{F527BA80-1825-4647-817F-063ED32BA042}">
      <dsp:nvSpPr>
        <dsp:cNvPr id="0" name=""/>
        <dsp:cNvSpPr/>
      </dsp:nvSpPr>
      <dsp:spPr>
        <a:xfrm>
          <a:off x="1118633" y="484215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29356" y="43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存储设备的物理结构</a:t>
          </a:r>
        </a:p>
      </dsp:txBody>
      <dsp:txXfrm rot="10800000">
        <a:off x="1584717" y="438"/>
        <a:ext cx="4902589" cy="621445"/>
      </dsp:txXfrm>
    </dsp:sp>
    <dsp:sp modelId="{35EFA3EB-4238-4E17-91FA-C992C6D844E0}">
      <dsp:nvSpPr>
        <dsp:cNvPr id="0" name=""/>
        <dsp:cNvSpPr/>
      </dsp:nvSpPr>
      <dsp:spPr>
        <a:xfrm>
          <a:off x="1118633" y="43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29356" y="80739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循环排序</a:t>
          </a:r>
        </a:p>
      </dsp:txBody>
      <dsp:txXfrm rot="10800000">
        <a:off x="1584717" y="807390"/>
        <a:ext cx="4902589" cy="621445"/>
      </dsp:txXfrm>
    </dsp:sp>
    <dsp:sp modelId="{48002825-B8AB-4DCA-9705-4B3DF45F012E}">
      <dsp:nvSpPr>
        <dsp:cNvPr id="0" name=""/>
        <dsp:cNvSpPr/>
      </dsp:nvSpPr>
      <dsp:spPr>
        <a:xfrm>
          <a:off x="1118633" y="80739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86381-5429-491A-B46D-F670D3C6F40D}">
      <dsp:nvSpPr>
        <dsp:cNvPr id="0" name=""/>
        <dsp:cNvSpPr/>
      </dsp:nvSpPr>
      <dsp:spPr>
        <a:xfrm rot="10800000">
          <a:off x="1429356" y="1614342"/>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优化分布</a:t>
          </a:r>
        </a:p>
      </dsp:txBody>
      <dsp:txXfrm rot="10800000">
        <a:off x="1584717" y="1614342"/>
        <a:ext cx="4902589" cy="621445"/>
      </dsp:txXfrm>
    </dsp:sp>
    <dsp:sp modelId="{85A95C93-9C3D-4975-92D6-BB0A9CBB4F97}">
      <dsp:nvSpPr>
        <dsp:cNvPr id="0" name=""/>
        <dsp:cNvSpPr/>
      </dsp:nvSpPr>
      <dsp:spPr>
        <a:xfrm>
          <a:off x="1118633" y="1614342"/>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7C1D01-5D41-4BD1-9238-70FAB3194554}">
      <dsp:nvSpPr>
        <dsp:cNvPr id="0" name=""/>
        <dsp:cNvSpPr/>
      </dsp:nvSpPr>
      <dsp:spPr>
        <a:xfrm rot="10800000">
          <a:off x="1429356" y="2421294"/>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交替地址</a:t>
          </a:r>
        </a:p>
      </dsp:txBody>
      <dsp:txXfrm rot="10800000">
        <a:off x="1584717" y="2421294"/>
        <a:ext cx="4902589" cy="621445"/>
      </dsp:txXfrm>
    </dsp:sp>
    <dsp:sp modelId="{F57B80E5-1F23-453F-97D1-16B03FCE6DE7}">
      <dsp:nvSpPr>
        <dsp:cNvPr id="0" name=""/>
        <dsp:cNvSpPr/>
      </dsp:nvSpPr>
      <dsp:spPr>
        <a:xfrm>
          <a:off x="1118633" y="2421294"/>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429356" y="3228246"/>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搜查定位</a:t>
          </a:r>
        </a:p>
      </dsp:txBody>
      <dsp:txXfrm rot="10800000">
        <a:off x="1584717" y="3228246"/>
        <a:ext cx="4902589" cy="621445"/>
      </dsp:txXfrm>
    </dsp:sp>
    <dsp:sp modelId="{9A979B63-E0BD-4AB8-9341-07C8EF7760AF}">
      <dsp:nvSpPr>
        <dsp:cNvPr id="0" name=""/>
        <dsp:cNvSpPr/>
      </dsp:nvSpPr>
      <dsp:spPr>
        <a:xfrm>
          <a:off x="1118633" y="3228246"/>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4A4E2-2D4F-479A-9999-3621B3DE1494}">
      <dsp:nvSpPr>
        <dsp:cNvPr id="0" name=""/>
        <dsp:cNvSpPr/>
      </dsp:nvSpPr>
      <dsp:spPr>
        <a:xfrm rot="10800000">
          <a:off x="1429356" y="403519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solidFill>
            </a:rPr>
            <a:t>独立磁盘冗余阵列</a:t>
          </a:r>
        </a:p>
      </dsp:txBody>
      <dsp:txXfrm rot="10800000">
        <a:off x="1584717" y="4035198"/>
        <a:ext cx="4902589" cy="621445"/>
      </dsp:txXfrm>
    </dsp:sp>
    <dsp:sp modelId="{58837DD9-AAE7-419D-BABD-91B9A242348B}">
      <dsp:nvSpPr>
        <dsp:cNvPr id="0" name=""/>
        <dsp:cNvSpPr/>
      </dsp:nvSpPr>
      <dsp:spPr>
        <a:xfrm>
          <a:off x="1118633" y="403519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C6F0CC-1320-4411-8BB8-86AC3DBB1323}">
      <dsp:nvSpPr>
        <dsp:cNvPr id="0" name=""/>
        <dsp:cNvSpPr/>
      </dsp:nvSpPr>
      <dsp:spPr>
        <a:xfrm rot="10800000">
          <a:off x="1429356" y="484215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提高磁盘</a:t>
          </a:r>
          <a:r>
            <a:rPr lang="en-US" altLang="zh-CN" sz="2400" kern="1200" dirty="0">
              <a:solidFill>
                <a:schemeClr val="bg1">
                  <a:lumMod val="50000"/>
                </a:schemeClr>
              </a:solidFill>
            </a:rPr>
            <a:t>I/O</a:t>
          </a:r>
          <a:r>
            <a:rPr lang="zh-CN" altLang="en-US" sz="2400" kern="1200" dirty="0">
              <a:solidFill>
                <a:schemeClr val="bg1">
                  <a:lumMod val="50000"/>
                </a:schemeClr>
              </a:solidFill>
            </a:rPr>
            <a:t>速度的方法</a:t>
          </a:r>
        </a:p>
      </dsp:txBody>
      <dsp:txXfrm rot="10800000">
        <a:off x="1584717" y="4842150"/>
        <a:ext cx="4902589" cy="621445"/>
      </dsp:txXfrm>
    </dsp:sp>
    <dsp:sp modelId="{F527BA80-1825-4647-817F-063ED32BA042}">
      <dsp:nvSpPr>
        <dsp:cNvPr id="0" name=""/>
        <dsp:cNvSpPr/>
      </dsp:nvSpPr>
      <dsp:spPr>
        <a:xfrm>
          <a:off x="1118633" y="484215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429356" y="43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存储设备的物理结构</a:t>
          </a:r>
        </a:p>
      </dsp:txBody>
      <dsp:txXfrm rot="10800000">
        <a:off x="1584717" y="438"/>
        <a:ext cx="4902589" cy="621445"/>
      </dsp:txXfrm>
    </dsp:sp>
    <dsp:sp modelId="{35EFA3EB-4238-4E17-91FA-C992C6D844E0}">
      <dsp:nvSpPr>
        <dsp:cNvPr id="0" name=""/>
        <dsp:cNvSpPr/>
      </dsp:nvSpPr>
      <dsp:spPr>
        <a:xfrm>
          <a:off x="1118633" y="43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429356" y="80739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循环排序</a:t>
          </a:r>
        </a:p>
      </dsp:txBody>
      <dsp:txXfrm rot="10800000">
        <a:off x="1584717" y="807390"/>
        <a:ext cx="4902589" cy="621445"/>
      </dsp:txXfrm>
    </dsp:sp>
    <dsp:sp modelId="{48002825-B8AB-4DCA-9705-4B3DF45F012E}">
      <dsp:nvSpPr>
        <dsp:cNvPr id="0" name=""/>
        <dsp:cNvSpPr/>
      </dsp:nvSpPr>
      <dsp:spPr>
        <a:xfrm>
          <a:off x="1118633" y="80739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286381-5429-491A-B46D-F670D3C6F40D}">
      <dsp:nvSpPr>
        <dsp:cNvPr id="0" name=""/>
        <dsp:cNvSpPr/>
      </dsp:nvSpPr>
      <dsp:spPr>
        <a:xfrm rot="10800000">
          <a:off x="1429356" y="1614342"/>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优化分布</a:t>
          </a:r>
        </a:p>
      </dsp:txBody>
      <dsp:txXfrm rot="10800000">
        <a:off x="1584717" y="1614342"/>
        <a:ext cx="4902589" cy="621445"/>
      </dsp:txXfrm>
    </dsp:sp>
    <dsp:sp modelId="{85A95C93-9C3D-4975-92D6-BB0A9CBB4F97}">
      <dsp:nvSpPr>
        <dsp:cNvPr id="0" name=""/>
        <dsp:cNvSpPr/>
      </dsp:nvSpPr>
      <dsp:spPr>
        <a:xfrm>
          <a:off x="1118633" y="1614342"/>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7C1D01-5D41-4BD1-9238-70FAB3194554}">
      <dsp:nvSpPr>
        <dsp:cNvPr id="0" name=""/>
        <dsp:cNvSpPr/>
      </dsp:nvSpPr>
      <dsp:spPr>
        <a:xfrm rot="10800000">
          <a:off x="1429356" y="2421294"/>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交替地址</a:t>
          </a:r>
        </a:p>
      </dsp:txBody>
      <dsp:txXfrm rot="10800000">
        <a:off x="1584717" y="2421294"/>
        <a:ext cx="4902589" cy="621445"/>
      </dsp:txXfrm>
    </dsp:sp>
    <dsp:sp modelId="{F57B80E5-1F23-453F-97D1-16B03FCE6DE7}">
      <dsp:nvSpPr>
        <dsp:cNvPr id="0" name=""/>
        <dsp:cNvSpPr/>
      </dsp:nvSpPr>
      <dsp:spPr>
        <a:xfrm>
          <a:off x="1118633" y="2421294"/>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429356" y="3228246"/>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搜查定位</a:t>
          </a:r>
        </a:p>
      </dsp:txBody>
      <dsp:txXfrm rot="10800000">
        <a:off x="1584717" y="3228246"/>
        <a:ext cx="4902589" cy="621445"/>
      </dsp:txXfrm>
    </dsp:sp>
    <dsp:sp modelId="{9A979B63-E0BD-4AB8-9341-07C8EF7760AF}">
      <dsp:nvSpPr>
        <dsp:cNvPr id="0" name=""/>
        <dsp:cNvSpPr/>
      </dsp:nvSpPr>
      <dsp:spPr>
        <a:xfrm>
          <a:off x="1118633" y="3228246"/>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E4A4E2-2D4F-479A-9999-3621B3DE1494}">
      <dsp:nvSpPr>
        <dsp:cNvPr id="0" name=""/>
        <dsp:cNvSpPr/>
      </dsp:nvSpPr>
      <dsp:spPr>
        <a:xfrm rot="10800000">
          <a:off x="1429356" y="4035198"/>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lumMod val="50000"/>
                </a:schemeClr>
              </a:solidFill>
            </a:rPr>
            <a:t>独立磁盘冗余阵列</a:t>
          </a:r>
        </a:p>
      </dsp:txBody>
      <dsp:txXfrm rot="10800000">
        <a:off x="1584717" y="4035198"/>
        <a:ext cx="4902589" cy="621445"/>
      </dsp:txXfrm>
    </dsp:sp>
    <dsp:sp modelId="{58837DD9-AAE7-419D-BABD-91B9A242348B}">
      <dsp:nvSpPr>
        <dsp:cNvPr id="0" name=""/>
        <dsp:cNvSpPr/>
      </dsp:nvSpPr>
      <dsp:spPr>
        <a:xfrm>
          <a:off x="1118633" y="4035198"/>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C6F0CC-1320-4411-8BB8-86AC3DBB1323}">
      <dsp:nvSpPr>
        <dsp:cNvPr id="0" name=""/>
        <dsp:cNvSpPr/>
      </dsp:nvSpPr>
      <dsp:spPr>
        <a:xfrm rot="10800000">
          <a:off x="1429356" y="4842150"/>
          <a:ext cx="5057950" cy="621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040"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bg1"/>
              </a:solidFill>
            </a:rPr>
            <a:t>提高磁盘</a:t>
          </a:r>
          <a:r>
            <a:rPr lang="en-US" altLang="zh-CN" sz="2400" kern="1200" dirty="0">
              <a:solidFill>
                <a:schemeClr val="bg1"/>
              </a:solidFill>
            </a:rPr>
            <a:t>I/O</a:t>
          </a:r>
          <a:r>
            <a:rPr lang="zh-CN" altLang="en-US" sz="2400" kern="1200" dirty="0">
              <a:solidFill>
                <a:schemeClr val="bg1"/>
              </a:solidFill>
            </a:rPr>
            <a:t>速度的方法</a:t>
          </a:r>
        </a:p>
      </dsp:txBody>
      <dsp:txXfrm rot="10800000">
        <a:off x="1584717" y="4842150"/>
        <a:ext cx="4902589" cy="621445"/>
      </dsp:txXfrm>
    </dsp:sp>
    <dsp:sp modelId="{F527BA80-1825-4647-817F-063ED32BA042}">
      <dsp:nvSpPr>
        <dsp:cNvPr id="0" name=""/>
        <dsp:cNvSpPr/>
      </dsp:nvSpPr>
      <dsp:spPr>
        <a:xfrm>
          <a:off x="1118633" y="4842150"/>
          <a:ext cx="621445" cy="62144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56227" y="23"/>
          <a:ext cx="4631373" cy="7587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571" tIns="121920" rIns="227584"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I/O </a:t>
          </a:r>
          <a:r>
            <a:rPr lang="zh-CN" altLang="en-US" sz="3200" kern="1200" dirty="0">
              <a:solidFill>
                <a:schemeClr val="bg1"/>
              </a:solidFill>
            </a:rPr>
            <a:t>系统</a:t>
          </a:r>
        </a:p>
      </dsp:txBody>
      <dsp:txXfrm rot="10800000">
        <a:off x="1545905" y="23"/>
        <a:ext cx="4441695" cy="758712"/>
      </dsp:txXfrm>
    </dsp:sp>
    <dsp:sp modelId="{35EFA3EB-4238-4E17-91FA-C992C6D844E0}">
      <dsp:nvSpPr>
        <dsp:cNvPr id="0" name=""/>
        <dsp:cNvSpPr/>
      </dsp:nvSpPr>
      <dsp:spPr>
        <a:xfrm>
          <a:off x="976870" y="23"/>
          <a:ext cx="758712" cy="7587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56227" y="979717"/>
          <a:ext cx="4631373" cy="7587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571" tIns="121920" rIns="227584"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lumMod val="50000"/>
                </a:schemeClr>
              </a:solidFill>
            </a:rPr>
            <a:t>I/O </a:t>
          </a:r>
          <a:r>
            <a:rPr lang="zh-CN" altLang="en-US" sz="3200" kern="1200" dirty="0">
              <a:solidFill>
                <a:schemeClr val="bg1">
                  <a:lumMod val="50000"/>
                </a:schemeClr>
              </a:solidFill>
            </a:rPr>
            <a:t>控制方式</a:t>
          </a:r>
        </a:p>
      </dsp:txBody>
      <dsp:txXfrm rot="10800000">
        <a:off x="1545905" y="979717"/>
        <a:ext cx="4441695" cy="758712"/>
      </dsp:txXfrm>
    </dsp:sp>
    <dsp:sp modelId="{48002825-B8AB-4DCA-9705-4B3DF45F012E}">
      <dsp:nvSpPr>
        <dsp:cNvPr id="0" name=""/>
        <dsp:cNvSpPr/>
      </dsp:nvSpPr>
      <dsp:spPr>
        <a:xfrm>
          <a:off x="976870" y="979717"/>
          <a:ext cx="758712" cy="7587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356227" y="1959412"/>
          <a:ext cx="4631373" cy="7587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571" tIns="121920" rIns="227584"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bg1">
                  <a:lumMod val="50000"/>
                </a:schemeClr>
              </a:solidFill>
            </a:rPr>
            <a:t>设备控制器</a:t>
          </a:r>
        </a:p>
      </dsp:txBody>
      <dsp:txXfrm rot="10800000">
        <a:off x="1545905" y="1959412"/>
        <a:ext cx="4441695" cy="758712"/>
      </dsp:txXfrm>
    </dsp:sp>
    <dsp:sp modelId="{9A979B63-E0BD-4AB8-9341-07C8EF7760AF}">
      <dsp:nvSpPr>
        <dsp:cNvPr id="0" name=""/>
        <dsp:cNvSpPr/>
      </dsp:nvSpPr>
      <dsp:spPr>
        <a:xfrm>
          <a:off x="976870" y="1959412"/>
          <a:ext cx="758712" cy="7587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56227" y="23"/>
          <a:ext cx="4631373" cy="7587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571" tIns="121920" rIns="227584"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lumMod val="50000"/>
                </a:schemeClr>
              </a:solidFill>
            </a:rPr>
            <a:t>I/O </a:t>
          </a:r>
          <a:r>
            <a:rPr lang="zh-CN" altLang="en-US" sz="3200" kern="1200" dirty="0">
              <a:solidFill>
                <a:schemeClr val="bg1">
                  <a:lumMod val="50000"/>
                </a:schemeClr>
              </a:solidFill>
            </a:rPr>
            <a:t>系统</a:t>
          </a:r>
        </a:p>
      </dsp:txBody>
      <dsp:txXfrm rot="10800000">
        <a:off x="1545905" y="23"/>
        <a:ext cx="4441695" cy="758712"/>
      </dsp:txXfrm>
    </dsp:sp>
    <dsp:sp modelId="{35EFA3EB-4238-4E17-91FA-C992C6D844E0}">
      <dsp:nvSpPr>
        <dsp:cNvPr id="0" name=""/>
        <dsp:cNvSpPr/>
      </dsp:nvSpPr>
      <dsp:spPr>
        <a:xfrm>
          <a:off x="976870" y="23"/>
          <a:ext cx="758712" cy="7587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56227" y="979717"/>
          <a:ext cx="4631373" cy="7587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571" tIns="121920" rIns="227584"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solidFill>
            </a:rPr>
            <a:t>I/O </a:t>
          </a:r>
          <a:r>
            <a:rPr lang="zh-CN" altLang="en-US" sz="3200" kern="1200" dirty="0">
              <a:solidFill>
                <a:schemeClr val="bg1"/>
              </a:solidFill>
            </a:rPr>
            <a:t>控制方式</a:t>
          </a:r>
        </a:p>
      </dsp:txBody>
      <dsp:txXfrm rot="10800000">
        <a:off x="1545905" y="979717"/>
        <a:ext cx="4441695" cy="758712"/>
      </dsp:txXfrm>
    </dsp:sp>
    <dsp:sp modelId="{48002825-B8AB-4DCA-9705-4B3DF45F012E}">
      <dsp:nvSpPr>
        <dsp:cNvPr id="0" name=""/>
        <dsp:cNvSpPr/>
      </dsp:nvSpPr>
      <dsp:spPr>
        <a:xfrm>
          <a:off x="976870" y="979717"/>
          <a:ext cx="758712" cy="7587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356227" y="1959412"/>
          <a:ext cx="4631373" cy="7587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571" tIns="121920" rIns="227584"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bg1">
                  <a:lumMod val="50000"/>
                </a:schemeClr>
              </a:solidFill>
            </a:rPr>
            <a:t>设备控制器</a:t>
          </a:r>
        </a:p>
      </dsp:txBody>
      <dsp:txXfrm rot="10800000">
        <a:off x="1545905" y="1959412"/>
        <a:ext cx="4441695" cy="758712"/>
      </dsp:txXfrm>
    </dsp:sp>
    <dsp:sp modelId="{9A979B63-E0BD-4AB8-9341-07C8EF7760AF}">
      <dsp:nvSpPr>
        <dsp:cNvPr id="0" name=""/>
        <dsp:cNvSpPr/>
      </dsp:nvSpPr>
      <dsp:spPr>
        <a:xfrm>
          <a:off x="976870" y="1959412"/>
          <a:ext cx="758712" cy="7587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56227" y="23"/>
          <a:ext cx="4631373" cy="7587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571" tIns="121920" rIns="227584"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lumMod val="50000"/>
                </a:schemeClr>
              </a:solidFill>
            </a:rPr>
            <a:t>I/O </a:t>
          </a:r>
          <a:r>
            <a:rPr lang="zh-CN" altLang="en-US" sz="3200" kern="1200" dirty="0">
              <a:solidFill>
                <a:schemeClr val="bg1">
                  <a:lumMod val="50000"/>
                </a:schemeClr>
              </a:solidFill>
            </a:rPr>
            <a:t>系统</a:t>
          </a:r>
        </a:p>
      </dsp:txBody>
      <dsp:txXfrm rot="10800000">
        <a:off x="1545905" y="23"/>
        <a:ext cx="4441695" cy="758712"/>
      </dsp:txXfrm>
    </dsp:sp>
    <dsp:sp modelId="{35EFA3EB-4238-4E17-91FA-C992C6D844E0}">
      <dsp:nvSpPr>
        <dsp:cNvPr id="0" name=""/>
        <dsp:cNvSpPr/>
      </dsp:nvSpPr>
      <dsp:spPr>
        <a:xfrm>
          <a:off x="976870" y="23"/>
          <a:ext cx="758712" cy="7587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56227" y="979717"/>
          <a:ext cx="4631373" cy="7587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571" tIns="121920" rIns="227584" bIns="1219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solidFill>
                <a:schemeClr val="bg1">
                  <a:lumMod val="50000"/>
                </a:schemeClr>
              </a:solidFill>
            </a:rPr>
            <a:t>I/O </a:t>
          </a:r>
          <a:r>
            <a:rPr lang="zh-CN" altLang="en-US" sz="3200" kern="1200" dirty="0">
              <a:solidFill>
                <a:schemeClr val="bg1">
                  <a:lumMod val="50000"/>
                </a:schemeClr>
              </a:solidFill>
            </a:rPr>
            <a:t>控制方式</a:t>
          </a:r>
        </a:p>
      </dsp:txBody>
      <dsp:txXfrm rot="10800000">
        <a:off x="1545905" y="979717"/>
        <a:ext cx="4441695" cy="758712"/>
      </dsp:txXfrm>
    </dsp:sp>
    <dsp:sp modelId="{48002825-B8AB-4DCA-9705-4B3DF45F012E}">
      <dsp:nvSpPr>
        <dsp:cNvPr id="0" name=""/>
        <dsp:cNvSpPr/>
      </dsp:nvSpPr>
      <dsp:spPr>
        <a:xfrm>
          <a:off x="976870" y="979717"/>
          <a:ext cx="758712" cy="7587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356227" y="1959412"/>
          <a:ext cx="4631373" cy="75871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4571" tIns="121920" rIns="227584"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bg1"/>
              </a:solidFill>
            </a:rPr>
            <a:t>设备控制器</a:t>
          </a:r>
        </a:p>
      </dsp:txBody>
      <dsp:txXfrm rot="10800000">
        <a:off x="1545905" y="1959412"/>
        <a:ext cx="4441695" cy="758712"/>
      </dsp:txXfrm>
    </dsp:sp>
    <dsp:sp modelId="{9A979B63-E0BD-4AB8-9341-07C8EF7760AF}">
      <dsp:nvSpPr>
        <dsp:cNvPr id="0" name=""/>
        <dsp:cNvSpPr/>
      </dsp:nvSpPr>
      <dsp:spPr>
        <a:xfrm>
          <a:off x="976870" y="1959412"/>
          <a:ext cx="758712" cy="75871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010708" y="1166"/>
          <a:ext cx="3502210" cy="5142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788" tIns="76200" rIns="14224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I/O </a:t>
          </a:r>
          <a:r>
            <a:rPr lang="zh-CN" altLang="en-US" sz="2000" kern="1200" dirty="0"/>
            <a:t>软件的设计目标和原则</a:t>
          </a:r>
        </a:p>
      </dsp:txBody>
      <dsp:txXfrm rot="10800000">
        <a:off x="1139281" y="1166"/>
        <a:ext cx="3373637" cy="514292"/>
      </dsp:txXfrm>
    </dsp:sp>
    <dsp:sp modelId="{35EFA3EB-4238-4E17-91FA-C992C6D844E0}">
      <dsp:nvSpPr>
        <dsp:cNvPr id="0" name=""/>
        <dsp:cNvSpPr/>
      </dsp:nvSpPr>
      <dsp:spPr>
        <a:xfrm>
          <a:off x="753562" y="1166"/>
          <a:ext cx="514292" cy="51429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010708" y="668978"/>
          <a:ext cx="3502210" cy="5142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788" tIns="76200" rIns="14224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I/O </a:t>
          </a:r>
          <a:r>
            <a:rPr lang="zh-CN" altLang="en-US" sz="2000" kern="1200" dirty="0"/>
            <a:t>中断处理程序</a:t>
          </a:r>
        </a:p>
      </dsp:txBody>
      <dsp:txXfrm rot="10800000">
        <a:off x="1139281" y="668978"/>
        <a:ext cx="3373637" cy="514292"/>
      </dsp:txXfrm>
    </dsp:sp>
    <dsp:sp modelId="{48002825-B8AB-4DCA-9705-4B3DF45F012E}">
      <dsp:nvSpPr>
        <dsp:cNvPr id="0" name=""/>
        <dsp:cNvSpPr/>
      </dsp:nvSpPr>
      <dsp:spPr>
        <a:xfrm>
          <a:off x="753562" y="668978"/>
          <a:ext cx="514292" cy="51429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010708" y="1336790"/>
          <a:ext cx="3502210" cy="5142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788" tIns="76200" rIns="14224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I/O</a:t>
          </a:r>
          <a:r>
            <a:rPr lang="zh-CN" altLang="en-US" sz="2000" kern="1200" dirty="0"/>
            <a:t> 设备驱动程序</a:t>
          </a:r>
        </a:p>
      </dsp:txBody>
      <dsp:txXfrm rot="10800000">
        <a:off x="1139281" y="1336790"/>
        <a:ext cx="3373637" cy="514292"/>
      </dsp:txXfrm>
    </dsp:sp>
    <dsp:sp modelId="{9A979B63-E0BD-4AB8-9341-07C8EF7760AF}">
      <dsp:nvSpPr>
        <dsp:cNvPr id="0" name=""/>
        <dsp:cNvSpPr/>
      </dsp:nvSpPr>
      <dsp:spPr>
        <a:xfrm>
          <a:off x="753562" y="1336790"/>
          <a:ext cx="514292" cy="51429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981980-33EE-5A44-82F2-D1074476566F}">
      <dsp:nvSpPr>
        <dsp:cNvPr id="0" name=""/>
        <dsp:cNvSpPr/>
      </dsp:nvSpPr>
      <dsp:spPr>
        <a:xfrm rot="10800000">
          <a:off x="1010708" y="2004603"/>
          <a:ext cx="3502210" cy="5142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788" tIns="76200" rIns="14224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独立于设备的</a:t>
          </a:r>
          <a:r>
            <a:rPr lang="en-US" altLang="zh-CN" sz="2000" kern="1200" dirty="0"/>
            <a:t>I/O</a:t>
          </a:r>
          <a:r>
            <a:rPr lang="zh-CN" altLang="en-US" sz="2000" kern="1200" dirty="0"/>
            <a:t>软件</a:t>
          </a:r>
        </a:p>
      </dsp:txBody>
      <dsp:txXfrm rot="10800000">
        <a:off x="1139281" y="2004603"/>
        <a:ext cx="3373637" cy="514292"/>
      </dsp:txXfrm>
    </dsp:sp>
    <dsp:sp modelId="{31DD1660-39C8-DD47-85E6-47E2BAF9B078}">
      <dsp:nvSpPr>
        <dsp:cNvPr id="0" name=""/>
        <dsp:cNvSpPr/>
      </dsp:nvSpPr>
      <dsp:spPr>
        <a:xfrm>
          <a:off x="753562" y="2004603"/>
          <a:ext cx="514292" cy="51429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081D1E-7373-6340-A67C-B17AF595AEDC}">
      <dsp:nvSpPr>
        <dsp:cNvPr id="0" name=""/>
        <dsp:cNvSpPr/>
      </dsp:nvSpPr>
      <dsp:spPr>
        <a:xfrm rot="10800000">
          <a:off x="1010708" y="2672415"/>
          <a:ext cx="3502210" cy="51429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6788" tIns="76200" rIns="14224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用户空间的</a:t>
          </a:r>
          <a:r>
            <a:rPr lang="en-US" altLang="zh-CN" sz="2000" kern="1200" dirty="0"/>
            <a:t>I/O</a:t>
          </a:r>
          <a:r>
            <a:rPr lang="zh-CN" altLang="en-US" sz="2000" kern="1200" dirty="0"/>
            <a:t>软件</a:t>
          </a:r>
        </a:p>
      </dsp:txBody>
      <dsp:txXfrm rot="10800000">
        <a:off x="1139281" y="2672415"/>
        <a:ext cx="3373637" cy="514292"/>
      </dsp:txXfrm>
    </dsp:sp>
    <dsp:sp modelId="{58CBAEBE-5564-CE4D-966E-9447D262A5D0}">
      <dsp:nvSpPr>
        <dsp:cNvPr id="0" name=""/>
        <dsp:cNvSpPr/>
      </dsp:nvSpPr>
      <dsp:spPr>
        <a:xfrm>
          <a:off x="753562" y="2672415"/>
          <a:ext cx="514292" cy="51429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50434" y="2070"/>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solidFill>
            </a:rPr>
            <a:t>I/O </a:t>
          </a:r>
          <a:r>
            <a:rPr lang="zh-CN" altLang="en-US" sz="2600" kern="1200" dirty="0">
              <a:solidFill>
                <a:schemeClr val="bg1"/>
              </a:solidFill>
            </a:rPr>
            <a:t>软件的设计目标和原则</a:t>
          </a:r>
        </a:p>
      </dsp:txBody>
      <dsp:txXfrm rot="10800000">
        <a:off x="1545368" y="2070"/>
        <a:ext cx="4392575" cy="779737"/>
      </dsp:txXfrm>
    </dsp:sp>
    <dsp:sp modelId="{35EFA3EB-4238-4E17-91FA-C992C6D844E0}">
      <dsp:nvSpPr>
        <dsp:cNvPr id="0" name=""/>
        <dsp:cNvSpPr/>
      </dsp:nvSpPr>
      <dsp:spPr>
        <a:xfrm>
          <a:off x="960566" y="2070"/>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50434" y="1014565"/>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 </a:t>
          </a:r>
          <a:r>
            <a:rPr lang="zh-CN" altLang="en-US" sz="2600" kern="1200" dirty="0">
              <a:solidFill>
                <a:schemeClr val="bg1">
                  <a:lumMod val="50000"/>
                </a:schemeClr>
              </a:solidFill>
            </a:rPr>
            <a:t>中断处理程序</a:t>
          </a:r>
        </a:p>
      </dsp:txBody>
      <dsp:txXfrm rot="10800000">
        <a:off x="1545368" y="1014565"/>
        <a:ext cx="4392575" cy="779737"/>
      </dsp:txXfrm>
    </dsp:sp>
    <dsp:sp modelId="{48002825-B8AB-4DCA-9705-4B3DF45F012E}">
      <dsp:nvSpPr>
        <dsp:cNvPr id="0" name=""/>
        <dsp:cNvSpPr/>
      </dsp:nvSpPr>
      <dsp:spPr>
        <a:xfrm>
          <a:off x="960566" y="1014565"/>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350434" y="2027059"/>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a:t>
          </a:r>
          <a:r>
            <a:rPr lang="zh-CN" altLang="en-US" sz="2600" kern="1200" dirty="0">
              <a:solidFill>
                <a:schemeClr val="bg1">
                  <a:lumMod val="50000"/>
                </a:schemeClr>
              </a:solidFill>
            </a:rPr>
            <a:t> 设备驱动程序</a:t>
          </a:r>
        </a:p>
      </dsp:txBody>
      <dsp:txXfrm rot="10800000">
        <a:off x="1545368" y="2027059"/>
        <a:ext cx="4392575" cy="779737"/>
      </dsp:txXfrm>
    </dsp:sp>
    <dsp:sp modelId="{9A979B63-E0BD-4AB8-9341-07C8EF7760AF}">
      <dsp:nvSpPr>
        <dsp:cNvPr id="0" name=""/>
        <dsp:cNvSpPr/>
      </dsp:nvSpPr>
      <dsp:spPr>
        <a:xfrm>
          <a:off x="960566" y="2027059"/>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981980-33EE-5A44-82F2-D1074476566F}">
      <dsp:nvSpPr>
        <dsp:cNvPr id="0" name=""/>
        <dsp:cNvSpPr/>
      </dsp:nvSpPr>
      <dsp:spPr>
        <a:xfrm rot="10800000">
          <a:off x="1350434" y="3039554"/>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1">
                  <a:lumMod val="50000"/>
                </a:schemeClr>
              </a:solidFill>
            </a:rPr>
            <a:t>独立于设备的</a:t>
          </a:r>
          <a:r>
            <a:rPr lang="en-US" altLang="zh-CN" sz="2600" kern="1200" dirty="0">
              <a:solidFill>
                <a:schemeClr val="bg1">
                  <a:lumMod val="50000"/>
                </a:schemeClr>
              </a:solidFill>
            </a:rPr>
            <a:t>I/O</a:t>
          </a:r>
          <a:r>
            <a:rPr lang="zh-CN" altLang="en-US" sz="2600" kern="1200" dirty="0">
              <a:solidFill>
                <a:schemeClr val="bg1">
                  <a:lumMod val="50000"/>
                </a:schemeClr>
              </a:solidFill>
            </a:rPr>
            <a:t>软件</a:t>
          </a:r>
        </a:p>
      </dsp:txBody>
      <dsp:txXfrm rot="10800000">
        <a:off x="1545368" y="3039554"/>
        <a:ext cx="4392575" cy="779737"/>
      </dsp:txXfrm>
    </dsp:sp>
    <dsp:sp modelId="{31DD1660-39C8-DD47-85E6-47E2BAF9B078}">
      <dsp:nvSpPr>
        <dsp:cNvPr id="0" name=""/>
        <dsp:cNvSpPr/>
      </dsp:nvSpPr>
      <dsp:spPr>
        <a:xfrm>
          <a:off x="960566" y="3039554"/>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081D1E-7373-6340-A67C-B17AF595AEDC}">
      <dsp:nvSpPr>
        <dsp:cNvPr id="0" name=""/>
        <dsp:cNvSpPr/>
      </dsp:nvSpPr>
      <dsp:spPr>
        <a:xfrm rot="10800000">
          <a:off x="1350434" y="4052049"/>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1">
                  <a:lumMod val="50000"/>
                </a:schemeClr>
              </a:solidFill>
            </a:rPr>
            <a:t>用户空间的</a:t>
          </a:r>
          <a:r>
            <a:rPr lang="en-US" altLang="zh-CN" sz="2600" kern="1200" dirty="0">
              <a:solidFill>
                <a:schemeClr val="bg1">
                  <a:lumMod val="50000"/>
                </a:schemeClr>
              </a:solidFill>
            </a:rPr>
            <a:t>I/O</a:t>
          </a:r>
          <a:r>
            <a:rPr lang="zh-CN" altLang="en-US" sz="2600" kern="1200">
              <a:solidFill>
                <a:schemeClr val="bg1">
                  <a:lumMod val="50000"/>
                </a:schemeClr>
              </a:solidFill>
            </a:rPr>
            <a:t>软件</a:t>
          </a:r>
          <a:endParaRPr lang="zh-CN" altLang="en-US" sz="2600" kern="1200" dirty="0">
            <a:solidFill>
              <a:schemeClr val="bg1">
                <a:lumMod val="50000"/>
              </a:schemeClr>
            </a:solidFill>
          </a:endParaRPr>
        </a:p>
      </dsp:txBody>
      <dsp:txXfrm rot="10800000">
        <a:off x="1545368" y="4052049"/>
        <a:ext cx="4392575" cy="779737"/>
      </dsp:txXfrm>
    </dsp:sp>
    <dsp:sp modelId="{58CBAEBE-5564-CE4D-966E-9447D262A5D0}">
      <dsp:nvSpPr>
        <dsp:cNvPr id="0" name=""/>
        <dsp:cNvSpPr/>
      </dsp:nvSpPr>
      <dsp:spPr>
        <a:xfrm>
          <a:off x="960566" y="4052049"/>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50434" y="2070"/>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 </a:t>
          </a:r>
          <a:r>
            <a:rPr lang="zh-CN" altLang="en-US" sz="2600" kern="1200" dirty="0">
              <a:solidFill>
                <a:schemeClr val="bg1">
                  <a:lumMod val="50000"/>
                </a:schemeClr>
              </a:solidFill>
            </a:rPr>
            <a:t>软件的设计目标和原则</a:t>
          </a:r>
        </a:p>
      </dsp:txBody>
      <dsp:txXfrm rot="10800000">
        <a:off x="1545368" y="2070"/>
        <a:ext cx="4392575" cy="779737"/>
      </dsp:txXfrm>
    </dsp:sp>
    <dsp:sp modelId="{35EFA3EB-4238-4E17-91FA-C992C6D844E0}">
      <dsp:nvSpPr>
        <dsp:cNvPr id="0" name=""/>
        <dsp:cNvSpPr/>
      </dsp:nvSpPr>
      <dsp:spPr>
        <a:xfrm>
          <a:off x="960566" y="2070"/>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50434" y="1014565"/>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solidFill>
            </a:rPr>
            <a:t>I/O </a:t>
          </a:r>
          <a:r>
            <a:rPr lang="zh-CN" altLang="en-US" sz="2600" kern="1200" dirty="0">
              <a:solidFill>
                <a:schemeClr val="bg1"/>
              </a:solidFill>
            </a:rPr>
            <a:t>中断处理程序</a:t>
          </a:r>
        </a:p>
      </dsp:txBody>
      <dsp:txXfrm rot="10800000">
        <a:off x="1545368" y="1014565"/>
        <a:ext cx="4392575" cy="779737"/>
      </dsp:txXfrm>
    </dsp:sp>
    <dsp:sp modelId="{48002825-B8AB-4DCA-9705-4B3DF45F012E}">
      <dsp:nvSpPr>
        <dsp:cNvPr id="0" name=""/>
        <dsp:cNvSpPr/>
      </dsp:nvSpPr>
      <dsp:spPr>
        <a:xfrm>
          <a:off x="960566" y="1014565"/>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350434" y="2027059"/>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a:t>
          </a:r>
          <a:r>
            <a:rPr lang="zh-CN" altLang="en-US" sz="2600" kern="1200" dirty="0">
              <a:solidFill>
                <a:schemeClr val="bg1">
                  <a:lumMod val="50000"/>
                </a:schemeClr>
              </a:solidFill>
            </a:rPr>
            <a:t> 设备驱动程序</a:t>
          </a:r>
        </a:p>
      </dsp:txBody>
      <dsp:txXfrm rot="10800000">
        <a:off x="1545368" y="2027059"/>
        <a:ext cx="4392575" cy="779737"/>
      </dsp:txXfrm>
    </dsp:sp>
    <dsp:sp modelId="{9A979B63-E0BD-4AB8-9341-07C8EF7760AF}">
      <dsp:nvSpPr>
        <dsp:cNvPr id="0" name=""/>
        <dsp:cNvSpPr/>
      </dsp:nvSpPr>
      <dsp:spPr>
        <a:xfrm>
          <a:off x="960566" y="2027059"/>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981980-33EE-5A44-82F2-D1074476566F}">
      <dsp:nvSpPr>
        <dsp:cNvPr id="0" name=""/>
        <dsp:cNvSpPr/>
      </dsp:nvSpPr>
      <dsp:spPr>
        <a:xfrm rot="10800000">
          <a:off x="1350434" y="3039554"/>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1">
                  <a:lumMod val="50000"/>
                </a:schemeClr>
              </a:solidFill>
            </a:rPr>
            <a:t>独立于设备的</a:t>
          </a:r>
          <a:r>
            <a:rPr lang="en-US" altLang="zh-CN" sz="2600" kern="1200" dirty="0">
              <a:solidFill>
                <a:schemeClr val="bg1">
                  <a:lumMod val="50000"/>
                </a:schemeClr>
              </a:solidFill>
            </a:rPr>
            <a:t>I/O</a:t>
          </a:r>
          <a:r>
            <a:rPr lang="zh-CN" altLang="en-US" sz="2600" kern="1200" dirty="0">
              <a:solidFill>
                <a:schemeClr val="bg1">
                  <a:lumMod val="50000"/>
                </a:schemeClr>
              </a:solidFill>
            </a:rPr>
            <a:t>软件</a:t>
          </a:r>
        </a:p>
      </dsp:txBody>
      <dsp:txXfrm rot="10800000">
        <a:off x="1545368" y="3039554"/>
        <a:ext cx="4392575" cy="779737"/>
      </dsp:txXfrm>
    </dsp:sp>
    <dsp:sp modelId="{31DD1660-39C8-DD47-85E6-47E2BAF9B078}">
      <dsp:nvSpPr>
        <dsp:cNvPr id="0" name=""/>
        <dsp:cNvSpPr/>
      </dsp:nvSpPr>
      <dsp:spPr>
        <a:xfrm>
          <a:off x="960566" y="3039554"/>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081D1E-7373-6340-A67C-B17AF595AEDC}">
      <dsp:nvSpPr>
        <dsp:cNvPr id="0" name=""/>
        <dsp:cNvSpPr/>
      </dsp:nvSpPr>
      <dsp:spPr>
        <a:xfrm rot="10800000">
          <a:off x="1350434" y="4052049"/>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1">
                  <a:lumMod val="50000"/>
                </a:schemeClr>
              </a:solidFill>
            </a:rPr>
            <a:t>用户空间的</a:t>
          </a:r>
          <a:r>
            <a:rPr lang="en-US" altLang="zh-CN" sz="2600" kern="1200" dirty="0">
              <a:solidFill>
                <a:schemeClr val="bg1">
                  <a:lumMod val="50000"/>
                </a:schemeClr>
              </a:solidFill>
            </a:rPr>
            <a:t>I/O</a:t>
          </a:r>
          <a:r>
            <a:rPr lang="zh-CN" altLang="en-US" sz="2600" kern="1200">
              <a:solidFill>
                <a:schemeClr val="bg1">
                  <a:lumMod val="50000"/>
                </a:schemeClr>
              </a:solidFill>
            </a:rPr>
            <a:t>软件</a:t>
          </a:r>
          <a:endParaRPr lang="zh-CN" altLang="en-US" sz="2600" kern="1200" dirty="0">
            <a:solidFill>
              <a:schemeClr val="bg1">
                <a:lumMod val="50000"/>
              </a:schemeClr>
            </a:solidFill>
          </a:endParaRPr>
        </a:p>
      </dsp:txBody>
      <dsp:txXfrm rot="10800000">
        <a:off x="1545368" y="4052049"/>
        <a:ext cx="4392575" cy="779737"/>
      </dsp:txXfrm>
    </dsp:sp>
    <dsp:sp modelId="{58CBAEBE-5564-CE4D-966E-9447D262A5D0}">
      <dsp:nvSpPr>
        <dsp:cNvPr id="0" name=""/>
        <dsp:cNvSpPr/>
      </dsp:nvSpPr>
      <dsp:spPr>
        <a:xfrm>
          <a:off x="960566" y="4052049"/>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36117-6010-4345-8600-F50BE49EB790}">
      <dsp:nvSpPr>
        <dsp:cNvPr id="0" name=""/>
        <dsp:cNvSpPr/>
      </dsp:nvSpPr>
      <dsp:spPr>
        <a:xfrm rot="10800000">
          <a:off x="1350434" y="2070"/>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 </a:t>
          </a:r>
          <a:r>
            <a:rPr lang="zh-CN" altLang="en-US" sz="2600" kern="1200" dirty="0">
              <a:solidFill>
                <a:schemeClr val="bg1">
                  <a:lumMod val="50000"/>
                </a:schemeClr>
              </a:solidFill>
            </a:rPr>
            <a:t>软件的设计目标和原则</a:t>
          </a:r>
        </a:p>
      </dsp:txBody>
      <dsp:txXfrm rot="10800000">
        <a:off x="1545368" y="2070"/>
        <a:ext cx="4392575" cy="779737"/>
      </dsp:txXfrm>
    </dsp:sp>
    <dsp:sp modelId="{35EFA3EB-4238-4E17-91FA-C992C6D844E0}">
      <dsp:nvSpPr>
        <dsp:cNvPr id="0" name=""/>
        <dsp:cNvSpPr/>
      </dsp:nvSpPr>
      <dsp:spPr>
        <a:xfrm>
          <a:off x="960566" y="2070"/>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FBADD7-ED1F-4BE5-B118-09FE25676435}">
      <dsp:nvSpPr>
        <dsp:cNvPr id="0" name=""/>
        <dsp:cNvSpPr/>
      </dsp:nvSpPr>
      <dsp:spPr>
        <a:xfrm rot="10800000">
          <a:off x="1350434" y="1014565"/>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lumMod val="50000"/>
                </a:schemeClr>
              </a:solidFill>
            </a:rPr>
            <a:t>I/O </a:t>
          </a:r>
          <a:r>
            <a:rPr lang="zh-CN" altLang="en-US" sz="2600" kern="1200" dirty="0">
              <a:solidFill>
                <a:schemeClr val="bg1">
                  <a:lumMod val="50000"/>
                </a:schemeClr>
              </a:solidFill>
            </a:rPr>
            <a:t>中断处理程序</a:t>
          </a:r>
        </a:p>
      </dsp:txBody>
      <dsp:txXfrm rot="10800000">
        <a:off x="1545368" y="1014565"/>
        <a:ext cx="4392575" cy="779737"/>
      </dsp:txXfrm>
    </dsp:sp>
    <dsp:sp modelId="{48002825-B8AB-4DCA-9705-4B3DF45F012E}">
      <dsp:nvSpPr>
        <dsp:cNvPr id="0" name=""/>
        <dsp:cNvSpPr/>
      </dsp:nvSpPr>
      <dsp:spPr>
        <a:xfrm>
          <a:off x="960566" y="1014565"/>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D47257-2F2A-464E-884F-02A0D8CF3387}">
      <dsp:nvSpPr>
        <dsp:cNvPr id="0" name=""/>
        <dsp:cNvSpPr/>
      </dsp:nvSpPr>
      <dsp:spPr>
        <a:xfrm rot="10800000">
          <a:off x="1350434" y="2027059"/>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solidFill>
                <a:schemeClr val="bg1"/>
              </a:solidFill>
            </a:rPr>
            <a:t>I/O</a:t>
          </a:r>
          <a:r>
            <a:rPr lang="zh-CN" altLang="en-US" sz="2600" kern="1200" dirty="0">
              <a:solidFill>
                <a:schemeClr val="bg1"/>
              </a:solidFill>
            </a:rPr>
            <a:t> 设备驱动程序</a:t>
          </a:r>
        </a:p>
      </dsp:txBody>
      <dsp:txXfrm rot="10800000">
        <a:off x="1545368" y="2027059"/>
        <a:ext cx="4392575" cy="779737"/>
      </dsp:txXfrm>
    </dsp:sp>
    <dsp:sp modelId="{9A979B63-E0BD-4AB8-9341-07C8EF7760AF}">
      <dsp:nvSpPr>
        <dsp:cNvPr id="0" name=""/>
        <dsp:cNvSpPr/>
      </dsp:nvSpPr>
      <dsp:spPr>
        <a:xfrm>
          <a:off x="960566" y="2027059"/>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981980-33EE-5A44-82F2-D1074476566F}">
      <dsp:nvSpPr>
        <dsp:cNvPr id="0" name=""/>
        <dsp:cNvSpPr/>
      </dsp:nvSpPr>
      <dsp:spPr>
        <a:xfrm rot="10800000">
          <a:off x="1350434" y="3039554"/>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1">
                  <a:lumMod val="50000"/>
                </a:schemeClr>
              </a:solidFill>
            </a:rPr>
            <a:t>独立于设备的</a:t>
          </a:r>
          <a:r>
            <a:rPr lang="en-US" altLang="zh-CN" sz="2600" kern="1200" dirty="0">
              <a:solidFill>
                <a:schemeClr val="bg1">
                  <a:lumMod val="50000"/>
                </a:schemeClr>
              </a:solidFill>
            </a:rPr>
            <a:t>I/O</a:t>
          </a:r>
          <a:r>
            <a:rPr lang="zh-CN" altLang="en-US" sz="2600" kern="1200" dirty="0">
              <a:solidFill>
                <a:schemeClr val="bg1">
                  <a:lumMod val="50000"/>
                </a:schemeClr>
              </a:solidFill>
            </a:rPr>
            <a:t>软件</a:t>
          </a:r>
        </a:p>
      </dsp:txBody>
      <dsp:txXfrm rot="10800000">
        <a:off x="1545368" y="3039554"/>
        <a:ext cx="4392575" cy="779737"/>
      </dsp:txXfrm>
    </dsp:sp>
    <dsp:sp modelId="{31DD1660-39C8-DD47-85E6-47E2BAF9B078}">
      <dsp:nvSpPr>
        <dsp:cNvPr id="0" name=""/>
        <dsp:cNvSpPr/>
      </dsp:nvSpPr>
      <dsp:spPr>
        <a:xfrm>
          <a:off x="960566" y="3039554"/>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081D1E-7373-6340-A67C-B17AF595AEDC}">
      <dsp:nvSpPr>
        <dsp:cNvPr id="0" name=""/>
        <dsp:cNvSpPr/>
      </dsp:nvSpPr>
      <dsp:spPr>
        <a:xfrm rot="10800000">
          <a:off x="1350434" y="4052049"/>
          <a:ext cx="4587509" cy="77973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3842" tIns="99060" rIns="184912"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chemeClr val="bg1">
                  <a:lumMod val="50000"/>
                </a:schemeClr>
              </a:solidFill>
            </a:rPr>
            <a:t>用户空间的</a:t>
          </a:r>
          <a:r>
            <a:rPr lang="en-US" altLang="zh-CN" sz="2600" kern="1200" dirty="0">
              <a:solidFill>
                <a:schemeClr val="bg1">
                  <a:lumMod val="50000"/>
                </a:schemeClr>
              </a:solidFill>
            </a:rPr>
            <a:t>I/O</a:t>
          </a:r>
          <a:r>
            <a:rPr lang="zh-CN" altLang="en-US" sz="2600" kern="1200">
              <a:solidFill>
                <a:schemeClr val="bg1">
                  <a:lumMod val="50000"/>
                </a:schemeClr>
              </a:solidFill>
            </a:rPr>
            <a:t>软件</a:t>
          </a:r>
          <a:endParaRPr lang="zh-CN" altLang="en-US" sz="2600" kern="1200" dirty="0">
            <a:solidFill>
              <a:schemeClr val="bg1">
                <a:lumMod val="50000"/>
              </a:schemeClr>
            </a:solidFill>
          </a:endParaRPr>
        </a:p>
      </dsp:txBody>
      <dsp:txXfrm rot="10800000">
        <a:off x="1545368" y="4052049"/>
        <a:ext cx="4392575" cy="779737"/>
      </dsp:txXfrm>
    </dsp:sp>
    <dsp:sp modelId="{58CBAEBE-5564-CE4D-966E-9447D262A5D0}">
      <dsp:nvSpPr>
        <dsp:cNvPr id="0" name=""/>
        <dsp:cNvSpPr/>
      </dsp:nvSpPr>
      <dsp:spPr>
        <a:xfrm>
          <a:off x="960566" y="4052049"/>
          <a:ext cx="779737" cy="77973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69FB5C-BFB2-9D4B-893E-543413F68BD9}" type="datetimeFigureOut">
              <a:rPr kumimoji="1" lang="zh-CN" altLang="en-US" smtClean="0"/>
              <a:t>2018/3/27</a:t>
            </a:fld>
            <a:endParaRPr kumimoji="1"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0570B8-7F6E-9B42-801D-4896A75FD7A2}" type="slidenum">
              <a:rPr kumimoji="1" lang="zh-CN" altLang="en-US" smtClean="0"/>
              <a:t>‹#›</a:t>
            </a:fld>
            <a:endParaRPr kumimoji="1" lang="zh-CN" altLang="en-US"/>
          </a:p>
        </p:txBody>
      </p:sp>
    </p:spTree>
    <p:extLst>
      <p:ext uri="{BB962C8B-B14F-4D97-AF65-F5344CB8AC3E}">
        <p14:creationId xmlns:p14="http://schemas.microsoft.com/office/powerpoint/2010/main" val="790498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5952D-76FF-48C2-A8AC-1CF30C113B63}" type="datetimeFigureOut">
              <a:rPr lang="zh-CN" altLang="en-US" smtClean="0"/>
              <a:t>2018/3/27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285901-8FD2-4A53-BA8A-D749F95F6604}" type="slidenum">
              <a:rPr lang="zh-CN" altLang="en-US" smtClean="0"/>
              <a:t>‹#›</a:t>
            </a:fld>
            <a:endParaRPr lang="zh-CN" altLang="en-US"/>
          </a:p>
        </p:txBody>
      </p:sp>
    </p:spTree>
    <p:extLst>
      <p:ext uri="{BB962C8B-B14F-4D97-AF65-F5344CB8AC3E}">
        <p14:creationId xmlns:p14="http://schemas.microsoft.com/office/powerpoint/2010/main" val="256990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285901-8FD2-4A53-BA8A-D749F95F6604}" type="slidenum">
              <a:rPr lang="zh-CN" altLang="en-US" smtClean="0"/>
              <a:t>74</a:t>
            </a:fld>
            <a:endParaRPr lang="zh-CN" altLang="en-US"/>
          </a:p>
        </p:txBody>
      </p:sp>
    </p:spTree>
    <p:extLst>
      <p:ext uri="{BB962C8B-B14F-4D97-AF65-F5344CB8AC3E}">
        <p14:creationId xmlns:p14="http://schemas.microsoft.com/office/powerpoint/2010/main" val="318687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285901-8FD2-4A53-BA8A-D749F95F6604}" type="slidenum">
              <a:rPr lang="zh-CN" altLang="en-US" smtClean="0"/>
              <a:t>75</a:t>
            </a:fld>
            <a:endParaRPr lang="zh-CN" altLang="en-US"/>
          </a:p>
        </p:txBody>
      </p:sp>
    </p:spTree>
    <p:extLst>
      <p:ext uri="{BB962C8B-B14F-4D97-AF65-F5344CB8AC3E}">
        <p14:creationId xmlns:p14="http://schemas.microsoft.com/office/powerpoint/2010/main" val="4116995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a:t>当</a:t>
            </a:r>
            <a:r>
              <a:rPr kumimoji="1" lang="en-US" altLang="zh-CN"/>
              <a:t>C&lt;T</a:t>
            </a:r>
            <a:r>
              <a:rPr kumimoji="1" lang="zh-CN" altLang="en-US"/>
              <a:t>时，一方在从缓冲区读取并处理数据时（</a:t>
            </a:r>
            <a:r>
              <a:rPr kumimoji="1" lang="en-US" altLang="zh-CN"/>
              <a:t>M+C</a:t>
            </a:r>
            <a:r>
              <a:rPr kumimoji="1" lang="zh-CN" altLang="en-US"/>
              <a:t>），另一方在进行传输</a:t>
            </a:r>
            <a:r>
              <a:rPr kumimoji="1" lang="en-US" altLang="zh-CN"/>
              <a:t>T</a:t>
            </a:r>
            <a:r>
              <a:rPr kumimoji="1" lang="zh-CN" altLang="en-US"/>
              <a:t>，需要</a:t>
            </a:r>
            <a:r>
              <a:rPr kumimoji="1" lang="en-US" altLang="zh-CN"/>
              <a:t>max(T,</a:t>
            </a:r>
            <a:r>
              <a:rPr kumimoji="1" lang="zh-CN" altLang="en-US"/>
              <a:t> </a:t>
            </a:r>
            <a:r>
              <a:rPr kumimoji="1" lang="en-US" altLang="zh-CN"/>
              <a:t>(M+C))</a:t>
            </a:r>
          </a:p>
          <a:p>
            <a:r>
              <a:rPr kumimoji="1" lang="zh-CN" altLang="en-US"/>
              <a:t>当</a:t>
            </a:r>
            <a:r>
              <a:rPr kumimoji="1" lang="en-US" altLang="zh-CN"/>
              <a:t>C&gt;T</a:t>
            </a:r>
            <a:r>
              <a:rPr kumimoji="1" lang="zh-CN" altLang="en-US"/>
              <a:t>时，一方处理结束后，数据已经在缓冲区内了，因此只要（</a:t>
            </a:r>
            <a:r>
              <a:rPr kumimoji="1" lang="en-US" altLang="zh-CN"/>
              <a:t>M+C</a:t>
            </a:r>
            <a:r>
              <a:rPr kumimoji="1" lang="zh-CN" altLang="en-US"/>
              <a:t>）的时间</a:t>
            </a:r>
          </a:p>
        </p:txBody>
      </p:sp>
      <p:sp>
        <p:nvSpPr>
          <p:cNvPr id="4" name="Slide Number Placeholder 3"/>
          <p:cNvSpPr>
            <a:spLocks noGrp="1"/>
          </p:cNvSpPr>
          <p:nvPr>
            <p:ph type="sldNum" sz="quarter" idx="10"/>
          </p:nvPr>
        </p:nvSpPr>
        <p:spPr/>
        <p:txBody>
          <a:bodyPr/>
          <a:lstStyle/>
          <a:p>
            <a:fld id="{EC285901-8FD2-4A53-BA8A-D749F95F6604}" type="slidenum">
              <a:rPr lang="zh-CN" altLang="en-US" smtClean="0"/>
              <a:t>85</a:t>
            </a:fld>
            <a:endParaRPr lang="zh-CN" altLang="en-US"/>
          </a:p>
        </p:txBody>
      </p:sp>
    </p:spTree>
    <p:extLst>
      <p:ext uri="{BB962C8B-B14F-4D97-AF65-F5344CB8AC3E}">
        <p14:creationId xmlns:p14="http://schemas.microsoft.com/office/powerpoint/2010/main" val="608820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a:p>
        </p:txBody>
      </p:sp>
      <p:sp>
        <p:nvSpPr>
          <p:cNvPr id="4" name="Slide Number Placeholder 3"/>
          <p:cNvSpPr>
            <a:spLocks noGrp="1"/>
          </p:cNvSpPr>
          <p:nvPr>
            <p:ph type="sldNum" sz="quarter" idx="10"/>
          </p:nvPr>
        </p:nvSpPr>
        <p:spPr/>
        <p:txBody>
          <a:bodyPr/>
          <a:lstStyle/>
          <a:p>
            <a:fld id="{EC285901-8FD2-4A53-BA8A-D749F95F6604}" type="slidenum">
              <a:rPr lang="zh-CN" altLang="en-US" smtClean="0"/>
              <a:t>93</a:t>
            </a:fld>
            <a:endParaRPr lang="zh-CN" altLang="en-US"/>
          </a:p>
        </p:txBody>
      </p:sp>
    </p:spTree>
    <p:extLst>
      <p:ext uri="{BB962C8B-B14F-4D97-AF65-F5344CB8AC3E}">
        <p14:creationId xmlns:p14="http://schemas.microsoft.com/office/powerpoint/2010/main" val="78750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a:t>
            </a:r>
            <a:r>
              <a:rPr lang="en-US" altLang="zh-CN" dirty="0" err="1"/>
              <a:t>www.bilibili.com</a:t>
            </a:r>
            <a:r>
              <a:rPr lang="en-US" altLang="zh-CN" dirty="0"/>
              <a:t>/video/av21281714?from=</a:t>
            </a:r>
            <a:r>
              <a:rPr lang="en-US" altLang="zh-CN" dirty="0" err="1"/>
              <a:t>search&amp;seid</a:t>
            </a:r>
            <a:r>
              <a:rPr lang="en-US" altLang="zh-CN" dirty="0"/>
              <a:t>=15927369936885041748</a:t>
            </a:r>
            <a:endParaRPr lang="zh-CN" altLang="en-US" dirty="0"/>
          </a:p>
        </p:txBody>
      </p:sp>
      <p:sp>
        <p:nvSpPr>
          <p:cNvPr id="4" name="灯片编号占位符 3"/>
          <p:cNvSpPr>
            <a:spLocks noGrp="1"/>
          </p:cNvSpPr>
          <p:nvPr>
            <p:ph type="sldNum" sz="quarter" idx="10"/>
          </p:nvPr>
        </p:nvSpPr>
        <p:spPr/>
        <p:txBody>
          <a:bodyPr/>
          <a:lstStyle/>
          <a:p>
            <a:fld id="{EC285901-8FD2-4A53-BA8A-D749F95F6604}" type="slidenum">
              <a:rPr lang="zh-CN" altLang="en-US" smtClean="0"/>
              <a:t>98</a:t>
            </a:fld>
            <a:endParaRPr lang="zh-CN" altLang="en-US"/>
          </a:p>
        </p:txBody>
      </p:sp>
    </p:spTree>
    <p:extLst>
      <p:ext uri="{BB962C8B-B14F-4D97-AF65-F5344CB8AC3E}">
        <p14:creationId xmlns:p14="http://schemas.microsoft.com/office/powerpoint/2010/main" val="1883821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285901-8FD2-4A53-BA8A-D749F95F6604}" type="slidenum">
              <a:rPr lang="zh-CN" altLang="en-US" smtClean="0"/>
              <a:t>101</a:t>
            </a:fld>
            <a:endParaRPr lang="zh-CN" altLang="en-US"/>
          </a:p>
        </p:txBody>
      </p:sp>
    </p:spTree>
    <p:extLst>
      <p:ext uri="{BB962C8B-B14F-4D97-AF65-F5344CB8AC3E}">
        <p14:creationId xmlns:p14="http://schemas.microsoft.com/office/powerpoint/2010/main" val="264199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a:t>第</a:t>
            </a:r>
            <a:r>
              <a:rPr kumimoji="1" lang="en-US" altLang="zh-CN"/>
              <a:t>5</a:t>
            </a:r>
            <a:r>
              <a:rPr kumimoji="1" lang="zh-CN" altLang="en-US"/>
              <a:t>题不太好</a:t>
            </a:r>
          </a:p>
        </p:txBody>
      </p:sp>
      <p:sp>
        <p:nvSpPr>
          <p:cNvPr id="4" name="Slide Number Placeholder 3"/>
          <p:cNvSpPr>
            <a:spLocks noGrp="1"/>
          </p:cNvSpPr>
          <p:nvPr>
            <p:ph type="sldNum" sz="quarter" idx="10"/>
          </p:nvPr>
        </p:nvSpPr>
        <p:spPr/>
        <p:txBody>
          <a:bodyPr/>
          <a:lstStyle/>
          <a:p>
            <a:fld id="{EC285901-8FD2-4A53-BA8A-D749F95F6604}" type="slidenum">
              <a:rPr lang="zh-CN" altLang="en-US" smtClean="0"/>
              <a:t>140</a:t>
            </a:fld>
            <a:endParaRPr lang="zh-CN" altLang="en-US"/>
          </a:p>
        </p:txBody>
      </p:sp>
    </p:spTree>
    <p:extLst>
      <p:ext uri="{BB962C8B-B14F-4D97-AF65-F5344CB8AC3E}">
        <p14:creationId xmlns:p14="http://schemas.microsoft.com/office/powerpoint/2010/main" val="192737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2018/3/27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noFill/>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1844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2018/3/27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86599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2018/3/27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89733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2018/3/27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29263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2018/3/27</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38910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2018/3/27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4090660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2018/3/27</a:t>
            </a:fld>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71844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2018/3/27</a:t>
            </a:fld>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193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2018/3/27</a:t>
            </a:fld>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289322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2018/3/27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363509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2663548-81AC-44C0-99E5-E54D5E6700F3}" type="datetimeFigureOut">
              <a:rPr lang="zh-CN" altLang="en-US" smtClean="0"/>
              <a:t>2018/3/27</a:t>
            </a:fld>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p:txBody>
          <a:bodyPr/>
          <a:lstStyle/>
          <a:p>
            <a:fld id="{34092F63-8B6C-460B-A80B-DEB5EE2B9D04}" type="slidenum">
              <a:rPr lang="zh-CN" altLang="en-US" smtClean="0"/>
              <a:t>‹#›</a:t>
            </a:fld>
            <a:endParaRPr lang="zh-CN" altLang="en-US"/>
          </a:p>
        </p:txBody>
      </p:sp>
    </p:spTree>
    <p:extLst>
      <p:ext uri="{BB962C8B-B14F-4D97-AF65-F5344CB8AC3E}">
        <p14:creationId xmlns:p14="http://schemas.microsoft.com/office/powerpoint/2010/main" val="163450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chorCtr="0">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400" b="1">
                <a:solidFill>
                  <a:schemeClr val="tx1"/>
                </a:solidFill>
                <a:latin typeface="黑体" panose="02010609060101010101" pitchFamily="49" charset="-122"/>
                <a:ea typeface="黑体" panose="02010609060101010101" pitchFamily="49" charset="-122"/>
              </a:defRPr>
            </a:lvl1pPr>
          </a:lstStyle>
          <a:p>
            <a:fld id="{34092F63-8B6C-460B-A80B-DEB5EE2B9D04}" type="slidenum">
              <a:rPr lang="zh-CN" altLang="en-US" smtClean="0"/>
              <a:pPr/>
              <a:t>‹#›</a:t>
            </a:fld>
            <a:endParaRPr lang="zh-CN" altLang="en-US" dirty="0"/>
          </a:p>
        </p:txBody>
      </p:sp>
      <p:pic>
        <p:nvPicPr>
          <p:cNvPr id="10"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552903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jpe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5.png"/><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9.png"/><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dirty="0"/>
              <a:t>第五章 设备管理</a:t>
            </a:r>
          </a:p>
        </p:txBody>
      </p:sp>
      <p:graphicFrame>
        <p:nvGraphicFramePr>
          <p:cNvPr id="4" name="图示 3"/>
          <p:cNvGraphicFramePr/>
          <p:nvPr>
            <p:extLst>
              <p:ext uri="{D42A27DB-BD31-4B8C-83A1-F6EECF244321}">
                <p14:modId xmlns:p14="http://schemas.microsoft.com/office/powerpoint/2010/main" val="1663345765"/>
              </p:ext>
            </p:extLst>
          </p:nvPr>
        </p:nvGraphicFramePr>
        <p:xfrm>
          <a:off x="4572000" y="2998839"/>
          <a:ext cx="3801584" cy="3859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multiple-devices-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321" y="3508542"/>
            <a:ext cx="4056679" cy="250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522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nvPr>
        </p:nvGraphicFramePr>
        <p:xfrm>
          <a:off x="100208" y="2217107"/>
          <a:ext cx="6964471" cy="2718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49712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5.4</a:t>
            </a:r>
            <a:r>
              <a:rPr lang="en-US" altLang="zh-CN" dirty="0"/>
              <a:t>.1</a:t>
            </a:r>
            <a:r>
              <a:rPr lang="zh-CN" altLang="en-US" dirty="0"/>
              <a:t>：直接存取存储设备</a:t>
            </a:r>
          </a:p>
        </p:txBody>
      </p:sp>
      <p:sp>
        <p:nvSpPr>
          <p:cNvPr id="3" name="内容占位符 2"/>
          <p:cNvSpPr>
            <a:spLocks noGrp="1"/>
          </p:cNvSpPr>
          <p:nvPr>
            <p:ph idx="1"/>
          </p:nvPr>
        </p:nvSpPr>
        <p:spPr/>
        <p:txBody>
          <a:bodyPr/>
          <a:lstStyle/>
          <a:p>
            <a:r>
              <a:rPr lang="zh-CN" altLang="en-US" dirty="0">
                <a:solidFill>
                  <a:srgbClr val="0070C0"/>
                </a:solidFill>
              </a:rPr>
              <a:t>磁盘访问操作过程：</a:t>
            </a:r>
            <a:r>
              <a:rPr lang="zh-CN" altLang="en-US" dirty="0"/>
              <a:t>根据信息的参数，移动磁头、搜索数据块、对数据块进行读写</a:t>
            </a:r>
          </a:p>
          <a:p>
            <a:r>
              <a:rPr lang="zh-CN" altLang="en-US" dirty="0">
                <a:solidFill>
                  <a:srgbClr val="FF0000"/>
                </a:solidFill>
              </a:rPr>
              <a:t>查找时间：</a:t>
            </a:r>
            <a:r>
              <a:rPr lang="zh-CN" altLang="en-US" dirty="0"/>
              <a:t>磁盘根据给出的柱面号，控制臂</a:t>
            </a:r>
            <a:r>
              <a:rPr lang="zh-CN" altLang="en-US" dirty="0">
                <a:solidFill>
                  <a:srgbClr val="0070C0"/>
                </a:solidFill>
              </a:rPr>
              <a:t>横向</a:t>
            </a:r>
            <a:r>
              <a:rPr lang="zh-CN" altLang="en-US" dirty="0"/>
              <a:t>移动，使读写磁头到达指定柱面所需时间，即移动磁头时间。平均约</a:t>
            </a:r>
            <a:r>
              <a:rPr lang="en-US" altLang="zh-CN" dirty="0"/>
              <a:t>20ms</a:t>
            </a:r>
          </a:p>
          <a:p>
            <a:r>
              <a:rPr lang="zh-CN" altLang="en-US" dirty="0">
                <a:solidFill>
                  <a:srgbClr val="FF0000"/>
                </a:solidFill>
              </a:rPr>
              <a:t>搜索延迟：</a:t>
            </a:r>
            <a:r>
              <a:rPr lang="zh-CN" altLang="en-US" dirty="0"/>
              <a:t>被访问信息块</a:t>
            </a:r>
            <a:r>
              <a:rPr lang="zh-CN" altLang="en-US" dirty="0">
                <a:solidFill>
                  <a:srgbClr val="0070C0"/>
                </a:solidFill>
              </a:rPr>
              <a:t>旋转</a:t>
            </a:r>
            <a:r>
              <a:rPr lang="zh-CN" altLang="en-US" dirty="0"/>
              <a:t>到读写磁头下所需要的时间。平均约</a:t>
            </a:r>
            <a:r>
              <a:rPr lang="en-US" altLang="zh-CN" dirty="0"/>
              <a:t>10ms</a:t>
            </a:r>
          </a:p>
          <a:p>
            <a:r>
              <a:rPr lang="zh-CN" altLang="en-US" dirty="0">
                <a:solidFill>
                  <a:srgbClr val="FF0000"/>
                </a:solidFill>
              </a:rPr>
              <a:t>传送时间：</a:t>
            </a:r>
            <a:r>
              <a:rPr lang="zh-CN" altLang="en-US" dirty="0"/>
              <a:t>是读写磁头对数据块读写所需要的时间。平均约</a:t>
            </a:r>
            <a:r>
              <a:rPr lang="en-US" altLang="zh-CN" dirty="0"/>
              <a:t>10ms</a:t>
            </a:r>
          </a:p>
          <a:p>
            <a:endParaRPr lang="zh-CN" altLang="en-US" dirty="0"/>
          </a:p>
        </p:txBody>
      </p:sp>
    </p:spTree>
    <p:extLst>
      <p:ext uri="{BB962C8B-B14F-4D97-AF65-F5344CB8AC3E}">
        <p14:creationId xmlns:p14="http://schemas.microsoft.com/office/powerpoint/2010/main" val="25275705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694600300"/>
              </p:ext>
            </p:extLst>
          </p:nvPr>
        </p:nvGraphicFramePr>
        <p:xfrm>
          <a:off x="133803" y="1018409"/>
          <a:ext cx="7605940" cy="5464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34395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5.4</a:t>
            </a:r>
            <a:r>
              <a:rPr lang="en-US" altLang="zh-CN" dirty="0"/>
              <a:t>.2  </a:t>
            </a:r>
            <a:r>
              <a:rPr lang="zh-CN" altLang="en-US" dirty="0"/>
              <a:t>循环排序</a:t>
            </a:r>
          </a:p>
        </p:txBody>
      </p:sp>
      <p:sp>
        <p:nvSpPr>
          <p:cNvPr id="3" name="内容占位符 2"/>
          <p:cNvSpPr>
            <a:spLocks noGrp="1"/>
          </p:cNvSpPr>
          <p:nvPr>
            <p:ph idx="1"/>
          </p:nvPr>
        </p:nvSpPr>
        <p:spPr>
          <a:xfrm>
            <a:off x="628650" y="1980004"/>
            <a:ext cx="7886700" cy="4351338"/>
          </a:xfrm>
        </p:spPr>
        <p:txBody>
          <a:bodyPr/>
          <a:lstStyle/>
          <a:p>
            <a:pPr>
              <a:lnSpc>
                <a:spcPct val="150000"/>
              </a:lnSpc>
            </a:pPr>
            <a:r>
              <a:rPr lang="zh-CN" altLang="en-US" dirty="0"/>
              <a:t>考虑在某磁道上保存有</a:t>
            </a:r>
            <a:r>
              <a:rPr lang="en-US" altLang="zh-CN" dirty="0"/>
              <a:t>4</a:t>
            </a:r>
            <a:r>
              <a:rPr lang="zh-CN" altLang="en-US" dirty="0"/>
              <a:t>个记录，盘片旋转一周耗时</a:t>
            </a:r>
            <a:r>
              <a:rPr lang="en-US" altLang="zh-CN" dirty="0"/>
              <a:t>20ms,</a:t>
            </a:r>
            <a:r>
              <a:rPr lang="zh-CN" altLang="en-US" dirty="0"/>
              <a:t>假定收到四个</a:t>
            </a:r>
            <a:r>
              <a:rPr lang="en-US" altLang="zh-CN" dirty="0"/>
              <a:t>I/O</a:t>
            </a:r>
            <a:r>
              <a:rPr lang="zh-CN" altLang="en-US" dirty="0"/>
              <a:t>请求</a:t>
            </a:r>
            <a:r>
              <a:rPr lang="en-US" altLang="zh-CN" dirty="0"/>
              <a:t>:</a:t>
            </a:r>
            <a:endParaRPr lang="zh-CN" altLang="en-US" dirty="0"/>
          </a:p>
          <a:p>
            <a:pPr>
              <a:lnSpc>
                <a:spcPct val="150000"/>
              </a:lnSpc>
            </a:pPr>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369153143"/>
              </p:ext>
            </p:extLst>
          </p:nvPr>
        </p:nvGraphicFramePr>
        <p:xfrm>
          <a:off x="906483" y="3320803"/>
          <a:ext cx="3178628" cy="2286000"/>
        </p:xfrm>
        <a:graphic>
          <a:graphicData uri="http://schemas.openxmlformats.org/drawingml/2006/table">
            <a:tbl>
              <a:tblPr firstRow="1" bandRow="1">
                <a:tableStyleId>{5C22544A-7EE6-4342-B048-85BDC9FD1C3A}</a:tableStyleId>
              </a:tblPr>
              <a:tblGrid>
                <a:gridCol w="1593540">
                  <a:extLst>
                    <a:ext uri="{9D8B030D-6E8A-4147-A177-3AD203B41FA5}">
                      <a16:colId xmlns:a16="http://schemas.microsoft.com/office/drawing/2014/main" val="20000"/>
                    </a:ext>
                  </a:extLst>
                </a:gridCol>
                <a:gridCol w="1585088">
                  <a:extLst>
                    <a:ext uri="{9D8B030D-6E8A-4147-A177-3AD203B41FA5}">
                      <a16:colId xmlns:a16="http://schemas.microsoft.com/office/drawing/2014/main" val="20001"/>
                    </a:ext>
                  </a:extLst>
                </a:gridCol>
              </a:tblGrid>
              <a:tr h="370840">
                <a:tc>
                  <a:txBody>
                    <a:bodyPr/>
                    <a:lstStyle/>
                    <a:p>
                      <a:pPr algn="ctr"/>
                      <a:r>
                        <a:rPr lang="zh-CN" altLang="en-US" sz="2400" dirty="0"/>
                        <a:t>请求次序</a:t>
                      </a:r>
                    </a:p>
                  </a:txBody>
                  <a:tcPr/>
                </a:tc>
                <a:tc>
                  <a:txBody>
                    <a:bodyPr/>
                    <a:lstStyle/>
                    <a:p>
                      <a:pPr algn="ctr"/>
                      <a:r>
                        <a:rPr lang="zh-CN" altLang="en-US" sz="2400" dirty="0"/>
                        <a:t>记录号</a:t>
                      </a:r>
                    </a:p>
                  </a:txBody>
                  <a:tcPr/>
                </a:tc>
                <a:extLst>
                  <a:ext uri="{0D108BD9-81ED-4DB2-BD59-A6C34878D82A}">
                    <a16:rowId xmlns:a16="http://schemas.microsoft.com/office/drawing/2014/main" val="10000"/>
                  </a:ext>
                </a:extLst>
              </a:tr>
              <a:tr h="370840">
                <a:tc>
                  <a:txBody>
                    <a:bodyPr/>
                    <a:lstStyle/>
                    <a:p>
                      <a:pPr algn="ctr"/>
                      <a:r>
                        <a:rPr lang="en-US" altLang="zh-CN" sz="2400" dirty="0"/>
                        <a:t>1</a:t>
                      </a:r>
                      <a:endParaRPr lang="zh-CN" altLang="en-US" sz="2400" dirty="0"/>
                    </a:p>
                  </a:txBody>
                  <a:tcPr/>
                </a:tc>
                <a:tc>
                  <a:txBody>
                    <a:bodyPr/>
                    <a:lstStyle/>
                    <a:p>
                      <a:pPr algn="ctr"/>
                      <a:r>
                        <a:rPr lang="zh-CN" altLang="en-US" sz="2400" dirty="0"/>
                        <a:t>读取记录</a:t>
                      </a:r>
                      <a:r>
                        <a:rPr lang="en-US" altLang="zh-CN" sz="2400" dirty="0"/>
                        <a:t>4</a:t>
                      </a:r>
                      <a:endParaRPr lang="zh-CN" altLang="en-US" sz="2400" dirty="0"/>
                    </a:p>
                  </a:txBody>
                  <a:tcPr/>
                </a:tc>
                <a:extLst>
                  <a:ext uri="{0D108BD9-81ED-4DB2-BD59-A6C34878D82A}">
                    <a16:rowId xmlns:a16="http://schemas.microsoft.com/office/drawing/2014/main" val="10001"/>
                  </a:ext>
                </a:extLst>
              </a:tr>
              <a:tr h="370840">
                <a:tc>
                  <a:txBody>
                    <a:bodyPr/>
                    <a:lstStyle/>
                    <a:p>
                      <a:pPr algn="ctr"/>
                      <a:r>
                        <a:rPr lang="en-US" altLang="zh-CN" sz="2400" dirty="0"/>
                        <a:t>2</a:t>
                      </a: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a:t>读取记录</a:t>
                      </a:r>
                      <a:r>
                        <a:rPr lang="en-US" altLang="zh-CN" sz="2400" dirty="0"/>
                        <a:t>3</a:t>
                      </a:r>
                      <a:endParaRPr lang="zh-CN" altLang="en-US" sz="2400" dirty="0"/>
                    </a:p>
                  </a:txBody>
                  <a:tcPr/>
                </a:tc>
                <a:extLst>
                  <a:ext uri="{0D108BD9-81ED-4DB2-BD59-A6C34878D82A}">
                    <a16:rowId xmlns:a16="http://schemas.microsoft.com/office/drawing/2014/main" val="10002"/>
                  </a:ext>
                </a:extLst>
              </a:tr>
              <a:tr h="370840">
                <a:tc>
                  <a:txBody>
                    <a:bodyPr/>
                    <a:lstStyle/>
                    <a:p>
                      <a:pPr algn="ctr"/>
                      <a:r>
                        <a:rPr lang="en-US" altLang="zh-CN" sz="2400" dirty="0"/>
                        <a:t>3</a:t>
                      </a: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a:t>读取记录</a:t>
                      </a:r>
                      <a:r>
                        <a:rPr lang="en-US" altLang="zh-CN" sz="2400" dirty="0"/>
                        <a:t>2</a:t>
                      </a:r>
                      <a:endParaRPr lang="zh-CN" altLang="en-US" sz="2400" dirty="0"/>
                    </a:p>
                  </a:txBody>
                  <a:tcPr/>
                </a:tc>
                <a:extLst>
                  <a:ext uri="{0D108BD9-81ED-4DB2-BD59-A6C34878D82A}">
                    <a16:rowId xmlns:a16="http://schemas.microsoft.com/office/drawing/2014/main" val="10003"/>
                  </a:ext>
                </a:extLst>
              </a:tr>
              <a:tr h="370840">
                <a:tc>
                  <a:txBody>
                    <a:bodyPr/>
                    <a:lstStyle/>
                    <a:p>
                      <a:pPr algn="ctr"/>
                      <a:r>
                        <a:rPr lang="en-US" altLang="zh-CN" sz="2400" dirty="0"/>
                        <a:t>4</a:t>
                      </a:r>
                      <a:endParaRPr lang="zh-CN"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a:t>读取记录</a:t>
                      </a:r>
                      <a:r>
                        <a:rPr lang="en-US" altLang="zh-CN" sz="2400" dirty="0"/>
                        <a:t>1</a:t>
                      </a:r>
                      <a:endParaRPr lang="zh-CN" altLang="en-US" sz="2400" dirty="0"/>
                    </a:p>
                  </a:txBody>
                  <a:tcPr/>
                </a:tc>
                <a:extLst>
                  <a:ext uri="{0D108BD9-81ED-4DB2-BD59-A6C34878D82A}">
                    <a16:rowId xmlns:a16="http://schemas.microsoft.com/office/drawing/2014/main" val="10004"/>
                  </a:ext>
                </a:extLst>
              </a:tr>
            </a:tbl>
          </a:graphicData>
        </a:graphic>
      </p:graphicFrame>
      <p:grpSp>
        <p:nvGrpSpPr>
          <p:cNvPr id="21" name="Group 20"/>
          <p:cNvGrpSpPr/>
          <p:nvPr/>
        </p:nvGrpSpPr>
        <p:grpSpPr>
          <a:xfrm>
            <a:off x="5671004" y="2826327"/>
            <a:ext cx="2481942" cy="2885709"/>
            <a:chOff x="5671004" y="2826327"/>
            <a:chExt cx="2481942" cy="2885709"/>
          </a:xfrm>
        </p:grpSpPr>
        <p:grpSp>
          <p:nvGrpSpPr>
            <p:cNvPr id="18" name="Group 17"/>
            <p:cNvGrpSpPr/>
            <p:nvPr/>
          </p:nvGrpSpPr>
          <p:grpSpPr>
            <a:xfrm>
              <a:off x="5671004" y="3230094"/>
              <a:ext cx="2481942" cy="2481942"/>
              <a:chOff x="5676405" y="3526971"/>
              <a:chExt cx="2481942" cy="2481942"/>
            </a:xfrm>
          </p:grpSpPr>
          <p:sp>
            <p:nvSpPr>
              <p:cNvPr id="5" name="Oval 4"/>
              <p:cNvSpPr/>
              <p:nvPr/>
            </p:nvSpPr>
            <p:spPr>
              <a:xfrm>
                <a:off x="5676405" y="3526971"/>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Oval 5"/>
              <p:cNvSpPr/>
              <p:nvPr/>
            </p:nvSpPr>
            <p:spPr>
              <a:xfrm>
                <a:off x="5971310" y="3821875"/>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Straight Connector 7"/>
              <p:cNvCxnSpPr>
                <a:stCxn id="5" idx="2"/>
                <a:endCxn id="5" idx="6"/>
              </p:cNvCxnSpPr>
              <p:nvPr/>
            </p:nvCxnSpPr>
            <p:spPr>
              <a:xfrm>
                <a:off x="5676405" y="4767942"/>
                <a:ext cx="248194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0"/>
                <a:endCxn id="5" idx="4"/>
              </p:cNvCxnSpPr>
              <p:nvPr/>
            </p:nvCxnSpPr>
            <p:spPr>
              <a:xfrm>
                <a:off x="6917376" y="3526971"/>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25786" y="380010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4</a:t>
                </a:r>
                <a:endParaRPr kumimoji="1" lang="zh-CN" altLang="en-US" sz="2400" dirty="0">
                  <a:solidFill>
                    <a:schemeClr val="accent2">
                      <a:lumMod val="20000"/>
                      <a:lumOff val="80000"/>
                    </a:schemeClr>
                  </a:solidFill>
                </a:endParaRPr>
              </a:p>
            </p:txBody>
          </p:sp>
          <p:sp>
            <p:nvSpPr>
              <p:cNvPr id="13" name="TextBox 12"/>
              <p:cNvSpPr txBox="1"/>
              <p:nvPr/>
            </p:nvSpPr>
            <p:spPr>
              <a:xfrm>
                <a:off x="5911932" y="522316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1</a:t>
                </a:r>
                <a:endParaRPr kumimoji="1" lang="zh-CN" altLang="en-US" sz="2400" dirty="0">
                  <a:solidFill>
                    <a:schemeClr val="accent2">
                      <a:lumMod val="20000"/>
                      <a:lumOff val="80000"/>
                    </a:schemeClr>
                  </a:solidFill>
                </a:endParaRPr>
              </a:p>
            </p:txBody>
          </p:sp>
          <p:sp>
            <p:nvSpPr>
              <p:cNvPr id="16" name="TextBox 15"/>
              <p:cNvSpPr txBox="1"/>
              <p:nvPr/>
            </p:nvSpPr>
            <p:spPr>
              <a:xfrm>
                <a:off x="7631875" y="5209310"/>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2</a:t>
                </a:r>
                <a:endParaRPr kumimoji="1" lang="zh-CN" altLang="en-US" sz="2400" dirty="0">
                  <a:solidFill>
                    <a:schemeClr val="accent2">
                      <a:lumMod val="20000"/>
                      <a:lumOff val="80000"/>
                    </a:schemeClr>
                  </a:solidFill>
                </a:endParaRPr>
              </a:p>
            </p:txBody>
          </p:sp>
          <p:sp>
            <p:nvSpPr>
              <p:cNvPr id="17" name="TextBox 16"/>
              <p:cNvSpPr txBox="1"/>
              <p:nvPr/>
            </p:nvSpPr>
            <p:spPr>
              <a:xfrm>
                <a:off x="7594270" y="3806043"/>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3</a:t>
                </a:r>
                <a:endParaRPr kumimoji="1" lang="zh-CN" altLang="en-US" sz="2400" dirty="0">
                  <a:solidFill>
                    <a:schemeClr val="accent2">
                      <a:lumMod val="20000"/>
                      <a:lumOff val="80000"/>
                    </a:schemeClr>
                  </a:solidFill>
                </a:endParaRPr>
              </a:p>
            </p:txBody>
          </p:sp>
        </p:grpSp>
        <p:sp>
          <p:nvSpPr>
            <p:cNvPr id="19" name="Rectangle 18"/>
            <p:cNvSpPr/>
            <p:nvPr/>
          </p:nvSpPr>
          <p:spPr>
            <a:xfrm>
              <a:off x="6763533" y="3146962"/>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Arc 19"/>
            <p:cNvSpPr/>
            <p:nvPr/>
          </p:nvSpPr>
          <p:spPr>
            <a:xfrm rot="18885514">
              <a:off x="5890698" y="2826327"/>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30218671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.2  </a:t>
            </a:r>
            <a:r>
              <a:rPr lang="zh-CN" altLang="en-US" dirty="0"/>
              <a:t>循环排序</a:t>
            </a:r>
            <a:endParaRPr kumimoji="1" lang="zh-CN" altLang="en-US" dirty="0"/>
          </a:p>
        </p:txBody>
      </p:sp>
      <p:sp>
        <p:nvSpPr>
          <p:cNvPr id="3" name="Content Placeholder 2"/>
          <p:cNvSpPr>
            <a:spLocks noGrp="1"/>
          </p:cNvSpPr>
          <p:nvPr>
            <p:ph idx="1"/>
          </p:nvPr>
        </p:nvSpPr>
        <p:spPr/>
        <p:txBody>
          <a:bodyPr>
            <a:normAutofit/>
          </a:bodyPr>
          <a:lstStyle/>
          <a:p>
            <a:r>
              <a:rPr kumimoji="1" lang="zh-CN" altLang="en-US" b="1" dirty="0">
                <a:solidFill>
                  <a:srgbClr val="0070C0"/>
                </a:solidFill>
              </a:rPr>
              <a:t>方法</a:t>
            </a:r>
            <a:r>
              <a:rPr kumimoji="1" lang="en-US" altLang="zh-CN" b="1" dirty="0">
                <a:solidFill>
                  <a:srgbClr val="0070C0"/>
                </a:solidFill>
              </a:rPr>
              <a:t>1</a:t>
            </a:r>
            <a:r>
              <a:rPr kumimoji="1" lang="zh-CN" altLang="en-US" b="1" dirty="0">
                <a:solidFill>
                  <a:srgbClr val="0070C0"/>
                </a:solidFill>
              </a:rPr>
              <a:t>：</a:t>
            </a:r>
            <a:r>
              <a:rPr kumimoji="1" lang="zh-CN" altLang="en-US" dirty="0"/>
              <a:t>按照</a:t>
            </a:r>
            <a:r>
              <a:rPr kumimoji="1" lang="en-US" altLang="zh-CN" b="1" dirty="0">
                <a:solidFill>
                  <a:schemeClr val="accent2">
                    <a:lumMod val="75000"/>
                  </a:schemeClr>
                </a:solidFill>
              </a:rPr>
              <a:t>I/O</a:t>
            </a:r>
            <a:r>
              <a:rPr kumimoji="1" lang="zh-CN" altLang="en-US" b="1" dirty="0">
                <a:solidFill>
                  <a:schemeClr val="accent2">
                    <a:lumMod val="75000"/>
                  </a:schemeClr>
                </a:solidFill>
              </a:rPr>
              <a:t>请求次序</a:t>
            </a:r>
            <a:r>
              <a:rPr kumimoji="1" lang="zh-CN" altLang="en-US" dirty="0"/>
              <a:t>读记录</a:t>
            </a:r>
            <a:r>
              <a:rPr kumimoji="1" lang="en-US" altLang="zh-CN" dirty="0"/>
              <a:t>4</a:t>
            </a:r>
            <a:r>
              <a:rPr kumimoji="1" lang="zh-CN" altLang="en-US" dirty="0"/>
              <a:t>、</a:t>
            </a:r>
            <a:r>
              <a:rPr kumimoji="1" lang="en-US" altLang="zh-CN" dirty="0"/>
              <a:t>3</a:t>
            </a:r>
            <a:r>
              <a:rPr kumimoji="1" lang="zh-CN" altLang="en-US" dirty="0"/>
              <a:t>、</a:t>
            </a:r>
            <a:r>
              <a:rPr kumimoji="1" lang="en-US" altLang="zh-CN" dirty="0"/>
              <a:t>2</a:t>
            </a:r>
            <a:r>
              <a:rPr kumimoji="1" lang="zh-CN" altLang="en-US" dirty="0"/>
              <a:t>、</a:t>
            </a:r>
            <a:r>
              <a:rPr kumimoji="1" lang="en-US" altLang="zh-CN" dirty="0"/>
              <a:t>1</a:t>
            </a:r>
            <a:r>
              <a:rPr kumimoji="1" lang="zh-CN" altLang="en-US" dirty="0"/>
              <a:t>，平均用</a:t>
            </a:r>
            <a:r>
              <a:rPr kumimoji="1" lang="en-US" altLang="zh-CN" dirty="0"/>
              <a:t>1/2</a:t>
            </a:r>
            <a:r>
              <a:rPr kumimoji="1" lang="zh-CN" altLang="en-US" dirty="0"/>
              <a:t>周定位，再加上</a:t>
            </a:r>
            <a:r>
              <a:rPr kumimoji="1" lang="en-US" altLang="zh-CN" dirty="0"/>
              <a:t>1/4</a:t>
            </a:r>
            <a:r>
              <a:rPr kumimoji="1" lang="zh-CN" altLang="en-US" dirty="0"/>
              <a:t>周读出记录，总处理时间等于</a:t>
            </a:r>
            <a:r>
              <a:rPr kumimoji="1" lang="en-US" altLang="zh-CN" dirty="0"/>
              <a:t>1/2+1/4+3*3/4=3</a:t>
            </a:r>
            <a:r>
              <a:rPr kumimoji="1" lang="zh-CN" altLang="en-US" dirty="0"/>
              <a:t>周，即</a:t>
            </a:r>
            <a:r>
              <a:rPr kumimoji="1" lang="en-US" altLang="zh-CN" dirty="0"/>
              <a:t>60</a:t>
            </a:r>
            <a:r>
              <a:rPr kumimoji="1" lang="zh-CN" altLang="en-US" dirty="0"/>
              <a:t>毫秒</a:t>
            </a:r>
          </a:p>
          <a:p>
            <a:r>
              <a:rPr kumimoji="1" lang="zh-CN" altLang="en-US" dirty="0"/>
              <a:t>读取记录</a:t>
            </a:r>
            <a:r>
              <a:rPr kumimoji="1" lang="en-US" altLang="zh-CN" dirty="0"/>
              <a:t>4</a:t>
            </a:r>
            <a:r>
              <a:rPr kumimoji="1" lang="zh-CN" altLang="en-US" dirty="0"/>
              <a:t>：平均旋转时间</a:t>
            </a:r>
            <a:r>
              <a:rPr kumimoji="1" lang="en-US" altLang="zh-CN" dirty="0"/>
              <a:t>1/2 </a:t>
            </a:r>
            <a:r>
              <a:rPr kumimoji="1" lang="zh-CN" altLang="en-US" dirty="0"/>
              <a:t>＋ 读取时间 </a:t>
            </a:r>
            <a:r>
              <a:rPr kumimoji="1" lang="en-US" altLang="zh-CN" dirty="0"/>
              <a:t>1/4 </a:t>
            </a:r>
            <a:r>
              <a:rPr kumimoji="1" lang="zh-CN" altLang="en-US" dirty="0"/>
              <a:t>周</a:t>
            </a:r>
            <a:endParaRPr kumimoji="1" lang="en-US" altLang="zh-CN" dirty="0"/>
          </a:p>
          <a:p>
            <a:pPr lvl="1"/>
            <a:r>
              <a:rPr kumimoji="1" lang="zh-CN" altLang="en-US" dirty="0">
                <a:solidFill>
                  <a:srgbClr val="FF0000"/>
                </a:solidFill>
              </a:rPr>
              <a:t>此时磁盘已旋转到记录</a:t>
            </a:r>
            <a:r>
              <a:rPr kumimoji="1" lang="en-US" altLang="zh-CN" dirty="0">
                <a:solidFill>
                  <a:srgbClr val="FF0000"/>
                </a:solidFill>
              </a:rPr>
              <a:t>1</a:t>
            </a:r>
          </a:p>
          <a:p>
            <a:endParaRPr kumimoji="1" lang="en-US" altLang="zh-CN" dirty="0"/>
          </a:p>
        </p:txBody>
      </p:sp>
      <p:grpSp>
        <p:nvGrpSpPr>
          <p:cNvPr id="14" name="Group 13"/>
          <p:cNvGrpSpPr/>
          <p:nvPr/>
        </p:nvGrpSpPr>
        <p:grpSpPr>
          <a:xfrm>
            <a:off x="1348386" y="3798648"/>
            <a:ext cx="2481942" cy="2885709"/>
            <a:chOff x="5671004" y="2826327"/>
            <a:chExt cx="2481942" cy="2885709"/>
          </a:xfrm>
        </p:grpSpPr>
        <p:grpSp>
          <p:nvGrpSpPr>
            <p:cNvPr id="15" name="Group 14"/>
            <p:cNvGrpSpPr/>
            <p:nvPr/>
          </p:nvGrpSpPr>
          <p:grpSpPr>
            <a:xfrm>
              <a:off x="5671004" y="3230094"/>
              <a:ext cx="2481942" cy="2481942"/>
              <a:chOff x="5676405" y="3526971"/>
              <a:chExt cx="2481942" cy="2481942"/>
            </a:xfrm>
          </p:grpSpPr>
          <p:sp>
            <p:nvSpPr>
              <p:cNvPr id="18" name="Oval 17"/>
              <p:cNvSpPr/>
              <p:nvPr/>
            </p:nvSpPr>
            <p:spPr>
              <a:xfrm>
                <a:off x="5676405" y="3526971"/>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Oval 18"/>
              <p:cNvSpPr/>
              <p:nvPr/>
            </p:nvSpPr>
            <p:spPr>
              <a:xfrm>
                <a:off x="5971310" y="3821875"/>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0" name="Straight Connector 19"/>
              <p:cNvCxnSpPr>
                <a:stCxn id="17" idx="2"/>
                <a:endCxn id="17" idx="6"/>
              </p:cNvCxnSpPr>
              <p:nvPr/>
            </p:nvCxnSpPr>
            <p:spPr>
              <a:xfrm>
                <a:off x="5676405" y="4767942"/>
                <a:ext cx="248194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7" idx="0"/>
                <a:endCxn id="17" idx="4"/>
              </p:cNvCxnSpPr>
              <p:nvPr/>
            </p:nvCxnSpPr>
            <p:spPr>
              <a:xfrm>
                <a:off x="6917376" y="3526971"/>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25786" y="380010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4</a:t>
                </a:r>
                <a:endParaRPr kumimoji="1" lang="zh-CN" altLang="en-US" sz="2400" dirty="0">
                  <a:solidFill>
                    <a:schemeClr val="accent2">
                      <a:lumMod val="20000"/>
                      <a:lumOff val="80000"/>
                    </a:schemeClr>
                  </a:solidFill>
                </a:endParaRPr>
              </a:p>
            </p:txBody>
          </p:sp>
          <p:sp>
            <p:nvSpPr>
              <p:cNvPr id="23" name="TextBox 22"/>
              <p:cNvSpPr txBox="1"/>
              <p:nvPr/>
            </p:nvSpPr>
            <p:spPr>
              <a:xfrm>
                <a:off x="5911932" y="522316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1</a:t>
                </a:r>
                <a:endParaRPr kumimoji="1" lang="zh-CN" altLang="en-US" sz="2400" dirty="0">
                  <a:solidFill>
                    <a:schemeClr val="accent2">
                      <a:lumMod val="20000"/>
                      <a:lumOff val="80000"/>
                    </a:schemeClr>
                  </a:solidFill>
                </a:endParaRPr>
              </a:p>
            </p:txBody>
          </p:sp>
          <p:sp>
            <p:nvSpPr>
              <p:cNvPr id="24" name="TextBox 23"/>
              <p:cNvSpPr txBox="1"/>
              <p:nvPr/>
            </p:nvSpPr>
            <p:spPr>
              <a:xfrm>
                <a:off x="7631875" y="5209310"/>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2</a:t>
                </a:r>
                <a:endParaRPr kumimoji="1" lang="zh-CN" altLang="en-US" sz="2400" dirty="0">
                  <a:solidFill>
                    <a:schemeClr val="accent2">
                      <a:lumMod val="20000"/>
                      <a:lumOff val="80000"/>
                    </a:schemeClr>
                  </a:solidFill>
                </a:endParaRPr>
              </a:p>
            </p:txBody>
          </p:sp>
          <p:sp>
            <p:nvSpPr>
              <p:cNvPr id="25" name="TextBox 24"/>
              <p:cNvSpPr txBox="1"/>
              <p:nvPr/>
            </p:nvSpPr>
            <p:spPr>
              <a:xfrm>
                <a:off x="7594270" y="3806043"/>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3</a:t>
                </a:r>
                <a:endParaRPr kumimoji="1" lang="zh-CN" altLang="en-US" sz="2400" dirty="0">
                  <a:solidFill>
                    <a:schemeClr val="accent2">
                      <a:lumMod val="20000"/>
                      <a:lumOff val="80000"/>
                    </a:schemeClr>
                  </a:solidFill>
                </a:endParaRPr>
              </a:p>
            </p:txBody>
          </p:sp>
        </p:grpSp>
        <p:sp>
          <p:nvSpPr>
            <p:cNvPr id="16" name="Rectangle 15"/>
            <p:cNvSpPr/>
            <p:nvPr/>
          </p:nvSpPr>
          <p:spPr>
            <a:xfrm>
              <a:off x="6763533" y="3146962"/>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Arc 16"/>
            <p:cNvSpPr/>
            <p:nvPr/>
          </p:nvSpPr>
          <p:spPr>
            <a:xfrm rot="18885514">
              <a:off x="5890698" y="2826327"/>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grpSp>
        <p:nvGrpSpPr>
          <p:cNvPr id="26" name="Group 25"/>
          <p:cNvGrpSpPr/>
          <p:nvPr/>
        </p:nvGrpSpPr>
        <p:grpSpPr>
          <a:xfrm>
            <a:off x="5205886" y="3761044"/>
            <a:ext cx="2481942" cy="2885709"/>
            <a:chOff x="5671004" y="2826327"/>
            <a:chExt cx="2481942" cy="2885709"/>
          </a:xfrm>
        </p:grpSpPr>
        <p:grpSp>
          <p:nvGrpSpPr>
            <p:cNvPr id="27" name="Group 26"/>
            <p:cNvGrpSpPr/>
            <p:nvPr/>
          </p:nvGrpSpPr>
          <p:grpSpPr>
            <a:xfrm>
              <a:off x="5671004" y="3230094"/>
              <a:ext cx="2481942" cy="2481942"/>
              <a:chOff x="5676405" y="3526971"/>
              <a:chExt cx="2481942" cy="2481942"/>
            </a:xfrm>
          </p:grpSpPr>
          <p:sp>
            <p:nvSpPr>
              <p:cNvPr id="30" name="Oval 29"/>
              <p:cNvSpPr/>
              <p:nvPr/>
            </p:nvSpPr>
            <p:spPr>
              <a:xfrm>
                <a:off x="5676405" y="3526971"/>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Oval 30"/>
              <p:cNvSpPr/>
              <p:nvPr/>
            </p:nvSpPr>
            <p:spPr>
              <a:xfrm>
                <a:off x="5971310" y="3821875"/>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Straight Connector 31"/>
              <p:cNvCxnSpPr>
                <a:stCxn id="29" idx="2"/>
                <a:endCxn id="29" idx="6"/>
              </p:cNvCxnSpPr>
              <p:nvPr/>
            </p:nvCxnSpPr>
            <p:spPr>
              <a:xfrm>
                <a:off x="5676405" y="4767942"/>
                <a:ext cx="248194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9" idx="0"/>
                <a:endCxn id="29" idx="4"/>
              </p:cNvCxnSpPr>
              <p:nvPr/>
            </p:nvCxnSpPr>
            <p:spPr>
              <a:xfrm>
                <a:off x="6917376" y="3526971"/>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25786" y="380010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1</a:t>
                </a:r>
                <a:endParaRPr kumimoji="1" lang="zh-CN" altLang="en-US" sz="2400" dirty="0">
                  <a:solidFill>
                    <a:schemeClr val="accent2">
                      <a:lumMod val="20000"/>
                      <a:lumOff val="80000"/>
                    </a:schemeClr>
                  </a:solidFill>
                </a:endParaRPr>
              </a:p>
            </p:txBody>
          </p:sp>
          <p:sp>
            <p:nvSpPr>
              <p:cNvPr id="35" name="TextBox 34"/>
              <p:cNvSpPr txBox="1"/>
              <p:nvPr/>
            </p:nvSpPr>
            <p:spPr>
              <a:xfrm>
                <a:off x="5911932" y="522316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2</a:t>
                </a:r>
                <a:endParaRPr kumimoji="1" lang="zh-CN" altLang="en-US" sz="2400" dirty="0">
                  <a:solidFill>
                    <a:schemeClr val="accent2">
                      <a:lumMod val="20000"/>
                      <a:lumOff val="80000"/>
                    </a:schemeClr>
                  </a:solidFill>
                </a:endParaRPr>
              </a:p>
            </p:txBody>
          </p:sp>
          <p:sp>
            <p:nvSpPr>
              <p:cNvPr id="36" name="TextBox 35"/>
              <p:cNvSpPr txBox="1"/>
              <p:nvPr/>
            </p:nvSpPr>
            <p:spPr>
              <a:xfrm>
                <a:off x="7631875" y="5209310"/>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3</a:t>
                </a:r>
                <a:endParaRPr kumimoji="1" lang="zh-CN" altLang="en-US" sz="2400" dirty="0">
                  <a:solidFill>
                    <a:schemeClr val="accent2">
                      <a:lumMod val="20000"/>
                      <a:lumOff val="80000"/>
                    </a:schemeClr>
                  </a:solidFill>
                </a:endParaRPr>
              </a:p>
            </p:txBody>
          </p:sp>
          <p:sp>
            <p:nvSpPr>
              <p:cNvPr id="37" name="TextBox 36"/>
              <p:cNvSpPr txBox="1"/>
              <p:nvPr/>
            </p:nvSpPr>
            <p:spPr>
              <a:xfrm>
                <a:off x="7594270" y="3806043"/>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4</a:t>
                </a:r>
                <a:endParaRPr kumimoji="1" lang="zh-CN" altLang="en-US" sz="2400" dirty="0">
                  <a:solidFill>
                    <a:schemeClr val="accent2">
                      <a:lumMod val="20000"/>
                      <a:lumOff val="80000"/>
                    </a:schemeClr>
                  </a:solidFill>
                </a:endParaRPr>
              </a:p>
            </p:txBody>
          </p:sp>
        </p:grpSp>
        <p:sp>
          <p:nvSpPr>
            <p:cNvPr id="28" name="Rectangle 27"/>
            <p:cNvSpPr/>
            <p:nvPr/>
          </p:nvSpPr>
          <p:spPr>
            <a:xfrm>
              <a:off x="6763533" y="3146962"/>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Arc 28"/>
            <p:cNvSpPr/>
            <p:nvPr/>
          </p:nvSpPr>
          <p:spPr>
            <a:xfrm rot="18885514">
              <a:off x="5890698" y="2826327"/>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
        <p:nvSpPr>
          <p:cNvPr id="38" name="TextBox 37"/>
          <p:cNvSpPr txBox="1"/>
          <p:nvPr/>
        </p:nvSpPr>
        <p:spPr>
          <a:xfrm>
            <a:off x="3930733" y="6282046"/>
            <a:ext cx="287258" cy="461665"/>
          </a:xfrm>
          <a:prstGeom prst="rect">
            <a:avLst/>
          </a:prstGeom>
          <a:noFill/>
        </p:spPr>
        <p:txBody>
          <a:bodyPr wrap="none" rtlCol="0">
            <a:spAutoFit/>
          </a:bodyPr>
          <a:lstStyle/>
          <a:p>
            <a:r>
              <a:rPr kumimoji="1" lang="en-US" altLang="zh-CN" sz="2400"/>
              <a:t>t</a:t>
            </a:r>
            <a:endParaRPr kumimoji="1" lang="zh-CN" altLang="en-US" sz="2400" dirty="0"/>
          </a:p>
        </p:txBody>
      </p:sp>
      <p:sp>
        <p:nvSpPr>
          <p:cNvPr id="39" name="TextBox 38"/>
          <p:cNvSpPr txBox="1"/>
          <p:nvPr/>
        </p:nvSpPr>
        <p:spPr>
          <a:xfrm>
            <a:off x="7764484" y="6244441"/>
            <a:ext cx="750526" cy="461665"/>
          </a:xfrm>
          <a:prstGeom prst="rect">
            <a:avLst/>
          </a:prstGeom>
          <a:noFill/>
        </p:spPr>
        <p:txBody>
          <a:bodyPr wrap="none" rtlCol="0">
            <a:spAutoFit/>
          </a:bodyPr>
          <a:lstStyle/>
          <a:p>
            <a:r>
              <a:rPr kumimoji="1" lang="en-US" altLang="zh-CN" sz="2400" dirty="0"/>
              <a:t>t</a:t>
            </a:r>
            <a:r>
              <a:rPr kumimoji="1" lang="zh-CN" altLang="en-US" sz="2400" dirty="0"/>
              <a:t>＋</a:t>
            </a:r>
            <a:r>
              <a:rPr kumimoji="1" lang="en-US" altLang="zh-CN" sz="2400" dirty="0"/>
              <a:t>1</a:t>
            </a:r>
            <a:endParaRPr kumimoji="1" lang="zh-CN" altLang="en-US" sz="2400" dirty="0"/>
          </a:p>
        </p:txBody>
      </p:sp>
    </p:spTree>
    <p:extLst>
      <p:ext uri="{BB962C8B-B14F-4D97-AF65-F5344CB8AC3E}">
        <p14:creationId xmlns:p14="http://schemas.microsoft.com/office/powerpoint/2010/main" val="11936233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.2  </a:t>
            </a:r>
            <a:r>
              <a:rPr lang="zh-CN" altLang="en-US" dirty="0"/>
              <a:t>循环排序</a:t>
            </a:r>
            <a:endParaRPr kumimoji="1" lang="zh-CN" altLang="en-US" dirty="0"/>
          </a:p>
        </p:txBody>
      </p:sp>
      <p:sp>
        <p:nvSpPr>
          <p:cNvPr id="3" name="Content Placeholder 2"/>
          <p:cNvSpPr>
            <a:spLocks noGrp="1"/>
          </p:cNvSpPr>
          <p:nvPr>
            <p:ph idx="1"/>
          </p:nvPr>
        </p:nvSpPr>
        <p:spPr/>
        <p:txBody>
          <a:bodyPr>
            <a:normAutofit/>
          </a:bodyPr>
          <a:lstStyle/>
          <a:p>
            <a:r>
              <a:rPr kumimoji="1" lang="zh-CN" altLang="en-US" b="1" dirty="0">
                <a:solidFill>
                  <a:srgbClr val="0070C0"/>
                </a:solidFill>
              </a:rPr>
              <a:t>方法</a:t>
            </a:r>
            <a:r>
              <a:rPr kumimoji="1" lang="en-US" altLang="zh-CN" b="1" dirty="0">
                <a:solidFill>
                  <a:srgbClr val="0070C0"/>
                </a:solidFill>
              </a:rPr>
              <a:t>1</a:t>
            </a:r>
            <a:r>
              <a:rPr kumimoji="1" lang="zh-CN" altLang="en-US" b="1" dirty="0">
                <a:solidFill>
                  <a:srgbClr val="0070C0"/>
                </a:solidFill>
              </a:rPr>
              <a:t>：</a:t>
            </a:r>
            <a:r>
              <a:rPr kumimoji="1" lang="zh-CN" altLang="en-US" dirty="0"/>
              <a:t>按照</a:t>
            </a:r>
            <a:r>
              <a:rPr kumimoji="1" lang="en-US" altLang="zh-CN" b="1" dirty="0">
                <a:solidFill>
                  <a:schemeClr val="accent2">
                    <a:lumMod val="75000"/>
                  </a:schemeClr>
                </a:solidFill>
              </a:rPr>
              <a:t>I/O</a:t>
            </a:r>
            <a:r>
              <a:rPr kumimoji="1" lang="zh-CN" altLang="en-US" b="1" dirty="0">
                <a:solidFill>
                  <a:schemeClr val="accent2">
                    <a:lumMod val="75000"/>
                  </a:schemeClr>
                </a:solidFill>
              </a:rPr>
              <a:t>请求次序</a:t>
            </a:r>
            <a:r>
              <a:rPr kumimoji="1" lang="zh-CN" altLang="en-US" dirty="0"/>
              <a:t>读记录</a:t>
            </a:r>
            <a:r>
              <a:rPr kumimoji="1" lang="en-US" altLang="zh-CN" dirty="0"/>
              <a:t>4</a:t>
            </a:r>
            <a:r>
              <a:rPr kumimoji="1" lang="zh-CN" altLang="en-US" dirty="0"/>
              <a:t>、</a:t>
            </a:r>
            <a:r>
              <a:rPr kumimoji="1" lang="en-US" altLang="zh-CN" dirty="0"/>
              <a:t>3</a:t>
            </a:r>
            <a:r>
              <a:rPr kumimoji="1" lang="zh-CN" altLang="en-US" dirty="0"/>
              <a:t>、</a:t>
            </a:r>
            <a:r>
              <a:rPr kumimoji="1" lang="en-US" altLang="zh-CN" dirty="0"/>
              <a:t>2</a:t>
            </a:r>
            <a:r>
              <a:rPr kumimoji="1" lang="zh-CN" altLang="en-US" dirty="0"/>
              <a:t>、</a:t>
            </a:r>
            <a:r>
              <a:rPr kumimoji="1" lang="en-US" altLang="zh-CN" dirty="0"/>
              <a:t>1</a:t>
            </a:r>
            <a:r>
              <a:rPr kumimoji="1" lang="zh-CN" altLang="en-US" dirty="0"/>
              <a:t>，平均用</a:t>
            </a:r>
            <a:r>
              <a:rPr kumimoji="1" lang="en-US" altLang="zh-CN" dirty="0"/>
              <a:t>1/2</a:t>
            </a:r>
            <a:r>
              <a:rPr kumimoji="1" lang="zh-CN" altLang="en-US" dirty="0"/>
              <a:t>周定位，再加上</a:t>
            </a:r>
            <a:r>
              <a:rPr kumimoji="1" lang="en-US" altLang="zh-CN" dirty="0"/>
              <a:t>1/4</a:t>
            </a:r>
            <a:r>
              <a:rPr kumimoji="1" lang="zh-CN" altLang="en-US" dirty="0"/>
              <a:t>周读出记录，总处理时间等于</a:t>
            </a:r>
            <a:r>
              <a:rPr kumimoji="1" lang="en-US" altLang="zh-CN" dirty="0"/>
              <a:t>1/2+1/4+3*3/4=3</a:t>
            </a:r>
            <a:r>
              <a:rPr kumimoji="1" lang="zh-CN" altLang="en-US" dirty="0"/>
              <a:t>周，即</a:t>
            </a:r>
            <a:r>
              <a:rPr kumimoji="1" lang="en-US" altLang="zh-CN" dirty="0"/>
              <a:t>60</a:t>
            </a:r>
            <a:r>
              <a:rPr kumimoji="1" lang="zh-CN" altLang="en-US" dirty="0"/>
              <a:t>毫秒</a:t>
            </a:r>
          </a:p>
          <a:p>
            <a:r>
              <a:rPr kumimoji="1" lang="zh-CN" altLang="en-US" dirty="0"/>
              <a:t>读取记录</a:t>
            </a:r>
            <a:r>
              <a:rPr kumimoji="1" lang="en-US" altLang="zh-CN" dirty="0"/>
              <a:t>4</a:t>
            </a:r>
            <a:r>
              <a:rPr kumimoji="1" lang="zh-CN" altLang="en-US" dirty="0"/>
              <a:t>：平均旋转时间</a:t>
            </a:r>
            <a:r>
              <a:rPr kumimoji="1" lang="en-US" altLang="zh-CN" dirty="0"/>
              <a:t>1/2 </a:t>
            </a:r>
            <a:r>
              <a:rPr kumimoji="1" lang="zh-CN" altLang="en-US" dirty="0"/>
              <a:t>＋ 读取时间 </a:t>
            </a:r>
            <a:r>
              <a:rPr kumimoji="1" lang="en-US" altLang="zh-CN" dirty="0"/>
              <a:t>1/4 </a:t>
            </a:r>
            <a:r>
              <a:rPr kumimoji="1" lang="zh-CN" altLang="en-US" dirty="0"/>
              <a:t>周</a:t>
            </a:r>
            <a:endParaRPr kumimoji="1" lang="en-US" altLang="zh-CN" dirty="0"/>
          </a:p>
          <a:p>
            <a:pPr lvl="1"/>
            <a:r>
              <a:rPr kumimoji="1" lang="zh-CN" altLang="en-US" dirty="0">
                <a:solidFill>
                  <a:srgbClr val="FF0000"/>
                </a:solidFill>
              </a:rPr>
              <a:t>此时磁盘已旋转到记录</a:t>
            </a:r>
            <a:r>
              <a:rPr kumimoji="1" lang="en-US" altLang="zh-CN" dirty="0">
                <a:solidFill>
                  <a:srgbClr val="FF0000"/>
                </a:solidFill>
              </a:rPr>
              <a:t>1</a:t>
            </a:r>
          </a:p>
          <a:p>
            <a:endParaRPr kumimoji="1" lang="en-US" altLang="zh-CN" dirty="0"/>
          </a:p>
        </p:txBody>
      </p:sp>
      <p:sp>
        <p:nvSpPr>
          <p:cNvPr id="4" name="Rectangle 3"/>
          <p:cNvSpPr/>
          <p:nvPr/>
        </p:nvSpPr>
        <p:spPr>
          <a:xfrm>
            <a:off x="326572" y="4061880"/>
            <a:ext cx="4572000" cy="2308324"/>
          </a:xfrm>
          <a:prstGeom prst="rect">
            <a:avLst/>
          </a:prstGeom>
          <a:solidFill>
            <a:schemeClr val="accent2">
              <a:lumMod val="20000"/>
              <a:lumOff val="80000"/>
            </a:schemeClr>
          </a:solidFill>
          <a:ln>
            <a:solidFill>
              <a:srgbClr val="002060"/>
            </a:solidFill>
          </a:ln>
        </p:spPr>
        <p:txBody>
          <a:bodyPr>
            <a:spAutoFit/>
          </a:bodyPr>
          <a:lstStyle/>
          <a:p>
            <a:r>
              <a:rPr kumimoji="1" lang="zh-CN" altLang="en-US" sz="2400" dirty="0"/>
              <a:t>读取记录</a:t>
            </a:r>
            <a:r>
              <a:rPr kumimoji="1" lang="en-US" altLang="zh-CN" sz="2400" dirty="0"/>
              <a:t>3</a:t>
            </a:r>
            <a:r>
              <a:rPr kumimoji="1" lang="zh-CN" altLang="en-US" sz="2400" dirty="0"/>
              <a:t>：旋转</a:t>
            </a:r>
            <a:r>
              <a:rPr kumimoji="1" lang="en-US" altLang="zh-CN" sz="2400" dirty="0"/>
              <a:t>2/4</a:t>
            </a:r>
            <a:r>
              <a:rPr kumimoji="1" lang="zh-CN" altLang="en-US" sz="2400" dirty="0"/>
              <a:t>周定位 </a:t>
            </a:r>
            <a:br>
              <a:rPr kumimoji="1" lang="en-US" altLang="zh-CN" sz="2400" dirty="0"/>
            </a:br>
            <a:r>
              <a:rPr kumimoji="1" lang="zh-CN" altLang="en-US" sz="2400" dirty="0"/>
              <a:t>                        ＋ 再旋转</a:t>
            </a:r>
            <a:r>
              <a:rPr kumimoji="1" lang="en-US" altLang="zh-CN" sz="2400" dirty="0"/>
              <a:t>1/4</a:t>
            </a:r>
            <a:r>
              <a:rPr kumimoji="1" lang="zh-CN" altLang="en-US" sz="2400" dirty="0"/>
              <a:t>周读取</a:t>
            </a:r>
            <a:endParaRPr kumimoji="1" lang="en-US" altLang="zh-CN" sz="2400" dirty="0"/>
          </a:p>
          <a:p>
            <a:r>
              <a:rPr kumimoji="1" lang="zh-CN" altLang="en-US" sz="2400" dirty="0"/>
              <a:t>读取记录</a:t>
            </a:r>
            <a:r>
              <a:rPr kumimoji="1" lang="en-US" altLang="zh-CN" sz="2400" dirty="0"/>
              <a:t>2</a:t>
            </a:r>
            <a:r>
              <a:rPr kumimoji="1" lang="zh-CN" altLang="en-US" sz="2400" dirty="0"/>
              <a:t>：旋转</a:t>
            </a:r>
            <a:r>
              <a:rPr kumimoji="1" lang="en-US" altLang="zh-CN" sz="2400" dirty="0"/>
              <a:t>2/4</a:t>
            </a:r>
            <a:r>
              <a:rPr kumimoji="1" lang="zh-CN" altLang="en-US" sz="2400" dirty="0"/>
              <a:t>周定位 </a:t>
            </a:r>
            <a:br>
              <a:rPr kumimoji="1" lang="en-US" altLang="zh-CN" sz="2400" dirty="0"/>
            </a:br>
            <a:r>
              <a:rPr kumimoji="1" lang="zh-CN" altLang="en-US" sz="2400" dirty="0"/>
              <a:t>                        ＋ 再旋转</a:t>
            </a:r>
            <a:r>
              <a:rPr kumimoji="1" lang="en-US" altLang="zh-CN" sz="2400" dirty="0"/>
              <a:t>1/4</a:t>
            </a:r>
            <a:r>
              <a:rPr kumimoji="1" lang="zh-CN" altLang="en-US" sz="2400" dirty="0"/>
              <a:t>周读取</a:t>
            </a:r>
            <a:endParaRPr kumimoji="1" lang="en-US" altLang="zh-CN" sz="2400" dirty="0"/>
          </a:p>
          <a:p>
            <a:r>
              <a:rPr kumimoji="1" lang="zh-CN" altLang="en-US" sz="2400" dirty="0"/>
              <a:t>读取记录</a:t>
            </a:r>
            <a:r>
              <a:rPr kumimoji="1" lang="en-US" altLang="zh-CN" sz="2400" dirty="0"/>
              <a:t>1</a:t>
            </a:r>
            <a:r>
              <a:rPr kumimoji="1" lang="zh-CN" altLang="en-US" sz="2400" dirty="0"/>
              <a:t>：旋转</a:t>
            </a:r>
            <a:r>
              <a:rPr kumimoji="1" lang="en-US" altLang="zh-CN" sz="2400" dirty="0"/>
              <a:t>2/4</a:t>
            </a:r>
            <a:r>
              <a:rPr kumimoji="1" lang="zh-CN" altLang="en-US" sz="2400" dirty="0"/>
              <a:t>周定位 </a:t>
            </a:r>
            <a:br>
              <a:rPr kumimoji="1" lang="en-US" altLang="zh-CN" sz="2400" dirty="0"/>
            </a:br>
            <a:r>
              <a:rPr kumimoji="1" lang="zh-CN" altLang="en-US" sz="2400" dirty="0"/>
              <a:t>                        ＋ 再旋转</a:t>
            </a:r>
            <a:r>
              <a:rPr kumimoji="1" lang="en-US" altLang="zh-CN" sz="2400" dirty="0"/>
              <a:t>1/4</a:t>
            </a:r>
            <a:r>
              <a:rPr kumimoji="1" lang="zh-CN" altLang="en-US" sz="2400" dirty="0"/>
              <a:t>周读取</a:t>
            </a:r>
            <a:endParaRPr kumimoji="1" lang="en-US" altLang="zh-CN" sz="2400" dirty="0"/>
          </a:p>
        </p:txBody>
      </p:sp>
      <p:grpSp>
        <p:nvGrpSpPr>
          <p:cNvPr id="26" name="Group 25"/>
          <p:cNvGrpSpPr/>
          <p:nvPr/>
        </p:nvGrpSpPr>
        <p:grpSpPr>
          <a:xfrm>
            <a:off x="5205886" y="3761044"/>
            <a:ext cx="2481942" cy="2885709"/>
            <a:chOff x="5671004" y="2826327"/>
            <a:chExt cx="2481942" cy="2885709"/>
          </a:xfrm>
        </p:grpSpPr>
        <p:grpSp>
          <p:nvGrpSpPr>
            <p:cNvPr id="27" name="Group 26"/>
            <p:cNvGrpSpPr/>
            <p:nvPr/>
          </p:nvGrpSpPr>
          <p:grpSpPr>
            <a:xfrm>
              <a:off x="5671004" y="3230094"/>
              <a:ext cx="2481942" cy="2481942"/>
              <a:chOff x="5676405" y="3526971"/>
              <a:chExt cx="2481942" cy="2481942"/>
            </a:xfrm>
          </p:grpSpPr>
          <p:sp>
            <p:nvSpPr>
              <p:cNvPr id="30" name="Oval 29"/>
              <p:cNvSpPr/>
              <p:nvPr/>
            </p:nvSpPr>
            <p:spPr>
              <a:xfrm>
                <a:off x="5676405" y="3526971"/>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Oval 30"/>
              <p:cNvSpPr/>
              <p:nvPr/>
            </p:nvSpPr>
            <p:spPr>
              <a:xfrm>
                <a:off x="5971310" y="3821875"/>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Straight Connector 31"/>
              <p:cNvCxnSpPr/>
              <p:nvPr/>
            </p:nvCxnSpPr>
            <p:spPr>
              <a:xfrm>
                <a:off x="5676405" y="4767942"/>
                <a:ext cx="248194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917376" y="3526971"/>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925786" y="380010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1</a:t>
                </a:r>
                <a:endParaRPr kumimoji="1" lang="zh-CN" altLang="en-US" sz="2400" dirty="0">
                  <a:solidFill>
                    <a:schemeClr val="accent2">
                      <a:lumMod val="20000"/>
                      <a:lumOff val="80000"/>
                    </a:schemeClr>
                  </a:solidFill>
                </a:endParaRPr>
              </a:p>
            </p:txBody>
          </p:sp>
          <p:sp>
            <p:nvSpPr>
              <p:cNvPr id="35" name="TextBox 34"/>
              <p:cNvSpPr txBox="1"/>
              <p:nvPr/>
            </p:nvSpPr>
            <p:spPr>
              <a:xfrm>
                <a:off x="5911932" y="522316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2</a:t>
                </a:r>
                <a:endParaRPr kumimoji="1" lang="zh-CN" altLang="en-US" sz="2400" dirty="0">
                  <a:solidFill>
                    <a:schemeClr val="accent2">
                      <a:lumMod val="20000"/>
                      <a:lumOff val="80000"/>
                    </a:schemeClr>
                  </a:solidFill>
                </a:endParaRPr>
              </a:p>
            </p:txBody>
          </p:sp>
          <p:sp>
            <p:nvSpPr>
              <p:cNvPr id="36" name="TextBox 35"/>
              <p:cNvSpPr txBox="1"/>
              <p:nvPr/>
            </p:nvSpPr>
            <p:spPr>
              <a:xfrm>
                <a:off x="7631875" y="5209310"/>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3</a:t>
                </a:r>
                <a:endParaRPr kumimoji="1" lang="zh-CN" altLang="en-US" sz="2400" dirty="0">
                  <a:solidFill>
                    <a:schemeClr val="accent2">
                      <a:lumMod val="20000"/>
                      <a:lumOff val="80000"/>
                    </a:schemeClr>
                  </a:solidFill>
                </a:endParaRPr>
              </a:p>
            </p:txBody>
          </p:sp>
          <p:sp>
            <p:nvSpPr>
              <p:cNvPr id="37" name="TextBox 36"/>
              <p:cNvSpPr txBox="1"/>
              <p:nvPr/>
            </p:nvSpPr>
            <p:spPr>
              <a:xfrm>
                <a:off x="7594270" y="3806043"/>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4</a:t>
                </a:r>
                <a:endParaRPr kumimoji="1" lang="zh-CN" altLang="en-US" sz="2400" dirty="0">
                  <a:solidFill>
                    <a:schemeClr val="accent2">
                      <a:lumMod val="20000"/>
                      <a:lumOff val="80000"/>
                    </a:schemeClr>
                  </a:solidFill>
                </a:endParaRPr>
              </a:p>
            </p:txBody>
          </p:sp>
        </p:grpSp>
        <p:sp>
          <p:nvSpPr>
            <p:cNvPr id="28" name="Rectangle 27"/>
            <p:cNvSpPr/>
            <p:nvPr/>
          </p:nvSpPr>
          <p:spPr>
            <a:xfrm>
              <a:off x="6763533" y="3146962"/>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Arc 28"/>
            <p:cNvSpPr/>
            <p:nvPr/>
          </p:nvSpPr>
          <p:spPr>
            <a:xfrm rot="18885514">
              <a:off x="5890698" y="2826327"/>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
        <p:nvSpPr>
          <p:cNvPr id="38" name="TextBox 37"/>
          <p:cNvSpPr txBox="1"/>
          <p:nvPr/>
        </p:nvSpPr>
        <p:spPr>
          <a:xfrm>
            <a:off x="7764484" y="6244441"/>
            <a:ext cx="750526" cy="461665"/>
          </a:xfrm>
          <a:prstGeom prst="rect">
            <a:avLst/>
          </a:prstGeom>
          <a:noFill/>
        </p:spPr>
        <p:txBody>
          <a:bodyPr wrap="none" rtlCol="0">
            <a:spAutoFit/>
          </a:bodyPr>
          <a:lstStyle/>
          <a:p>
            <a:r>
              <a:rPr kumimoji="1" lang="en-US" altLang="zh-CN" sz="2400" dirty="0"/>
              <a:t>t</a:t>
            </a:r>
            <a:r>
              <a:rPr kumimoji="1" lang="zh-CN" altLang="en-US" sz="2400" dirty="0"/>
              <a:t>＋</a:t>
            </a:r>
            <a:r>
              <a:rPr kumimoji="1" lang="en-US" altLang="zh-CN" sz="2400" dirty="0"/>
              <a:t>1</a:t>
            </a:r>
            <a:endParaRPr kumimoji="1" lang="zh-CN" altLang="en-US" sz="2400" dirty="0"/>
          </a:p>
        </p:txBody>
      </p:sp>
    </p:spTree>
    <p:extLst>
      <p:ext uri="{BB962C8B-B14F-4D97-AF65-F5344CB8AC3E}">
        <p14:creationId xmlns:p14="http://schemas.microsoft.com/office/powerpoint/2010/main" val="5098936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.2  </a:t>
            </a:r>
            <a:r>
              <a:rPr lang="zh-CN" altLang="en-US" dirty="0"/>
              <a:t>循环排序</a:t>
            </a:r>
            <a:endParaRPr kumimoji="1" lang="zh-CN" altLang="en-US" dirty="0"/>
          </a:p>
        </p:txBody>
      </p:sp>
      <p:sp>
        <p:nvSpPr>
          <p:cNvPr id="3" name="Content Placeholder 2"/>
          <p:cNvSpPr>
            <a:spLocks noGrp="1"/>
          </p:cNvSpPr>
          <p:nvPr>
            <p:ph idx="1"/>
          </p:nvPr>
        </p:nvSpPr>
        <p:spPr/>
        <p:txBody>
          <a:bodyPr>
            <a:normAutofit/>
          </a:bodyPr>
          <a:lstStyle/>
          <a:p>
            <a:r>
              <a:rPr kumimoji="1" lang="zh-CN" altLang="en-US" b="1" dirty="0">
                <a:solidFill>
                  <a:srgbClr val="0070C0"/>
                </a:solidFill>
              </a:rPr>
              <a:t>方法</a:t>
            </a:r>
            <a:r>
              <a:rPr kumimoji="1" lang="en-US" altLang="zh-CN" b="1" dirty="0">
                <a:solidFill>
                  <a:srgbClr val="0070C0"/>
                </a:solidFill>
              </a:rPr>
              <a:t>2</a:t>
            </a:r>
            <a:r>
              <a:rPr kumimoji="1" lang="zh-CN" altLang="en-US" b="1" dirty="0">
                <a:solidFill>
                  <a:srgbClr val="0070C0"/>
                </a:solidFill>
              </a:rPr>
              <a:t>：</a:t>
            </a:r>
            <a:r>
              <a:rPr kumimoji="1" lang="zh-CN" altLang="en-US" dirty="0"/>
              <a:t>按照</a:t>
            </a:r>
            <a:r>
              <a:rPr kumimoji="1" lang="zh-CN" altLang="en-US" b="1" dirty="0">
                <a:solidFill>
                  <a:schemeClr val="accent2">
                    <a:lumMod val="75000"/>
                  </a:schemeClr>
                </a:solidFill>
              </a:rPr>
              <a:t>数据存储方向</a:t>
            </a:r>
            <a:r>
              <a:rPr kumimoji="1" lang="zh-CN" altLang="en-US" dirty="0"/>
              <a:t>读记录</a:t>
            </a:r>
            <a:r>
              <a:rPr kumimoji="1" lang="en-US" altLang="zh-CN" dirty="0"/>
              <a:t>1</a:t>
            </a:r>
            <a:r>
              <a:rPr kumimoji="1" lang="zh-CN" altLang="en-US" dirty="0"/>
              <a:t>、</a:t>
            </a:r>
            <a:r>
              <a:rPr kumimoji="1" lang="en-US" altLang="zh-CN" dirty="0"/>
              <a:t>2</a:t>
            </a:r>
            <a:r>
              <a:rPr kumimoji="1" lang="zh-CN" altLang="en-US" dirty="0"/>
              <a:t>、</a:t>
            </a:r>
            <a:r>
              <a:rPr kumimoji="1" lang="en-US" altLang="zh-CN" dirty="0"/>
              <a:t>3</a:t>
            </a:r>
            <a:r>
              <a:rPr kumimoji="1" lang="zh-CN" altLang="en-US" dirty="0"/>
              <a:t>、</a:t>
            </a:r>
            <a:r>
              <a:rPr kumimoji="1" lang="en-US" altLang="zh-CN" dirty="0"/>
              <a:t>4</a:t>
            </a:r>
            <a:r>
              <a:rPr kumimoji="1" lang="zh-CN" altLang="en-US" dirty="0"/>
              <a:t>，平均用</a:t>
            </a:r>
            <a:r>
              <a:rPr kumimoji="1" lang="en-US" altLang="zh-CN" dirty="0"/>
              <a:t>1/2</a:t>
            </a:r>
            <a:r>
              <a:rPr kumimoji="1" lang="zh-CN" altLang="en-US" dirty="0"/>
              <a:t>周定位，再加上</a:t>
            </a:r>
            <a:r>
              <a:rPr kumimoji="1" lang="en-US" altLang="zh-CN" dirty="0"/>
              <a:t>1/4</a:t>
            </a:r>
            <a:r>
              <a:rPr kumimoji="1" lang="zh-CN" altLang="en-US" dirty="0"/>
              <a:t>周读出记录，总处理时间等于</a:t>
            </a:r>
            <a:r>
              <a:rPr kumimoji="1" lang="bg-BG" altLang="zh-CN" dirty="0"/>
              <a:t>1/2+1/4+3*1/4=1.5</a:t>
            </a:r>
            <a:r>
              <a:rPr kumimoji="1" lang="zh-CN" altLang="bg-BG" dirty="0"/>
              <a:t>周，即</a:t>
            </a:r>
            <a:r>
              <a:rPr kumimoji="1" lang="bg-BG" altLang="zh-CN" dirty="0"/>
              <a:t>30</a:t>
            </a:r>
            <a:r>
              <a:rPr kumimoji="1" lang="zh-CN" altLang="bg-BG" dirty="0"/>
              <a:t>毫秒</a:t>
            </a:r>
          </a:p>
          <a:p>
            <a:r>
              <a:rPr kumimoji="1" lang="zh-CN" altLang="en-US" dirty="0"/>
              <a:t>读取记录</a:t>
            </a:r>
            <a:r>
              <a:rPr kumimoji="1" lang="en-US" altLang="zh-CN" dirty="0"/>
              <a:t>1</a:t>
            </a:r>
            <a:r>
              <a:rPr kumimoji="1" lang="zh-CN" altLang="en-US" dirty="0"/>
              <a:t>：平均旋转时间</a:t>
            </a:r>
            <a:r>
              <a:rPr kumimoji="1" lang="en-US" altLang="zh-CN" dirty="0"/>
              <a:t>1/2 </a:t>
            </a:r>
            <a:r>
              <a:rPr kumimoji="1" lang="zh-CN" altLang="en-US" dirty="0"/>
              <a:t>＋ 读取时间 </a:t>
            </a:r>
            <a:r>
              <a:rPr kumimoji="1" lang="en-US" altLang="zh-CN" dirty="0"/>
              <a:t>1/4 </a:t>
            </a:r>
            <a:r>
              <a:rPr kumimoji="1" lang="zh-CN" altLang="en-US" dirty="0"/>
              <a:t>周</a:t>
            </a:r>
            <a:endParaRPr kumimoji="1" lang="en-US" altLang="zh-CN" dirty="0"/>
          </a:p>
          <a:p>
            <a:pPr lvl="1"/>
            <a:r>
              <a:rPr kumimoji="1" lang="zh-CN" altLang="en-US" dirty="0">
                <a:solidFill>
                  <a:srgbClr val="FF0000"/>
                </a:solidFill>
              </a:rPr>
              <a:t>此时磁盘已旋转到记录</a:t>
            </a:r>
            <a:r>
              <a:rPr kumimoji="1" lang="en-US" altLang="zh-CN" dirty="0">
                <a:solidFill>
                  <a:srgbClr val="FF0000"/>
                </a:solidFill>
              </a:rPr>
              <a:t>2</a:t>
            </a:r>
          </a:p>
          <a:p>
            <a:r>
              <a:rPr kumimoji="1" lang="zh-CN" altLang="en-US" dirty="0"/>
              <a:t>读取记录</a:t>
            </a:r>
            <a:r>
              <a:rPr kumimoji="1" lang="en-US" altLang="zh-CN" dirty="0"/>
              <a:t>2</a:t>
            </a:r>
            <a:r>
              <a:rPr kumimoji="1" lang="zh-CN" altLang="en-US" dirty="0"/>
              <a:t>：旋转</a:t>
            </a:r>
            <a:r>
              <a:rPr kumimoji="1" lang="en-US" altLang="zh-CN" dirty="0"/>
              <a:t>1/4</a:t>
            </a:r>
            <a:r>
              <a:rPr kumimoji="1" lang="zh-CN" altLang="en-US" dirty="0"/>
              <a:t>周读取</a:t>
            </a:r>
            <a:endParaRPr kumimoji="1" lang="en-US" altLang="zh-CN" dirty="0"/>
          </a:p>
          <a:p>
            <a:r>
              <a:rPr kumimoji="1" lang="zh-CN" altLang="en-US" dirty="0"/>
              <a:t>读取记录</a:t>
            </a:r>
            <a:r>
              <a:rPr kumimoji="1" lang="en-US" altLang="zh-CN" dirty="0"/>
              <a:t>3</a:t>
            </a:r>
            <a:r>
              <a:rPr kumimoji="1" lang="zh-CN" altLang="en-US" dirty="0"/>
              <a:t>：旋转</a:t>
            </a:r>
            <a:r>
              <a:rPr kumimoji="1" lang="en-US" altLang="zh-CN" dirty="0"/>
              <a:t>1/4</a:t>
            </a:r>
            <a:r>
              <a:rPr kumimoji="1" lang="zh-CN" altLang="en-US" dirty="0"/>
              <a:t>周读取</a:t>
            </a:r>
            <a:endParaRPr kumimoji="1" lang="en-US" altLang="zh-CN" dirty="0"/>
          </a:p>
          <a:p>
            <a:r>
              <a:rPr kumimoji="1" lang="zh-CN" altLang="en-US" dirty="0"/>
              <a:t>读取记录</a:t>
            </a:r>
            <a:r>
              <a:rPr kumimoji="1" lang="en-US" altLang="zh-CN" dirty="0"/>
              <a:t>4</a:t>
            </a:r>
            <a:r>
              <a:rPr kumimoji="1" lang="zh-CN" altLang="en-US" dirty="0"/>
              <a:t>：旋转</a:t>
            </a:r>
            <a:r>
              <a:rPr kumimoji="1" lang="en-US" altLang="zh-CN" dirty="0"/>
              <a:t>1/4</a:t>
            </a:r>
            <a:r>
              <a:rPr kumimoji="1" lang="zh-CN" altLang="en-US" dirty="0"/>
              <a:t>周读取</a:t>
            </a:r>
            <a:endParaRPr kumimoji="1" lang="en-US" altLang="zh-CN" dirty="0"/>
          </a:p>
          <a:p>
            <a:endParaRPr kumimoji="1" lang="en-US" altLang="zh-CN" dirty="0"/>
          </a:p>
        </p:txBody>
      </p:sp>
      <p:grpSp>
        <p:nvGrpSpPr>
          <p:cNvPr id="37" name="Group 36"/>
          <p:cNvGrpSpPr/>
          <p:nvPr/>
        </p:nvGrpSpPr>
        <p:grpSpPr>
          <a:xfrm>
            <a:off x="5671004" y="3571039"/>
            <a:ext cx="2481942" cy="2885709"/>
            <a:chOff x="5671004" y="2826327"/>
            <a:chExt cx="2481942" cy="2885709"/>
          </a:xfrm>
        </p:grpSpPr>
        <p:grpSp>
          <p:nvGrpSpPr>
            <p:cNvPr id="38" name="Group 37"/>
            <p:cNvGrpSpPr/>
            <p:nvPr/>
          </p:nvGrpSpPr>
          <p:grpSpPr>
            <a:xfrm>
              <a:off x="5671004" y="3230094"/>
              <a:ext cx="2481942" cy="2481942"/>
              <a:chOff x="5676405" y="3526971"/>
              <a:chExt cx="2481942" cy="2481942"/>
            </a:xfrm>
          </p:grpSpPr>
          <p:sp>
            <p:nvSpPr>
              <p:cNvPr id="41" name="Oval 40"/>
              <p:cNvSpPr/>
              <p:nvPr/>
            </p:nvSpPr>
            <p:spPr>
              <a:xfrm>
                <a:off x="5676405" y="3526971"/>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Oval 41"/>
              <p:cNvSpPr/>
              <p:nvPr/>
            </p:nvSpPr>
            <p:spPr>
              <a:xfrm>
                <a:off x="5971310" y="3821875"/>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3" name="Straight Connector 42"/>
              <p:cNvCxnSpPr/>
              <p:nvPr/>
            </p:nvCxnSpPr>
            <p:spPr>
              <a:xfrm>
                <a:off x="5676405" y="4767942"/>
                <a:ext cx="248194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917376" y="3526971"/>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925786" y="380010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1</a:t>
                </a:r>
                <a:endParaRPr kumimoji="1" lang="zh-CN" altLang="en-US" sz="2400" dirty="0">
                  <a:solidFill>
                    <a:schemeClr val="accent2">
                      <a:lumMod val="20000"/>
                      <a:lumOff val="80000"/>
                    </a:schemeClr>
                  </a:solidFill>
                </a:endParaRPr>
              </a:p>
            </p:txBody>
          </p:sp>
          <p:sp>
            <p:nvSpPr>
              <p:cNvPr id="46" name="TextBox 45"/>
              <p:cNvSpPr txBox="1"/>
              <p:nvPr/>
            </p:nvSpPr>
            <p:spPr>
              <a:xfrm>
                <a:off x="5911932" y="522316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2</a:t>
                </a:r>
                <a:endParaRPr kumimoji="1" lang="zh-CN" altLang="en-US" sz="2400" dirty="0">
                  <a:solidFill>
                    <a:schemeClr val="accent2">
                      <a:lumMod val="20000"/>
                      <a:lumOff val="80000"/>
                    </a:schemeClr>
                  </a:solidFill>
                </a:endParaRPr>
              </a:p>
            </p:txBody>
          </p:sp>
          <p:sp>
            <p:nvSpPr>
              <p:cNvPr id="47" name="TextBox 46"/>
              <p:cNvSpPr txBox="1"/>
              <p:nvPr/>
            </p:nvSpPr>
            <p:spPr>
              <a:xfrm>
                <a:off x="7631875" y="5209310"/>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3</a:t>
                </a:r>
                <a:endParaRPr kumimoji="1" lang="zh-CN" altLang="en-US" sz="2400" dirty="0">
                  <a:solidFill>
                    <a:schemeClr val="accent2">
                      <a:lumMod val="20000"/>
                      <a:lumOff val="80000"/>
                    </a:schemeClr>
                  </a:solidFill>
                </a:endParaRPr>
              </a:p>
            </p:txBody>
          </p:sp>
          <p:sp>
            <p:nvSpPr>
              <p:cNvPr id="48" name="TextBox 47"/>
              <p:cNvSpPr txBox="1"/>
              <p:nvPr/>
            </p:nvSpPr>
            <p:spPr>
              <a:xfrm>
                <a:off x="7594270" y="3806043"/>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4</a:t>
                </a:r>
                <a:endParaRPr kumimoji="1" lang="zh-CN" altLang="en-US" sz="2400" dirty="0">
                  <a:solidFill>
                    <a:schemeClr val="accent2">
                      <a:lumMod val="20000"/>
                      <a:lumOff val="80000"/>
                    </a:schemeClr>
                  </a:solidFill>
                </a:endParaRPr>
              </a:p>
            </p:txBody>
          </p:sp>
        </p:grpSp>
        <p:sp>
          <p:nvSpPr>
            <p:cNvPr id="39" name="Rectangle 38"/>
            <p:cNvSpPr/>
            <p:nvPr/>
          </p:nvSpPr>
          <p:spPr>
            <a:xfrm>
              <a:off x="6763533" y="3146962"/>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Arc 39"/>
            <p:cNvSpPr/>
            <p:nvPr/>
          </p:nvSpPr>
          <p:spPr>
            <a:xfrm rot="18885514">
              <a:off x="5890698" y="2826327"/>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20106660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.2  </a:t>
            </a:r>
            <a:r>
              <a:rPr lang="zh-CN" altLang="en-US" dirty="0"/>
              <a:t>循环排序</a:t>
            </a:r>
            <a:endParaRPr kumimoji="1" lang="zh-CN" altLang="en-US" dirty="0"/>
          </a:p>
        </p:txBody>
      </p:sp>
      <p:sp>
        <p:nvSpPr>
          <p:cNvPr id="3" name="Content Placeholder 2"/>
          <p:cNvSpPr>
            <a:spLocks noGrp="1"/>
          </p:cNvSpPr>
          <p:nvPr>
            <p:ph idx="1"/>
          </p:nvPr>
        </p:nvSpPr>
        <p:spPr/>
        <p:txBody>
          <a:bodyPr>
            <a:normAutofit/>
          </a:bodyPr>
          <a:lstStyle/>
          <a:p>
            <a:r>
              <a:rPr kumimoji="1" lang="zh-CN" altLang="en-US" b="1" dirty="0">
                <a:solidFill>
                  <a:srgbClr val="0070C0"/>
                </a:solidFill>
              </a:rPr>
              <a:t>方法</a:t>
            </a:r>
            <a:r>
              <a:rPr kumimoji="1" lang="en-US" altLang="zh-CN" b="1" dirty="0">
                <a:solidFill>
                  <a:srgbClr val="0070C0"/>
                </a:solidFill>
              </a:rPr>
              <a:t>3</a:t>
            </a:r>
            <a:r>
              <a:rPr kumimoji="1" lang="zh-CN" altLang="en-US" b="1" dirty="0">
                <a:solidFill>
                  <a:srgbClr val="0070C0"/>
                </a:solidFill>
              </a:rPr>
              <a:t>：</a:t>
            </a:r>
            <a:r>
              <a:rPr kumimoji="1" lang="zh-CN" altLang="en-US" dirty="0"/>
              <a:t>如果可以知道当前读位置是记录</a:t>
            </a:r>
            <a:r>
              <a:rPr kumimoji="1" lang="en-US" altLang="zh-CN" dirty="0"/>
              <a:t>3</a:t>
            </a:r>
            <a:r>
              <a:rPr kumimoji="1" lang="zh-CN" altLang="en-US" dirty="0"/>
              <a:t>，则可采用次序为读记录</a:t>
            </a:r>
            <a:r>
              <a:rPr kumimoji="1" lang="en-US" altLang="zh-CN" dirty="0"/>
              <a:t>4</a:t>
            </a:r>
            <a:r>
              <a:rPr kumimoji="1" lang="zh-CN" altLang="en-US" dirty="0"/>
              <a:t>、</a:t>
            </a:r>
            <a:r>
              <a:rPr kumimoji="1" lang="en-US" altLang="zh-CN" dirty="0"/>
              <a:t>1</a:t>
            </a:r>
            <a:r>
              <a:rPr kumimoji="1" lang="zh-CN" altLang="en-US" dirty="0"/>
              <a:t>、</a:t>
            </a:r>
            <a:r>
              <a:rPr kumimoji="1" lang="en-US" altLang="zh-CN" dirty="0"/>
              <a:t>2</a:t>
            </a:r>
            <a:r>
              <a:rPr kumimoji="1" lang="zh-CN" altLang="en-US" dirty="0"/>
              <a:t>、</a:t>
            </a:r>
            <a:r>
              <a:rPr kumimoji="1" lang="en-US" altLang="zh-CN" dirty="0"/>
              <a:t>3</a:t>
            </a:r>
            <a:r>
              <a:rPr kumimoji="1" lang="zh-CN" altLang="en-US" dirty="0"/>
              <a:t>。总处理时间等于１周，即</a:t>
            </a:r>
            <a:r>
              <a:rPr kumimoji="1" lang="en-US" altLang="zh-CN" dirty="0"/>
              <a:t>20</a:t>
            </a:r>
            <a:r>
              <a:rPr kumimoji="1" lang="zh-CN" altLang="en-US" dirty="0"/>
              <a:t>毫秒</a:t>
            </a:r>
            <a:endParaRPr kumimoji="1" lang="en-US" altLang="zh-CN" dirty="0"/>
          </a:p>
          <a:p>
            <a:r>
              <a:rPr kumimoji="1" lang="zh-CN" altLang="en-US" dirty="0"/>
              <a:t>读取记录</a:t>
            </a:r>
            <a:r>
              <a:rPr kumimoji="1" lang="en-US" altLang="zh-CN" dirty="0"/>
              <a:t>4</a:t>
            </a:r>
            <a:r>
              <a:rPr kumimoji="1" lang="zh-CN" altLang="en-US" dirty="0"/>
              <a:t>：读取时间 </a:t>
            </a:r>
            <a:r>
              <a:rPr kumimoji="1" lang="en-US" altLang="zh-CN" dirty="0"/>
              <a:t>1/4 </a:t>
            </a:r>
            <a:r>
              <a:rPr kumimoji="1" lang="zh-CN" altLang="en-US" dirty="0"/>
              <a:t>周</a:t>
            </a:r>
            <a:endParaRPr kumimoji="1" lang="en-US" altLang="zh-CN" dirty="0"/>
          </a:p>
          <a:p>
            <a:pPr lvl="1"/>
            <a:r>
              <a:rPr kumimoji="1" lang="zh-CN" altLang="en-US" dirty="0">
                <a:solidFill>
                  <a:srgbClr val="FF0000"/>
                </a:solidFill>
              </a:rPr>
              <a:t>此时磁盘已旋转到记录</a:t>
            </a:r>
            <a:r>
              <a:rPr kumimoji="1" lang="en-US" altLang="zh-CN" dirty="0">
                <a:solidFill>
                  <a:srgbClr val="FF0000"/>
                </a:solidFill>
              </a:rPr>
              <a:t>1</a:t>
            </a:r>
          </a:p>
          <a:p>
            <a:r>
              <a:rPr kumimoji="1" lang="zh-CN" altLang="en-US" dirty="0"/>
              <a:t>读取记录</a:t>
            </a:r>
            <a:r>
              <a:rPr kumimoji="1" lang="en-US" altLang="zh-CN" dirty="0"/>
              <a:t>1</a:t>
            </a:r>
            <a:r>
              <a:rPr kumimoji="1" lang="zh-CN" altLang="en-US" dirty="0"/>
              <a:t>：旋转</a:t>
            </a:r>
            <a:r>
              <a:rPr kumimoji="1" lang="en-US" altLang="zh-CN" dirty="0"/>
              <a:t>1/4</a:t>
            </a:r>
            <a:r>
              <a:rPr kumimoji="1" lang="zh-CN" altLang="en-US" dirty="0"/>
              <a:t>周读取</a:t>
            </a:r>
            <a:endParaRPr kumimoji="1" lang="en-US" altLang="zh-CN" dirty="0"/>
          </a:p>
          <a:p>
            <a:r>
              <a:rPr kumimoji="1" lang="zh-CN" altLang="en-US" dirty="0"/>
              <a:t>读取记录</a:t>
            </a:r>
            <a:r>
              <a:rPr kumimoji="1" lang="en-US" altLang="zh-CN" dirty="0"/>
              <a:t>2</a:t>
            </a:r>
            <a:r>
              <a:rPr kumimoji="1" lang="zh-CN" altLang="en-US" dirty="0"/>
              <a:t>：旋转</a:t>
            </a:r>
            <a:r>
              <a:rPr kumimoji="1" lang="en-US" altLang="zh-CN" dirty="0"/>
              <a:t>1/4</a:t>
            </a:r>
            <a:r>
              <a:rPr kumimoji="1" lang="zh-CN" altLang="en-US" dirty="0"/>
              <a:t>周读取</a:t>
            </a:r>
            <a:endParaRPr kumimoji="1" lang="en-US" altLang="zh-CN" dirty="0"/>
          </a:p>
          <a:p>
            <a:r>
              <a:rPr kumimoji="1" lang="zh-CN" altLang="en-US" dirty="0"/>
              <a:t>读取记录</a:t>
            </a:r>
            <a:r>
              <a:rPr kumimoji="1" lang="en-US" altLang="zh-CN" dirty="0"/>
              <a:t>3</a:t>
            </a:r>
            <a:r>
              <a:rPr kumimoji="1" lang="zh-CN" altLang="en-US" dirty="0"/>
              <a:t>：旋转</a:t>
            </a:r>
            <a:r>
              <a:rPr kumimoji="1" lang="en-US" altLang="zh-CN" dirty="0"/>
              <a:t>1/4</a:t>
            </a:r>
            <a:r>
              <a:rPr kumimoji="1" lang="zh-CN" altLang="en-US" dirty="0"/>
              <a:t>周读取</a:t>
            </a:r>
            <a:endParaRPr kumimoji="1" lang="en-US" altLang="zh-CN" dirty="0"/>
          </a:p>
          <a:p>
            <a:endParaRPr kumimoji="1" lang="en-US" altLang="zh-CN" dirty="0"/>
          </a:p>
        </p:txBody>
      </p:sp>
      <p:grpSp>
        <p:nvGrpSpPr>
          <p:cNvPr id="37" name="Group 36"/>
          <p:cNvGrpSpPr/>
          <p:nvPr/>
        </p:nvGrpSpPr>
        <p:grpSpPr>
          <a:xfrm>
            <a:off x="5671004" y="3571039"/>
            <a:ext cx="2481942" cy="2885709"/>
            <a:chOff x="5671004" y="2826327"/>
            <a:chExt cx="2481942" cy="2885709"/>
          </a:xfrm>
        </p:grpSpPr>
        <p:grpSp>
          <p:nvGrpSpPr>
            <p:cNvPr id="38" name="Group 37"/>
            <p:cNvGrpSpPr/>
            <p:nvPr/>
          </p:nvGrpSpPr>
          <p:grpSpPr>
            <a:xfrm>
              <a:off x="5671004" y="3230094"/>
              <a:ext cx="2481942" cy="2481942"/>
              <a:chOff x="5676405" y="3526971"/>
              <a:chExt cx="2481942" cy="2481942"/>
            </a:xfrm>
          </p:grpSpPr>
          <p:sp>
            <p:nvSpPr>
              <p:cNvPr id="41" name="Oval 40"/>
              <p:cNvSpPr/>
              <p:nvPr/>
            </p:nvSpPr>
            <p:spPr>
              <a:xfrm>
                <a:off x="5676405" y="3526971"/>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Oval 41"/>
              <p:cNvSpPr/>
              <p:nvPr/>
            </p:nvSpPr>
            <p:spPr>
              <a:xfrm>
                <a:off x="5971310" y="3821875"/>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3" name="Straight Connector 42"/>
              <p:cNvCxnSpPr/>
              <p:nvPr/>
            </p:nvCxnSpPr>
            <p:spPr>
              <a:xfrm>
                <a:off x="5676405" y="4767942"/>
                <a:ext cx="248194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917376" y="3526971"/>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925786" y="380010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4</a:t>
                </a:r>
                <a:endParaRPr kumimoji="1" lang="zh-CN" altLang="en-US" sz="2400" dirty="0">
                  <a:solidFill>
                    <a:schemeClr val="accent2">
                      <a:lumMod val="20000"/>
                      <a:lumOff val="80000"/>
                    </a:schemeClr>
                  </a:solidFill>
                </a:endParaRPr>
              </a:p>
            </p:txBody>
          </p:sp>
          <p:sp>
            <p:nvSpPr>
              <p:cNvPr id="46" name="TextBox 45"/>
              <p:cNvSpPr txBox="1"/>
              <p:nvPr/>
            </p:nvSpPr>
            <p:spPr>
              <a:xfrm>
                <a:off x="5911932" y="5223164"/>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1</a:t>
                </a:r>
                <a:endParaRPr kumimoji="1" lang="zh-CN" altLang="en-US" sz="2400" dirty="0">
                  <a:solidFill>
                    <a:schemeClr val="accent2">
                      <a:lumMod val="20000"/>
                      <a:lumOff val="80000"/>
                    </a:schemeClr>
                  </a:solidFill>
                </a:endParaRPr>
              </a:p>
            </p:txBody>
          </p:sp>
          <p:sp>
            <p:nvSpPr>
              <p:cNvPr id="47" name="TextBox 46"/>
              <p:cNvSpPr txBox="1"/>
              <p:nvPr/>
            </p:nvSpPr>
            <p:spPr>
              <a:xfrm>
                <a:off x="7631875" y="5209310"/>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2</a:t>
                </a:r>
                <a:endParaRPr kumimoji="1" lang="zh-CN" altLang="en-US" sz="2400" dirty="0">
                  <a:solidFill>
                    <a:schemeClr val="accent2">
                      <a:lumMod val="20000"/>
                      <a:lumOff val="80000"/>
                    </a:schemeClr>
                  </a:solidFill>
                </a:endParaRPr>
              </a:p>
            </p:txBody>
          </p:sp>
          <p:sp>
            <p:nvSpPr>
              <p:cNvPr id="48" name="TextBox 47"/>
              <p:cNvSpPr txBox="1"/>
              <p:nvPr/>
            </p:nvSpPr>
            <p:spPr>
              <a:xfrm>
                <a:off x="7594270" y="3806043"/>
                <a:ext cx="340158" cy="461665"/>
              </a:xfrm>
              <a:prstGeom prst="rect">
                <a:avLst/>
              </a:prstGeom>
              <a:noFill/>
            </p:spPr>
            <p:txBody>
              <a:bodyPr wrap="none" rtlCol="0">
                <a:spAutoFit/>
              </a:bodyPr>
              <a:lstStyle/>
              <a:p>
                <a:r>
                  <a:rPr kumimoji="1" lang="en-US" altLang="zh-CN" sz="2400" dirty="0">
                    <a:solidFill>
                      <a:schemeClr val="accent2">
                        <a:lumMod val="20000"/>
                        <a:lumOff val="80000"/>
                      </a:schemeClr>
                    </a:solidFill>
                  </a:rPr>
                  <a:t>3</a:t>
                </a:r>
                <a:endParaRPr kumimoji="1" lang="zh-CN" altLang="en-US" sz="2400" dirty="0">
                  <a:solidFill>
                    <a:schemeClr val="accent2">
                      <a:lumMod val="20000"/>
                      <a:lumOff val="80000"/>
                    </a:schemeClr>
                  </a:solidFill>
                </a:endParaRPr>
              </a:p>
            </p:txBody>
          </p:sp>
        </p:grpSp>
        <p:sp>
          <p:nvSpPr>
            <p:cNvPr id="39" name="Rectangle 38"/>
            <p:cNvSpPr/>
            <p:nvPr/>
          </p:nvSpPr>
          <p:spPr>
            <a:xfrm>
              <a:off x="6763533" y="3146962"/>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Arc 39"/>
            <p:cNvSpPr/>
            <p:nvPr/>
          </p:nvSpPr>
          <p:spPr>
            <a:xfrm rot="18885514">
              <a:off x="5890698" y="2826327"/>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spTree>
    <p:extLst>
      <p:ext uri="{BB962C8B-B14F-4D97-AF65-F5344CB8AC3E}">
        <p14:creationId xmlns:p14="http://schemas.microsoft.com/office/powerpoint/2010/main" val="18803181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544544418"/>
              </p:ext>
            </p:extLst>
          </p:nvPr>
        </p:nvGraphicFramePr>
        <p:xfrm>
          <a:off x="133803" y="1018409"/>
          <a:ext cx="7605940" cy="5464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3132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5.4</a:t>
            </a:r>
            <a:r>
              <a:rPr lang="en-US" altLang="zh-CN" dirty="0"/>
              <a:t>.3 </a:t>
            </a:r>
            <a:r>
              <a:rPr lang="zh-CN" altLang="en-US" dirty="0"/>
              <a:t>优化分布</a:t>
            </a:r>
          </a:p>
        </p:txBody>
      </p:sp>
      <p:sp>
        <p:nvSpPr>
          <p:cNvPr id="3" name="内容占位符 2"/>
          <p:cNvSpPr>
            <a:spLocks noGrp="1"/>
          </p:cNvSpPr>
          <p:nvPr>
            <p:ph idx="1"/>
          </p:nvPr>
        </p:nvSpPr>
        <p:spPr/>
        <p:txBody>
          <a:bodyPr/>
          <a:lstStyle/>
          <a:p>
            <a:pPr>
              <a:lnSpc>
                <a:spcPct val="150000"/>
              </a:lnSpc>
            </a:pPr>
            <a:r>
              <a:rPr lang="zh-CN" altLang="en-US" dirty="0"/>
              <a:t>信息在存储空间的排列方式会影响存取等待时间。考虑</a:t>
            </a:r>
            <a:r>
              <a:rPr lang="en-US" altLang="zh-CN" dirty="0"/>
              <a:t>10</a:t>
            </a:r>
            <a:r>
              <a:rPr lang="zh-CN" altLang="en-US" dirty="0"/>
              <a:t>个逻辑记录</a:t>
            </a:r>
            <a:r>
              <a:rPr lang="en-US" altLang="zh-CN" dirty="0"/>
              <a:t>A</a:t>
            </a:r>
            <a:r>
              <a:rPr lang="zh-CN" altLang="en-US" dirty="0"/>
              <a:t>，</a:t>
            </a:r>
            <a:r>
              <a:rPr lang="en-US" altLang="zh-CN" dirty="0"/>
              <a:t>B……</a:t>
            </a:r>
            <a:r>
              <a:rPr lang="zh-CN" altLang="en-US" dirty="0"/>
              <a:t>，</a:t>
            </a:r>
            <a:r>
              <a:rPr lang="en-US" altLang="zh-CN" dirty="0"/>
              <a:t>J</a:t>
            </a:r>
            <a:r>
              <a:rPr lang="zh-CN" altLang="en-US" dirty="0"/>
              <a:t>被存于旋转型设备上，每道存放</a:t>
            </a:r>
            <a:r>
              <a:rPr lang="en-US" altLang="zh-CN" dirty="0"/>
              <a:t>10</a:t>
            </a:r>
            <a:r>
              <a:rPr lang="zh-CN" altLang="en-US" dirty="0"/>
              <a:t>个记录。</a:t>
            </a:r>
          </a:p>
          <a:p>
            <a:pPr>
              <a:lnSpc>
                <a:spcPct val="150000"/>
              </a:lnSpc>
            </a:pPr>
            <a:r>
              <a:rPr lang="zh-CN" altLang="en-US" dirty="0"/>
              <a:t>假定旋转速度为</a:t>
            </a:r>
            <a:r>
              <a:rPr lang="en-US" altLang="zh-CN" dirty="0"/>
              <a:t>20ms/</a:t>
            </a:r>
            <a:r>
              <a:rPr lang="zh-CN" altLang="en-US" dirty="0"/>
              <a:t>周</a:t>
            </a:r>
            <a:r>
              <a:rPr lang="en-US" altLang="zh-CN" dirty="0"/>
              <a:t>,</a:t>
            </a:r>
            <a:r>
              <a:rPr lang="zh-CN" altLang="en-US" dirty="0"/>
              <a:t>处理程序读出每个记录后花</a:t>
            </a:r>
            <a:r>
              <a:rPr lang="en-US" altLang="zh-CN" dirty="0"/>
              <a:t>4ms</a:t>
            </a:r>
            <a:r>
              <a:rPr lang="zh-CN" altLang="en-US" dirty="0"/>
              <a:t>进行处理</a:t>
            </a:r>
            <a:r>
              <a:rPr lang="en-US" altLang="zh-CN" dirty="0"/>
              <a:t>.</a:t>
            </a:r>
          </a:p>
          <a:p>
            <a:pPr>
              <a:lnSpc>
                <a:spcPct val="150000"/>
              </a:lnSpc>
            </a:pPr>
            <a:r>
              <a:rPr lang="zh-CN" altLang="en-US" dirty="0"/>
              <a:t>需经常顺序读取记录进行处理</a:t>
            </a:r>
          </a:p>
        </p:txBody>
      </p:sp>
    </p:spTree>
    <p:extLst>
      <p:ext uri="{BB962C8B-B14F-4D97-AF65-F5344CB8AC3E}">
        <p14:creationId xmlns:p14="http://schemas.microsoft.com/office/powerpoint/2010/main" val="15163000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.3 </a:t>
            </a:r>
            <a:r>
              <a:rPr lang="zh-CN" altLang="en-US" dirty="0"/>
              <a:t>优化分布</a:t>
            </a:r>
            <a:endParaRPr kumimoji="1" lang="zh-CN" altLang="en-US" dirty="0"/>
          </a:p>
        </p:txBody>
      </p:sp>
      <p:grpSp>
        <p:nvGrpSpPr>
          <p:cNvPr id="54" name="Group 53"/>
          <p:cNvGrpSpPr/>
          <p:nvPr/>
        </p:nvGrpSpPr>
        <p:grpSpPr>
          <a:xfrm>
            <a:off x="386484" y="1843916"/>
            <a:ext cx="2554411" cy="2916997"/>
            <a:chOff x="2951555" y="2074748"/>
            <a:chExt cx="2554411" cy="2916997"/>
          </a:xfrm>
        </p:grpSpPr>
        <p:sp>
          <p:nvSpPr>
            <p:cNvPr id="8" name="Oval 7"/>
            <p:cNvSpPr/>
            <p:nvPr/>
          </p:nvSpPr>
          <p:spPr>
            <a:xfrm>
              <a:off x="2951555" y="2478515"/>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Oval 8"/>
            <p:cNvSpPr/>
            <p:nvPr/>
          </p:nvSpPr>
          <p:spPr>
            <a:xfrm>
              <a:off x="3246460" y="2773419"/>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Straight Connector 9"/>
            <p:cNvCxnSpPr/>
            <p:nvPr/>
          </p:nvCxnSpPr>
          <p:spPr>
            <a:xfrm flipV="1">
              <a:off x="2992582" y="3348842"/>
              <a:ext cx="2375065" cy="7600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92526" y="2478515"/>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044084" y="2395383"/>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Arc 6"/>
            <p:cNvSpPr/>
            <p:nvPr/>
          </p:nvSpPr>
          <p:spPr>
            <a:xfrm rot="18885514">
              <a:off x="3171249" y="2074748"/>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6" name="Straight Connector 15"/>
            <p:cNvCxnSpPr/>
            <p:nvPr/>
          </p:nvCxnSpPr>
          <p:spPr>
            <a:xfrm>
              <a:off x="3515096" y="2671948"/>
              <a:ext cx="1377538" cy="208896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491345" y="2707574"/>
              <a:ext cx="1413164" cy="20533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040083" y="3253839"/>
              <a:ext cx="2351314" cy="96190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05101" y="2446317"/>
              <a:ext cx="370614" cy="461665"/>
            </a:xfrm>
            <a:prstGeom prst="rect">
              <a:avLst/>
            </a:prstGeom>
            <a:noFill/>
          </p:spPr>
          <p:txBody>
            <a:bodyPr wrap="none" rtlCol="0">
              <a:spAutoFit/>
            </a:bodyPr>
            <a:lstStyle/>
            <a:p>
              <a:r>
                <a:rPr kumimoji="1" lang="en-US" altLang="zh-CN" sz="2400" b="1">
                  <a:solidFill>
                    <a:schemeClr val="accent2">
                      <a:lumMod val="20000"/>
                      <a:lumOff val="80000"/>
                    </a:schemeClr>
                  </a:solidFill>
                </a:rPr>
                <a:t>A</a:t>
              </a:r>
              <a:endParaRPr kumimoji="1" lang="zh-CN" altLang="en-US" sz="2400" b="1" dirty="0">
                <a:solidFill>
                  <a:schemeClr val="accent2">
                    <a:lumMod val="20000"/>
                    <a:lumOff val="80000"/>
                  </a:schemeClr>
                </a:solidFill>
              </a:endParaRPr>
            </a:p>
          </p:txBody>
        </p:sp>
        <p:sp>
          <p:nvSpPr>
            <p:cNvPr id="45" name="TextBox 44"/>
            <p:cNvSpPr txBox="1"/>
            <p:nvPr/>
          </p:nvSpPr>
          <p:spPr>
            <a:xfrm>
              <a:off x="3168732" y="2788723"/>
              <a:ext cx="35779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B</a:t>
              </a:r>
              <a:endParaRPr kumimoji="1" lang="zh-CN" altLang="en-US" sz="2400" b="1" dirty="0">
                <a:solidFill>
                  <a:schemeClr val="accent2">
                    <a:lumMod val="20000"/>
                    <a:lumOff val="80000"/>
                  </a:schemeClr>
                </a:solidFill>
              </a:endParaRPr>
            </a:p>
          </p:txBody>
        </p:sp>
        <p:sp>
          <p:nvSpPr>
            <p:cNvPr id="46" name="TextBox 45"/>
            <p:cNvSpPr txBox="1"/>
            <p:nvPr/>
          </p:nvSpPr>
          <p:spPr>
            <a:xfrm>
              <a:off x="2952997" y="3439887"/>
              <a:ext cx="348172" cy="461665"/>
            </a:xfrm>
            <a:prstGeom prst="rect">
              <a:avLst/>
            </a:prstGeom>
            <a:noFill/>
          </p:spPr>
          <p:txBody>
            <a:bodyPr wrap="none" rtlCol="0">
              <a:spAutoFit/>
            </a:bodyPr>
            <a:lstStyle/>
            <a:p>
              <a:r>
                <a:rPr kumimoji="1" lang="en-US" altLang="zh-CN" sz="2400" b="1">
                  <a:solidFill>
                    <a:schemeClr val="accent2">
                      <a:lumMod val="20000"/>
                      <a:lumOff val="80000"/>
                    </a:schemeClr>
                  </a:solidFill>
                </a:rPr>
                <a:t>C</a:t>
              </a:r>
              <a:endParaRPr kumimoji="1" lang="zh-CN" altLang="en-US" sz="2400" b="1" dirty="0">
                <a:solidFill>
                  <a:schemeClr val="accent2">
                    <a:lumMod val="20000"/>
                    <a:lumOff val="80000"/>
                  </a:schemeClr>
                </a:solidFill>
              </a:endParaRPr>
            </a:p>
          </p:txBody>
        </p:sp>
        <p:sp>
          <p:nvSpPr>
            <p:cNvPr id="47" name="TextBox 46"/>
            <p:cNvSpPr txBox="1"/>
            <p:nvPr/>
          </p:nvSpPr>
          <p:spPr>
            <a:xfrm>
              <a:off x="3131840" y="4149080"/>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D</a:t>
              </a:r>
              <a:endParaRPr kumimoji="1" lang="zh-CN" altLang="en-US" sz="2400" b="1" dirty="0">
                <a:solidFill>
                  <a:schemeClr val="accent2">
                    <a:lumMod val="20000"/>
                    <a:lumOff val="80000"/>
                  </a:schemeClr>
                </a:solidFill>
              </a:endParaRPr>
            </a:p>
          </p:txBody>
        </p:sp>
        <p:sp>
          <p:nvSpPr>
            <p:cNvPr id="48" name="TextBox 47"/>
            <p:cNvSpPr txBox="1"/>
            <p:nvPr/>
          </p:nvSpPr>
          <p:spPr>
            <a:xfrm>
              <a:off x="3707904" y="4509120"/>
              <a:ext cx="348172"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E</a:t>
              </a:r>
              <a:endParaRPr kumimoji="1" lang="zh-CN" altLang="en-US" sz="2400" b="1" dirty="0">
                <a:solidFill>
                  <a:schemeClr val="accent2">
                    <a:lumMod val="20000"/>
                    <a:lumOff val="80000"/>
                  </a:schemeClr>
                </a:solidFill>
              </a:endParaRPr>
            </a:p>
          </p:txBody>
        </p:sp>
        <p:sp>
          <p:nvSpPr>
            <p:cNvPr id="49" name="TextBox 48"/>
            <p:cNvSpPr txBox="1"/>
            <p:nvPr/>
          </p:nvSpPr>
          <p:spPr>
            <a:xfrm>
              <a:off x="4367095" y="4530080"/>
              <a:ext cx="3257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F</a:t>
              </a:r>
              <a:endParaRPr kumimoji="1" lang="zh-CN" altLang="en-US" sz="2400" b="1" dirty="0">
                <a:solidFill>
                  <a:schemeClr val="accent2">
                    <a:lumMod val="20000"/>
                    <a:lumOff val="80000"/>
                  </a:schemeClr>
                </a:solidFill>
              </a:endParaRPr>
            </a:p>
          </p:txBody>
        </p:sp>
        <p:sp>
          <p:nvSpPr>
            <p:cNvPr id="50" name="TextBox 49"/>
            <p:cNvSpPr txBox="1"/>
            <p:nvPr/>
          </p:nvSpPr>
          <p:spPr>
            <a:xfrm>
              <a:off x="4895657" y="4194780"/>
              <a:ext cx="380232"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G</a:t>
              </a:r>
              <a:endParaRPr kumimoji="1" lang="zh-CN" altLang="en-US" sz="2400" b="1" dirty="0">
                <a:solidFill>
                  <a:schemeClr val="accent2">
                    <a:lumMod val="20000"/>
                    <a:lumOff val="80000"/>
                  </a:schemeClr>
                </a:solidFill>
              </a:endParaRPr>
            </a:p>
          </p:txBody>
        </p:sp>
        <p:sp>
          <p:nvSpPr>
            <p:cNvPr id="51" name="TextBox 50"/>
            <p:cNvSpPr txBox="1"/>
            <p:nvPr/>
          </p:nvSpPr>
          <p:spPr>
            <a:xfrm>
              <a:off x="5127336" y="3503221"/>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H</a:t>
              </a:r>
              <a:endParaRPr kumimoji="1" lang="zh-CN" altLang="en-US" sz="2400" b="1" dirty="0">
                <a:solidFill>
                  <a:schemeClr val="accent2">
                    <a:lumMod val="20000"/>
                    <a:lumOff val="80000"/>
                  </a:schemeClr>
                </a:solidFill>
              </a:endParaRPr>
            </a:p>
          </p:txBody>
        </p:sp>
        <p:sp>
          <p:nvSpPr>
            <p:cNvPr id="52" name="TextBox 51"/>
            <p:cNvSpPr txBox="1"/>
            <p:nvPr/>
          </p:nvSpPr>
          <p:spPr>
            <a:xfrm>
              <a:off x="4884002" y="2823538"/>
              <a:ext cx="26642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I</a:t>
              </a:r>
              <a:endParaRPr kumimoji="1" lang="zh-CN" altLang="en-US" sz="2400" b="1" dirty="0">
                <a:solidFill>
                  <a:schemeClr val="accent2">
                    <a:lumMod val="20000"/>
                    <a:lumOff val="80000"/>
                  </a:schemeClr>
                </a:solidFill>
              </a:endParaRPr>
            </a:p>
          </p:txBody>
        </p:sp>
        <p:sp>
          <p:nvSpPr>
            <p:cNvPr id="53" name="TextBox 52"/>
            <p:cNvSpPr txBox="1"/>
            <p:nvPr/>
          </p:nvSpPr>
          <p:spPr>
            <a:xfrm>
              <a:off x="4355660" y="2440738"/>
              <a:ext cx="287258"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J</a:t>
              </a:r>
              <a:endParaRPr kumimoji="1" lang="zh-CN" altLang="en-US" sz="2400" b="1" dirty="0">
                <a:solidFill>
                  <a:schemeClr val="accent2">
                    <a:lumMod val="20000"/>
                    <a:lumOff val="80000"/>
                  </a:schemeClr>
                </a:solidFill>
              </a:endParaRPr>
            </a:p>
          </p:txBody>
        </p:sp>
      </p:grpSp>
      <p:sp>
        <p:nvSpPr>
          <p:cNvPr id="55" name="Rectangle 54"/>
          <p:cNvSpPr/>
          <p:nvPr/>
        </p:nvSpPr>
        <p:spPr>
          <a:xfrm>
            <a:off x="469074" y="5093018"/>
            <a:ext cx="6834249" cy="1569660"/>
          </a:xfrm>
          <a:prstGeom prst="rect">
            <a:avLst/>
          </a:prstGeom>
        </p:spPr>
        <p:txBody>
          <a:bodyPr wrap="square">
            <a:spAutoFit/>
          </a:bodyPr>
          <a:lstStyle/>
          <a:p>
            <a:r>
              <a:rPr lang="en-US" altLang="zh-CN" sz="2400" dirty="0"/>
              <a:t>1.</a:t>
            </a:r>
            <a:r>
              <a:rPr lang="zh-CN" altLang="en-US" sz="2400" dirty="0"/>
              <a:t>读出记录</a:t>
            </a:r>
            <a:r>
              <a:rPr lang="en-US" altLang="zh-CN" sz="2400" dirty="0"/>
              <a:t>A</a:t>
            </a:r>
            <a:r>
              <a:rPr lang="zh-CN" altLang="en-US" sz="2400" dirty="0"/>
              <a:t>需要旋转</a:t>
            </a:r>
            <a:r>
              <a:rPr lang="en-US" altLang="zh-CN" sz="2400" dirty="0"/>
              <a:t>20/10=2ms,</a:t>
            </a:r>
          </a:p>
          <a:p>
            <a:r>
              <a:rPr lang="en-US" altLang="zh-CN" sz="2400" dirty="0"/>
              <a:t>2.</a:t>
            </a:r>
            <a:r>
              <a:rPr lang="zh-CN" altLang="en-US" sz="2400" dirty="0"/>
              <a:t>处理完记录</a:t>
            </a:r>
            <a:r>
              <a:rPr lang="en-US" altLang="zh-CN" sz="2400" dirty="0"/>
              <a:t>A</a:t>
            </a:r>
            <a:r>
              <a:rPr lang="zh-CN" altLang="en-US" sz="2400" dirty="0"/>
              <a:t>之后磁盘又旋转了</a:t>
            </a:r>
            <a:r>
              <a:rPr lang="en-US" altLang="zh-CN" sz="2400" dirty="0"/>
              <a:t>B</a:t>
            </a:r>
            <a:r>
              <a:rPr lang="zh-CN" altLang="en-US" sz="2400" dirty="0"/>
              <a:t>、</a:t>
            </a:r>
            <a:r>
              <a:rPr lang="en-US" altLang="zh-CN" sz="2400" dirty="0"/>
              <a:t>C</a:t>
            </a:r>
            <a:r>
              <a:rPr lang="zh-CN" altLang="en-US" sz="2400" dirty="0"/>
              <a:t>两个扇区</a:t>
            </a:r>
            <a:endParaRPr lang="en-US" altLang="zh-CN" sz="2400" dirty="0"/>
          </a:p>
          <a:p>
            <a:r>
              <a:rPr lang="en-US" altLang="zh-CN" sz="2400" dirty="0"/>
              <a:t>  - </a:t>
            </a:r>
            <a:r>
              <a:rPr lang="zh-CN" altLang="en-US" sz="2400" dirty="0"/>
              <a:t>因为处理每个记录需</a:t>
            </a:r>
            <a:r>
              <a:rPr lang="en-US" altLang="zh-CN" sz="2400" dirty="0"/>
              <a:t>4ms</a:t>
            </a:r>
            <a:r>
              <a:rPr lang="zh-CN" altLang="en-US" sz="2400" dirty="0"/>
              <a:t>时间</a:t>
            </a:r>
            <a:endParaRPr lang="en-US" altLang="zh-CN" sz="2400" dirty="0"/>
          </a:p>
          <a:p>
            <a:r>
              <a:rPr lang="en-US" altLang="zh-CN" sz="2400" dirty="0"/>
              <a:t>  - </a:t>
            </a:r>
            <a:r>
              <a:rPr lang="zh-CN" altLang="en-US" sz="2400" dirty="0"/>
              <a:t>因此将转到记录</a:t>
            </a:r>
            <a:r>
              <a:rPr lang="en-US" altLang="zh-CN" sz="2400" dirty="0"/>
              <a:t>D</a:t>
            </a:r>
            <a:r>
              <a:rPr lang="zh-CN" altLang="en-US" sz="2400" dirty="0"/>
              <a:t>的开始</a:t>
            </a:r>
          </a:p>
        </p:txBody>
      </p:sp>
      <p:grpSp>
        <p:nvGrpSpPr>
          <p:cNvPr id="56" name="Group 55"/>
          <p:cNvGrpSpPr/>
          <p:nvPr/>
        </p:nvGrpSpPr>
        <p:grpSpPr>
          <a:xfrm>
            <a:off x="3590843" y="1843916"/>
            <a:ext cx="2554411" cy="2916997"/>
            <a:chOff x="2951555" y="2074748"/>
            <a:chExt cx="2554411" cy="2916997"/>
          </a:xfrm>
        </p:grpSpPr>
        <p:sp>
          <p:nvSpPr>
            <p:cNvPr id="57" name="Oval 56"/>
            <p:cNvSpPr/>
            <p:nvPr/>
          </p:nvSpPr>
          <p:spPr>
            <a:xfrm>
              <a:off x="2951555" y="2478515"/>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Oval 57"/>
            <p:cNvSpPr/>
            <p:nvPr/>
          </p:nvSpPr>
          <p:spPr>
            <a:xfrm>
              <a:off x="3246460" y="2773419"/>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9" name="Straight Connector 58"/>
            <p:cNvCxnSpPr/>
            <p:nvPr/>
          </p:nvCxnSpPr>
          <p:spPr>
            <a:xfrm flipV="1">
              <a:off x="2992582" y="3348842"/>
              <a:ext cx="2375065" cy="7600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192526" y="2478515"/>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044084" y="2395383"/>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Arc 61"/>
            <p:cNvSpPr/>
            <p:nvPr/>
          </p:nvSpPr>
          <p:spPr>
            <a:xfrm rot="18885514">
              <a:off x="3171249" y="2074748"/>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63" name="Straight Connector 62"/>
            <p:cNvCxnSpPr/>
            <p:nvPr/>
          </p:nvCxnSpPr>
          <p:spPr>
            <a:xfrm>
              <a:off x="3515096" y="2671948"/>
              <a:ext cx="1377538" cy="208896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491345" y="2707574"/>
              <a:ext cx="1413164" cy="20533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0083" y="3253839"/>
              <a:ext cx="2351314" cy="96190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705101" y="2446317"/>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D</a:t>
              </a:r>
              <a:endParaRPr kumimoji="1" lang="zh-CN" altLang="en-US" sz="2400" b="1" dirty="0">
                <a:solidFill>
                  <a:schemeClr val="accent2">
                    <a:lumMod val="20000"/>
                    <a:lumOff val="80000"/>
                  </a:schemeClr>
                </a:solidFill>
              </a:endParaRPr>
            </a:p>
          </p:txBody>
        </p:sp>
        <p:sp>
          <p:nvSpPr>
            <p:cNvPr id="67" name="TextBox 66"/>
            <p:cNvSpPr txBox="1"/>
            <p:nvPr/>
          </p:nvSpPr>
          <p:spPr>
            <a:xfrm>
              <a:off x="3168732" y="2788723"/>
              <a:ext cx="335348"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E</a:t>
              </a:r>
              <a:endParaRPr kumimoji="1" lang="zh-CN" altLang="en-US" sz="2400" b="1" dirty="0">
                <a:solidFill>
                  <a:schemeClr val="accent2">
                    <a:lumMod val="20000"/>
                    <a:lumOff val="80000"/>
                  </a:schemeClr>
                </a:solidFill>
              </a:endParaRPr>
            </a:p>
          </p:txBody>
        </p:sp>
        <p:sp>
          <p:nvSpPr>
            <p:cNvPr id="68" name="TextBox 67"/>
            <p:cNvSpPr txBox="1"/>
            <p:nvPr/>
          </p:nvSpPr>
          <p:spPr>
            <a:xfrm>
              <a:off x="2952997" y="3439887"/>
              <a:ext cx="3257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F</a:t>
              </a:r>
              <a:endParaRPr kumimoji="1" lang="zh-CN" altLang="en-US" sz="2400" b="1" dirty="0">
                <a:solidFill>
                  <a:schemeClr val="accent2">
                    <a:lumMod val="20000"/>
                    <a:lumOff val="80000"/>
                  </a:schemeClr>
                </a:solidFill>
              </a:endParaRPr>
            </a:p>
          </p:txBody>
        </p:sp>
        <p:sp>
          <p:nvSpPr>
            <p:cNvPr id="69" name="TextBox 68"/>
            <p:cNvSpPr txBox="1"/>
            <p:nvPr/>
          </p:nvSpPr>
          <p:spPr>
            <a:xfrm>
              <a:off x="3131840" y="4149080"/>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G</a:t>
              </a:r>
              <a:endParaRPr kumimoji="1" lang="zh-CN" altLang="en-US" sz="2400" b="1" dirty="0">
                <a:solidFill>
                  <a:schemeClr val="accent2">
                    <a:lumMod val="20000"/>
                    <a:lumOff val="80000"/>
                  </a:schemeClr>
                </a:solidFill>
              </a:endParaRPr>
            </a:p>
          </p:txBody>
        </p:sp>
        <p:sp>
          <p:nvSpPr>
            <p:cNvPr id="70" name="TextBox 69"/>
            <p:cNvSpPr txBox="1"/>
            <p:nvPr/>
          </p:nvSpPr>
          <p:spPr>
            <a:xfrm>
              <a:off x="3707904" y="4509120"/>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H</a:t>
              </a:r>
              <a:endParaRPr kumimoji="1" lang="zh-CN" altLang="en-US" sz="2400" b="1" dirty="0">
                <a:solidFill>
                  <a:schemeClr val="accent2">
                    <a:lumMod val="20000"/>
                    <a:lumOff val="80000"/>
                  </a:schemeClr>
                </a:solidFill>
              </a:endParaRPr>
            </a:p>
          </p:txBody>
        </p:sp>
        <p:sp>
          <p:nvSpPr>
            <p:cNvPr id="71" name="TextBox 70"/>
            <p:cNvSpPr txBox="1"/>
            <p:nvPr/>
          </p:nvSpPr>
          <p:spPr>
            <a:xfrm>
              <a:off x="4367095" y="4530080"/>
              <a:ext cx="26642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I</a:t>
              </a:r>
              <a:endParaRPr kumimoji="1" lang="zh-CN" altLang="en-US" sz="2400" b="1" dirty="0">
                <a:solidFill>
                  <a:schemeClr val="accent2">
                    <a:lumMod val="20000"/>
                    <a:lumOff val="80000"/>
                  </a:schemeClr>
                </a:solidFill>
              </a:endParaRPr>
            </a:p>
          </p:txBody>
        </p:sp>
        <p:sp>
          <p:nvSpPr>
            <p:cNvPr id="72" name="TextBox 71"/>
            <p:cNvSpPr txBox="1"/>
            <p:nvPr/>
          </p:nvSpPr>
          <p:spPr>
            <a:xfrm>
              <a:off x="4895657" y="4194780"/>
              <a:ext cx="287258"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J</a:t>
              </a:r>
              <a:endParaRPr kumimoji="1" lang="zh-CN" altLang="en-US" sz="2400" b="1" dirty="0">
                <a:solidFill>
                  <a:schemeClr val="accent2">
                    <a:lumMod val="20000"/>
                    <a:lumOff val="80000"/>
                  </a:schemeClr>
                </a:solidFill>
              </a:endParaRPr>
            </a:p>
          </p:txBody>
        </p:sp>
        <p:sp>
          <p:nvSpPr>
            <p:cNvPr id="73" name="TextBox 72"/>
            <p:cNvSpPr txBox="1"/>
            <p:nvPr/>
          </p:nvSpPr>
          <p:spPr>
            <a:xfrm>
              <a:off x="5127336" y="3503221"/>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A</a:t>
              </a:r>
              <a:endParaRPr kumimoji="1" lang="zh-CN" altLang="en-US" sz="2400" b="1" dirty="0">
                <a:solidFill>
                  <a:schemeClr val="accent2">
                    <a:lumMod val="20000"/>
                    <a:lumOff val="80000"/>
                  </a:schemeClr>
                </a:solidFill>
              </a:endParaRPr>
            </a:p>
          </p:txBody>
        </p:sp>
        <p:sp>
          <p:nvSpPr>
            <p:cNvPr id="74" name="TextBox 73"/>
            <p:cNvSpPr txBox="1"/>
            <p:nvPr/>
          </p:nvSpPr>
          <p:spPr>
            <a:xfrm>
              <a:off x="4884002" y="2823538"/>
              <a:ext cx="35779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B</a:t>
              </a:r>
              <a:endParaRPr kumimoji="1" lang="zh-CN" altLang="en-US" sz="2400" b="1" dirty="0">
                <a:solidFill>
                  <a:schemeClr val="accent2">
                    <a:lumMod val="20000"/>
                    <a:lumOff val="80000"/>
                  </a:schemeClr>
                </a:solidFill>
              </a:endParaRPr>
            </a:p>
          </p:txBody>
        </p:sp>
        <p:sp>
          <p:nvSpPr>
            <p:cNvPr id="75" name="TextBox 74"/>
            <p:cNvSpPr txBox="1"/>
            <p:nvPr/>
          </p:nvSpPr>
          <p:spPr>
            <a:xfrm>
              <a:off x="4355660" y="2440738"/>
              <a:ext cx="348172"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C</a:t>
              </a:r>
              <a:endParaRPr kumimoji="1" lang="zh-CN" altLang="en-US" sz="2400" b="1" dirty="0">
                <a:solidFill>
                  <a:schemeClr val="accent2">
                    <a:lumMod val="20000"/>
                    <a:lumOff val="80000"/>
                  </a:schemeClr>
                </a:solidFill>
              </a:endParaRPr>
            </a:p>
          </p:txBody>
        </p:sp>
      </p:grpSp>
      <p:sp>
        <p:nvSpPr>
          <p:cNvPr id="76" name="TextBox 75"/>
          <p:cNvSpPr txBox="1"/>
          <p:nvPr/>
        </p:nvSpPr>
        <p:spPr>
          <a:xfrm>
            <a:off x="2695698" y="4391581"/>
            <a:ext cx="599844" cy="369332"/>
          </a:xfrm>
          <a:prstGeom prst="rect">
            <a:avLst/>
          </a:prstGeom>
          <a:noFill/>
        </p:spPr>
        <p:txBody>
          <a:bodyPr wrap="none" rtlCol="0">
            <a:spAutoFit/>
          </a:bodyPr>
          <a:lstStyle/>
          <a:p>
            <a:r>
              <a:rPr kumimoji="1" lang="en-US" altLang="zh-CN"/>
              <a:t>t = 0</a:t>
            </a:r>
            <a:endParaRPr kumimoji="1" lang="zh-CN" altLang="en-US" dirty="0"/>
          </a:p>
        </p:txBody>
      </p:sp>
      <p:sp>
        <p:nvSpPr>
          <p:cNvPr id="77" name="TextBox 76"/>
          <p:cNvSpPr txBox="1"/>
          <p:nvPr/>
        </p:nvSpPr>
        <p:spPr>
          <a:xfrm>
            <a:off x="5888181" y="4391581"/>
            <a:ext cx="873957" cy="369332"/>
          </a:xfrm>
          <a:prstGeom prst="rect">
            <a:avLst/>
          </a:prstGeom>
          <a:noFill/>
        </p:spPr>
        <p:txBody>
          <a:bodyPr wrap="none" rtlCol="0">
            <a:spAutoFit/>
          </a:bodyPr>
          <a:lstStyle/>
          <a:p>
            <a:r>
              <a:rPr kumimoji="1" lang="en-US" altLang="zh-CN" dirty="0"/>
              <a:t>t </a:t>
            </a:r>
            <a:r>
              <a:rPr kumimoji="1" lang="en-US" altLang="zh-CN"/>
              <a:t>= 6ms</a:t>
            </a:r>
            <a:endParaRPr kumimoji="1" lang="zh-CN" altLang="en-US" dirty="0"/>
          </a:p>
        </p:txBody>
      </p:sp>
    </p:spTree>
    <p:extLst>
      <p:ext uri="{BB962C8B-B14F-4D97-AF65-F5344CB8AC3E}">
        <p14:creationId xmlns:p14="http://schemas.microsoft.com/office/powerpoint/2010/main" val="86354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I/O</a:t>
            </a:r>
            <a:r>
              <a:rPr lang="zh-CN" altLang="en-US" dirty="0"/>
              <a:t>控制方式</a:t>
            </a:r>
          </a:p>
        </p:txBody>
      </p:sp>
      <p:sp>
        <p:nvSpPr>
          <p:cNvPr id="3" name="内容占位符 2"/>
          <p:cNvSpPr>
            <a:spLocks noGrp="1"/>
          </p:cNvSpPr>
          <p:nvPr>
            <p:ph idx="1"/>
          </p:nvPr>
        </p:nvSpPr>
        <p:spPr/>
        <p:txBody>
          <a:bodyPr>
            <a:normAutofit lnSpcReduction="10000"/>
          </a:bodyPr>
          <a:lstStyle/>
          <a:p>
            <a:pPr>
              <a:lnSpc>
                <a:spcPct val="150000"/>
              </a:lnSpc>
            </a:pPr>
            <a:r>
              <a:rPr lang="zh-CN" altLang="en-US" dirty="0"/>
              <a:t>按照</a:t>
            </a:r>
            <a:r>
              <a:rPr lang="en-US" altLang="zh-CN" dirty="0"/>
              <a:t>I/O</a:t>
            </a:r>
            <a:r>
              <a:rPr lang="zh-CN" altLang="en-US" dirty="0"/>
              <a:t>控制器功能的强弱，以及和</a:t>
            </a:r>
            <a:r>
              <a:rPr lang="en-US" altLang="zh-CN" dirty="0"/>
              <a:t>CPU</a:t>
            </a:r>
            <a:r>
              <a:rPr lang="zh-CN" altLang="en-US" dirty="0"/>
              <a:t>之间联系方式的不同，对</a:t>
            </a:r>
            <a:r>
              <a:rPr lang="en-US" altLang="zh-CN" dirty="0"/>
              <a:t>I/O</a:t>
            </a:r>
            <a:r>
              <a:rPr lang="zh-CN" altLang="en-US" dirty="0"/>
              <a:t>设备的控制方式分类：</a:t>
            </a:r>
          </a:p>
          <a:p>
            <a:pPr lvl="1">
              <a:lnSpc>
                <a:spcPct val="150000"/>
              </a:lnSpc>
            </a:pPr>
            <a:r>
              <a:rPr lang="zh-CN" altLang="en-US" dirty="0"/>
              <a:t>轮询方式</a:t>
            </a:r>
          </a:p>
          <a:p>
            <a:pPr lvl="1">
              <a:lnSpc>
                <a:spcPct val="150000"/>
              </a:lnSpc>
            </a:pPr>
            <a:r>
              <a:rPr lang="zh-CN" altLang="en-US" dirty="0"/>
              <a:t>中断方式</a:t>
            </a:r>
          </a:p>
          <a:p>
            <a:pPr lvl="1">
              <a:lnSpc>
                <a:spcPct val="150000"/>
              </a:lnSpc>
            </a:pPr>
            <a:r>
              <a:rPr lang="en-US" altLang="zh-CN" dirty="0"/>
              <a:t>DMA</a:t>
            </a:r>
            <a:r>
              <a:rPr lang="zh-CN" altLang="en-US" dirty="0"/>
              <a:t>方式</a:t>
            </a:r>
          </a:p>
          <a:p>
            <a:pPr lvl="1">
              <a:lnSpc>
                <a:spcPct val="150000"/>
              </a:lnSpc>
            </a:pPr>
            <a:r>
              <a:rPr lang="zh-CN" altLang="en-US" dirty="0"/>
              <a:t>通道方式</a:t>
            </a:r>
          </a:p>
          <a:p>
            <a:pPr>
              <a:lnSpc>
                <a:spcPct val="150000"/>
              </a:lnSpc>
            </a:pPr>
            <a:r>
              <a:rPr lang="zh-CN" altLang="en-US" dirty="0"/>
              <a:t>主要差别：中央处理器和外围设备并行工作的方式和程度不同</a:t>
            </a:r>
          </a:p>
          <a:p>
            <a:pPr>
              <a:lnSpc>
                <a:spcPct val="150000"/>
              </a:lnSpc>
            </a:pPr>
            <a:endParaRPr lang="zh-CN" altLang="en-US" dirty="0"/>
          </a:p>
        </p:txBody>
      </p:sp>
    </p:spTree>
    <p:extLst>
      <p:ext uri="{BB962C8B-B14F-4D97-AF65-F5344CB8AC3E}">
        <p14:creationId xmlns:p14="http://schemas.microsoft.com/office/powerpoint/2010/main" val="14008408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.3 </a:t>
            </a:r>
            <a:r>
              <a:rPr lang="zh-CN" altLang="en-US" dirty="0"/>
              <a:t>优化分布</a:t>
            </a:r>
            <a:endParaRPr kumimoji="1" lang="zh-CN" altLang="en-US" dirty="0"/>
          </a:p>
        </p:txBody>
      </p:sp>
      <p:grpSp>
        <p:nvGrpSpPr>
          <p:cNvPr id="54" name="Group 53"/>
          <p:cNvGrpSpPr/>
          <p:nvPr/>
        </p:nvGrpSpPr>
        <p:grpSpPr>
          <a:xfrm>
            <a:off x="386484" y="1843916"/>
            <a:ext cx="2554411" cy="2916997"/>
            <a:chOff x="2951555" y="2074748"/>
            <a:chExt cx="2554411" cy="2916997"/>
          </a:xfrm>
        </p:grpSpPr>
        <p:sp>
          <p:nvSpPr>
            <p:cNvPr id="8" name="Oval 7"/>
            <p:cNvSpPr/>
            <p:nvPr/>
          </p:nvSpPr>
          <p:spPr>
            <a:xfrm>
              <a:off x="2951555" y="2478515"/>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Oval 8"/>
            <p:cNvSpPr/>
            <p:nvPr/>
          </p:nvSpPr>
          <p:spPr>
            <a:xfrm>
              <a:off x="3246460" y="2773419"/>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Straight Connector 9"/>
            <p:cNvCxnSpPr/>
            <p:nvPr/>
          </p:nvCxnSpPr>
          <p:spPr>
            <a:xfrm flipV="1">
              <a:off x="2992582" y="3348842"/>
              <a:ext cx="2375065" cy="7600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92526" y="2478515"/>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044084" y="2395383"/>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Arc 6"/>
            <p:cNvSpPr/>
            <p:nvPr/>
          </p:nvSpPr>
          <p:spPr>
            <a:xfrm rot="18885514">
              <a:off x="3171249" y="2074748"/>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6" name="Straight Connector 15"/>
            <p:cNvCxnSpPr/>
            <p:nvPr/>
          </p:nvCxnSpPr>
          <p:spPr>
            <a:xfrm>
              <a:off x="3515096" y="2671948"/>
              <a:ext cx="1377538" cy="208896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491345" y="2707574"/>
              <a:ext cx="1413164" cy="20533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040083" y="3253839"/>
              <a:ext cx="2351314" cy="96190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05101" y="2446317"/>
              <a:ext cx="370614" cy="461665"/>
            </a:xfrm>
            <a:prstGeom prst="rect">
              <a:avLst/>
            </a:prstGeom>
            <a:noFill/>
          </p:spPr>
          <p:txBody>
            <a:bodyPr wrap="none" rtlCol="0">
              <a:spAutoFit/>
            </a:bodyPr>
            <a:lstStyle/>
            <a:p>
              <a:r>
                <a:rPr kumimoji="1" lang="en-US" altLang="zh-CN" sz="2400" b="1">
                  <a:solidFill>
                    <a:schemeClr val="accent2">
                      <a:lumMod val="20000"/>
                      <a:lumOff val="80000"/>
                    </a:schemeClr>
                  </a:solidFill>
                </a:rPr>
                <a:t>A</a:t>
              </a:r>
              <a:endParaRPr kumimoji="1" lang="zh-CN" altLang="en-US" sz="2400" b="1" dirty="0">
                <a:solidFill>
                  <a:schemeClr val="accent2">
                    <a:lumMod val="20000"/>
                    <a:lumOff val="80000"/>
                  </a:schemeClr>
                </a:solidFill>
              </a:endParaRPr>
            </a:p>
          </p:txBody>
        </p:sp>
        <p:sp>
          <p:nvSpPr>
            <p:cNvPr id="45" name="TextBox 44"/>
            <p:cNvSpPr txBox="1"/>
            <p:nvPr/>
          </p:nvSpPr>
          <p:spPr>
            <a:xfrm>
              <a:off x="3168732" y="2788723"/>
              <a:ext cx="35779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B</a:t>
              </a:r>
              <a:endParaRPr kumimoji="1" lang="zh-CN" altLang="en-US" sz="2400" b="1" dirty="0">
                <a:solidFill>
                  <a:schemeClr val="accent2">
                    <a:lumMod val="20000"/>
                    <a:lumOff val="80000"/>
                  </a:schemeClr>
                </a:solidFill>
              </a:endParaRPr>
            </a:p>
          </p:txBody>
        </p:sp>
        <p:sp>
          <p:nvSpPr>
            <p:cNvPr id="46" name="TextBox 45"/>
            <p:cNvSpPr txBox="1"/>
            <p:nvPr/>
          </p:nvSpPr>
          <p:spPr>
            <a:xfrm>
              <a:off x="2952997" y="3439887"/>
              <a:ext cx="348172" cy="461665"/>
            </a:xfrm>
            <a:prstGeom prst="rect">
              <a:avLst/>
            </a:prstGeom>
            <a:noFill/>
          </p:spPr>
          <p:txBody>
            <a:bodyPr wrap="none" rtlCol="0">
              <a:spAutoFit/>
            </a:bodyPr>
            <a:lstStyle/>
            <a:p>
              <a:r>
                <a:rPr kumimoji="1" lang="en-US" altLang="zh-CN" sz="2400" b="1">
                  <a:solidFill>
                    <a:schemeClr val="accent2">
                      <a:lumMod val="20000"/>
                      <a:lumOff val="80000"/>
                    </a:schemeClr>
                  </a:solidFill>
                </a:rPr>
                <a:t>C</a:t>
              </a:r>
              <a:endParaRPr kumimoji="1" lang="zh-CN" altLang="en-US" sz="2400" b="1" dirty="0">
                <a:solidFill>
                  <a:schemeClr val="accent2">
                    <a:lumMod val="20000"/>
                    <a:lumOff val="80000"/>
                  </a:schemeClr>
                </a:solidFill>
              </a:endParaRPr>
            </a:p>
          </p:txBody>
        </p:sp>
        <p:sp>
          <p:nvSpPr>
            <p:cNvPr id="47" name="TextBox 46"/>
            <p:cNvSpPr txBox="1"/>
            <p:nvPr/>
          </p:nvSpPr>
          <p:spPr>
            <a:xfrm>
              <a:off x="3131840" y="4149080"/>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D</a:t>
              </a:r>
              <a:endParaRPr kumimoji="1" lang="zh-CN" altLang="en-US" sz="2400" b="1" dirty="0">
                <a:solidFill>
                  <a:schemeClr val="accent2">
                    <a:lumMod val="20000"/>
                    <a:lumOff val="80000"/>
                  </a:schemeClr>
                </a:solidFill>
              </a:endParaRPr>
            </a:p>
          </p:txBody>
        </p:sp>
        <p:sp>
          <p:nvSpPr>
            <p:cNvPr id="48" name="TextBox 47"/>
            <p:cNvSpPr txBox="1"/>
            <p:nvPr/>
          </p:nvSpPr>
          <p:spPr>
            <a:xfrm>
              <a:off x="3707904" y="4509120"/>
              <a:ext cx="348172"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E</a:t>
              </a:r>
              <a:endParaRPr kumimoji="1" lang="zh-CN" altLang="en-US" sz="2400" b="1" dirty="0">
                <a:solidFill>
                  <a:schemeClr val="accent2">
                    <a:lumMod val="20000"/>
                    <a:lumOff val="80000"/>
                  </a:schemeClr>
                </a:solidFill>
              </a:endParaRPr>
            </a:p>
          </p:txBody>
        </p:sp>
        <p:sp>
          <p:nvSpPr>
            <p:cNvPr id="49" name="TextBox 48"/>
            <p:cNvSpPr txBox="1"/>
            <p:nvPr/>
          </p:nvSpPr>
          <p:spPr>
            <a:xfrm>
              <a:off x="4367095" y="4530080"/>
              <a:ext cx="3257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F</a:t>
              </a:r>
              <a:endParaRPr kumimoji="1" lang="zh-CN" altLang="en-US" sz="2400" b="1" dirty="0">
                <a:solidFill>
                  <a:schemeClr val="accent2">
                    <a:lumMod val="20000"/>
                    <a:lumOff val="80000"/>
                  </a:schemeClr>
                </a:solidFill>
              </a:endParaRPr>
            </a:p>
          </p:txBody>
        </p:sp>
        <p:sp>
          <p:nvSpPr>
            <p:cNvPr id="50" name="TextBox 49"/>
            <p:cNvSpPr txBox="1"/>
            <p:nvPr/>
          </p:nvSpPr>
          <p:spPr>
            <a:xfrm>
              <a:off x="4895657" y="4194780"/>
              <a:ext cx="380232"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G</a:t>
              </a:r>
              <a:endParaRPr kumimoji="1" lang="zh-CN" altLang="en-US" sz="2400" b="1" dirty="0">
                <a:solidFill>
                  <a:schemeClr val="accent2">
                    <a:lumMod val="20000"/>
                    <a:lumOff val="80000"/>
                  </a:schemeClr>
                </a:solidFill>
              </a:endParaRPr>
            </a:p>
          </p:txBody>
        </p:sp>
        <p:sp>
          <p:nvSpPr>
            <p:cNvPr id="51" name="TextBox 50"/>
            <p:cNvSpPr txBox="1"/>
            <p:nvPr/>
          </p:nvSpPr>
          <p:spPr>
            <a:xfrm>
              <a:off x="5127336" y="3503221"/>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H</a:t>
              </a:r>
              <a:endParaRPr kumimoji="1" lang="zh-CN" altLang="en-US" sz="2400" b="1" dirty="0">
                <a:solidFill>
                  <a:schemeClr val="accent2">
                    <a:lumMod val="20000"/>
                    <a:lumOff val="80000"/>
                  </a:schemeClr>
                </a:solidFill>
              </a:endParaRPr>
            </a:p>
          </p:txBody>
        </p:sp>
        <p:sp>
          <p:nvSpPr>
            <p:cNvPr id="52" name="TextBox 51"/>
            <p:cNvSpPr txBox="1"/>
            <p:nvPr/>
          </p:nvSpPr>
          <p:spPr>
            <a:xfrm>
              <a:off x="4884002" y="2823538"/>
              <a:ext cx="26642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I</a:t>
              </a:r>
              <a:endParaRPr kumimoji="1" lang="zh-CN" altLang="en-US" sz="2400" b="1" dirty="0">
                <a:solidFill>
                  <a:schemeClr val="accent2">
                    <a:lumMod val="20000"/>
                    <a:lumOff val="80000"/>
                  </a:schemeClr>
                </a:solidFill>
              </a:endParaRPr>
            </a:p>
          </p:txBody>
        </p:sp>
        <p:sp>
          <p:nvSpPr>
            <p:cNvPr id="53" name="TextBox 52"/>
            <p:cNvSpPr txBox="1"/>
            <p:nvPr/>
          </p:nvSpPr>
          <p:spPr>
            <a:xfrm>
              <a:off x="4355660" y="2440738"/>
              <a:ext cx="287258"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J</a:t>
              </a:r>
              <a:endParaRPr kumimoji="1" lang="zh-CN" altLang="en-US" sz="2400" b="1" dirty="0">
                <a:solidFill>
                  <a:schemeClr val="accent2">
                    <a:lumMod val="20000"/>
                    <a:lumOff val="80000"/>
                  </a:schemeClr>
                </a:solidFill>
              </a:endParaRPr>
            </a:p>
          </p:txBody>
        </p:sp>
      </p:grpSp>
      <p:sp>
        <p:nvSpPr>
          <p:cNvPr id="55" name="Rectangle 54"/>
          <p:cNvSpPr/>
          <p:nvPr/>
        </p:nvSpPr>
        <p:spPr>
          <a:xfrm>
            <a:off x="469073" y="5093018"/>
            <a:ext cx="8520547" cy="1569660"/>
          </a:xfrm>
          <a:prstGeom prst="rect">
            <a:avLst/>
          </a:prstGeom>
        </p:spPr>
        <p:txBody>
          <a:bodyPr wrap="square">
            <a:spAutoFit/>
          </a:bodyPr>
          <a:lstStyle/>
          <a:p>
            <a:r>
              <a:rPr lang="zh-CN" altLang="en-US" sz="2400" dirty="0"/>
              <a:t>总处理时间：</a:t>
            </a:r>
            <a:endParaRPr lang="en-US" altLang="zh-CN" sz="2400" dirty="0"/>
          </a:p>
          <a:p>
            <a:r>
              <a:rPr lang="en-US" altLang="zh-CN" sz="2400" dirty="0"/>
              <a:t>10ms</a:t>
            </a:r>
            <a:r>
              <a:rPr lang="zh-CN" altLang="en-US" sz="2400" dirty="0"/>
              <a:t> </a:t>
            </a:r>
            <a:r>
              <a:rPr lang="en-US" altLang="zh-CN" sz="2400" dirty="0"/>
              <a:t>+</a:t>
            </a:r>
            <a:r>
              <a:rPr lang="zh-CN" altLang="en-US" sz="2400" dirty="0"/>
              <a:t> </a:t>
            </a:r>
            <a:r>
              <a:rPr lang="en-US" altLang="zh-CN" sz="2400" dirty="0"/>
              <a:t>2ms</a:t>
            </a:r>
            <a:r>
              <a:rPr lang="zh-CN" altLang="en-US" sz="2400" dirty="0"/>
              <a:t> </a:t>
            </a:r>
            <a:r>
              <a:rPr lang="en-US" altLang="zh-CN" sz="2400" dirty="0"/>
              <a:t>+</a:t>
            </a:r>
            <a:r>
              <a:rPr lang="zh-CN" altLang="en-US" sz="2400" dirty="0"/>
              <a:t> </a:t>
            </a:r>
            <a:r>
              <a:rPr lang="en-US" altLang="zh-CN" sz="2400" dirty="0"/>
              <a:t>4ms</a:t>
            </a:r>
            <a:r>
              <a:rPr lang="zh-CN" altLang="en-US" sz="2400" dirty="0"/>
              <a:t>                     </a:t>
            </a:r>
            <a:r>
              <a:rPr lang="en-US" altLang="zh-CN" sz="2400" dirty="0">
                <a:solidFill>
                  <a:srgbClr val="00B050"/>
                </a:solidFill>
              </a:rPr>
              <a:t>//</a:t>
            </a:r>
            <a:r>
              <a:rPr lang="zh-CN" altLang="en-US" sz="2400" dirty="0">
                <a:solidFill>
                  <a:srgbClr val="00B050"/>
                </a:solidFill>
              </a:rPr>
              <a:t> 读取</a:t>
            </a:r>
            <a:r>
              <a:rPr lang="en-US" altLang="zh-CN" sz="2400" dirty="0">
                <a:solidFill>
                  <a:srgbClr val="00B050"/>
                </a:solidFill>
              </a:rPr>
              <a:t>A</a:t>
            </a:r>
            <a:r>
              <a:rPr lang="zh-CN" altLang="en-US" sz="2400" dirty="0">
                <a:solidFill>
                  <a:srgbClr val="00B050"/>
                </a:solidFill>
              </a:rPr>
              <a:t>需要的时间</a:t>
            </a:r>
            <a:endParaRPr lang="en-US" altLang="zh-CN" sz="2400" dirty="0">
              <a:solidFill>
                <a:srgbClr val="00B050"/>
              </a:solidFill>
            </a:endParaRPr>
          </a:p>
          <a:p>
            <a:r>
              <a:rPr lang="en-US" altLang="zh-CN" sz="2400" dirty="0"/>
              <a:t>+</a:t>
            </a:r>
            <a:r>
              <a:rPr lang="zh-CN" altLang="en-US" sz="2400" dirty="0"/>
              <a:t> </a:t>
            </a:r>
            <a:r>
              <a:rPr lang="en-US" altLang="zh-CN" sz="2400" dirty="0"/>
              <a:t>9</a:t>
            </a:r>
            <a:r>
              <a:rPr lang="zh-CN" altLang="en-US" sz="2400" dirty="0"/>
              <a:t>* </a:t>
            </a:r>
            <a:r>
              <a:rPr lang="en-US" altLang="zh-CN" sz="2400" dirty="0"/>
              <a:t>(16ms</a:t>
            </a:r>
            <a:r>
              <a:rPr lang="zh-CN" altLang="en-US" sz="2400" dirty="0"/>
              <a:t> </a:t>
            </a:r>
            <a:r>
              <a:rPr lang="en-US" altLang="zh-CN" sz="2400" dirty="0"/>
              <a:t>+</a:t>
            </a:r>
            <a:r>
              <a:rPr lang="zh-CN" altLang="en-US" sz="2400" dirty="0"/>
              <a:t> </a:t>
            </a:r>
            <a:r>
              <a:rPr lang="en-US" altLang="zh-CN" sz="2400" dirty="0"/>
              <a:t>2ms</a:t>
            </a:r>
            <a:r>
              <a:rPr lang="zh-CN" altLang="en-US" sz="2400" dirty="0"/>
              <a:t> </a:t>
            </a:r>
            <a:r>
              <a:rPr lang="en-US" altLang="zh-CN" sz="2400" dirty="0"/>
              <a:t>+</a:t>
            </a:r>
            <a:r>
              <a:rPr lang="zh-CN" altLang="en-US" sz="2400" dirty="0"/>
              <a:t> </a:t>
            </a:r>
            <a:r>
              <a:rPr lang="en-US" altLang="zh-CN" sz="2400" dirty="0"/>
              <a:t>4ms)</a:t>
            </a:r>
            <a:r>
              <a:rPr lang="zh-CN" altLang="en-US" sz="2400" dirty="0"/>
              <a:t>          </a:t>
            </a:r>
            <a:r>
              <a:rPr lang="en-US" altLang="zh-CN" sz="2400" dirty="0">
                <a:solidFill>
                  <a:srgbClr val="00B050"/>
                </a:solidFill>
              </a:rPr>
              <a:t>//</a:t>
            </a:r>
            <a:r>
              <a:rPr lang="zh-CN" altLang="en-US" sz="2400" dirty="0">
                <a:solidFill>
                  <a:srgbClr val="00B050"/>
                </a:solidFill>
              </a:rPr>
              <a:t>  读取其它记录需要的时间</a:t>
            </a:r>
            <a:endParaRPr lang="en-US" altLang="zh-CN" sz="2400" dirty="0">
              <a:solidFill>
                <a:srgbClr val="00B050"/>
              </a:solidFill>
            </a:endParaRPr>
          </a:p>
          <a:p>
            <a:r>
              <a:rPr lang="zh-CN" altLang="en-US" sz="2400" dirty="0"/>
              <a:t>＝ </a:t>
            </a:r>
            <a:r>
              <a:rPr lang="en-US" altLang="zh-CN" sz="2400" dirty="0"/>
              <a:t>214ms</a:t>
            </a:r>
            <a:endParaRPr lang="zh-CN" altLang="en-US" sz="2400" dirty="0"/>
          </a:p>
        </p:txBody>
      </p:sp>
      <p:grpSp>
        <p:nvGrpSpPr>
          <p:cNvPr id="56" name="Group 55"/>
          <p:cNvGrpSpPr/>
          <p:nvPr/>
        </p:nvGrpSpPr>
        <p:grpSpPr>
          <a:xfrm>
            <a:off x="3590843" y="1843916"/>
            <a:ext cx="2554411" cy="2916997"/>
            <a:chOff x="2951555" y="2074748"/>
            <a:chExt cx="2554411" cy="2916997"/>
          </a:xfrm>
        </p:grpSpPr>
        <p:sp>
          <p:nvSpPr>
            <p:cNvPr id="57" name="Oval 56"/>
            <p:cNvSpPr/>
            <p:nvPr/>
          </p:nvSpPr>
          <p:spPr>
            <a:xfrm>
              <a:off x="2951555" y="2478515"/>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Oval 57"/>
            <p:cNvSpPr/>
            <p:nvPr/>
          </p:nvSpPr>
          <p:spPr>
            <a:xfrm>
              <a:off x="3246460" y="2773419"/>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9" name="Straight Connector 58"/>
            <p:cNvCxnSpPr/>
            <p:nvPr/>
          </p:nvCxnSpPr>
          <p:spPr>
            <a:xfrm flipV="1">
              <a:off x="2992582" y="3348842"/>
              <a:ext cx="2375065" cy="7600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192526" y="2478515"/>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044084" y="2395383"/>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Arc 61"/>
            <p:cNvSpPr/>
            <p:nvPr/>
          </p:nvSpPr>
          <p:spPr>
            <a:xfrm rot="18885514">
              <a:off x="3171249" y="2074748"/>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63" name="Straight Connector 62"/>
            <p:cNvCxnSpPr/>
            <p:nvPr/>
          </p:nvCxnSpPr>
          <p:spPr>
            <a:xfrm>
              <a:off x="3515096" y="2671948"/>
              <a:ext cx="1377538" cy="208896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491345" y="2707574"/>
              <a:ext cx="1413164" cy="20533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0083" y="3253839"/>
              <a:ext cx="2351314" cy="96190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705101" y="2446317"/>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D</a:t>
              </a:r>
              <a:endParaRPr kumimoji="1" lang="zh-CN" altLang="en-US" sz="2400" b="1" dirty="0">
                <a:solidFill>
                  <a:schemeClr val="accent2">
                    <a:lumMod val="20000"/>
                    <a:lumOff val="80000"/>
                  </a:schemeClr>
                </a:solidFill>
              </a:endParaRPr>
            </a:p>
          </p:txBody>
        </p:sp>
        <p:sp>
          <p:nvSpPr>
            <p:cNvPr id="67" name="TextBox 66"/>
            <p:cNvSpPr txBox="1"/>
            <p:nvPr/>
          </p:nvSpPr>
          <p:spPr>
            <a:xfrm>
              <a:off x="3168732" y="2788723"/>
              <a:ext cx="335348"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E</a:t>
              </a:r>
              <a:endParaRPr kumimoji="1" lang="zh-CN" altLang="en-US" sz="2400" b="1" dirty="0">
                <a:solidFill>
                  <a:schemeClr val="accent2">
                    <a:lumMod val="20000"/>
                    <a:lumOff val="80000"/>
                  </a:schemeClr>
                </a:solidFill>
              </a:endParaRPr>
            </a:p>
          </p:txBody>
        </p:sp>
        <p:sp>
          <p:nvSpPr>
            <p:cNvPr id="68" name="TextBox 67"/>
            <p:cNvSpPr txBox="1"/>
            <p:nvPr/>
          </p:nvSpPr>
          <p:spPr>
            <a:xfrm>
              <a:off x="2952997" y="3439887"/>
              <a:ext cx="3257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F</a:t>
              </a:r>
              <a:endParaRPr kumimoji="1" lang="zh-CN" altLang="en-US" sz="2400" b="1" dirty="0">
                <a:solidFill>
                  <a:schemeClr val="accent2">
                    <a:lumMod val="20000"/>
                    <a:lumOff val="80000"/>
                  </a:schemeClr>
                </a:solidFill>
              </a:endParaRPr>
            </a:p>
          </p:txBody>
        </p:sp>
        <p:sp>
          <p:nvSpPr>
            <p:cNvPr id="69" name="TextBox 68"/>
            <p:cNvSpPr txBox="1"/>
            <p:nvPr/>
          </p:nvSpPr>
          <p:spPr>
            <a:xfrm>
              <a:off x="3131840" y="4149080"/>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G</a:t>
              </a:r>
              <a:endParaRPr kumimoji="1" lang="zh-CN" altLang="en-US" sz="2400" b="1" dirty="0">
                <a:solidFill>
                  <a:schemeClr val="accent2">
                    <a:lumMod val="20000"/>
                    <a:lumOff val="80000"/>
                  </a:schemeClr>
                </a:solidFill>
              </a:endParaRPr>
            </a:p>
          </p:txBody>
        </p:sp>
        <p:sp>
          <p:nvSpPr>
            <p:cNvPr id="70" name="TextBox 69"/>
            <p:cNvSpPr txBox="1"/>
            <p:nvPr/>
          </p:nvSpPr>
          <p:spPr>
            <a:xfrm>
              <a:off x="3707904" y="4509120"/>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H</a:t>
              </a:r>
              <a:endParaRPr kumimoji="1" lang="zh-CN" altLang="en-US" sz="2400" b="1" dirty="0">
                <a:solidFill>
                  <a:schemeClr val="accent2">
                    <a:lumMod val="20000"/>
                    <a:lumOff val="80000"/>
                  </a:schemeClr>
                </a:solidFill>
              </a:endParaRPr>
            </a:p>
          </p:txBody>
        </p:sp>
        <p:sp>
          <p:nvSpPr>
            <p:cNvPr id="71" name="TextBox 70"/>
            <p:cNvSpPr txBox="1"/>
            <p:nvPr/>
          </p:nvSpPr>
          <p:spPr>
            <a:xfrm>
              <a:off x="4367095" y="4530080"/>
              <a:ext cx="26642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I</a:t>
              </a:r>
              <a:endParaRPr kumimoji="1" lang="zh-CN" altLang="en-US" sz="2400" b="1" dirty="0">
                <a:solidFill>
                  <a:schemeClr val="accent2">
                    <a:lumMod val="20000"/>
                    <a:lumOff val="80000"/>
                  </a:schemeClr>
                </a:solidFill>
              </a:endParaRPr>
            </a:p>
          </p:txBody>
        </p:sp>
        <p:sp>
          <p:nvSpPr>
            <p:cNvPr id="72" name="TextBox 71"/>
            <p:cNvSpPr txBox="1"/>
            <p:nvPr/>
          </p:nvSpPr>
          <p:spPr>
            <a:xfrm>
              <a:off x="4895657" y="4194780"/>
              <a:ext cx="287258"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J</a:t>
              </a:r>
              <a:endParaRPr kumimoji="1" lang="zh-CN" altLang="en-US" sz="2400" b="1" dirty="0">
                <a:solidFill>
                  <a:schemeClr val="accent2">
                    <a:lumMod val="20000"/>
                    <a:lumOff val="80000"/>
                  </a:schemeClr>
                </a:solidFill>
              </a:endParaRPr>
            </a:p>
          </p:txBody>
        </p:sp>
        <p:sp>
          <p:nvSpPr>
            <p:cNvPr id="73" name="TextBox 72"/>
            <p:cNvSpPr txBox="1"/>
            <p:nvPr/>
          </p:nvSpPr>
          <p:spPr>
            <a:xfrm>
              <a:off x="5127336" y="3503221"/>
              <a:ext cx="37863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A</a:t>
              </a:r>
              <a:endParaRPr kumimoji="1" lang="zh-CN" altLang="en-US" sz="2400" b="1" dirty="0">
                <a:solidFill>
                  <a:schemeClr val="accent2">
                    <a:lumMod val="20000"/>
                    <a:lumOff val="80000"/>
                  </a:schemeClr>
                </a:solidFill>
              </a:endParaRPr>
            </a:p>
          </p:txBody>
        </p:sp>
        <p:sp>
          <p:nvSpPr>
            <p:cNvPr id="74" name="TextBox 73"/>
            <p:cNvSpPr txBox="1"/>
            <p:nvPr/>
          </p:nvSpPr>
          <p:spPr>
            <a:xfrm>
              <a:off x="4884002" y="2823538"/>
              <a:ext cx="357790"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B</a:t>
              </a:r>
              <a:endParaRPr kumimoji="1" lang="zh-CN" altLang="en-US" sz="2400" b="1" dirty="0">
                <a:solidFill>
                  <a:schemeClr val="accent2">
                    <a:lumMod val="20000"/>
                    <a:lumOff val="80000"/>
                  </a:schemeClr>
                </a:solidFill>
              </a:endParaRPr>
            </a:p>
          </p:txBody>
        </p:sp>
        <p:sp>
          <p:nvSpPr>
            <p:cNvPr id="75" name="TextBox 74"/>
            <p:cNvSpPr txBox="1"/>
            <p:nvPr/>
          </p:nvSpPr>
          <p:spPr>
            <a:xfrm>
              <a:off x="4355660" y="2440738"/>
              <a:ext cx="348172" cy="461665"/>
            </a:xfrm>
            <a:prstGeom prst="rect">
              <a:avLst/>
            </a:prstGeom>
            <a:noFill/>
          </p:spPr>
          <p:txBody>
            <a:bodyPr wrap="none" rtlCol="0">
              <a:spAutoFit/>
            </a:bodyPr>
            <a:lstStyle/>
            <a:p>
              <a:r>
                <a:rPr kumimoji="1" lang="en-US" altLang="zh-CN" sz="2400" b="1" dirty="0">
                  <a:solidFill>
                    <a:schemeClr val="accent2">
                      <a:lumMod val="20000"/>
                      <a:lumOff val="80000"/>
                    </a:schemeClr>
                  </a:solidFill>
                </a:rPr>
                <a:t>C</a:t>
              </a:r>
              <a:endParaRPr kumimoji="1" lang="zh-CN" altLang="en-US" sz="2400" b="1" dirty="0">
                <a:solidFill>
                  <a:schemeClr val="accent2">
                    <a:lumMod val="20000"/>
                    <a:lumOff val="80000"/>
                  </a:schemeClr>
                </a:solidFill>
              </a:endParaRPr>
            </a:p>
          </p:txBody>
        </p:sp>
      </p:grpSp>
      <p:sp>
        <p:nvSpPr>
          <p:cNvPr id="76" name="TextBox 75"/>
          <p:cNvSpPr txBox="1"/>
          <p:nvPr/>
        </p:nvSpPr>
        <p:spPr>
          <a:xfrm>
            <a:off x="2695698" y="4391581"/>
            <a:ext cx="599844" cy="369332"/>
          </a:xfrm>
          <a:prstGeom prst="rect">
            <a:avLst/>
          </a:prstGeom>
          <a:noFill/>
        </p:spPr>
        <p:txBody>
          <a:bodyPr wrap="none" rtlCol="0">
            <a:spAutoFit/>
          </a:bodyPr>
          <a:lstStyle/>
          <a:p>
            <a:r>
              <a:rPr kumimoji="1" lang="en-US" altLang="zh-CN"/>
              <a:t>t = 0</a:t>
            </a:r>
            <a:endParaRPr kumimoji="1" lang="zh-CN" altLang="en-US" dirty="0"/>
          </a:p>
        </p:txBody>
      </p:sp>
      <p:sp>
        <p:nvSpPr>
          <p:cNvPr id="77" name="TextBox 76"/>
          <p:cNvSpPr txBox="1"/>
          <p:nvPr/>
        </p:nvSpPr>
        <p:spPr>
          <a:xfrm>
            <a:off x="5888181" y="4391581"/>
            <a:ext cx="873957" cy="369332"/>
          </a:xfrm>
          <a:prstGeom prst="rect">
            <a:avLst/>
          </a:prstGeom>
          <a:noFill/>
        </p:spPr>
        <p:txBody>
          <a:bodyPr wrap="none" rtlCol="0">
            <a:spAutoFit/>
          </a:bodyPr>
          <a:lstStyle/>
          <a:p>
            <a:r>
              <a:rPr kumimoji="1" lang="en-US" altLang="zh-CN" dirty="0"/>
              <a:t>t </a:t>
            </a:r>
            <a:r>
              <a:rPr kumimoji="1" lang="en-US" altLang="zh-CN"/>
              <a:t>= 6ms</a:t>
            </a:r>
            <a:endParaRPr kumimoji="1" lang="zh-CN" altLang="en-US" dirty="0"/>
          </a:p>
        </p:txBody>
      </p:sp>
    </p:spTree>
    <p:extLst>
      <p:ext uri="{BB962C8B-B14F-4D97-AF65-F5344CB8AC3E}">
        <p14:creationId xmlns:p14="http://schemas.microsoft.com/office/powerpoint/2010/main" val="420496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.3 </a:t>
            </a:r>
            <a:r>
              <a:rPr lang="zh-CN" altLang="en-US" dirty="0"/>
              <a:t>优化分布</a:t>
            </a:r>
            <a:endParaRPr kumimoji="1" lang="zh-CN" altLang="en-US" dirty="0"/>
          </a:p>
        </p:txBody>
      </p:sp>
      <p:grpSp>
        <p:nvGrpSpPr>
          <p:cNvPr id="54" name="Group 53"/>
          <p:cNvGrpSpPr/>
          <p:nvPr/>
        </p:nvGrpSpPr>
        <p:grpSpPr>
          <a:xfrm>
            <a:off x="386484" y="1843916"/>
            <a:ext cx="2481942" cy="2916997"/>
            <a:chOff x="2951555" y="2074748"/>
            <a:chExt cx="2481942" cy="2916997"/>
          </a:xfrm>
        </p:grpSpPr>
        <p:sp>
          <p:nvSpPr>
            <p:cNvPr id="8" name="Oval 7"/>
            <p:cNvSpPr/>
            <p:nvPr/>
          </p:nvSpPr>
          <p:spPr>
            <a:xfrm>
              <a:off x="2951555" y="2478515"/>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Oval 8"/>
            <p:cNvSpPr/>
            <p:nvPr/>
          </p:nvSpPr>
          <p:spPr>
            <a:xfrm>
              <a:off x="3246460" y="2773419"/>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Straight Connector 9"/>
            <p:cNvCxnSpPr/>
            <p:nvPr/>
          </p:nvCxnSpPr>
          <p:spPr>
            <a:xfrm flipV="1">
              <a:off x="2992582" y="3348842"/>
              <a:ext cx="2375065" cy="7600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92526" y="2478515"/>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044084" y="2395383"/>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Arc 6"/>
            <p:cNvSpPr/>
            <p:nvPr/>
          </p:nvSpPr>
          <p:spPr>
            <a:xfrm rot="18885514">
              <a:off x="3171249" y="2074748"/>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6" name="Straight Connector 15"/>
            <p:cNvCxnSpPr/>
            <p:nvPr/>
          </p:nvCxnSpPr>
          <p:spPr>
            <a:xfrm>
              <a:off x="3515096" y="2671948"/>
              <a:ext cx="1377538" cy="208896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491345" y="2707574"/>
              <a:ext cx="1413164" cy="20533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040083" y="3253839"/>
              <a:ext cx="2351314" cy="96190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05101" y="2446317"/>
              <a:ext cx="370614" cy="461665"/>
            </a:xfrm>
            <a:prstGeom prst="rect">
              <a:avLst/>
            </a:prstGeom>
            <a:noFill/>
          </p:spPr>
          <p:txBody>
            <a:bodyPr wrap="none" rtlCol="0">
              <a:spAutoFit/>
            </a:bodyPr>
            <a:lstStyle/>
            <a:p>
              <a:r>
                <a:rPr kumimoji="1" lang="en-US" altLang="zh-CN" sz="2400" b="1">
                  <a:solidFill>
                    <a:srgbClr val="92D050"/>
                  </a:solidFill>
                </a:rPr>
                <a:t>A</a:t>
              </a:r>
              <a:endParaRPr kumimoji="1" lang="zh-CN" altLang="en-US" sz="2400" b="1" dirty="0">
                <a:solidFill>
                  <a:srgbClr val="92D050"/>
                </a:solidFill>
              </a:endParaRPr>
            </a:p>
          </p:txBody>
        </p:sp>
        <p:sp>
          <p:nvSpPr>
            <p:cNvPr id="45" name="TextBox 44"/>
            <p:cNvSpPr txBox="1"/>
            <p:nvPr/>
          </p:nvSpPr>
          <p:spPr>
            <a:xfrm>
              <a:off x="3168732" y="2788723"/>
              <a:ext cx="378630" cy="461665"/>
            </a:xfrm>
            <a:prstGeom prst="rect">
              <a:avLst/>
            </a:prstGeom>
            <a:noFill/>
          </p:spPr>
          <p:txBody>
            <a:bodyPr wrap="none" rtlCol="0">
              <a:spAutoFit/>
            </a:bodyPr>
            <a:lstStyle/>
            <a:p>
              <a:r>
                <a:rPr kumimoji="1" lang="en-US" altLang="zh-CN" sz="2400" b="1" dirty="0">
                  <a:solidFill>
                    <a:srgbClr val="92D050"/>
                  </a:solidFill>
                </a:rPr>
                <a:t>H</a:t>
              </a:r>
              <a:endParaRPr kumimoji="1" lang="zh-CN" altLang="en-US" sz="2400" b="1" dirty="0">
                <a:solidFill>
                  <a:srgbClr val="92D050"/>
                </a:solidFill>
              </a:endParaRPr>
            </a:p>
          </p:txBody>
        </p:sp>
        <p:sp>
          <p:nvSpPr>
            <p:cNvPr id="46" name="TextBox 45"/>
            <p:cNvSpPr txBox="1"/>
            <p:nvPr/>
          </p:nvSpPr>
          <p:spPr>
            <a:xfrm>
              <a:off x="2952997" y="3439887"/>
              <a:ext cx="335348" cy="461665"/>
            </a:xfrm>
            <a:prstGeom prst="rect">
              <a:avLst/>
            </a:prstGeom>
            <a:noFill/>
          </p:spPr>
          <p:txBody>
            <a:bodyPr wrap="none" rtlCol="0">
              <a:spAutoFit/>
            </a:bodyPr>
            <a:lstStyle/>
            <a:p>
              <a:r>
                <a:rPr kumimoji="1" lang="en-US" altLang="zh-CN" sz="2400" b="1" dirty="0">
                  <a:solidFill>
                    <a:srgbClr val="92D050"/>
                  </a:solidFill>
                </a:rPr>
                <a:t>E</a:t>
              </a:r>
              <a:endParaRPr kumimoji="1" lang="zh-CN" altLang="en-US" sz="2400" b="1" dirty="0">
                <a:solidFill>
                  <a:srgbClr val="92D050"/>
                </a:solidFill>
              </a:endParaRPr>
            </a:p>
          </p:txBody>
        </p:sp>
        <p:sp>
          <p:nvSpPr>
            <p:cNvPr id="47" name="TextBox 46"/>
            <p:cNvSpPr txBox="1"/>
            <p:nvPr/>
          </p:nvSpPr>
          <p:spPr>
            <a:xfrm>
              <a:off x="3131840" y="4149080"/>
              <a:ext cx="357790" cy="461665"/>
            </a:xfrm>
            <a:prstGeom prst="rect">
              <a:avLst/>
            </a:prstGeom>
            <a:noFill/>
          </p:spPr>
          <p:txBody>
            <a:bodyPr wrap="none" rtlCol="0">
              <a:spAutoFit/>
            </a:bodyPr>
            <a:lstStyle/>
            <a:p>
              <a:r>
                <a:rPr kumimoji="1" lang="en-US" altLang="zh-CN" sz="2400" b="1" dirty="0">
                  <a:solidFill>
                    <a:srgbClr val="92D050"/>
                  </a:solidFill>
                </a:rPr>
                <a:t>B</a:t>
              </a:r>
              <a:endParaRPr kumimoji="1" lang="zh-CN" altLang="en-US" sz="2400" b="1" dirty="0">
                <a:solidFill>
                  <a:srgbClr val="92D050"/>
                </a:solidFill>
              </a:endParaRPr>
            </a:p>
          </p:txBody>
        </p:sp>
        <p:sp>
          <p:nvSpPr>
            <p:cNvPr id="48" name="TextBox 47"/>
            <p:cNvSpPr txBox="1"/>
            <p:nvPr/>
          </p:nvSpPr>
          <p:spPr>
            <a:xfrm>
              <a:off x="3707904" y="4509120"/>
              <a:ext cx="266420" cy="461665"/>
            </a:xfrm>
            <a:prstGeom prst="rect">
              <a:avLst/>
            </a:prstGeom>
            <a:noFill/>
          </p:spPr>
          <p:txBody>
            <a:bodyPr wrap="none" rtlCol="0">
              <a:spAutoFit/>
            </a:bodyPr>
            <a:lstStyle/>
            <a:p>
              <a:r>
                <a:rPr kumimoji="1" lang="en-US" altLang="zh-CN" sz="2400" b="1" dirty="0">
                  <a:solidFill>
                    <a:srgbClr val="92D050"/>
                  </a:solidFill>
                </a:rPr>
                <a:t>I</a:t>
              </a:r>
              <a:endParaRPr kumimoji="1" lang="zh-CN" altLang="en-US" sz="2400" b="1" dirty="0">
                <a:solidFill>
                  <a:srgbClr val="92D050"/>
                </a:solidFill>
              </a:endParaRPr>
            </a:p>
          </p:txBody>
        </p:sp>
        <p:sp>
          <p:nvSpPr>
            <p:cNvPr id="49" name="TextBox 48"/>
            <p:cNvSpPr txBox="1"/>
            <p:nvPr/>
          </p:nvSpPr>
          <p:spPr>
            <a:xfrm>
              <a:off x="4367095" y="4530080"/>
              <a:ext cx="325730" cy="461665"/>
            </a:xfrm>
            <a:prstGeom prst="rect">
              <a:avLst/>
            </a:prstGeom>
            <a:noFill/>
          </p:spPr>
          <p:txBody>
            <a:bodyPr wrap="none" rtlCol="0">
              <a:spAutoFit/>
            </a:bodyPr>
            <a:lstStyle/>
            <a:p>
              <a:r>
                <a:rPr kumimoji="1" lang="en-US" altLang="zh-CN" sz="2400" b="1" dirty="0">
                  <a:solidFill>
                    <a:srgbClr val="92D050"/>
                  </a:solidFill>
                </a:rPr>
                <a:t>F</a:t>
              </a:r>
              <a:endParaRPr kumimoji="1" lang="zh-CN" altLang="en-US" sz="2400" b="1" dirty="0">
                <a:solidFill>
                  <a:srgbClr val="92D050"/>
                </a:solidFill>
              </a:endParaRPr>
            </a:p>
          </p:txBody>
        </p:sp>
        <p:sp>
          <p:nvSpPr>
            <p:cNvPr id="50" name="TextBox 49"/>
            <p:cNvSpPr txBox="1"/>
            <p:nvPr/>
          </p:nvSpPr>
          <p:spPr>
            <a:xfrm>
              <a:off x="4895657" y="4194780"/>
              <a:ext cx="348172" cy="461665"/>
            </a:xfrm>
            <a:prstGeom prst="rect">
              <a:avLst/>
            </a:prstGeom>
            <a:noFill/>
          </p:spPr>
          <p:txBody>
            <a:bodyPr wrap="none" rtlCol="0">
              <a:spAutoFit/>
            </a:bodyPr>
            <a:lstStyle/>
            <a:p>
              <a:r>
                <a:rPr kumimoji="1" lang="en-US" altLang="zh-CN" sz="2400" b="1" dirty="0">
                  <a:solidFill>
                    <a:srgbClr val="92D050"/>
                  </a:solidFill>
                </a:rPr>
                <a:t>C</a:t>
              </a:r>
              <a:endParaRPr kumimoji="1" lang="zh-CN" altLang="en-US" sz="2400" b="1" dirty="0">
                <a:solidFill>
                  <a:srgbClr val="92D050"/>
                </a:solidFill>
              </a:endParaRPr>
            </a:p>
          </p:txBody>
        </p:sp>
        <p:sp>
          <p:nvSpPr>
            <p:cNvPr id="51" name="TextBox 50"/>
            <p:cNvSpPr txBox="1"/>
            <p:nvPr/>
          </p:nvSpPr>
          <p:spPr>
            <a:xfrm>
              <a:off x="5127336" y="3503221"/>
              <a:ext cx="287258" cy="461665"/>
            </a:xfrm>
            <a:prstGeom prst="rect">
              <a:avLst/>
            </a:prstGeom>
            <a:noFill/>
          </p:spPr>
          <p:txBody>
            <a:bodyPr wrap="none" rtlCol="0">
              <a:spAutoFit/>
            </a:bodyPr>
            <a:lstStyle/>
            <a:p>
              <a:r>
                <a:rPr kumimoji="1" lang="en-US" altLang="zh-CN" sz="2400" b="1" dirty="0">
                  <a:solidFill>
                    <a:srgbClr val="92D050"/>
                  </a:solidFill>
                </a:rPr>
                <a:t>J</a:t>
              </a:r>
              <a:endParaRPr kumimoji="1" lang="zh-CN" altLang="en-US" sz="2400" b="1" dirty="0">
                <a:solidFill>
                  <a:srgbClr val="92D050"/>
                </a:solidFill>
              </a:endParaRPr>
            </a:p>
          </p:txBody>
        </p:sp>
        <p:sp>
          <p:nvSpPr>
            <p:cNvPr id="52" name="TextBox 51"/>
            <p:cNvSpPr txBox="1"/>
            <p:nvPr/>
          </p:nvSpPr>
          <p:spPr>
            <a:xfrm>
              <a:off x="4884002" y="2823538"/>
              <a:ext cx="380232" cy="461665"/>
            </a:xfrm>
            <a:prstGeom prst="rect">
              <a:avLst/>
            </a:prstGeom>
            <a:noFill/>
          </p:spPr>
          <p:txBody>
            <a:bodyPr wrap="none" rtlCol="0">
              <a:spAutoFit/>
            </a:bodyPr>
            <a:lstStyle/>
            <a:p>
              <a:r>
                <a:rPr kumimoji="1" lang="en-US" altLang="zh-CN" sz="2400" b="1" dirty="0">
                  <a:solidFill>
                    <a:srgbClr val="92D050"/>
                  </a:solidFill>
                </a:rPr>
                <a:t>G</a:t>
              </a:r>
              <a:endParaRPr kumimoji="1" lang="zh-CN" altLang="en-US" sz="2400" b="1" dirty="0">
                <a:solidFill>
                  <a:srgbClr val="92D050"/>
                </a:solidFill>
              </a:endParaRPr>
            </a:p>
          </p:txBody>
        </p:sp>
        <p:sp>
          <p:nvSpPr>
            <p:cNvPr id="53" name="TextBox 52"/>
            <p:cNvSpPr txBox="1"/>
            <p:nvPr/>
          </p:nvSpPr>
          <p:spPr>
            <a:xfrm>
              <a:off x="4355660" y="2440738"/>
              <a:ext cx="378630" cy="461665"/>
            </a:xfrm>
            <a:prstGeom prst="rect">
              <a:avLst/>
            </a:prstGeom>
            <a:noFill/>
          </p:spPr>
          <p:txBody>
            <a:bodyPr wrap="none" rtlCol="0">
              <a:spAutoFit/>
            </a:bodyPr>
            <a:lstStyle/>
            <a:p>
              <a:r>
                <a:rPr kumimoji="1" lang="en-US" altLang="zh-CN" sz="2400" b="1" dirty="0">
                  <a:solidFill>
                    <a:srgbClr val="92D050"/>
                  </a:solidFill>
                </a:rPr>
                <a:t>D</a:t>
              </a:r>
              <a:endParaRPr kumimoji="1" lang="zh-CN" altLang="en-US" sz="2400" b="1" dirty="0">
                <a:solidFill>
                  <a:srgbClr val="92D050"/>
                </a:solidFill>
              </a:endParaRPr>
            </a:p>
          </p:txBody>
        </p:sp>
      </p:grpSp>
      <p:sp>
        <p:nvSpPr>
          <p:cNvPr id="55" name="Rectangle 54"/>
          <p:cNvSpPr/>
          <p:nvPr/>
        </p:nvSpPr>
        <p:spPr>
          <a:xfrm>
            <a:off x="469073" y="5093018"/>
            <a:ext cx="6479415" cy="830997"/>
          </a:xfrm>
          <a:prstGeom prst="rect">
            <a:avLst/>
          </a:prstGeom>
        </p:spPr>
        <p:txBody>
          <a:bodyPr wrap="square">
            <a:spAutoFit/>
          </a:bodyPr>
          <a:lstStyle/>
          <a:p>
            <a:r>
              <a:rPr lang="zh-CN" altLang="en-US" sz="2400" dirty="0"/>
              <a:t>读出记录</a:t>
            </a:r>
            <a:r>
              <a:rPr lang="en-US" altLang="zh-CN" sz="2400" dirty="0"/>
              <a:t>A</a:t>
            </a:r>
            <a:r>
              <a:rPr lang="zh-CN" altLang="en-US" sz="2400" dirty="0"/>
              <a:t>并处理结束后</a:t>
            </a:r>
            <a:r>
              <a:rPr lang="en-US" altLang="zh-CN" sz="2400" dirty="0"/>
              <a:t>,</a:t>
            </a:r>
            <a:r>
              <a:rPr lang="zh-CN" altLang="en-US" sz="2400" dirty="0"/>
              <a:t>恰巧转至记录</a:t>
            </a:r>
            <a:r>
              <a:rPr lang="en-US" altLang="zh-CN" sz="2400" dirty="0"/>
              <a:t>B</a:t>
            </a:r>
            <a:r>
              <a:rPr lang="zh-CN" altLang="en-US" sz="2400" dirty="0"/>
              <a:t>的位置</a:t>
            </a:r>
            <a:endParaRPr lang="en-US" altLang="zh-CN" sz="2400" dirty="0"/>
          </a:p>
          <a:p>
            <a:r>
              <a:rPr lang="zh-CN" altLang="en-US" sz="2400" dirty="0"/>
              <a:t>可以立即就可读出并处理</a:t>
            </a:r>
            <a:r>
              <a:rPr lang="en-US" altLang="zh-CN" sz="2400" dirty="0"/>
              <a:t>.</a:t>
            </a:r>
            <a:endParaRPr lang="zh-CN" altLang="en-US" sz="2400" dirty="0"/>
          </a:p>
        </p:txBody>
      </p:sp>
      <p:grpSp>
        <p:nvGrpSpPr>
          <p:cNvPr id="56" name="Group 55"/>
          <p:cNvGrpSpPr/>
          <p:nvPr/>
        </p:nvGrpSpPr>
        <p:grpSpPr>
          <a:xfrm>
            <a:off x="3590843" y="1843916"/>
            <a:ext cx="2554411" cy="2916997"/>
            <a:chOff x="2951555" y="2074748"/>
            <a:chExt cx="2554411" cy="2916997"/>
          </a:xfrm>
        </p:grpSpPr>
        <p:sp>
          <p:nvSpPr>
            <p:cNvPr id="57" name="Oval 56"/>
            <p:cNvSpPr/>
            <p:nvPr/>
          </p:nvSpPr>
          <p:spPr>
            <a:xfrm>
              <a:off x="2951555" y="2478515"/>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Oval 57"/>
            <p:cNvSpPr/>
            <p:nvPr/>
          </p:nvSpPr>
          <p:spPr>
            <a:xfrm>
              <a:off x="3246460" y="2773419"/>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9" name="Straight Connector 58"/>
            <p:cNvCxnSpPr/>
            <p:nvPr/>
          </p:nvCxnSpPr>
          <p:spPr>
            <a:xfrm flipV="1">
              <a:off x="2992582" y="3348842"/>
              <a:ext cx="2375065" cy="7600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192526" y="2478515"/>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044084" y="2395383"/>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Arc 61"/>
            <p:cNvSpPr/>
            <p:nvPr/>
          </p:nvSpPr>
          <p:spPr>
            <a:xfrm rot="18885514">
              <a:off x="3171249" y="2074748"/>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63" name="Straight Connector 62"/>
            <p:cNvCxnSpPr/>
            <p:nvPr/>
          </p:nvCxnSpPr>
          <p:spPr>
            <a:xfrm>
              <a:off x="3515096" y="2671948"/>
              <a:ext cx="1377538" cy="208896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491345" y="2707574"/>
              <a:ext cx="1413164" cy="20533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0083" y="3253839"/>
              <a:ext cx="2351314" cy="96190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705101" y="2446317"/>
              <a:ext cx="357790" cy="461665"/>
            </a:xfrm>
            <a:prstGeom prst="rect">
              <a:avLst/>
            </a:prstGeom>
            <a:noFill/>
          </p:spPr>
          <p:txBody>
            <a:bodyPr wrap="none" rtlCol="0">
              <a:spAutoFit/>
            </a:bodyPr>
            <a:lstStyle/>
            <a:p>
              <a:r>
                <a:rPr kumimoji="1" lang="en-US" altLang="zh-CN" sz="2400" b="1" dirty="0">
                  <a:solidFill>
                    <a:srgbClr val="92D050"/>
                  </a:solidFill>
                </a:rPr>
                <a:t>B</a:t>
              </a:r>
              <a:endParaRPr kumimoji="1" lang="zh-CN" altLang="en-US" sz="2400" b="1" dirty="0">
                <a:solidFill>
                  <a:srgbClr val="92D050"/>
                </a:solidFill>
              </a:endParaRPr>
            </a:p>
          </p:txBody>
        </p:sp>
        <p:sp>
          <p:nvSpPr>
            <p:cNvPr id="67" name="TextBox 66"/>
            <p:cNvSpPr txBox="1"/>
            <p:nvPr/>
          </p:nvSpPr>
          <p:spPr>
            <a:xfrm>
              <a:off x="3168732" y="2788723"/>
              <a:ext cx="266420" cy="461665"/>
            </a:xfrm>
            <a:prstGeom prst="rect">
              <a:avLst/>
            </a:prstGeom>
            <a:noFill/>
          </p:spPr>
          <p:txBody>
            <a:bodyPr wrap="none" rtlCol="0">
              <a:spAutoFit/>
            </a:bodyPr>
            <a:lstStyle/>
            <a:p>
              <a:r>
                <a:rPr kumimoji="1" lang="en-US" altLang="zh-CN" sz="2400" b="1" dirty="0">
                  <a:solidFill>
                    <a:srgbClr val="92D050"/>
                  </a:solidFill>
                </a:rPr>
                <a:t>I</a:t>
              </a:r>
              <a:endParaRPr kumimoji="1" lang="zh-CN" altLang="en-US" sz="2400" b="1" dirty="0">
                <a:solidFill>
                  <a:srgbClr val="92D050"/>
                </a:solidFill>
              </a:endParaRPr>
            </a:p>
          </p:txBody>
        </p:sp>
        <p:sp>
          <p:nvSpPr>
            <p:cNvPr id="68" name="TextBox 67"/>
            <p:cNvSpPr txBox="1"/>
            <p:nvPr/>
          </p:nvSpPr>
          <p:spPr>
            <a:xfrm>
              <a:off x="2952997" y="3439887"/>
              <a:ext cx="325730" cy="461665"/>
            </a:xfrm>
            <a:prstGeom prst="rect">
              <a:avLst/>
            </a:prstGeom>
            <a:noFill/>
          </p:spPr>
          <p:txBody>
            <a:bodyPr wrap="none" rtlCol="0">
              <a:spAutoFit/>
            </a:bodyPr>
            <a:lstStyle/>
            <a:p>
              <a:r>
                <a:rPr kumimoji="1" lang="en-US" altLang="zh-CN" sz="2400" b="1" dirty="0">
                  <a:solidFill>
                    <a:srgbClr val="92D050"/>
                  </a:solidFill>
                </a:rPr>
                <a:t>F</a:t>
              </a:r>
              <a:endParaRPr kumimoji="1" lang="zh-CN" altLang="en-US" sz="2400" b="1" dirty="0">
                <a:solidFill>
                  <a:srgbClr val="92D050"/>
                </a:solidFill>
              </a:endParaRPr>
            </a:p>
          </p:txBody>
        </p:sp>
        <p:sp>
          <p:nvSpPr>
            <p:cNvPr id="69" name="TextBox 68"/>
            <p:cNvSpPr txBox="1"/>
            <p:nvPr/>
          </p:nvSpPr>
          <p:spPr>
            <a:xfrm>
              <a:off x="3131840" y="4149080"/>
              <a:ext cx="348172" cy="461665"/>
            </a:xfrm>
            <a:prstGeom prst="rect">
              <a:avLst/>
            </a:prstGeom>
            <a:noFill/>
          </p:spPr>
          <p:txBody>
            <a:bodyPr wrap="none" rtlCol="0">
              <a:spAutoFit/>
            </a:bodyPr>
            <a:lstStyle/>
            <a:p>
              <a:r>
                <a:rPr kumimoji="1" lang="en-US" altLang="zh-CN" sz="2400" b="1" dirty="0">
                  <a:solidFill>
                    <a:srgbClr val="92D050"/>
                  </a:solidFill>
                </a:rPr>
                <a:t>C</a:t>
              </a:r>
              <a:endParaRPr kumimoji="1" lang="zh-CN" altLang="en-US" sz="2400" b="1" dirty="0">
                <a:solidFill>
                  <a:srgbClr val="92D050"/>
                </a:solidFill>
              </a:endParaRPr>
            </a:p>
          </p:txBody>
        </p:sp>
        <p:sp>
          <p:nvSpPr>
            <p:cNvPr id="70" name="TextBox 69"/>
            <p:cNvSpPr txBox="1"/>
            <p:nvPr/>
          </p:nvSpPr>
          <p:spPr>
            <a:xfrm>
              <a:off x="3707904" y="4509120"/>
              <a:ext cx="287258" cy="461665"/>
            </a:xfrm>
            <a:prstGeom prst="rect">
              <a:avLst/>
            </a:prstGeom>
            <a:noFill/>
          </p:spPr>
          <p:txBody>
            <a:bodyPr wrap="none" rtlCol="0">
              <a:spAutoFit/>
            </a:bodyPr>
            <a:lstStyle/>
            <a:p>
              <a:r>
                <a:rPr kumimoji="1" lang="en-US" altLang="zh-CN" sz="2400" b="1" dirty="0">
                  <a:solidFill>
                    <a:srgbClr val="92D050"/>
                  </a:solidFill>
                </a:rPr>
                <a:t>J</a:t>
              </a:r>
              <a:endParaRPr kumimoji="1" lang="zh-CN" altLang="en-US" sz="2400" b="1" dirty="0">
                <a:solidFill>
                  <a:srgbClr val="92D050"/>
                </a:solidFill>
              </a:endParaRPr>
            </a:p>
          </p:txBody>
        </p:sp>
        <p:sp>
          <p:nvSpPr>
            <p:cNvPr id="71" name="TextBox 70"/>
            <p:cNvSpPr txBox="1"/>
            <p:nvPr/>
          </p:nvSpPr>
          <p:spPr>
            <a:xfrm>
              <a:off x="4367095" y="4530080"/>
              <a:ext cx="380232" cy="461665"/>
            </a:xfrm>
            <a:prstGeom prst="rect">
              <a:avLst/>
            </a:prstGeom>
            <a:noFill/>
          </p:spPr>
          <p:txBody>
            <a:bodyPr wrap="none" rtlCol="0">
              <a:spAutoFit/>
            </a:bodyPr>
            <a:lstStyle/>
            <a:p>
              <a:r>
                <a:rPr kumimoji="1" lang="en-US" altLang="zh-CN" sz="2400" b="1" dirty="0">
                  <a:solidFill>
                    <a:srgbClr val="92D050"/>
                  </a:solidFill>
                </a:rPr>
                <a:t>G</a:t>
              </a:r>
              <a:endParaRPr kumimoji="1" lang="zh-CN" altLang="en-US" sz="2400" b="1" dirty="0">
                <a:solidFill>
                  <a:srgbClr val="92D050"/>
                </a:solidFill>
              </a:endParaRPr>
            </a:p>
          </p:txBody>
        </p:sp>
        <p:sp>
          <p:nvSpPr>
            <p:cNvPr id="72" name="TextBox 71"/>
            <p:cNvSpPr txBox="1"/>
            <p:nvPr/>
          </p:nvSpPr>
          <p:spPr>
            <a:xfrm>
              <a:off x="4895657" y="4194780"/>
              <a:ext cx="378630" cy="461665"/>
            </a:xfrm>
            <a:prstGeom prst="rect">
              <a:avLst/>
            </a:prstGeom>
            <a:noFill/>
          </p:spPr>
          <p:txBody>
            <a:bodyPr wrap="none" rtlCol="0">
              <a:spAutoFit/>
            </a:bodyPr>
            <a:lstStyle/>
            <a:p>
              <a:r>
                <a:rPr kumimoji="1" lang="en-US" altLang="zh-CN" sz="2400" b="1" dirty="0">
                  <a:solidFill>
                    <a:srgbClr val="92D050"/>
                  </a:solidFill>
                </a:rPr>
                <a:t>D</a:t>
              </a:r>
              <a:endParaRPr kumimoji="1" lang="zh-CN" altLang="en-US" sz="2400" b="1" dirty="0">
                <a:solidFill>
                  <a:srgbClr val="92D050"/>
                </a:solidFill>
              </a:endParaRPr>
            </a:p>
          </p:txBody>
        </p:sp>
        <p:sp>
          <p:nvSpPr>
            <p:cNvPr id="73" name="TextBox 72"/>
            <p:cNvSpPr txBox="1"/>
            <p:nvPr/>
          </p:nvSpPr>
          <p:spPr>
            <a:xfrm>
              <a:off x="5127336" y="3503221"/>
              <a:ext cx="378630" cy="461665"/>
            </a:xfrm>
            <a:prstGeom prst="rect">
              <a:avLst/>
            </a:prstGeom>
            <a:noFill/>
          </p:spPr>
          <p:txBody>
            <a:bodyPr wrap="none" rtlCol="0">
              <a:spAutoFit/>
            </a:bodyPr>
            <a:lstStyle/>
            <a:p>
              <a:r>
                <a:rPr kumimoji="1" lang="en-US" altLang="zh-CN" sz="2400" b="1" dirty="0">
                  <a:solidFill>
                    <a:srgbClr val="92D050"/>
                  </a:solidFill>
                </a:rPr>
                <a:t>A</a:t>
              </a:r>
              <a:endParaRPr kumimoji="1" lang="zh-CN" altLang="en-US" sz="2400" b="1" dirty="0">
                <a:solidFill>
                  <a:srgbClr val="92D050"/>
                </a:solidFill>
              </a:endParaRPr>
            </a:p>
          </p:txBody>
        </p:sp>
        <p:sp>
          <p:nvSpPr>
            <p:cNvPr id="74" name="TextBox 73"/>
            <p:cNvSpPr txBox="1"/>
            <p:nvPr/>
          </p:nvSpPr>
          <p:spPr>
            <a:xfrm>
              <a:off x="4884002" y="2823538"/>
              <a:ext cx="378630" cy="461665"/>
            </a:xfrm>
            <a:prstGeom prst="rect">
              <a:avLst/>
            </a:prstGeom>
            <a:noFill/>
          </p:spPr>
          <p:txBody>
            <a:bodyPr wrap="none" rtlCol="0">
              <a:spAutoFit/>
            </a:bodyPr>
            <a:lstStyle/>
            <a:p>
              <a:r>
                <a:rPr kumimoji="1" lang="en-US" altLang="zh-CN" sz="2400" b="1" dirty="0">
                  <a:solidFill>
                    <a:srgbClr val="92D050"/>
                  </a:solidFill>
                </a:rPr>
                <a:t>H</a:t>
              </a:r>
              <a:endParaRPr kumimoji="1" lang="zh-CN" altLang="en-US" sz="2400" b="1" dirty="0">
                <a:solidFill>
                  <a:srgbClr val="92D050"/>
                </a:solidFill>
              </a:endParaRPr>
            </a:p>
          </p:txBody>
        </p:sp>
        <p:sp>
          <p:nvSpPr>
            <p:cNvPr id="75" name="TextBox 74"/>
            <p:cNvSpPr txBox="1"/>
            <p:nvPr/>
          </p:nvSpPr>
          <p:spPr>
            <a:xfrm>
              <a:off x="4355660" y="2440738"/>
              <a:ext cx="335348" cy="461665"/>
            </a:xfrm>
            <a:prstGeom prst="rect">
              <a:avLst/>
            </a:prstGeom>
            <a:noFill/>
          </p:spPr>
          <p:txBody>
            <a:bodyPr wrap="none" rtlCol="0">
              <a:spAutoFit/>
            </a:bodyPr>
            <a:lstStyle/>
            <a:p>
              <a:r>
                <a:rPr kumimoji="1" lang="en-US" altLang="zh-CN" sz="2400" b="1" dirty="0">
                  <a:solidFill>
                    <a:srgbClr val="92D050"/>
                  </a:solidFill>
                </a:rPr>
                <a:t>E</a:t>
              </a:r>
              <a:endParaRPr kumimoji="1" lang="zh-CN" altLang="en-US" sz="2400" b="1" dirty="0">
                <a:solidFill>
                  <a:srgbClr val="92D050"/>
                </a:solidFill>
              </a:endParaRPr>
            </a:p>
          </p:txBody>
        </p:sp>
      </p:grpSp>
      <p:sp>
        <p:nvSpPr>
          <p:cNvPr id="76" name="TextBox 75"/>
          <p:cNvSpPr txBox="1"/>
          <p:nvPr/>
        </p:nvSpPr>
        <p:spPr>
          <a:xfrm>
            <a:off x="2695698" y="4391581"/>
            <a:ext cx="599844" cy="369332"/>
          </a:xfrm>
          <a:prstGeom prst="rect">
            <a:avLst/>
          </a:prstGeom>
          <a:noFill/>
        </p:spPr>
        <p:txBody>
          <a:bodyPr wrap="none" rtlCol="0">
            <a:spAutoFit/>
          </a:bodyPr>
          <a:lstStyle/>
          <a:p>
            <a:r>
              <a:rPr kumimoji="1" lang="en-US" altLang="zh-CN"/>
              <a:t>t = 0</a:t>
            </a:r>
            <a:endParaRPr kumimoji="1" lang="zh-CN" altLang="en-US" dirty="0"/>
          </a:p>
        </p:txBody>
      </p:sp>
      <p:sp>
        <p:nvSpPr>
          <p:cNvPr id="77" name="TextBox 76"/>
          <p:cNvSpPr txBox="1"/>
          <p:nvPr/>
        </p:nvSpPr>
        <p:spPr>
          <a:xfrm>
            <a:off x="5888181" y="4391581"/>
            <a:ext cx="873957" cy="369332"/>
          </a:xfrm>
          <a:prstGeom prst="rect">
            <a:avLst/>
          </a:prstGeom>
          <a:noFill/>
        </p:spPr>
        <p:txBody>
          <a:bodyPr wrap="none" rtlCol="0">
            <a:spAutoFit/>
          </a:bodyPr>
          <a:lstStyle/>
          <a:p>
            <a:r>
              <a:rPr kumimoji="1" lang="en-US" altLang="zh-CN" dirty="0"/>
              <a:t>t </a:t>
            </a:r>
            <a:r>
              <a:rPr kumimoji="1" lang="en-US" altLang="zh-CN"/>
              <a:t>= 6ms</a:t>
            </a:r>
            <a:endParaRPr kumimoji="1" lang="zh-CN" altLang="en-US" dirty="0"/>
          </a:p>
        </p:txBody>
      </p:sp>
    </p:spTree>
    <p:extLst>
      <p:ext uri="{BB962C8B-B14F-4D97-AF65-F5344CB8AC3E}">
        <p14:creationId xmlns:p14="http://schemas.microsoft.com/office/powerpoint/2010/main" val="2495332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.3 </a:t>
            </a:r>
            <a:r>
              <a:rPr lang="zh-CN" altLang="en-US" dirty="0"/>
              <a:t>优化分布</a:t>
            </a:r>
            <a:endParaRPr kumimoji="1" lang="zh-CN" altLang="en-US" dirty="0"/>
          </a:p>
        </p:txBody>
      </p:sp>
      <p:grpSp>
        <p:nvGrpSpPr>
          <p:cNvPr id="54" name="Group 53"/>
          <p:cNvGrpSpPr/>
          <p:nvPr/>
        </p:nvGrpSpPr>
        <p:grpSpPr>
          <a:xfrm>
            <a:off x="386484" y="1843916"/>
            <a:ext cx="2481942" cy="2916997"/>
            <a:chOff x="2951555" y="2074748"/>
            <a:chExt cx="2481942" cy="2916997"/>
          </a:xfrm>
        </p:grpSpPr>
        <p:sp>
          <p:nvSpPr>
            <p:cNvPr id="8" name="Oval 7"/>
            <p:cNvSpPr/>
            <p:nvPr/>
          </p:nvSpPr>
          <p:spPr>
            <a:xfrm>
              <a:off x="2951555" y="2478515"/>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Oval 8"/>
            <p:cNvSpPr/>
            <p:nvPr/>
          </p:nvSpPr>
          <p:spPr>
            <a:xfrm>
              <a:off x="3246460" y="2773419"/>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Straight Connector 9"/>
            <p:cNvCxnSpPr/>
            <p:nvPr/>
          </p:nvCxnSpPr>
          <p:spPr>
            <a:xfrm flipV="1">
              <a:off x="2992582" y="3348842"/>
              <a:ext cx="2375065" cy="7600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92526" y="2478515"/>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044084" y="2395383"/>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Arc 6"/>
            <p:cNvSpPr/>
            <p:nvPr/>
          </p:nvSpPr>
          <p:spPr>
            <a:xfrm rot="18885514">
              <a:off x="3171249" y="2074748"/>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6" name="Straight Connector 15"/>
            <p:cNvCxnSpPr/>
            <p:nvPr/>
          </p:nvCxnSpPr>
          <p:spPr>
            <a:xfrm>
              <a:off x="3515096" y="2671948"/>
              <a:ext cx="1377538" cy="208896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491345" y="2707574"/>
              <a:ext cx="1413164" cy="20533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040083" y="3253839"/>
              <a:ext cx="2351314" cy="96190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05101" y="2446317"/>
              <a:ext cx="370614" cy="461665"/>
            </a:xfrm>
            <a:prstGeom prst="rect">
              <a:avLst/>
            </a:prstGeom>
            <a:noFill/>
          </p:spPr>
          <p:txBody>
            <a:bodyPr wrap="none" rtlCol="0">
              <a:spAutoFit/>
            </a:bodyPr>
            <a:lstStyle/>
            <a:p>
              <a:r>
                <a:rPr kumimoji="1" lang="en-US" altLang="zh-CN" sz="2400" b="1">
                  <a:solidFill>
                    <a:srgbClr val="92D050"/>
                  </a:solidFill>
                </a:rPr>
                <a:t>A</a:t>
              </a:r>
              <a:endParaRPr kumimoji="1" lang="zh-CN" altLang="en-US" sz="2400" b="1" dirty="0">
                <a:solidFill>
                  <a:srgbClr val="92D050"/>
                </a:solidFill>
              </a:endParaRPr>
            </a:p>
          </p:txBody>
        </p:sp>
        <p:sp>
          <p:nvSpPr>
            <p:cNvPr id="45" name="TextBox 44"/>
            <p:cNvSpPr txBox="1"/>
            <p:nvPr/>
          </p:nvSpPr>
          <p:spPr>
            <a:xfrm>
              <a:off x="3168732" y="2788723"/>
              <a:ext cx="378630" cy="461665"/>
            </a:xfrm>
            <a:prstGeom prst="rect">
              <a:avLst/>
            </a:prstGeom>
            <a:noFill/>
          </p:spPr>
          <p:txBody>
            <a:bodyPr wrap="none" rtlCol="0">
              <a:spAutoFit/>
            </a:bodyPr>
            <a:lstStyle/>
            <a:p>
              <a:r>
                <a:rPr kumimoji="1" lang="en-US" altLang="zh-CN" sz="2400" b="1" dirty="0">
                  <a:solidFill>
                    <a:srgbClr val="92D050"/>
                  </a:solidFill>
                </a:rPr>
                <a:t>H</a:t>
              </a:r>
              <a:endParaRPr kumimoji="1" lang="zh-CN" altLang="en-US" sz="2400" b="1" dirty="0">
                <a:solidFill>
                  <a:srgbClr val="92D050"/>
                </a:solidFill>
              </a:endParaRPr>
            </a:p>
          </p:txBody>
        </p:sp>
        <p:sp>
          <p:nvSpPr>
            <p:cNvPr id="46" name="TextBox 45"/>
            <p:cNvSpPr txBox="1"/>
            <p:nvPr/>
          </p:nvSpPr>
          <p:spPr>
            <a:xfrm>
              <a:off x="2952997" y="3439887"/>
              <a:ext cx="335348" cy="461665"/>
            </a:xfrm>
            <a:prstGeom prst="rect">
              <a:avLst/>
            </a:prstGeom>
            <a:noFill/>
          </p:spPr>
          <p:txBody>
            <a:bodyPr wrap="none" rtlCol="0">
              <a:spAutoFit/>
            </a:bodyPr>
            <a:lstStyle/>
            <a:p>
              <a:r>
                <a:rPr kumimoji="1" lang="en-US" altLang="zh-CN" sz="2400" b="1" dirty="0">
                  <a:solidFill>
                    <a:srgbClr val="92D050"/>
                  </a:solidFill>
                </a:rPr>
                <a:t>E</a:t>
              </a:r>
              <a:endParaRPr kumimoji="1" lang="zh-CN" altLang="en-US" sz="2400" b="1" dirty="0">
                <a:solidFill>
                  <a:srgbClr val="92D050"/>
                </a:solidFill>
              </a:endParaRPr>
            </a:p>
          </p:txBody>
        </p:sp>
        <p:sp>
          <p:nvSpPr>
            <p:cNvPr id="47" name="TextBox 46"/>
            <p:cNvSpPr txBox="1"/>
            <p:nvPr/>
          </p:nvSpPr>
          <p:spPr>
            <a:xfrm>
              <a:off x="3131840" y="4149080"/>
              <a:ext cx="357790" cy="461665"/>
            </a:xfrm>
            <a:prstGeom prst="rect">
              <a:avLst/>
            </a:prstGeom>
            <a:noFill/>
          </p:spPr>
          <p:txBody>
            <a:bodyPr wrap="none" rtlCol="0">
              <a:spAutoFit/>
            </a:bodyPr>
            <a:lstStyle/>
            <a:p>
              <a:r>
                <a:rPr kumimoji="1" lang="en-US" altLang="zh-CN" sz="2400" b="1" dirty="0">
                  <a:solidFill>
                    <a:srgbClr val="92D050"/>
                  </a:solidFill>
                </a:rPr>
                <a:t>B</a:t>
              </a:r>
              <a:endParaRPr kumimoji="1" lang="zh-CN" altLang="en-US" sz="2400" b="1" dirty="0">
                <a:solidFill>
                  <a:srgbClr val="92D050"/>
                </a:solidFill>
              </a:endParaRPr>
            </a:p>
          </p:txBody>
        </p:sp>
        <p:sp>
          <p:nvSpPr>
            <p:cNvPr id="48" name="TextBox 47"/>
            <p:cNvSpPr txBox="1"/>
            <p:nvPr/>
          </p:nvSpPr>
          <p:spPr>
            <a:xfrm>
              <a:off x="3707904" y="4509120"/>
              <a:ext cx="266420" cy="461665"/>
            </a:xfrm>
            <a:prstGeom prst="rect">
              <a:avLst/>
            </a:prstGeom>
            <a:noFill/>
          </p:spPr>
          <p:txBody>
            <a:bodyPr wrap="none" rtlCol="0">
              <a:spAutoFit/>
            </a:bodyPr>
            <a:lstStyle/>
            <a:p>
              <a:r>
                <a:rPr kumimoji="1" lang="en-US" altLang="zh-CN" sz="2400" b="1" dirty="0">
                  <a:solidFill>
                    <a:srgbClr val="92D050"/>
                  </a:solidFill>
                </a:rPr>
                <a:t>I</a:t>
              </a:r>
              <a:endParaRPr kumimoji="1" lang="zh-CN" altLang="en-US" sz="2400" b="1" dirty="0">
                <a:solidFill>
                  <a:srgbClr val="92D050"/>
                </a:solidFill>
              </a:endParaRPr>
            </a:p>
          </p:txBody>
        </p:sp>
        <p:sp>
          <p:nvSpPr>
            <p:cNvPr id="49" name="TextBox 48"/>
            <p:cNvSpPr txBox="1"/>
            <p:nvPr/>
          </p:nvSpPr>
          <p:spPr>
            <a:xfrm>
              <a:off x="4367095" y="4530080"/>
              <a:ext cx="325730" cy="461665"/>
            </a:xfrm>
            <a:prstGeom prst="rect">
              <a:avLst/>
            </a:prstGeom>
            <a:noFill/>
          </p:spPr>
          <p:txBody>
            <a:bodyPr wrap="none" rtlCol="0">
              <a:spAutoFit/>
            </a:bodyPr>
            <a:lstStyle/>
            <a:p>
              <a:r>
                <a:rPr kumimoji="1" lang="en-US" altLang="zh-CN" sz="2400" b="1" dirty="0">
                  <a:solidFill>
                    <a:srgbClr val="92D050"/>
                  </a:solidFill>
                </a:rPr>
                <a:t>F</a:t>
              </a:r>
              <a:endParaRPr kumimoji="1" lang="zh-CN" altLang="en-US" sz="2400" b="1" dirty="0">
                <a:solidFill>
                  <a:srgbClr val="92D050"/>
                </a:solidFill>
              </a:endParaRPr>
            </a:p>
          </p:txBody>
        </p:sp>
        <p:sp>
          <p:nvSpPr>
            <p:cNvPr id="50" name="TextBox 49"/>
            <p:cNvSpPr txBox="1"/>
            <p:nvPr/>
          </p:nvSpPr>
          <p:spPr>
            <a:xfrm>
              <a:off x="4895657" y="4194780"/>
              <a:ext cx="348172" cy="461665"/>
            </a:xfrm>
            <a:prstGeom prst="rect">
              <a:avLst/>
            </a:prstGeom>
            <a:noFill/>
          </p:spPr>
          <p:txBody>
            <a:bodyPr wrap="none" rtlCol="0">
              <a:spAutoFit/>
            </a:bodyPr>
            <a:lstStyle/>
            <a:p>
              <a:r>
                <a:rPr kumimoji="1" lang="en-US" altLang="zh-CN" sz="2400" b="1" dirty="0">
                  <a:solidFill>
                    <a:srgbClr val="92D050"/>
                  </a:solidFill>
                </a:rPr>
                <a:t>C</a:t>
              </a:r>
              <a:endParaRPr kumimoji="1" lang="zh-CN" altLang="en-US" sz="2400" b="1" dirty="0">
                <a:solidFill>
                  <a:srgbClr val="92D050"/>
                </a:solidFill>
              </a:endParaRPr>
            </a:p>
          </p:txBody>
        </p:sp>
        <p:sp>
          <p:nvSpPr>
            <p:cNvPr id="51" name="TextBox 50"/>
            <p:cNvSpPr txBox="1"/>
            <p:nvPr/>
          </p:nvSpPr>
          <p:spPr>
            <a:xfrm>
              <a:off x="5127336" y="3503221"/>
              <a:ext cx="287258" cy="461665"/>
            </a:xfrm>
            <a:prstGeom prst="rect">
              <a:avLst/>
            </a:prstGeom>
            <a:noFill/>
          </p:spPr>
          <p:txBody>
            <a:bodyPr wrap="none" rtlCol="0">
              <a:spAutoFit/>
            </a:bodyPr>
            <a:lstStyle/>
            <a:p>
              <a:r>
                <a:rPr kumimoji="1" lang="en-US" altLang="zh-CN" sz="2400" b="1" dirty="0">
                  <a:solidFill>
                    <a:srgbClr val="92D050"/>
                  </a:solidFill>
                </a:rPr>
                <a:t>J</a:t>
              </a:r>
              <a:endParaRPr kumimoji="1" lang="zh-CN" altLang="en-US" sz="2400" b="1" dirty="0">
                <a:solidFill>
                  <a:srgbClr val="92D050"/>
                </a:solidFill>
              </a:endParaRPr>
            </a:p>
          </p:txBody>
        </p:sp>
        <p:sp>
          <p:nvSpPr>
            <p:cNvPr id="52" name="TextBox 51"/>
            <p:cNvSpPr txBox="1"/>
            <p:nvPr/>
          </p:nvSpPr>
          <p:spPr>
            <a:xfrm>
              <a:off x="4884002" y="2823538"/>
              <a:ext cx="380232" cy="461665"/>
            </a:xfrm>
            <a:prstGeom prst="rect">
              <a:avLst/>
            </a:prstGeom>
            <a:noFill/>
          </p:spPr>
          <p:txBody>
            <a:bodyPr wrap="none" rtlCol="0">
              <a:spAutoFit/>
            </a:bodyPr>
            <a:lstStyle/>
            <a:p>
              <a:r>
                <a:rPr kumimoji="1" lang="en-US" altLang="zh-CN" sz="2400" b="1" dirty="0">
                  <a:solidFill>
                    <a:srgbClr val="92D050"/>
                  </a:solidFill>
                </a:rPr>
                <a:t>G</a:t>
              </a:r>
              <a:endParaRPr kumimoji="1" lang="zh-CN" altLang="en-US" sz="2400" b="1" dirty="0">
                <a:solidFill>
                  <a:srgbClr val="92D050"/>
                </a:solidFill>
              </a:endParaRPr>
            </a:p>
          </p:txBody>
        </p:sp>
        <p:sp>
          <p:nvSpPr>
            <p:cNvPr id="53" name="TextBox 52"/>
            <p:cNvSpPr txBox="1"/>
            <p:nvPr/>
          </p:nvSpPr>
          <p:spPr>
            <a:xfrm>
              <a:off x="4355660" y="2440738"/>
              <a:ext cx="378630" cy="461665"/>
            </a:xfrm>
            <a:prstGeom prst="rect">
              <a:avLst/>
            </a:prstGeom>
            <a:noFill/>
          </p:spPr>
          <p:txBody>
            <a:bodyPr wrap="none" rtlCol="0">
              <a:spAutoFit/>
            </a:bodyPr>
            <a:lstStyle/>
            <a:p>
              <a:r>
                <a:rPr kumimoji="1" lang="en-US" altLang="zh-CN" sz="2400" b="1" dirty="0">
                  <a:solidFill>
                    <a:srgbClr val="92D050"/>
                  </a:solidFill>
                </a:rPr>
                <a:t>D</a:t>
              </a:r>
              <a:endParaRPr kumimoji="1" lang="zh-CN" altLang="en-US" sz="2400" b="1" dirty="0">
                <a:solidFill>
                  <a:srgbClr val="92D050"/>
                </a:solidFill>
              </a:endParaRPr>
            </a:p>
          </p:txBody>
        </p:sp>
      </p:grpSp>
      <p:sp>
        <p:nvSpPr>
          <p:cNvPr id="55" name="Rectangle 54"/>
          <p:cNvSpPr/>
          <p:nvPr/>
        </p:nvSpPr>
        <p:spPr>
          <a:xfrm>
            <a:off x="469073" y="5093018"/>
            <a:ext cx="7926782" cy="1569660"/>
          </a:xfrm>
          <a:prstGeom prst="rect">
            <a:avLst/>
          </a:prstGeom>
        </p:spPr>
        <p:txBody>
          <a:bodyPr wrap="square">
            <a:spAutoFit/>
          </a:bodyPr>
          <a:lstStyle/>
          <a:p>
            <a:r>
              <a:rPr lang="zh-CN" altLang="en-US" sz="2400" dirty="0"/>
              <a:t>总处理时间：</a:t>
            </a:r>
            <a:endParaRPr lang="en-US" altLang="zh-CN" sz="2400" dirty="0"/>
          </a:p>
          <a:p>
            <a:r>
              <a:rPr lang="en-US" altLang="zh-CN" sz="2400" dirty="0"/>
              <a:t>10ms</a:t>
            </a:r>
            <a:r>
              <a:rPr lang="zh-CN" altLang="en-US" sz="2400" dirty="0"/>
              <a:t> </a:t>
            </a:r>
            <a:r>
              <a:rPr lang="en-US" altLang="zh-CN" sz="2400" dirty="0"/>
              <a:t>+</a:t>
            </a:r>
            <a:r>
              <a:rPr lang="zh-CN" altLang="en-US" sz="2400" dirty="0"/>
              <a:t> </a:t>
            </a:r>
            <a:r>
              <a:rPr lang="en-US" altLang="zh-CN" sz="2400" dirty="0"/>
              <a:t>2ms</a:t>
            </a:r>
            <a:r>
              <a:rPr lang="zh-CN" altLang="en-US" sz="2400" dirty="0"/>
              <a:t> </a:t>
            </a:r>
            <a:r>
              <a:rPr lang="en-US" altLang="zh-CN" sz="2400" dirty="0"/>
              <a:t>+</a:t>
            </a:r>
            <a:r>
              <a:rPr lang="zh-CN" altLang="en-US" sz="2400" dirty="0"/>
              <a:t> </a:t>
            </a:r>
            <a:r>
              <a:rPr lang="en-US" altLang="zh-CN" sz="2400" dirty="0"/>
              <a:t>4ms</a:t>
            </a:r>
            <a:r>
              <a:rPr lang="zh-CN" altLang="en-US" sz="2400" dirty="0"/>
              <a:t>       </a:t>
            </a:r>
            <a:r>
              <a:rPr lang="en-US" altLang="zh-CN" sz="2400" dirty="0">
                <a:solidFill>
                  <a:srgbClr val="00B050"/>
                </a:solidFill>
              </a:rPr>
              <a:t>//</a:t>
            </a:r>
            <a:r>
              <a:rPr lang="zh-CN" altLang="en-US" sz="2400" dirty="0">
                <a:solidFill>
                  <a:srgbClr val="00B050"/>
                </a:solidFill>
              </a:rPr>
              <a:t> 读取</a:t>
            </a:r>
            <a:r>
              <a:rPr lang="en-US" altLang="zh-CN" sz="2400" dirty="0">
                <a:solidFill>
                  <a:srgbClr val="00B050"/>
                </a:solidFill>
              </a:rPr>
              <a:t>A</a:t>
            </a:r>
            <a:r>
              <a:rPr lang="zh-CN" altLang="en-US" sz="2400" dirty="0">
                <a:solidFill>
                  <a:srgbClr val="00B050"/>
                </a:solidFill>
              </a:rPr>
              <a:t>需要的时间</a:t>
            </a:r>
            <a:endParaRPr lang="en-US" altLang="zh-CN" sz="2400" dirty="0">
              <a:solidFill>
                <a:srgbClr val="00B050"/>
              </a:solidFill>
            </a:endParaRPr>
          </a:p>
          <a:p>
            <a:r>
              <a:rPr lang="en-US" altLang="zh-CN" sz="2400" dirty="0"/>
              <a:t>+</a:t>
            </a:r>
            <a:r>
              <a:rPr lang="zh-CN" altLang="en-US" sz="2400" dirty="0"/>
              <a:t> </a:t>
            </a:r>
            <a:r>
              <a:rPr lang="en-US" altLang="zh-CN" sz="2400" dirty="0"/>
              <a:t>9</a:t>
            </a:r>
            <a:r>
              <a:rPr lang="zh-CN" altLang="en-US" sz="2400" dirty="0"/>
              <a:t>* </a:t>
            </a:r>
            <a:r>
              <a:rPr lang="en-US" altLang="zh-CN" sz="2400" dirty="0"/>
              <a:t>(2ms</a:t>
            </a:r>
            <a:r>
              <a:rPr lang="zh-CN" altLang="en-US" sz="2400" dirty="0"/>
              <a:t> </a:t>
            </a:r>
            <a:r>
              <a:rPr lang="en-US" altLang="zh-CN" sz="2400" dirty="0"/>
              <a:t>+</a:t>
            </a:r>
            <a:r>
              <a:rPr lang="zh-CN" altLang="en-US" sz="2400" dirty="0"/>
              <a:t> </a:t>
            </a:r>
            <a:r>
              <a:rPr lang="en-US" altLang="zh-CN" sz="2400" dirty="0"/>
              <a:t>4ms)</a:t>
            </a:r>
            <a:r>
              <a:rPr lang="zh-CN" altLang="en-US" sz="2400" dirty="0"/>
              <a:t>          </a:t>
            </a:r>
            <a:r>
              <a:rPr lang="en-US" altLang="zh-CN" sz="2400" dirty="0">
                <a:solidFill>
                  <a:srgbClr val="00B050"/>
                </a:solidFill>
              </a:rPr>
              <a:t>//</a:t>
            </a:r>
            <a:r>
              <a:rPr lang="zh-CN" altLang="en-US" sz="2400" dirty="0">
                <a:solidFill>
                  <a:srgbClr val="00B050"/>
                </a:solidFill>
              </a:rPr>
              <a:t>  读取其它记录需要的时间</a:t>
            </a:r>
            <a:endParaRPr lang="en-US" altLang="zh-CN" sz="2400" dirty="0">
              <a:solidFill>
                <a:srgbClr val="00B050"/>
              </a:solidFill>
            </a:endParaRPr>
          </a:p>
          <a:p>
            <a:r>
              <a:rPr lang="zh-CN" altLang="en-US" sz="2400" dirty="0"/>
              <a:t>＝ </a:t>
            </a:r>
            <a:r>
              <a:rPr lang="en-US" altLang="zh-CN" sz="2400" dirty="0"/>
              <a:t>70ms</a:t>
            </a:r>
            <a:endParaRPr lang="zh-CN" altLang="en-US" sz="2400" dirty="0"/>
          </a:p>
        </p:txBody>
      </p:sp>
      <p:grpSp>
        <p:nvGrpSpPr>
          <p:cNvPr id="56" name="Group 55"/>
          <p:cNvGrpSpPr/>
          <p:nvPr/>
        </p:nvGrpSpPr>
        <p:grpSpPr>
          <a:xfrm>
            <a:off x="3590843" y="1843916"/>
            <a:ext cx="2554411" cy="2916997"/>
            <a:chOff x="2951555" y="2074748"/>
            <a:chExt cx="2554411" cy="2916997"/>
          </a:xfrm>
        </p:grpSpPr>
        <p:sp>
          <p:nvSpPr>
            <p:cNvPr id="57" name="Oval 56"/>
            <p:cNvSpPr/>
            <p:nvPr/>
          </p:nvSpPr>
          <p:spPr>
            <a:xfrm>
              <a:off x="2951555" y="2478515"/>
              <a:ext cx="2481942" cy="2481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Oval 57"/>
            <p:cNvSpPr/>
            <p:nvPr/>
          </p:nvSpPr>
          <p:spPr>
            <a:xfrm>
              <a:off x="3246460" y="2773419"/>
              <a:ext cx="1890156" cy="18901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9" name="Straight Connector 58"/>
            <p:cNvCxnSpPr/>
            <p:nvPr/>
          </p:nvCxnSpPr>
          <p:spPr>
            <a:xfrm flipV="1">
              <a:off x="2992582" y="3348842"/>
              <a:ext cx="2375065" cy="76002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192526" y="2478515"/>
              <a:ext cx="0" cy="2481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044084" y="2395383"/>
              <a:ext cx="296883" cy="439387"/>
            </a:xfrm>
            <a:prstGeom prst="rect">
              <a:avLst/>
            </a:prstGeom>
            <a:solidFill>
              <a:srgbClr val="0070C0">
                <a:alpha val="50980"/>
              </a:srgbClr>
            </a:solidFill>
            <a:ln w="19050">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Arc 61"/>
            <p:cNvSpPr/>
            <p:nvPr/>
          </p:nvSpPr>
          <p:spPr>
            <a:xfrm rot="18885514">
              <a:off x="3171249" y="2074748"/>
              <a:ext cx="2042556" cy="2042556"/>
            </a:xfrm>
            <a:prstGeom prst="arc">
              <a:avLst/>
            </a:prstGeom>
            <a:ln>
              <a:prstDash val="dash"/>
              <a:headEnd type="none" w="lg" len="lg"/>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63" name="Straight Connector 62"/>
            <p:cNvCxnSpPr/>
            <p:nvPr/>
          </p:nvCxnSpPr>
          <p:spPr>
            <a:xfrm>
              <a:off x="3515096" y="2671948"/>
              <a:ext cx="1377538" cy="208896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491345" y="2707574"/>
              <a:ext cx="1413164" cy="205333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0083" y="3253839"/>
              <a:ext cx="2351314" cy="96190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705101" y="2446317"/>
              <a:ext cx="357790" cy="461665"/>
            </a:xfrm>
            <a:prstGeom prst="rect">
              <a:avLst/>
            </a:prstGeom>
            <a:noFill/>
          </p:spPr>
          <p:txBody>
            <a:bodyPr wrap="none" rtlCol="0">
              <a:spAutoFit/>
            </a:bodyPr>
            <a:lstStyle/>
            <a:p>
              <a:r>
                <a:rPr kumimoji="1" lang="en-US" altLang="zh-CN" sz="2400" b="1" dirty="0">
                  <a:solidFill>
                    <a:srgbClr val="92D050"/>
                  </a:solidFill>
                </a:rPr>
                <a:t>B</a:t>
              </a:r>
              <a:endParaRPr kumimoji="1" lang="zh-CN" altLang="en-US" sz="2400" b="1" dirty="0">
                <a:solidFill>
                  <a:srgbClr val="92D050"/>
                </a:solidFill>
              </a:endParaRPr>
            </a:p>
          </p:txBody>
        </p:sp>
        <p:sp>
          <p:nvSpPr>
            <p:cNvPr id="67" name="TextBox 66"/>
            <p:cNvSpPr txBox="1"/>
            <p:nvPr/>
          </p:nvSpPr>
          <p:spPr>
            <a:xfrm>
              <a:off x="3168732" y="2788723"/>
              <a:ext cx="266420" cy="461665"/>
            </a:xfrm>
            <a:prstGeom prst="rect">
              <a:avLst/>
            </a:prstGeom>
            <a:noFill/>
          </p:spPr>
          <p:txBody>
            <a:bodyPr wrap="none" rtlCol="0">
              <a:spAutoFit/>
            </a:bodyPr>
            <a:lstStyle/>
            <a:p>
              <a:r>
                <a:rPr kumimoji="1" lang="en-US" altLang="zh-CN" sz="2400" b="1" dirty="0">
                  <a:solidFill>
                    <a:srgbClr val="92D050"/>
                  </a:solidFill>
                </a:rPr>
                <a:t>I</a:t>
              </a:r>
              <a:endParaRPr kumimoji="1" lang="zh-CN" altLang="en-US" sz="2400" b="1" dirty="0">
                <a:solidFill>
                  <a:srgbClr val="92D050"/>
                </a:solidFill>
              </a:endParaRPr>
            </a:p>
          </p:txBody>
        </p:sp>
        <p:sp>
          <p:nvSpPr>
            <p:cNvPr id="68" name="TextBox 67"/>
            <p:cNvSpPr txBox="1"/>
            <p:nvPr/>
          </p:nvSpPr>
          <p:spPr>
            <a:xfrm>
              <a:off x="2952997" y="3439887"/>
              <a:ext cx="325730" cy="461665"/>
            </a:xfrm>
            <a:prstGeom prst="rect">
              <a:avLst/>
            </a:prstGeom>
            <a:noFill/>
          </p:spPr>
          <p:txBody>
            <a:bodyPr wrap="none" rtlCol="0">
              <a:spAutoFit/>
            </a:bodyPr>
            <a:lstStyle/>
            <a:p>
              <a:r>
                <a:rPr kumimoji="1" lang="en-US" altLang="zh-CN" sz="2400" b="1" dirty="0">
                  <a:solidFill>
                    <a:srgbClr val="92D050"/>
                  </a:solidFill>
                </a:rPr>
                <a:t>F</a:t>
              </a:r>
              <a:endParaRPr kumimoji="1" lang="zh-CN" altLang="en-US" sz="2400" b="1" dirty="0">
                <a:solidFill>
                  <a:srgbClr val="92D050"/>
                </a:solidFill>
              </a:endParaRPr>
            </a:p>
          </p:txBody>
        </p:sp>
        <p:sp>
          <p:nvSpPr>
            <p:cNvPr id="69" name="TextBox 68"/>
            <p:cNvSpPr txBox="1"/>
            <p:nvPr/>
          </p:nvSpPr>
          <p:spPr>
            <a:xfrm>
              <a:off x="3131840" y="4149080"/>
              <a:ext cx="348172" cy="461665"/>
            </a:xfrm>
            <a:prstGeom prst="rect">
              <a:avLst/>
            </a:prstGeom>
            <a:noFill/>
          </p:spPr>
          <p:txBody>
            <a:bodyPr wrap="none" rtlCol="0">
              <a:spAutoFit/>
            </a:bodyPr>
            <a:lstStyle/>
            <a:p>
              <a:r>
                <a:rPr kumimoji="1" lang="en-US" altLang="zh-CN" sz="2400" b="1" dirty="0">
                  <a:solidFill>
                    <a:srgbClr val="92D050"/>
                  </a:solidFill>
                </a:rPr>
                <a:t>C</a:t>
              </a:r>
              <a:endParaRPr kumimoji="1" lang="zh-CN" altLang="en-US" sz="2400" b="1" dirty="0">
                <a:solidFill>
                  <a:srgbClr val="92D050"/>
                </a:solidFill>
              </a:endParaRPr>
            </a:p>
          </p:txBody>
        </p:sp>
        <p:sp>
          <p:nvSpPr>
            <p:cNvPr id="70" name="TextBox 69"/>
            <p:cNvSpPr txBox="1"/>
            <p:nvPr/>
          </p:nvSpPr>
          <p:spPr>
            <a:xfrm>
              <a:off x="3707904" y="4509120"/>
              <a:ext cx="287258" cy="461665"/>
            </a:xfrm>
            <a:prstGeom prst="rect">
              <a:avLst/>
            </a:prstGeom>
            <a:noFill/>
          </p:spPr>
          <p:txBody>
            <a:bodyPr wrap="none" rtlCol="0">
              <a:spAutoFit/>
            </a:bodyPr>
            <a:lstStyle/>
            <a:p>
              <a:r>
                <a:rPr kumimoji="1" lang="en-US" altLang="zh-CN" sz="2400" b="1" dirty="0">
                  <a:solidFill>
                    <a:srgbClr val="92D050"/>
                  </a:solidFill>
                </a:rPr>
                <a:t>J</a:t>
              </a:r>
              <a:endParaRPr kumimoji="1" lang="zh-CN" altLang="en-US" sz="2400" b="1" dirty="0">
                <a:solidFill>
                  <a:srgbClr val="92D050"/>
                </a:solidFill>
              </a:endParaRPr>
            </a:p>
          </p:txBody>
        </p:sp>
        <p:sp>
          <p:nvSpPr>
            <p:cNvPr id="71" name="TextBox 70"/>
            <p:cNvSpPr txBox="1"/>
            <p:nvPr/>
          </p:nvSpPr>
          <p:spPr>
            <a:xfrm>
              <a:off x="4367095" y="4530080"/>
              <a:ext cx="380232" cy="461665"/>
            </a:xfrm>
            <a:prstGeom prst="rect">
              <a:avLst/>
            </a:prstGeom>
            <a:noFill/>
          </p:spPr>
          <p:txBody>
            <a:bodyPr wrap="none" rtlCol="0">
              <a:spAutoFit/>
            </a:bodyPr>
            <a:lstStyle/>
            <a:p>
              <a:r>
                <a:rPr kumimoji="1" lang="en-US" altLang="zh-CN" sz="2400" b="1" dirty="0">
                  <a:solidFill>
                    <a:srgbClr val="92D050"/>
                  </a:solidFill>
                </a:rPr>
                <a:t>G</a:t>
              </a:r>
              <a:endParaRPr kumimoji="1" lang="zh-CN" altLang="en-US" sz="2400" b="1" dirty="0">
                <a:solidFill>
                  <a:srgbClr val="92D050"/>
                </a:solidFill>
              </a:endParaRPr>
            </a:p>
          </p:txBody>
        </p:sp>
        <p:sp>
          <p:nvSpPr>
            <p:cNvPr id="72" name="TextBox 71"/>
            <p:cNvSpPr txBox="1"/>
            <p:nvPr/>
          </p:nvSpPr>
          <p:spPr>
            <a:xfrm>
              <a:off x="4895657" y="4194780"/>
              <a:ext cx="378630" cy="461665"/>
            </a:xfrm>
            <a:prstGeom prst="rect">
              <a:avLst/>
            </a:prstGeom>
            <a:noFill/>
          </p:spPr>
          <p:txBody>
            <a:bodyPr wrap="none" rtlCol="0">
              <a:spAutoFit/>
            </a:bodyPr>
            <a:lstStyle/>
            <a:p>
              <a:r>
                <a:rPr kumimoji="1" lang="en-US" altLang="zh-CN" sz="2400" b="1" dirty="0">
                  <a:solidFill>
                    <a:srgbClr val="92D050"/>
                  </a:solidFill>
                </a:rPr>
                <a:t>D</a:t>
              </a:r>
              <a:endParaRPr kumimoji="1" lang="zh-CN" altLang="en-US" sz="2400" b="1" dirty="0">
                <a:solidFill>
                  <a:srgbClr val="92D050"/>
                </a:solidFill>
              </a:endParaRPr>
            </a:p>
          </p:txBody>
        </p:sp>
        <p:sp>
          <p:nvSpPr>
            <p:cNvPr id="73" name="TextBox 72"/>
            <p:cNvSpPr txBox="1"/>
            <p:nvPr/>
          </p:nvSpPr>
          <p:spPr>
            <a:xfrm>
              <a:off x="5127336" y="3503221"/>
              <a:ext cx="378630" cy="461665"/>
            </a:xfrm>
            <a:prstGeom prst="rect">
              <a:avLst/>
            </a:prstGeom>
            <a:noFill/>
          </p:spPr>
          <p:txBody>
            <a:bodyPr wrap="none" rtlCol="0">
              <a:spAutoFit/>
            </a:bodyPr>
            <a:lstStyle/>
            <a:p>
              <a:r>
                <a:rPr kumimoji="1" lang="en-US" altLang="zh-CN" sz="2400" b="1" dirty="0">
                  <a:solidFill>
                    <a:srgbClr val="92D050"/>
                  </a:solidFill>
                </a:rPr>
                <a:t>A</a:t>
              </a:r>
              <a:endParaRPr kumimoji="1" lang="zh-CN" altLang="en-US" sz="2400" b="1" dirty="0">
                <a:solidFill>
                  <a:srgbClr val="92D050"/>
                </a:solidFill>
              </a:endParaRPr>
            </a:p>
          </p:txBody>
        </p:sp>
        <p:sp>
          <p:nvSpPr>
            <p:cNvPr id="74" name="TextBox 73"/>
            <p:cNvSpPr txBox="1"/>
            <p:nvPr/>
          </p:nvSpPr>
          <p:spPr>
            <a:xfrm>
              <a:off x="4884002" y="2823538"/>
              <a:ext cx="378630" cy="461665"/>
            </a:xfrm>
            <a:prstGeom prst="rect">
              <a:avLst/>
            </a:prstGeom>
            <a:noFill/>
          </p:spPr>
          <p:txBody>
            <a:bodyPr wrap="none" rtlCol="0">
              <a:spAutoFit/>
            </a:bodyPr>
            <a:lstStyle/>
            <a:p>
              <a:r>
                <a:rPr kumimoji="1" lang="en-US" altLang="zh-CN" sz="2400" b="1" dirty="0">
                  <a:solidFill>
                    <a:srgbClr val="92D050"/>
                  </a:solidFill>
                </a:rPr>
                <a:t>H</a:t>
              </a:r>
              <a:endParaRPr kumimoji="1" lang="zh-CN" altLang="en-US" sz="2400" b="1" dirty="0">
                <a:solidFill>
                  <a:srgbClr val="92D050"/>
                </a:solidFill>
              </a:endParaRPr>
            </a:p>
          </p:txBody>
        </p:sp>
        <p:sp>
          <p:nvSpPr>
            <p:cNvPr id="75" name="TextBox 74"/>
            <p:cNvSpPr txBox="1"/>
            <p:nvPr/>
          </p:nvSpPr>
          <p:spPr>
            <a:xfrm>
              <a:off x="4355660" y="2440738"/>
              <a:ext cx="335348" cy="461665"/>
            </a:xfrm>
            <a:prstGeom prst="rect">
              <a:avLst/>
            </a:prstGeom>
            <a:noFill/>
          </p:spPr>
          <p:txBody>
            <a:bodyPr wrap="none" rtlCol="0">
              <a:spAutoFit/>
            </a:bodyPr>
            <a:lstStyle/>
            <a:p>
              <a:r>
                <a:rPr kumimoji="1" lang="en-US" altLang="zh-CN" sz="2400" b="1" dirty="0">
                  <a:solidFill>
                    <a:srgbClr val="92D050"/>
                  </a:solidFill>
                </a:rPr>
                <a:t>E</a:t>
              </a:r>
              <a:endParaRPr kumimoji="1" lang="zh-CN" altLang="en-US" sz="2400" b="1" dirty="0">
                <a:solidFill>
                  <a:srgbClr val="92D050"/>
                </a:solidFill>
              </a:endParaRPr>
            </a:p>
          </p:txBody>
        </p:sp>
      </p:grpSp>
      <p:sp>
        <p:nvSpPr>
          <p:cNvPr id="76" name="TextBox 75"/>
          <p:cNvSpPr txBox="1"/>
          <p:nvPr/>
        </p:nvSpPr>
        <p:spPr>
          <a:xfrm>
            <a:off x="2695698" y="4391581"/>
            <a:ext cx="599844" cy="369332"/>
          </a:xfrm>
          <a:prstGeom prst="rect">
            <a:avLst/>
          </a:prstGeom>
          <a:noFill/>
        </p:spPr>
        <p:txBody>
          <a:bodyPr wrap="none" rtlCol="0">
            <a:spAutoFit/>
          </a:bodyPr>
          <a:lstStyle/>
          <a:p>
            <a:r>
              <a:rPr kumimoji="1" lang="en-US" altLang="zh-CN"/>
              <a:t>t = 0</a:t>
            </a:r>
            <a:endParaRPr kumimoji="1" lang="zh-CN" altLang="en-US" dirty="0"/>
          </a:p>
        </p:txBody>
      </p:sp>
      <p:sp>
        <p:nvSpPr>
          <p:cNvPr id="77" name="TextBox 76"/>
          <p:cNvSpPr txBox="1"/>
          <p:nvPr/>
        </p:nvSpPr>
        <p:spPr>
          <a:xfrm>
            <a:off x="5888181" y="4391581"/>
            <a:ext cx="873957" cy="369332"/>
          </a:xfrm>
          <a:prstGeom prst="rect">
            <a:avLst/>
          </a:prstGeom>
          <a:noFill/>
        </p:spPr>
        <p:txBody>
          <a:bodyPr wrap="none" rtlCol="0">
            <a:spAutoFit/>
          </a:bodyPr>
          <a:lstStyle/>
          <a:p>
            <a:r>
              <a:rPr kumimoji="1" lang="en-US" altLang="zh-CN" dirty="0"/>
              <a:t>t </a:t>
            </a:r>
            <a:r>
              <a:rPr kumimoji="1" lang="en-US" altLang="zh-CN"/>
              <a:t>= 6ms</a:t>
            </a:r>
            <a:endParaRPr kumimoji="1" lang="zh-CN" altLang="en-US" dirty="0"/>
          </a:p>
        </p:txBody>
      </p:sp>
    </p:spTree>
    <p:extLst>
      <p:ext uri="{BB962C8B-B14F-4D97-AF65-F5344CB8AC3E}">
        <p14:creationId xmlns:p14="http://schemas.microsoft.com/office/powerpoint/2010/main" val="9750417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164557903"/>
              </p:ext>
            </p:extLst>
          </p:nvPr>
        </p:nvGraphicFramePr>
        <p:xfrm>
          <a:off x="133803" y="1018409"/>
          <a:ext cx="7605940" cy="5464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1152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5.4</a:t>
            </a:r>
            <a:r>
              <a:rPr lang="en-US" altLang="zh-CN" dirty="0"/>
              <a:t>.* </a:t>
            </a:r>
            <a:r>
              <a:rPr lang="zh-CN" altLang="en-US" dirty="0"/>
              <a:t>交替地址</a:t>
            </a:r>
          </a:p>
        </p:txBody>
      </p:sp>
      <p:sp>
        <p:nvSpPr>
          <p:cNvPr id="3" name="内容占位符 2"/>
          <p:cNvSpPr>
            <a:spLocks noGrp="1"/>
          </p:cNvSpPr>
          <p:nvPr>
            <p:ph idx="1"/>
          </p:nvPr>
        </p:nvSpPr>
        <p:spPr/>
        <p:txBody>
          <a:bodyPr/>
          <a:lstStyle/>
          <a:p>
            <a:pPr>
              <a:lnSpc>
                <a:spcPct val="150000"/>
              </a:lnSpc>
            </a:pPr>
            <a:r>
              <a:rPr lang="zh-CN" altLang="en-US" dirty="0"/>
              <a:t>每个记录重复记录在设备的多个区域，</a:t>
            </a:r>
          </a:p>
          <a:p>
            <a:pPr>
              <a:lnSpc>
                <a:spcPct val="150000"/>
              </a:lnSpc>
            </a:pPr>
            <a:r>
              <a:rPr lang="zh-CN" altLang="en-US" dirty="0"/>
              <a:t>读相同的数据，有几个交替地址，也称为多重副本或折迭 </a:t>
            </a:r>
          </a:p>
          <a:p>
            <a:pPr>
              <a:lnSpc>
                <a:spcPct val="150000"/>
              </a:lnSpc>
            </a:pPr>
            <a:endParaRPr lang="zh-CN" altLang="en-US" dirty="0"/>
          </a:p>
        </p:txBody>
      </p:sp>
    </p:spTree>
    <p:extLst>
      <p:ext uri="{BB962C8B-B14F-4D97-AF65-F5344CB8AC3E}">
        <p14:creationId xmlns:p14="http://schemas.microsoft.com/office/powerpoint/2010/main" val="36177833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363840747"/>
              </p:ext>
            </p:extLst>
          </p:nvPr>
        </p:nvGraphicFramePr>
        <p:xfrm>
          <a:off x="133803" y="1018409"/>
          <a:ext cx="7605940" cy="5464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39631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5.4</a:t>
            </a:r>
            <a:r>
              <a:rPr lang="en-US" dirty="0"/>
              <a:t>.4 </a:t>
            </a:r>
            <a:r>
              <a:rPr lang="zh-CN" altLang="en-US" dirty="0"/>
              <a:t>搜查定位</a:t>
            </a:r>
            <a:endParaRPr lang="en-US" dirty="0"/>
          </a:p>
        </p:txBody>
      </p:sp>
      <p:sp>
        <p:nvSpPr>
          <p:cNvPr id="3" name="Content Placeholder 2"/>
          <p:cNvSpPr>
            <a:spLocks noGrp="1"/>
          </p:cNvSpPr>
          <p:nvPr>
            <p:ph idx="1"/>
          </p:nvPr>
        </p:nvSpPr>
        <p:spPr>
          <a:xfrm>
            <a:off x="628650" y="1825625"/>
            <a:ext cx="7886700" cy="1468720"/>
          </a:xfrm>
        </p:spPr>
        <p:txBody>
          <a:bodyPr/>
          <a:lstStyle/>
          <a:p>
            <a:r>
              <a:rPr lang="zh-CN" altLang="en-US" dirty="0"/>
              <a:t>除</a:t>
            </a:r>
            <a:r>
              <a:rPr lang="zh-CN" altLang="en-US" dirty="0">
                <a:solidFill>
                  <a:srgbClr val="FF0000"/>
                </a:solidFill>
              </a:rPr>
              <a:t>旋转延迟</a:t>
            </a:r>
            <a:r>
              <a:rPr lang="zh-CN" altLang="en-US" dirty="0"/>
              <a:t>外，还存在</a:t>
            </a:r>
            <a:r>
              <a:rPr lang="zh-CN" altLang="en-US" dirty="0">
                <a:solidFill>
                  <a:srgbClr val="FF0000"/>
                </a:solidFill>
              </a:rPr>
              <a:t>搜查寻道延迟</a:t>
            </a:r>
          </a:p>
          <a:p>
            <a:r>
              <a:rPr lang="en-US" altLang="zh-CN" dirty="0"/>
              <a:t>I/O</a:t>
            </a:r>
            <a:r>
              <a:rPr lang="zh-CN" altLang="en-US" dirty="0"/>
              <a:t>请求需要</a:t>
            </a:r>
            <a:r>
              <a:rPr lang="en-US" altLang="zh-CN" dirty="0"/>
              <a:t>3</a:t>
            </a:r>
            <a:r>
              <a:rPr lang="zh-CN" altLang="en-US" dirty="0"/>
              <a:t>个参数：柱面号，磁道号和物理块号</a:t>
            </a:r>
          </a:p>
          <a:p>
            <a:r>
              <a:rPr lang="zh-CN" altLang="en-US" dirty="0"/>
              <a:t>如以下的</a:t>
            </a:r>
            <a:r>
              <a:rPr lang="en-US" altLang="zh-CN" dirty="0"/>
              <a:t>5</a:t>
            </a:r>
            <a:r>
              <a:rPr lang="zh-CN" altLang="en-US" dirty="0"/>
              <a:t>个磁盘访问请求：</a:t>
            </a:r>
          </a:p>
          <a:p>
            <a:endParaRPr lang="en-US" dirty="0"/>
          </a:p>
        </p:txBody>
      </p:sp>
      <p:sp>
        <p:nvSpPr>
          <p:cNvPr id="4" name="Rectangle 3"/>
          <p:cNvSpPr/>
          <p:nvPr/>
        </p:nvSpPr>
        <p:spPr>
          <a:xfrm>
            <a:off x="5383842" y="3294345"/>
            <a:ext cx="3321746" cy="120032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400" dirty="0"/>
              <a:t>对于磁盘设备，应考虑使移动臂的移动时间最短的一些调度策略</a:t>
            </a:r>
          </a:p>
        </p:txBody>
      </p:sp>
      <p:graphicFrame>
        <p:nvGraphicFramePr>
          <p:cNvPr id="5" name="Table 4"/>
          <p:cNvGraphicFramePr>
            <a:graphicFrameLocks noGrp="1"/>
          </p:cNvGraphicFramePr>
          <p:nvPr>
            <p:extLst>
              <p:ext uri="{D42A27DB-BD31-4B8C-83A1-F6EECF244321}">
                <p14:modId xmlns:p14="http://schemas.microsoft.com/office/powerpoint/2010/main" val="2097705623"/>
              </p:ext>
            </p:extLst>
          </p:nvPr>
        </p:nvGraphicFramePr>
        <p:xfrm>
          <a:off x="628650" y="3294345"/>
          <a:ext cx="4435128" cy="2743200"/>
        </p:xfrm>
        <a:graphic>
          <a:graphicData uri="http://schemas.openxmlformats.org/drawingml/2006/table">
            <a:tbl>
              <a:tblPr firstRow="1" bandRow="1">
                <a:tableStyleId>{5C22544A-7EE6-4342-B048-85BDC9FD1C3A}</a:tableStyleId>
              </a:tblPr>
              <a:tblGrid>
                <a:gridCol w="1478376">
                  <a:extLst>
                    <a:ext uri="{9D8B030D-6E8A-4147-A177-3AD203B41FA5}">
                      <a16:colId xmlns:a16="http://schemas.microsoft.com/office/drawing/2014/main" val="20000"/>
                    </a:ext>
                  </a:extLst>
                </a:gridCol>
                <a:gridCol w="1478376">
                  <a:extLst>
                    <a:ext uri="{9D8B030D-6E8A-4147-A177-3AD203B41FA5}">
                      <a16:colId xmlns:a16="http://schemas.microsoft.com/office/drawing/2014/main" val="20001"/>
                    </a:ext>
                  </a:extLst>
                </a:gridCol>
                <a:gridCol w="1478376">
                  <a:extLst>
                    <a:ext uri="{9D8B030D-6E8A-4147-A177-3AD203B41FA5}">
                      <a16:colId xmlns:a16="http://schemas.microsoft.com/office/drawing/2014/main" val="20002"/>
                    </a:ext>
                  </a:extLst>
                </a:gridCol>
              </a:tblGrid>
              <a:tr h="370840">
                <a:tc>
                  <a:txBody>
                    <a:bodyPr/>
                    <a:lstStyle/>
                    <a:p>
                      <a:pPr algn="ctr"/>
                      <a:r>
                        <a:rPr lang="zh-CN" altLang="en-US" sz="2400" dirty="0"/>
                        <a:t>柱面号</a:t>
                      </a:r>
                      <a:endParaRPr lang="en-US" sz="2400" dirty="0"/>
                    </a:p>
                  </a:txBody>
                  <a:tcPr/>
                </a:tc>
                <a:tc>
                  <a:txBody>
                    <a:bodyPr/>
                    <a:lstStyle/>
                    <a:p>
                      <a:pPr algn="ctr"/>
                      <a:r>
                        <a:rPr lang="zh-CN" altLang="en-US" sz="2400" dirty="0"/>
                        <a:t>磁道号</a:t>
                      </a:r>
                      <a:endParaRPr lang="en-US" sz="2400" dirty="0"/>
                    </a:p>
                  </a:txBody>
                  <a:tcPr>
                    <a:solidFill>
                      <a:schemeClr val="bg1">
                        <a:lumMod val="50000"/>
                      </a:schemeClr>
                    </a:solidFill>
                  </a:tcPr>
                </a:tc>
                <a:tc>
                  <a:txBody>
                    <a:bodyPr/>
                    <a:lstStyle/>
                    <a:p>
                      <a:pPr algn="ctr"/>
                      <a:r>
                        <a:rPr lang="zh-CN" altLang="en-US" sz="2400" dirty="0"/>
                        <a:t>物理块号</a:t>
                      </a:r>
                      <a:endParaRPr lang="en-US" sz="2400" dirty="0"/>
                    </a:p>
                  </a:txBody>
                  <a:tcPr/>
                </a:tc>
                <a:extLst>
                  <a:ext uri="{0D108BD9-81ED-4DB2-BD59-A6C34878D82A}">
                    <a16:rowId xmlns:a16="http://schemas.microsoft.com/office/drawing/2014/main" val="10000"/>
                  </a:ext>
                </a:extLst>
              </a:tr>
              <a:tr h="370840">
                <a:tc>
                  <a:txBody>
                    <a:bodyPr/>
                    <a:lstStyle/>
                    <a:p>
                      <a:pPr algn="ctr"/>
                      <a:r>
                        <a:rPr lang="en-US" altLang="zh-CN" sz="2400" dirty="0"/>
                        <a:t>7</a:t>
                      </a:r>
                      <a:endParaRPr lang="en-US" sz="2400" dirty="0"/>
                    </a:p>
                  </a:txBody>
                  <a:tcPr/>
                </a:tc>
                <a:tc>
                  <a:txBody>
                    <a:bodyPr/>
                    <a:lstStyle/>
                    <a:p>
                      <a:pPr algn="ctr"/>
                      <a:r>
                        <a:rPr lang="en-US" altLang="zh-CN" sz="2400" dirty="0"/>
                        <a:t>4</a:t>
                      </a:r>
                      <a:endParaRPr lang="en-US" sz="2400" dirty="0"/>
                    </a:p>
                  </a:txBody>
                  <a:tcPr>
                    <a:solidFill>
                      <a:schemeClr val="bg1">
                        <a:lumMod val="50000"/>
                      </a:schemeClr>
                    </a:solidFill>
                  </a:tcPr>
                </a:tc>
                <a:tc>
                  <a:txBody>
                    <a:bodyPr/>
                    <a:lstStyle/>
                    <a:p>
                      <a:pPr algn="ctr"/>
                      <a:r>
                        <a:rPr lang="en-US" altLang="zh-CN" sz="2400" dirty="0"/>
                        <a:t>1</a:t>
                      </a:r>
                      <a:endParaRPr lang="en-US" sz="2400" dirty="0"/>
                    </a:p>
                  </a:txBody>
                  <a:tcPr/>
                </a:tc>
                <a:extLst>
                  <a:ext uri="{0D108BD9-81ED-4DB2-BD59-A6C34878D82A}">
                    <a16:rowId xmlns:a16="http://schemas.microsoft.com/office/drawing/2014/main" val="10001"/>
                  </a:ext>
                </a:extLst>
              </a:tr>
              <a:tr h="370840">
                <a:tc>
                  <a:txBody>
                    <a:bodyPr/>
                    <a:lstStyle/>
                    <a:p>
                      <a:pPr algn="ctr"/>
                      <a:r>
                        <a:rPr lang="en-US" altLang="zh-CN" sz="2400" dirty="0"/>
                        <a:t>7</a:t>
                      </a:r>
                      <a:endParaRPr lang="en-US" sz="2400" dirty="0"/>
                    </a:p>
                  </a:txBody>
                  <a:tcPr/>
                </a:tc>
                <a:tc>
                  <a:txBody>
                    <a:bodyPr/>
                    <a:lstStyle/>
                    <a:p>
                      <a:pPr algn="ctr"/>
                      <a:r>
                        <a:rPr lang="en-US" altLang="zh-CN" sz="2400" dirty="0"/>
                        <a:t>4</a:t>
                      </a:r>
                      <a:endParaRPr lang="en-US" sz="2400" dirty="0"/>
                    </a:p>
                  </a:txBody>
                  <a:tcPr>
                    <a:solidFill>
                      <a:schemeClr val="bg1">
                        <a:lumMod val="50000"/>
                      </a:schemeClr>
                    </a:solidFill>
                  </a:tcPr>
                </a:tc>
                <a:tc>
                  <a:txBody>
                    <a:bodyPr/>
                    <a:lstStyle/>
                    <a:p>
                      <a:pPr algn="ctr"/>
                      <a:r>
                        <a:rPr lang="en-US" altLang="zh-CN" sz="2400" dirty="0"/>
                        <a:t>8</a:t>
                      </a:r>
                      <a:endParaRPr lang="en-US" sz="2400" dirty="0"/>
                    </a:p>
                  </a:txBody>
                  <a:tcPr/>
                </a:tc>
                <a:extLst>
                  <a:ext uri="{0D108BD9-81ED-4DB2-BD59-A6C34878D82A}">
                    <a16:rowId xmlns:a16="http://schemas.microsoft.com/office/drawing/2014/main" val="10002"/>
                  </a:ext>
                </a:extLst>
              </a:tr>
              <a:tr h="370840">
                <a:tc>
                  <a:txBody>
                    <a:bodyPr/>
                    <a:lstStyle/>
                    <a:p>
                      <a:pPr algn="ctr"/>
                      <a:r>
                        <a:rPr lang="en-US" altLang="zh-CN" sz="2400" dirty="0"/>
                        <a:t>7</a:t>
                      </a:r>
                      <a:endParaRPr lang="en-US" sz="2400" dirty="0"/>
                    </a:p>
                  </a:txBody>
                  <a:tcPr/>
                </a:tc>
                <a:tc>
                  <a:txBody>
                    <a:bodyPr/>
                    <a:lstStyle/>
                    <a:p>
                      <a:pPr algn="ctr"/>
                      <a:r>
                        <a:rPr lang="en-US" altLang="zh-CN" sz="2400" dirty="0"/>
                        <a:t>4</a:t>
                      </a:r>
                      <a:endParaRPr lang="en-US" sz="2400" dirty="0"/>
                    </a:p>
                  </a:txBody>
                  <a:tcPr>
                    <a:solidFill>
                      <a:schemeClr val="bg1">
                        <a:lumMod val="50000"/>
                      </a:schemeClr>
                    </a:solidFill>
                  </a:tcPr>
                </a:tc>
                <a:tc>
                  <a:txBody>
                    <a:bodyPr/>
                    <a:lstStyle/>
                    <a:p>
                      <a:pPr algn="ctr"/>
                      <a:r>
                        <a:rPr lang="en-US" altLang="zh-CN" sz="2400" dirty="0"/>
                        <a:t>5</a:t>
                      </a:r>
                      <a:endParaRPr lang="en-US" sz="2400" dirty="0"/>
                    </a:p>
                  </a:txBody>
                  <a:tcPr/>
                </a:tc>
                <a:extLst>
                  <a:ext uri="{0D108BD9-81ED-4DB2-BD59-A6C34878D82A}">
                    <a16:rowId xmlns:a16="http://schemas.microsoft.com/office/drawing/2014/main" val="10003"/>
                  </a:ext>
                </a:extLst>
              </a:tr>
              <a:tr h="370840">
                <a:tc>
                  <a:txBody>
                    <a:bodyPr/>
                    <a:lstStyle/>
                    <a:p>
                      <a:pPr algn="ctr"/>
                      <a:r>
                        <a:rPr lang="en-US" altLang="zh-CN" sz="2400" dirty="0"/>
                        <a:t>40</a:t>
                      </a:r>
                      <a:endParaRPr lang="en-US" sz="2400" dirty="0"/>
                    </a:p>
                  </a:txBody>
                  <a:tcPr/>
                </a:tc>
                <a:tc>
                  <a:txBody>
                    <a:bodyPr/>
                    <a:lstStyle/>
                    <a:p>
                      <a:pPr algn="ctr"/>
                      <a:r>
                        <a:rPr lang="en-US" altLang="zh-CN" sz="2400" dirty="0"/>
                        <a:t>6</a:t>
                      </a:r>
                      <a:endParaRPr lang="en-US" sz="2400" dirty="0"/>
                    </a:p>
                  </a:txBody>
                  <a:tcPr>
                    <a:solidFill>
                      <a:schemeClr val="bg1">
                        <a:lumMod val="50000"/>
                      </a:schemeClr>
                    </a:solidFill>
                  </a:tcPr>
                </a:tc>
                <a:tc>
                  <a:txBody>
                    <a:bodyPr/>
                    <a:lstStyle/>
                    <a:p>
                      <a:pPr algn="ctr"/>
                      <a:r>
                        <a:rPr lang="en-US" altLang="zh-CN" sz="2400" dirty="0"/>
                        <a:t>4</a:t>
                      </a:r>
                      <a:endParaRPr lang="en-US" sz="2400" dirty="0"/>
                    </a:p>
                  </a:txBody>
                  <a:tcPr/>
                </a:tc>
                <a:extLst>
                  <a:ext uri="{0D108BD9-81ED-4DB2-BD59-A6C34878D82A}">
                    <a16:rowId xmlns:a16="http://schemas.microsoft.com/office/drawing/2014/main" val="10004"/>
                  </a:ext>
                </a:extLst>
              </a:tr>
              <a:tr h="370840">
                <a:tc>
                  <a:txBody>
                    <a:bodyPr/>
                    <a:lstStyle/>
                    <a:p>
                      <a:pPr algn="ctr"/>
                      <a:r>
                        <a:rPr lang="en-US" altLang="zh-CN" sz="2400" dirty="0"/>
                        <a:t>2</a:t>
                      </a:r>
                      <a:endParaRPr lang="en-US" sz="2400" dirty="0"/>
                    </a:p>
                  </a:txBody>
                  <a:tcPr/>
                </a:tc>
                <a:tc>
                  <a:txBody>
                    <a:bodyPr/>
                    <a:lstStyle/>
                    <a:p>
                      <a:pPr algn="ctr"/>
                      <a:r>
                        <a:rPr lang="en-US" altLang="zh-CN" sz="2400" dirty="0"/>
                        <a:t>7</a:t>
                      </a:r>
                      <a:endParaRPr lang="en-US" sz="2400" dirty="0"/>
                    </a:p>
                  </a:txBody>
                  <a:tcPr>
                    <a:solidFill>
                      <a:schemeClr val="bg1">
                        <a:lumMod val="50000"/>
                      </a:schemeClr>
                    </a:solidFill>
                  </a:tcPr>
                </a:tc>
                <a:tc>
                  <a:txBody>
                    <a:bodyPr/>
                    <a:lstStyle/>
                    <a:p>
                      <a:pPr algn="ctr"/>
                      <a:r>
                        <a:rPr lang="en-US" altLang="zh-CN" sz="2400" dirty="0"/>
                        <a:t>7</a:t>
                      </a:r>
                      <a:endParaRPr lang="en-US" sz="2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307051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.4</a:t>
            </a:r>
            <a:r>
              <a:rPr lang="zh-CN" altLang="en-US" dirty="0"/>
              <a:t>：移臂调度策略</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zh-CN" altLang="en-US" dirty="0"/>
              <a:t>“先来先服务”算法</a:t>
            </a:r>
          </a:p>
          <a:p>
            <a:pPr marL="457200" indent="-457200">
              <a:buFont typeface="+mj-lt"/>
              <a:buAutoNum type="arabicPeriod"/>
            </a:pPr>
            <a:r>
              <a:rPr lang="en-US" altLang="zh-CN" dirty="0"/>
              <a:t>“</a:t>
            </a:r>
            <a:r>
              <a:rPr lang="zh-CN" altLang="en-US" dirty="0"/>
              <a:t>最短寻道（查找）时间优先”算法 </a:t>
            </a:r>
          </a:p>
          <a:p>
            <a:pPr marL="457200" indent="-457200">
              <a:buFont typeface="+mj-lt"/>
              <a:buAutoNum type="arabicPeriod"/>
            </a:pPr>
            <a:r>
              <a:rPr lang="en-US" altLang="zh-CN" dirty="0"/>
              <a:t>“</a:t>
            </a:r>
            <a:r>
              <a:rPr lang="zh-CN" altLang="en-US" dirty="0"/>
              <a:t>电梯调度”算法</a:t>
            </a:r>
          </a:p>
          <a:p>
            <a:pPr marL="457200" indent="-457200">
              <a:buFont typeface="+mj-lt"/>
              <a:buAutoNum type="arabicPeriod"/>
            </a:pPr>
            <a:r>
              <a:rPr lang="en-US" altLang="zh-CN" dirty="0"/>
              <a:t>“</a:t>
            </a:r>
            <a:r>
              <a:rPr lang="zh-CN" altLang="en-US" dirty="0"/>
              <a:t>循环扫描”算法</a:t>
            </a:r>
          </a:p>
          <a:p>
            <a:pPr marL="457200" indent="-457200">
              <a:buFont typeface="+mj-lt"/>
              <a:buAutoNum type="arabicPeriod"/>
            </a:pPr>
            <a:r>
              <a:rPr lang="en-US" altLang="zh-CN" dirty="0"/>
              <a:t>“</a:t>
            </a:r>
            <a:r>
              <a:rPr lang="zh-CN" altLang="en-US" dirty="0"/>
              <a:t>分步扫描”算法</a:t>
            </a:r>
            <a:endParaRPr lang="en-US" dirty="0"/>
          </a:p>
        </p:txBody>
      </p:sp>
    </p:spTree>
    <p:extLst>
      <p:ext uri="{BB962C8B-B14F-4D97-AF65-F5344CB8AC3E}">
        <p14:creationId xmlns:p14="http://schemas.microsoft.com/office/powerpoint/2010/main" val="6352651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.4</a:t>
            </a:r>
            <a:r>
              <a:rPr lang="zh-CN" altLang="en-US" dirty="0"/>
              <a:t>（</a:t>
            </a:r>
            <a:r>
              <a:rPr lang="en-US" altLang="zh-CN" dirty="0"/>
              <a:t>1</a:t>
            </a:r>
            <a:r>
              <a:rPr lang="zh-CN" altLang="en-US" dirty="0"/>
              <a:t>）：先来先服务</a:t>
            </a:r>
            <a:endParaRPr lang="en-US" dirty="0"/>
          </a:p>
        </p:txBody>
      </p:sp>
      <p:sp>
        <p:nvSpPr>
          <p:cNvPr id="3" name="Content Placeholder 2"/>
          <p:cNvSpPr>
            <a:spLocks noGrp="1"/>
          </p:cNvSpPr>
          <p:nvPr>
            <p:ph idx="1"/>
          </p:nvPr>
        </p:nvSpPr>
        <p:spPr>
          <a:xfrm>
            <a:off x="628650" y="1825625"/>
            <a:ext cx="4481969" cy="4351338"/>
          </a:xfrm>
        </p:spPr>
        <p:txBody>
          <a:bodyPr/>
          <a:lstStyle/>
          <a:p>
            <a:r>
              <a:rPr lang="zh-CN" altLang="en-US" dirty="0"/>
              <a:t>随机移动</a:t>
            </a:r>
          </a:p>
          <a:p>
            <a:r>
              <a:rPr lang="zh-CN" altLang="en-US" dirty="0"/>
              <a:t>例：假定磁头处于</a:t>
            </a:r>
            <a:r>
              <a:rPr lang="en-US" altLang="zh-CN" dirty="0"/>
              <a:t>100</a:t>
            </a:r>
            <a:r>
              <a:rPr lang="zh-CN" altLang="en-US" dirty="0"/>
              <a:t>号磁道</a:t>
            </a:r>
          </a:p>
          <a:p>
            <a:r>
              <a:rPr lang="zh-CN" altLang="en-US" dirty="0">
                <a:solidFill>
                  <a:srgbClr val="FF0000"/>
                </a:solidFill>
              </a:rPr>
              <a:t>寻道时间周期长，性能较差</a:t>
            </a:r>
            <a:endParaRPr lang="en-US" dirty="0">
              <a:solidFill>
                <a:srgbClr val="FF0000"/>
              </a:solidFill>
            </a:endParaRPr>
          </a:p>
        </p:txBody>
      </p:sp>
      <p:pic>
        <p:nvPicPr>
          <p:cNvPr id="4" name="Picture 4"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273828" y="1825625"/>
            <a:ext cx="3613150" cy="4525962"/>
          </a:xfrm>
          <a:prstGeom prst="rect">
            <a:avLst/>
          </a:prstGeom>
          <a:noFill/>
        </p:spPr>
      </p:pic>
    </p:spTree>
    <p:extLst>
      <p:ext uri="{BB962C8B-B14F-4D97-AF65-F5344CB8AC3E}">
        <p14:creationId xmlns:p14="http://schemas.microsoft.com/office/powerpoint/2010/main" val="109197418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.4</a:t>
            </a:r>
            <a:r>
              <a:rPr lang="zh-CN" altLang="en-US" dirty="0"/>
              <a:t>（</a:t>
            </a:r>
            <a:r>
              <a:rPr lang="en-US" altLang="zh-CN" dirty="0"/>
              <a:t>2</a:t>
            </a:r>
            <a:r>
              <a:rPr lang="zh-CN" altLang="en-US" dirty="0"/>
              <a:t>）：最短查找时间</a:t>
            </a:r>
            <a:endParaRPr lang="en-US" dirty="0"/>
          </a:p>
        </p:txBody>
      </p:sp>
      <p:sp>
        <p:nvSpPr>
          <p:cNvPr id="3" name="Content Placeholder 2"/>
          <p:cNvSpPr>
            <a:spLocks noGrp="1"/>
          </p:cNvSpPr>
          <p:nvPr>
            <p:ph idx="1"/>
          </p:nvPr>
        </p:nvSpPr>
        <p:spPr>
          <a:xfrm>
            <a:off x="628650" y="1825625"/>
            <a:ext cx="3630199" cy="4351338"/>
          </a:xfrm>
        </p:spPr>
        <p:txBody>
          <a:bodyPr/>
          <a:lstStyle/>
          <a:p>
            <a:pPr>
              <a:lnSpc>
                <a:spcPct val="150000"/>
              </a:lnSpc>
            </a:pPr>
            <a:r>
              <a:rPr lang="zh-CN" altLang="en-US" dirty="0"/>
              <a:t>优先满足距离磁头最近的访问请求。</a:t>
            </a:r>
          </a:p>
          <a:p>
            <a:pPr>
              <a:lnSpc>
                <a:spcPct val="150000"/>
              </a:lnSpc>
            </a:pPr>
            <a:r>
              <a:rPr lang="zh-CN" altLang="en-US" dirty="0"/>
              <a:t>例：假定磁头处于</a:t>
            </a:r>
            <a:r>
              <a:rPr lang="en-US" altLang="zh-CN" dirty="0"/>
              <a:t>100</a:t>
            </a:r>
            <a:r>
              <a:rPr lang="zh-CN" altLang="en-US" dirty="0"/>
              <a:t>号磁道</a:t>
            </a:r>
          </a:p>
          <a:p>
            <a:pPr>
              <a:lnSpc>
                <a:spcPct val="150000"/>
              </a:lnSpc>
            </a:pPr>
            <a:r>
              <a:rPr lang="zh-CN" altLang="en-US" dirty="0">
                <a:solidFill>
                  <a:srgbClr val="FF0000"/>
                </a:solidFill>
              </a:rPr>
              <a:t>某一个进程的请求长期得不到满足，产生饥饿</a:t>
            </a:r>
          </a:p>
          <a:p>
            <a:pPr>
              <a:lnSpc>
                <a:spcPct val="150000"/>
              </a:lnSpc>
            </a:pPr>
            <a:endParaRPr lang="en-US" dirty="0"/>
          </a:p>
        </p:txBody>
      </p:sp>
      <p:pic>
        <p:nvPicPr>
          <p:cNvPr id="4" name="Picture 36"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849" y="1825625"/>
            <a:ext cx="3301552" cy="4037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7654599" y="1825625"/>
            <a:ext cx="1219200" cy="3733800"/>
            <a:chOff x="2496" y="1152"/>
            <a:chExt cx="768" cy="2352"/>
          </a:xfrm>
        </p:grpSpPr>
        <p:sp>
          <p:nvSpPr>
            <p:cNvPr id="6" name="Line 5"/>
            <p:cNvSpPr>
              <a:spLocks noChangeShapeType="1"/>
            </p:cNvSpPr>
            <p:nvPr/>
          </p:nvSpPr>
          <p:spPr bwMode="auto">
            <a:xfrm>
              <a:off x="2496" y="1296"/>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6"/>
            <p:cNvSpPr>
              <a:spLocks noChangeShapeType="1"/>
            </p:cNvSpPr>
            <p:nvPr/>
          </p:nvSpPr>
          <p:spPr bwMode="auto">
            <a:xfrm>
              <a:off x="2496" y="129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7"/>
            <p:cNvSpPr>
              <a:spLocks noChangeShapeType="1"/>
            </p:cNvSpPr>
            <p:nvPr/>
          </p:nvSpPr>
          <p:spPr bwMode="auto">
            <a:xfrm>
              <a:off x="2496" y="14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8"/>
            <p:cNvSpPr>
              <a:spLocks noChangeShapeType="1"/>
            </p:cNvSpPr>
            <p:nvPr/>
          </p:nvSpPr>
          <p:spPr bwMode="auto">
            <a:xfrm>
              <a:off x="2496" y="168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a:off x="2496" y="192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a:off x="2496" y="21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1"/>
            <p:cNvSpPr>
              <a:spLocks noChangeShapeType="1"/>
            </p:cNvSpPr>
            <p:nvPr/>
          </p:nvSpPr>
          <p:spPr bwMode="auto">
            <a:xfrm>
              <a:off x="2496" y="240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2"/>
            <p:cNvSpPr>
              <a:spLocks noChangeShapeType="1"/>
            </p:cNvSpPr>
            <p:nvPr/>
          </p:nvSpPr>
          <p:spPr bwMode="auto">
            <a:xfrm>
              <a:off x="2496" y="264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3"/>
            <p:cNvSpPr>
              <a:spLocks noChangeShapeType="1"/>
            </p:cNvSpPr>
            <p:nvPr/>
          </p:nvSpPr>
          <p:spPr bwMode="auto">
            <a:xfrm>
              <a:off x="2496" y="288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4"/>
            <p:cNvSpPr>
              <a:spLocks noChangeShapeType="1"/>
            </p:cNvSpPr>
            <p:nvPr/>
          </p:nvSpPr>
          <p:spPr bwMode="auto">
            <a:xfrm>
              <a:off x="2496" y="312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5"/>
            <p:cNvSpPr>
              <a:spLocks noChangeShapeType="1"/>
            </p:cNvSpPr>
            <p:nvPr/>
          </p:nvSpPr>
          <p:spPr bwMode="auto">
            <a:xfrm>
              <a:off x="2496" y="336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Text Box 16"/>
            <p:cNvSpPr txBox="1">
              <a:spLocks noChangeArrowheads="1"/>
            </p:cNvSpPr>
            <p:nvPr/>
          </p:nvSpPr>
          <p:spPr bwMode="auto">
            <a:xfrm>
              <a:off x="2592" y="11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18</a:t>
              </a:r>
            </a:p>
          </p:txBody>
        </p:sp>
        <p:sp>
          <p:nvSpPr>
            <p:cNvPr id="18" name="Text Box 17"/>
            <p:cNvSpPr txBox="1">
              <a:spLocks noChangeArrowheads="1"/>
            </p:cNvSpPr>
            <p:nvPr/>
          </p:nvSpPr>
          <p:spPr bwMode="auto">
            <a:xfrm>
              <a:off x="2592" y="13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38</a:t>
              </a:r>
            </a:p>
          </p:txBody>
        </p:sp>
        <p:sp>
          <p:nvSpPr>
            <p:cNvPr id="19" name="Text Box 18"/>
            <p:cNvSpPr txBox="1">
              <a:spLocks noChangeArrowheads="1"/>
            </p:cNvSpPr>
            <p:nvPr/>
          </p:nvSpPr>
          <p:spPr bwMode="auto">
            <a:xfrm>
              <a:off x="2592" y="153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39</a:t>
              </a:r>
            </a:p>
          </p:txBody>
        </p:sp>
        <p:sp>
          <p:nvSpPr>
            <p:cNvPr id="20" name="Text Box 19"/>
            <p:cNvSpPr txBox="1">
              <a:spLocks noChangeArrowheads="1"/>
            </p:cNvSpPr>
            <p:nvPr/>
          </p:nvSpPr>
          <p:spPr bwMode="auto">
            <a:xfrm>
              <a:off x="2592" y="17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55</a:t>
              </a:r>
            </a:p>
          </p:txBody>
        </p:sp>
        <p:sp>
          <p:nvSpPr>
            <p:cNvPr id="21" name="Text Box 20"/>
            <p:cNvSpPr txBox="1">
              <a:spLocks noChangeArrowheads="1"/>
            </p:cNvSpPr>
            <p:nvPr/>
          </p:nvSpPr>
          <p:spPr bwMode="auto">
            <a:xfrm>
              <a:off x="2592" y="20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58</a:t>
              </a:r>
            </a:p>
          </p:txBody>
        </p:sp>
        <p:sp>
          <p:nvSpPr>
            <p:cNvPr id="22" name="Text Box 21"/>
            <p:cNvSpPr txBox="1">
              <a:spLocks noChangeArrowheads="1"/>
            </p:cNvSpPr>
            <p:nvPr/>
          </p:nvSpPr>
          <p:spPr bwMode="auto">
            <a:xfrm>
              <a:off x="2592" y="22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90</a:t>
              </a:r>
            </a:p>
          </p:txBody>
        </p:sp>
        <p:sp>
          <p:nvSpPr>
            <p:cNvPr id="23" name="Text Box 22"/>
            <p:cNvSpPr txBox="1">
              <a:spLocks noChangeArrowheads="1"/>
            </p:cNvSpPr>
            <p:nvPr/>
          </p:nvSpPr>
          <p:spPr bwMode="auto">
            <a:xfrm>
              <a:off x="2592" y="249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100</a:t>
              </a:r>
            </a:p>
          </p:txBody>
        </p:sp>
        <p:sp>
          <p:nvSpPr>
            <p:cNvPr id="24" name="Text Box 23"/>
            <p:cNvSpPr txBox="1">
              <a:spLocks noChangeArrowheads="1"/>
            </p:cNvSpPr>
            <p:nvPr/>
          </p:nvSpPr>
          <p:spPr bwMode="auto">
            <a:xfrm>
              <a:off x="2592" y="273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150</a:t>
              </a:r>
            </a:p>
          </p:txBody>
        </p:sp>
        <p:sp>
          <p:nvSpPr>
            <p:cNvPr id="25" name="Text Box 24"/>
            <p:cNvSpPr txBox="1">
              <a:spLocks noChangeArrowheads="1"/>
            </p:cNvSpPr>
            <p:nvPr/>
          </p:nvSpPr>
          <p:spPr bwMode="auto">
            <a:xfrm>
              <a:off x="2592" y="297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160</a:t>
              </a:r>
            </a:p>
          </p:txBody>
        </p:sp>
        <p:sp>
          <p:nvSpPr>
            <p:cNvPr id="26" name="Text Box 25"/>
            <p:cNvSpPr txBox="1">
              <a:spLocks noChangeArrowheads="1"/>
            </p:cNvSpPr>
            <p:nvPr/>
          </p:nvSpPr>
          <p:spPr bwMode="auto">
            <a:xfrm>
              <a:off x="2592" y="321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184</a:t>
              </a:r>
            </a:p>
          </p:txBody>
        </p:sp>
        <p:sp>
          <p:nvSpPr>
            <p:cNvPr id="27" name="Line 26"/>
            <p:cNvSpPr>
              <a:spLocks noChangeShapeType="1"/>
            </p:cNvSpPr>
            <p:nvPr/>
          </p:nvSpPr>
          <p:spPr bwMode="auto">
            <a:xfrm flipV="1">
              <a:off x="3072" y="240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a:off x="3264" y="1296"/>
              <a:ext cx="0" cy="15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a:off x="3072" y="129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9"/>
            <p:cNvSpPr>
              <a:spLocks noChangeShapeType="1"/>
            </p:cNvSpPr>
            <p:nvPr/>
          </p:nvSpPr>
          <p:spPr bwMode="auto">
            <a:xfrm flipV="1">
              <a:off x="3072" y="216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0"/>
            <p:cNvSpPr>
              <a:spLocks noChangeShapeType="1"/>
            </p:cNvSpPr>
            <p:nvPr/>
          </p:nvSpPr>
          <p:spPr bwMode="auto">
            <a:xfrm flipV="1">
              <a:off x="3072" y="192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1"/>
            <p:cNvSpPr>
              <a:spLocks noChangeShapeType="1"/>
            </p:cNvSpPr>
            <p:nvPr/>
          </p:nvSpPr>
          <p:spPr bwMode="auto">
            <a:xfrm flipV="1">
              <a:off x="3072" y="16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flipV="1">
              <a:off x="3072" y="148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flipV="1">
              <a:off x="3072" y="129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3264" y="28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5"/>
            <p:cNvSpPr>
              <a:spLocks noChangeShapeType="1"/>
            </p:cNvSpPr>
            <p:nvPr/>
          </p:nvSpPr>
          <p:spPr bwMode="auto">
            <a:xfrm>
              <a:off x="3264" y="312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43300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轮询方式</a:t>
            </a:r>
          </a:p>
        </p:txBody>
      </p:sp>
      <p:sp>
        <p:nvSpPr>
          <p:cNvPr id="3" name="内容占位符 2"/>
          <p:cNvSpPr>
            <a:spLocks noGrp="1"/>
          </p:cNvSpPr>
          <p:nvPr>
            <p:ph idx="1"/>
          </p:nvPr>
        </p:nvSpPr>
        <p:spPr/>
        <p:txBody>
          <a:bodyPr/>
          <a:lstStyle/>
          <a:p>
            <a:pPr>
              <a:lnSpc>
                <a:spcPct val="200000"/>
              </a:lnSpc>
            </a:pPr>
            <a:r>
              <a:rPr lang="zh-CN" altLang="en-US" dirty="0"/>
              <a:t>轮询方式又称程序直接控制方式，使用</a:t>
            </a:r>
            <a:r>
              <a:rPr lang="zh-CN" altLang="en-US" dirty="0">
                <a:solidFill>
                  <a:srgbClr val="FF0000"/>
                </a:solidFill>
              </a:rPr>
              <a:t>查询指令</a:t>
            </a:r>
            <a:r>
              <a:rPr lang="zh-CN" altLang="en-US" dirty="0"/>
              <a:t>测试设备控制器的</a:t>
            </a:r>
            <a:r>
              <a:rPr lang="zh-CN" altLang="en-US" dirty="0">
                <a:solidFill>
                  <a:srgbClr val="FF0000"/>
                </a:solidFill>
              </a:rPr>
              <a:t>忙闲标志位</a:t>
            </a:r>
            <a:r>
              <a:rPr lang="zh-CN" altLang="en-US" dirty="0"/>
              <a:t>，确定主存和设备是否能交换数据</a:t>
            </a:r>
          </a:p>
          <a:p>
            <a:pPr>
              <a:lnSpc>
                <a:spcPct val="200000"/>
              </a:lnSpc>
            </a:pPr>
            <a:endParaRPr lang="zh-CN" altLang="en-US" dirty="0"/>
          </a:p>
        </p:txBody>
      </p:sp>
    </p:spTree>
    <p:extLst>
      <p:ext uri="{BB962C8B-B14F-4D97-AF65-F5344CB8AC3E}">
        <p14:creationId xmlns:p14="http://schemas.microsoft.com/office/powerpoint/2010/main" val="22847044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.4</a:t>
            </a:r>
            <a:r>
              <a:rPr lang="zh-CN" altLang="en-US" dirty="0"/>
              <a:t>（</a:t>
            </a:r>
            <a:r>
              <a:rPr lang="en-US" altLang="zh-CN" dirty="0"/>
              <a:t>3</a:t>
            </a:r>
            <a:r>
              <a:rPr lang="zh-CN" altLang="en-US" dirty="0"/>
              <a:t>）：电梯调度</a:t>
            </a:r>
            <a:endParaRPr lang="en-US" dirty="0"/>
          </a:p>
        </p:txBody>
      </p:sp>
      <p:sp>
        <p:nvSpPr>
          <p:cNvPr id="3" name="Content Placeholder 2"/>
          <p:cNvSpPr>
            <a:spLocks noGrp="1"/>
          </p:cNvSpPr>
          <p:nvPr>
            <p:ph idx="1"/>
          </p:nvPr>
        </p:nvSpPr>
        <p:spPr>
          <a:xfrm>
            <a:off x="628650" y="1825625"/>
            <a:ext cx="4406813" cy="4351338"/>
          </a:xfrm>
        </p:spPr>
        <p:txBody>
          <a:bodyPr/>
          <a:lstStyle/>
          <a:p>
            <a:pPr>
              <a:lnSpc>
                <a:spcPct val="150000"/>
              </a:lnSpc>
            </a:pPr>
            <a:r>
              <a:rPr lang="zh-CN" altLang="en-US" dirty="0"/>
              <a:t>选择沿臂的移动方向最近的柱面</a:t>
            </a:r>
            <a:r>
              <a:rPr lang="zh-CN" altLang="en-US" dirty="0">
                <a:solidFill>
                  <a:schemeClr val="bg1">
                    <a:lumMod val="50000"/>
                  </a:schemeClr>
                </a:solidFill>
              </a:rPr>
              <a:t>，如果同一柱面上有多个请求，还需进行旋转优化</a:t>
            </a:r>
          </a:p>
          <a:p>
            <a:pPr>
              <a:lnSpc>
                <a:spcPct val="150000"/>
              </a:lnSpc>
            </a:pPr>
            <a:r>
              <a:rPr lang="zh-CN" altLang="en-US" dirty="0"/>
              <a:t>如果这个方向没有访问请求时，就改变臂的移动方向，处理所遇到的最近的</a:t>
            </a:r>
            <a:r>
              <a:rPr lang="en-US" altLang="zh-CN" dirty="0"/>
              <a:t>I/O</a:t>
            </a:r>
            <a:r>
              <a:rPr lang="zh-CN" altLang="en-US" dirty="0"/>
              <a:t>请求，非常类似于电梯的调度规则</a:t>
            </a:r>
          </a:p>
          <a:p>
            <a:pPr>
              <a:lnSpc>
                <a:spcPct val="150000"/>
              </a:lnSpc>
            </a:pPr>
            <a:endParaRPr lang="en-US" dirty="0"/>
          </a:p>
        </p:txBody>
      </p:sp>
      <p:grpSp>
        <p:nvGrpSpPr>
          <p:cNvPr id="4" name="Group 3"/>
          <p:cNvGrpSpPr>
            <a:grpSpLocks/>
          </p:cNvGrpSpPr>
          <p:nvPr/>
        </p:nvGrpSpPr>
        <p:grpSpPr bwMode="auto">
          <a:xfrm>
            <a:off x="5556076" y="2134394"/>
            <a:ext cx="1219200" cy="3733800"/>
            <a:chOff x="2208" y="960"/>
            <a:chExt cx="768" cy="2352"/>
          </a:xfrm>
        </p:grpSpPr>
        <p:sp>
          <p:nvSpPr>
            <p:cNvPr id="5" name="Line 4"/>
            <p:cNvSpPr>
              <a:spLocks noChangeShapeType="1"/>
            </p:cNvSpPr>
            <p:nvPr/>
          </p:nvSpPr>
          <p:spPr bwMode="auto">
            <a:xfrm>
              <a:off x="2208" y="1104"/>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5"/>
            <p:cNvSpPr>
              <a:spLocks noChangeShapeType="1"/>
            </p:cNvSpPr>
            <p:nvPr/>
          </p:nvSpPr>
          <p:spPr bwMode="auto">
            <a:xfrm>
              <a:off x="2208" y="110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6"/>
            <p:cNvSpPr>
              <a:spLocks noChangeShapeType="1"/>
            </p:cNvSpPr>
            <p:nvPr/>
          </p:nvSpPr>
          <p:spPr bwMode="auto">
            <a:xfrm>
              <a:off x="2208" y="129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7"/>
            <p:cNvSpPr>
              <a:spLocks noChangeShapeType="1"/>
            </p:cNvSpPr>
            <p:nvPr/>
          </p:nvSpPr>
          <p:spPr bwMode="auto">
            <a:xfrm>
              <a:off x="2208" y="14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8"/>
            <p:cNvSpPr>
              <a:spLocks noChangeShapeType="1"/>
            </p:cNvSpPr>
            <p:nvPr/>
          </p:nvSpPr>
          <p:spPr bwMode="auto">
            <a:xfrm>
              <a:off x="2208" y="17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a:off x="2208" y="196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a:off x="2208" y="220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1"/>
            <p:cNvSpPr>
              <a:spLocks noChangeShapeType="1"/>
            </p:cNvSpPr>
            <p:nvPr/>
          </p:nvSpPr>
          <p:spPr bwMode="auto">
            <a:xfrm>
              <a:off x="2208" y="244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2"/>
            <p:cNvSpPr>
              <a:spLocks noChangeShapeType="1"/>
            </p:cNvSpPr>
            <p:nvPr/>
          </p:nvSpPr>
          <p:spPr bwMode="auto">
            <a:xfrm>
              <a:off x="2208" y="26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3"/>
            <p:cNvSpPr>
              <a:spLocks noChangeShapeType="1"/>
            </p:cNvSpPr>
            <p:nvPr/>
          </p:nvSpPr>
          <p:spPr bwMode="auto">
            <a:xfrm>
              <a:off x="2208" y="29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4"/>
            <p:cNvSpPr>
              <a:spLocks noChangeShapeType="1"/>
            </p:cNvSpPr>
            <p:nvPr/>
          </p:nvSpPr>
          <p:spPr bwMode="auto">
            <a:xfrm>
              <a:off x="2208" y="316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15"/>
            <p:cNvSpPr txBox="1">
              <a:spLocks noChangeArrowheads="1"/>
            </p:cNvSpPr>
            <p:nvPr/>
          </p:nvSpPr>
          <p:spPr bwMode="auto">
            <a:xfrm>
              <a:off x="2304" y="96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18</a:t>
              </a:r>
            </a:p>
          </p:txBody>
        </p:sp>
        <p:sp>
          <p:nvSpPr>
            <p:cNvPr id="17" name="Text Box 16"/>
            <p:cNvSpPr txBox="1">
              <a:spLocks noChangeArrowheads="1"/>
            </p:cNvSpPr>
            <p:nvPr/>
          </p:nvSpPr>
          <p:spPr bwMode="auto">
            <a:xfrm>
              <a:off x="2304" y="11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38</a:t>
              </a:r>
            </a:p>
          </p:txBody>
        </p:sp>
        <p:sp>
          <p:nvSpPr>
            <p:cNvPr id="18" name="Text Box 17"/>
            <p:cNvSpPr txBox="1">
              <a:spLocks noChangeArrowheads="1"/>
            </p:cNvSpPr>
            <p:nvPr/>
          </p:nvSpPr>
          <p:spPr bwMode="auto">
            <a:xfrm>
              <a:off x="2304" y="13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39</a:t>
              </a:r>
            </a:p>
          </p:txBody>
        </p:sp>
        <p:sp>
          <p:nvSpPr>
            <p:cNvPr id="19" name="Text Box 18"/>
            <p:cNvSpPr txBox="1">
              <a:spLocks noChangeArrowheads="1"/>
            </p:cNvSpPr>
            <p:nvPr/>
          </p:nvSpPr>
          <p:spPr bwMode="auto">
            <a:xfrm>
              <a:off x="2304" y="15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55</a:t>
              </a:r>
            </a:p>
          </p:txBody>
        </p:sp>
        <p:sp>
          <p:nvSpPr>
            <p:cNvPr id="20" name="Text Box 19"/>
            <p:cNvSpPr txBox="1">
              <a:spLocks noChangeArrowheads="1"/>
            </p:cNvSpPr>
            <p:nvPr/>
          </p:nvSpPr>
          <p:spPr bwMode="auto">
            <a:xfrm>
              <a:off x="2304" y="182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dirty="0">
                  <a:latin typeface="Times New Roman" charset="0"/>
                </a:rPr>
                <a:t>58</a:t>
              </a:r>
            </a:p>
          </p:txBody>
        </p:sp>
        <p:sp>
          <p:nvSpPr>
            <p:cNvPr id="21" name="Text Box 20"/>
            <p:cNvSpPr txBox="1">
              <a:spLocks noChangeArrowheads="1"/>
            </p:cNvSpPr>
            <p:nvPr/>
          </p:nvSpPr>
          <p:spPr bwMode="auto">
            <a:xfrm>
              <a:off x="2304" y="20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90</a:t>
              </a:r>
            </a:p>
          </p:txBody>
        </p:sp>
        <p:sp>
          <p:nvSpPr>
            <p:cNvPr id="22" name="Text Box 21"/>
            <p:cNvSpPr txBox="1">
              <a:spLocks noChangeArrowheads="1"/>
            </p:cNvSpPr>
            <p:nvPr/>
          </p:nvSpPr>
          <p:spPr bwMode="auto">
            <a:xfrm>
              <a:off x="2304" y="230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100</a:t>
              </a:r>
            </a:p>
          </p:txBody>
        </p:sp>
        <p:sp>
          <p:nvSpPr>
            <p:cNvPr id="23" name="Text Box 22"/>
            <p:cNvSpPr txBox="1">
              <a:spLocks noChangeArrowheads="1"/>
            </p:cNvSpPr>
            <p:nvPr/>
          </p:nvSpPr>
          <p:spPr bwMode="auto">
            <a:xfrm>
              <a:off x="2304" y="25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150</a:t>
              </a:r>
            </a:p>
          </p:txBody>
        </p:sp>
        <p:sp>
          <p:nvSpPr>
            <p:cNvPr id="24" name="Text Box 23"/>
            <p:cNvSpPr txBox="1">
              <a:spLocks noChangeArrowheads="1"/>
            </p:cNvSpPr>
            <p:nvPr/>
          </p:nvSpPr>
          <p:spPr bwMode="auto">
            <a:xfrm>
              <a:off x="2304" y="27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160</a:t>
              </a:r>
            </a:p>
          </p:txBody>
        </p:sp>
        <p:sp>
          <p:nvSpPr>
            <p:cNvPr id="25" name="Text Box 24"/>
            <p:cNvSpPr txBox="1">
              <a:spLocks noChangeArrowheads="1"/>
            </p:cNvSpPr>
            <p:nvPr/>
          </p:nvSpPr>
          <p:spPr bwMode="auto">
            <a:xfrm>
              <a:off x="2304" y="302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184</a:t>
              </a:r>
            </a:p>
          </p:txBody>
        </p:sp>
        <p:sp>
          <p:nvSpPr>
            <p:cNvPr id="26" name="Line 25"/>
            <p:cNvSpPr>
              <a:spLocks noChangeShapeType="1"/>
            </p:cNvSpPr>
            <p:nvPr/>
          </p:nvSpPr>
          <p:spPr bwMode="auto">
            <a:xfrm>
              <a:off x="2976" y="2208"/>
              <a:ext cx="0" cy="9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flipV="1">
              <a:off x="2976" y="196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flipV="1">
              <a:off x="2976" y="172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flipV="1">
              <a:off x="2976" y="148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9"/>
            <p:cNvSpPr>
              <a:spLocks noChangeShapeType="1"/>
            </p:cNvSpPr>
            <p:nvPr/>
          </p:nvSpPr>
          <p:spPr bwMode="auto">
            <a:xfrm flipV="1">
              <a:off x="2976" y="129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0"/>
            <p:cNvSpPr>
              <a:spLocks noChangeShapeType="1"/>
            </p:cNvSpPr>
            <p:nvPr/>
          </p:nvSpPr>
          <p:spPr bwMode="auto">
            <a:xfrm flipV="1">
              <a:off x="2976" y="11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1"/>
            <p:cNvSpPr>
              <a:spLocks noChangeShapeType="1"/>
            </p:cNvSpPr>
            <p:nvPr/>
          </p:nvSpPr>
          <p:spPr bwMode="auto">
            <a:xfrm>
              <a:off x="2784" y="244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a:off x="2784" y="268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a:off x="2784" y="292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2784" y="31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3540058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.4</a:t>
            </a:r>
            <a:r>
              <a:rPr lang="zh-CN" altLang="en-US" dirty="0"/>
              <a:t>（</a:t>
            </a:r>
            <a:r>
              <a:rPr lang="en-US" altLang="zh-CN" dirty="0"/>
              <a:t>3</a:t>
            </a:r>
            <a:r>
              <a:rPr lang="zh-CN" altLang="en-US" dirty="0"/>
              <a:t>）：电梯调度</a:t>
            </a:r>
            <a:endParaRPr lang="en-US" dirty="0"/>
          </a:p>
        </p:txBody>
      </p:sp>
      <p:sp>
        <p:nvSpPr>
          <p:cNvPr id="3" name="Content Placeholder 2"/>
          <p:cNvSpPr>
            <a:spLocks noGrp="1"/>
          </p:cNvSpPr>
          <p:nvPr>
            <p:ph idx="1"/>
          </p:nvPr>
        </p:nvSpPr>
        <p:spPr>
          <a:xfrm>
            <a:off x="628650" y="1825625"/>
            <a:ext cx="4406813" cy="4351338"/>
          </a:xfrm>
        </p:spPr>
        <p:txBody>
          <a:bodyPr/>
          <a:lstStyle/>
          <a:p>
            <a:pPr>
              <a:lnSpc>
                <a:spcPct val="150000"/>
              </a:lnSpc>
            </a:pPr>
            <a:r>
              <a:rPr lang="zh-CN" altLang="en-US" dirty="0"/>
              <a:t>选择沿臂的移动方向最近的柱面</a:t>
            </a:r>
            <a:r>
              <a:rPr lang="zh-CN" altLang="en-US" dirty="0">
                <a:solidFill>
                  <a:schemeClr val="bg1">
                    <a:lumMod val="50000"/>
                  </a:schemeClr>
                </a:solidFill>
              </a:rPr>
              <a:t>，如果同一柱面上有多个请求，还需进行旋转优化</a:t>
            </a:r>
          </a:p>
          <a:p>
            <a:pPr>
              <a:lnSpc>
                <a:spcPct val="150000"/>
              </a:lnSpc>
            </a:pPr>
            <a:r>
              <a:rPr lang="zh-CN" altLang="en-US" dirty="0"/>
              <a:t>如果这个方向没有访问请求时，就改变臂的移动方向，处理所遇到的最近的</a:t>
            </a:r>
            <a:r>
              <a:rPr lang="en-US" altLang="zh-CN" dirty="0"/>
              <a:t>I/O</a:t>
            </a:r>
            <a:r>
              <a:rPr lang="zh-CN" altLang="en-US" dirty="0"/>
              <a:t>请求，非常类似于电梯的调度规则</a:t>
            </a:r>
          </a:p>
          <a:p>
            <a:pPr>
              <a:lnSpc>
                <a:spcPct val="150000"/>
              </a:lnSpc>
            </a:pPr>
            <a:endParaRPr lang="en-US" dirty="0"/>
          </a:p>
        </p:txBody>
      </p:sp>
      <p:grpSp>
        <p:nvGrpSpPr>
          <p:cNvPr id="4" name="Group 3"/>
          <p:cNvGrpSpPr>
            <a:grpSpLocks/>
          </p:cNvGrpSpPr>
          <p:nvPr/>
        </p:nvGrpSpPr>
        <p:grpSpPr bwMode="auto">
          <a:xfrm>
            <a:off x="5556076" y="2134394"/>
            <a:ext cx="1219200" cy="3733800"/>
            <a:chOff x="2208" y="960"/>
            <a:chExt cx="768" cy="2352"/>
          </a:xfrm>
        </p:grpSpPr>
        <p:sp>
          <p:nvSpPr>
            <p:cNvPr id="5" name="Line 4"/>
            <p:cNvSpPr>
              <a:spLocks noChangeShapeType="1"/>
            </p:cNvSpPr>
            <p:nvPr/>
          </p:nvSpPr>
          <p:spPr bwMode="auto">
            <a:xfrm>
              <a:off x="2208" y="1104"/>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5"/>
            <p:cNvSpPr>
              <a:spLocks noChangeShapeType="1"/>
            </p:cNvSpPr>
            <p:nvPr/>
          </p:nvSpPr>
          <p:spPr bwMode="auto">
            <a:xfrm>
              <a:off x="2208" y="110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6"/>
            <p:cNvSpPr>
              <a:spLocks noChangeShapeType="1"/>
            </p:cNvSpPr>
            <p:nvPr/>
          </p:nvSpPr>
          <p:spPr bwMode="auto">
            <a:xfrm>
              <a:off x="2208" y="129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7"/>
            <p:cNvSpPr>
              <a:spLocks noChangeShapeType="1"/>
            </p:cNvSpPr>
            <p:nvPr/>
          </p:nvSpPr>
          <p:spPr bwMode="auto">
            <a:xfrm>
              <a:off x="2208" y="14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8"/>
            <p:cNvSpPr>
              <a:spLocks noChangeShapeType="1"/>
            </p:cNvSpPr>
            <p:nvPr/>
          </p:nvSpPr>
          <p:spPr bwMode="auto">
            <a:xfrm>
              <a:off x="2208" y="17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a:off x="2208" y="196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a:off x="2208" y="220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1"/>
            <p:cNvSpPr>
              <a:spLocks noChangeShapeType="1"/>
            </p:cNvSpPr>
            <p:nvPr/>
          </p:nvSpPr>
          <p:spPr bwMode="auto">
            <a:xfrm>
              <a:off x="2208" y="244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2"/>
            <p:cNvSpPr>
              <a:spLocks noChangeShapeType="1"/>
            </p:cNvSpPr>
            <p:nvPr/>
          </p:nvSpPr>
          <p:spPr bwMode="auto">
            <a:xfrm>
              <a:off x="2208" y="26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3"/>
            <p:cNvSpPr>
              <a:spLocks noChangeShapeType="1"/>
            </p:cNvSpPr>
            <p:nvPr/>
          </p:nvSpPr>
          <p:spPr bwMode="auto">
            <a:xfrm>
              <a:off x="2208" y="29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4"/>
            <p:cNvSpPr>
              <a:spLocks noChangeShapeType="1"/>
            </p:cNvSpPr>
            <p:nvPr/>
          </p:nvSpPr>
          <p:spPr bwMode="auto">
            <a:xfrm>
              <a:off x="2208" y="316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15"/>
            <p:cNvSpPr txBox="1">
              <a:spLocks noChangeArrowheads="1"/>
            </p:cNvSpPr>
            <p:nvPr/>
          </p:nvSpPr>
          <p:spPr bwMode="auto">
            <a:xfrm>
              <a:off x="2304" y="96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18</a:t>
              </a:r>
            </a:p>
          </p:txBody>
        </p:sp>
        <p:sp>
          <p:nvSpPr>
            <p:cNvPr id="17" name="Text Box 16"/>
            <p:cNvSpPr txBox="1">
              <a:spLocks noChangeArrowheads="1"/>
            </p:cNvSpPr>
            <p:nvPr/>
          </p:nvSpPr>
          <p:spPr bwMode="auto">
            <a:xfrm>
              <a:off x="2304" y="11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38</a:t>
              </a:r>
            </a:p>
          </p:txBody>
        </p:sp>
        <p:sp>
          <p:nvSpPr>
            <p:cNvPr id="18" name="Text Box 17"/>
            <p:cNvSpPr txBox="1">
              <a:spLocks noChangeArrowheads="1"/>
            </p:cNvSpPr>
            <p:nvPr/>
          </p:nvSpPr>
          <p:spPr bwMode="auto">
            <a:xfrm>
              <a:off x="2304" y="13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39</a:t>
              </a:r>
            </a:p>
          </p:txBody>
        </p:sp>
        <p:sp>
          <p:nvSpPr>
            <p:cNvPr id="19" name="Text Box 18"/>
            <p:cNvSpPr txBox="1">
              <a:spLocks noChangeArrowheads="1"/>
            </p:cNvSpPr>
            <p:nvPr/>
          </p:nvSpPr>
          <p:spPr bwMode="auto">
            <a:xfrm>
              <a:off x="2304" y="15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55</a:t>
              </a:r>
            </a:p>
          </p:txBody>
        </p:sp>
        <p:sp>
          <p:nvSpPr>
            <p:cNvPr id="20" name="Text Box 19"/>
            <p:cNvSpPr txBox="1">
              <a:spLocks noChangeArrowheads="1"/>
            </p:cNvSpPr>
            <p:nvPr/>
          </p:nvSpPr>
          <p:spPr bwMode="auto">
            <a:xfrm>
              <a:off x="2304" y="182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dirty="0">
                  <a:latin typeface="Times New Roman" charset="0"/>
                </a:rPr>
                <a:t>58</a:t>
              </a:r>
            </a:p>
          </p:txBody>
        </p:sp>
        <p:sp>
          <p:nvSpPr>
            <p:cNvPr id="21" name="Text Box 20"/>
            <p:cNvSpPr txBox="1">
              <a:spLocks noChangeArrowheads="1"/>
            </p:cNvSpPr>
            <p:nvPr/>
          </p:nvSpPr>
          <p:spPr bwMode="auto">
            <a:xfrm>
              <a:off x="2304" y="20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90</a:t>
              </a:r>
            </a:p>
          </p:txBody>
        </p:sp>
        <p:sp>
          <p:nvSpPr>
            <p:cNvPr id="22" name="Text Box 21"/>
            <p:cNvSpPr txBox="1">
              <a:spLocks noChangeArrowheads="1"/>
            </p:cNvSpPr>
            <p:nvPr/>
          </p:nvSpPr>
          <p:spPr bwMode="auto">
            <a:xfrm>
              <a:off x="2304" y="230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100</a:t>
              </a:r>
            </a:p>
          </p:txBody>
        </p:sp>
        <p:sp>
          <p:nvSpPr>
            <p:cNvPr id="23" name="Text Box 22"/>
            <p:cNvSpPr txBox="1">
              <a:spLocks noChangeArrowheads="1"/>
            </p:cNvSpPr>
            <p:nvPr/>
          </p:nvSpPr>
          <p:spPr bwMode="auto">
            <a:xfrm>
              <a:off x="2304" y="25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150</a:t>
              </a:r>
            </a:p>
          </p:txBody>
        </p:sp>
        <p:sp>
          <p:nvSpPr>
            <p:cNvPr id="24" name="Text Box 23"/>
            <p:cNvSpPr txBox="1">
              <a:spLocks noChangeArrowheads="1"/>
            </p:cNvSpPr>
            <p:nvPr/>
          </p:nvSpPr>
          <p:spPr bwMode="auto">
            <a:xfrm>
              <a:off x="2304" y="27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160</a:t>
              </a:r>
            </a:p>
          </p:txBody>
        </p:sp>
        <p:sp>
          <p:nvSpPr>
            <p:cNvPr id="25" name="Text Box 24"/>
            <p:cNvSpPr txBox="1">
              <a:spLocks noChangeArrowheads="1"/>
            </p:cNvSpPr>
            <p:nvPr/>
          </p:nvSpPr>
          <p:spPr bwMode="auto">
            <a:xfrm>
              <a:off x="2304" y="302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184</a:t>
              </a:r>
            </a:p>
          </p:txBody>
        </p:sp>
        <p:sp>
          <p:nvSpPr>
            <p:cNvPr id="26" name="Line 25"/>
            <p:cNvSpPr>
              <a:spLocks noChangeShapeType="1"/>
            </p:cNvSpPr>
            <p:nvPr/>
          </p:nvSpPr>
          <p:spPr bwMode="auto">
            <a:xfrm>
              <a:off x="2976" y="2208"/>
              <a:ext cx="0" cy="96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flipV="1">
              <a:off x="2976" y="196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flipV="1">
              <a:off x="2976" y="172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flipV="1">
              <a:off x="2976" y="148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9"/>
            <p:cNvSpPr>
              <a:spLocks noChangeShapeType="1"/>
            </p:cNvSpPr>
            <p:nvPr/>
          </p:nvSpPr>
          <p:spPr bwMode="auto">
            <a:xfrm flipV="1">
              <a:off x="2976" y="129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0"/>
            <p:cNvSpPr>
              <a:spLocks noChangeShapeType="1"/>
            </p:cNvSpPr>
            <p:nvPr/>
          </p:nvSpPr>
          <p:spPr bwMode="auto">
            <a:xfrm flipV="1">
              <a:off x="2976" y="110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1"/>
            <p:cNvSpPr>
              <a:spLocks noChangeShapeType="1"/>
            </p:cNvSpPr>
            <p:nvPr/>
          </p:nvSpPr>
          <p:spPr bwMode="auto">
            <a:xfrm>
              <a:off x="2784" y="244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a:off x="2784" y="268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a:off x="2784" y="292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2784" y="31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6" name="Rectangle 35"/>
          <p:cNvSpPr/>
          <p:nvPr/>
        </p:nvSpPr>
        <p:spPr>
          <a:xfrm>
            <a:off x="519830" y="1913416"/>
            <a:ext cx="4572000" cy="4263547"/>
          </a:xfrm>
          <a:prstGeom prst="rect">
            <a:avLst/>
          </a:prstGeom>
          <a:ln w="28575">
            <a:prstDash val="dash"/>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p>
            <a:pPr marL="228600" indent="-228600">
              <a:lnSpc>
                <a:spcPct val="150000"/>
              </a:lnSpc>
              <a:spcBef>
                <a:spcPts val="1000"/>
              </a:spcBef>
              <a:buFont typeface="Arial" panose="020B0604020202020204" pitchFamily="34" charset="0"/>
              <a:buChar char="•"/>
            </a:pPr>
            <a:r>
              <a:rPr lang="zh-CN" altLang="en-US" sz="2400" dirty="0">
                <a:solidFill>
                  <a:schemeClr val="bg1"/>
                </a:solidFill>
                <a:latin typeface="黑体" panose="02010609060101010101" pitchFamily="49" charset="-122"/>
                <a:ea typeface="黑体" panose="02010609060101010101" pitchFamily="49" charset="-122"/>
              </a:rPr>
              <a:t>电梯算法存在一种现象：当磁头刚从里向外越过某个磁道时，恰好又有一个进程请求访问该磁道时，必须等待，磁头移到最外层然后再返回来处理了其他磁道后才能处理它，导致该进程的请求被长时间延迟</a:t>
            </a:r>
          </a:p>
        </p:txBody>
      </p:sp>
    </p:spTree>
    <p:extLst>
      <p:ext uri="{BB962C8B-B14F-4D97-AF65-F5344CB8AC3E}">
        <p14:creationId xmlns:p14="http://schemas.microsoft.com/office/powerpoint/2010/main" val="7197429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.4</a:t>
            </a:r>
            <a:r>
              <a:rPr lang="zh-CN" altLang="en-US" dirty="0"/>
              <a:t>（</a:t>
            </a:r>
            <a:r>
              <a:rPr lang="en-US" altLang="zh-CN" dirty="0"/>
              <a:t>4</a:t>
            </a:r>
            <a:r>
              <a:rPr lang="zh-CN" altLang="en-US" dirty="0"/>
              <a:t>）：循环扫描</a:t>
            </a:r>
            <a:endParaRPr lang="en-US" dirty="0"/>
          </a:p>
        </p:txBody>
      </p:sp>
      <p:sp>
        <p:nvSpPr>
          <p:cNvPr id="3" name="Content Placeholder 2"/>
          <p:cNvSpPr>
            <a:spLocks noGrp="1"/>
          </p:cNvSpPr>
          <p:nvPr>
            <p:ph idx="1"/>
          </p:nvPr>
        </p:nvSpPr>
        <p:spPr>
          <a:xfrm>
            <a:off x="628650" y="1825625"/>
            <a:ext cx="4193871" cy="4351338"/>
          </a:xfrm>
        </p:spPr>
        <p:txBody>
          <a:bodyPr/>
          <a:lstStyle/>
          <a:p>
            <a:pPr>
              <a:lnSpc>
                <a:spcPct val="150000"/>
              </a:lnSpc>
            </a:pPr>
            <a:r>
              <a:rPr lang="zh-CN" altLang="en-US"/>
              <a:t>磁头单向移动，例如规定磁头自里向外移动时才访问磁道，磁头移动到最外磁道访问后，立即返回到最里的欲访问磁道</a:t>
            </a:r>
          </a:p>
          <a:p>
            <a:pPr>
              <a:lnSpc>
                <a:spcPct val="150000"/>
              </a:lnSpc>
            </a:pPr>
            <a:endParaRPr lang="en-US" dirty="0"/>
          </a:p>
        </p:txBody>
      </p:sp>
      <p:grpSp>
        <p:nvGrpSpPr>
          <p:cNvPr id="4" name="Group 3"/>
          <p:cNvGrpSpPr>
            <a:grpSpLocks/>
          </p:cNvGrpSpPr>
          <p:nvPr/>
        </p:nvGrpSpPr>
        <p:grpSpPr bwMode="auto">
          <a:xfrm>
            <a:off x="5389845" y="1825625"/>
            <a:ext cx="1524000" cy="3733800"/>
            <a:chOff x="2544" y="960"/>
            <a:chExt cx="960" cy="2352"/>
          </a:xfrm>
        </p:grpSpPr>
        <p:sp>
          <p:nvSpPr>
            <p:cNvPr id="5" name="Line 4"/>
            <p:cNvSpPr>
              <a:spLocks noChangeShapeType="1"/>
            </p:cNvSpPr>
            <p:nvPr/>
          </p:nvSpPr>
          <p:spPr bwMode="auto">
            <a:xfrm>
              <a:off x="2544" y="1104"/>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 name="Line 5"/>
            <p:cNvSpPr>
              <a:spLocks noChangeShapeType="1"/>
            </p:cNvSpPr>
            <p:nvPr/>
          </p:nvSpPr>
          <p:spPr bwMode="auto">
            <a:xfrm>
              <a:off x="2544" y="110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6"/>
            <p:cNvSpPr>
              <a:spLocks noChangeShapeType="1"/>
            </p:cNvSpPr>
            <p:nvPr/>
          </p:nvSpPr>
          <p:spPr bwMode="auto">
            <a:xfrm>
              <a:off x="2544" y="129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7"/>
            <p:cNvSpPr>
              <a:spLocks noChangeShapeType="1"/>
            </p:cNvSpPr>
            <p:nvPr/>
          </p:nvSpPr>
          <p:spPr bwMode="auto">
            <a:xfrm>
              <a:off x="2544" y="14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8"/>
            <p:cNvSpPr>
              <a:spLocks noChangeShapeType="1"/>
            </p:cNvSpPr>
            <p:nvPr/>
          </p:nvSpPr>
          <p:spPr bwMode="auto">
            <a:xfrm>
              <a:off x="2544" y="17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a:off x="2544" y="196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a:off x="2544" y="220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1"/>
            <p:cNvSpPr>
              <a:spLocks noChangeShapeType="1"/>
            </p:cNvSpPr>
            <p:nvPr/>
          </p:nvSpPr>
          <p:spPr bwMode="auto">
            <a:xfrm>
              <a:off x="2544" y="244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2"/>
            <p:cNvSpPr>
              <a:spLocks noChangeShapeType="1"/>
            </p:cNvSpPr>
            <p:nvPr/>
          </p:nvSpPr>
          <p:spPr bwMode="auto">
            <a:xfrm>
              <a:off x="2544" y="268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3"/>
            <p:cNvSpPr>
              <a:spLocks noChangeShapeType="1"/>
            </p:cNvSpPr>
            <p:nvPr/>
          </p:nvSpPr>
          <p:spPr bwMode="auto">
            <a:xfrm>
              <a:off x="2544" y="29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4"/>
            <p:cNvSpPr>
              <a:spLocks noChangeShapeType="1"/>
            </p:cNvSpPr>
            <p:nvPr/>
          </p:nvSpPr>
          <p:spPr bwMode="auto">
            <a:xfrm>
              <a:off x="2544" y="316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15"/>
            <p:cNvSpPr txBox="1">
              <a:spLocks noChangeArrowheads="1"/>
            </p:cNvSpPr>
            <p:nvPr/>
          </p:nvSpPr>
          <p:spPr bwMode="auto">
            <a:xfrm>
              <a:off x="2640" y="96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18</a:t>
              </a:r>
            </a:p>
          </p:txBody>
        </p:sp>
        <p:sp>
          <p:nvSpPr>
            <p:cNvPr id="17" name="Text Box 16"/>
            <p:cNvSpPr txBox="1">
              <a:spLocks noChangeArrowheads="1"/>
            </p:cNvSpPr>
            <p:nvPr/>
          </p:nvSpPr>
          <p:spPr bwMode="auto">
            <a:xfrm>
              <a:off x="2640" y="11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38</a:t>
              </a:r>
            </a:p>
          </p:txBody>
        </p:sp>
        <p:sp>
          <p:nvSpPr>
            <p:cNvPr id="18" name="Text Box 17"/>
            <p:cNvSpPr txBox="1">
              <a:spLocks noChangeArrowheads="1"/>
            </p:cNvSpPr>
            <p:nvPr/>
          </p:nvSpPr>
          <p:spPr bwMode="auto">
            <a:xfrm>
              <a:off x="2640" y="13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39</a:t>
              </a:r>
            </a:p>
          </p:txBody>
        </p:sp>
        <p:sp>
          <p:nvSpPr>
            <p:cNvPr id="19" name="Text Box 18"/>
            <p:cNvSpPr txBox="1">
              <a:spLocks noChangeArrowheads="1"/>
            </p:cNvSpPr>
            <p:nvPr/>
          </p:nvSpPr>
          <p:spPr bwMode="auto">
            <a:xfrm>
              <a:off x="2640" y="15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55</a:t>
              </a:r>
            </a:p>
          </p:txBody>
        </p:sp>
        <p:sp>
          <p:nvSpPr>
            <p:cNvPr id="20" name="Text Box 19"/>
            <p:cNvSpPr txBox="1">
              <a:spLocks noChangeArrowheads="1"/>
            </p:cNvSpPr>
            <p:nvPr/>
          </p:nvSpPr>
          <p:spPr bwMode="auto">
            <a:xfrm>
              <a:off x="2640" y="182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58</a:t>
              </a:r>
            </a:p>
          </p:txBody>
        </p:sp>
        <p:sp>
          <p:nvSpPr>
            <p:cNvPr id="21" name="Text Box 20"/>
            <p:cNvSpPr txBox="1">
              <a:spLocks noChangeArrowheads="1"/>
            </p:cNvSpPr>
            <p:nvPr/>
          </p:nvSpPr>
          <p:spPr bwMode="auto">
            <a:xfrm>
              <a:off x="2640" y="20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90</a:t>
              </a:r>
            </a:p>
          </p:txBody>
        </p:sp>
        <p:sp>
          <p:nvSpPr>
            <p:cNvPr id="22" name="Text Box 21"/>
            <p:cNvSpPr txBox="1">
              <a:spLocks noChangeArrowheads="1"/>
            </p:cNvSpPr>
            <p:nvPr/>
          </p:nvSpPr>
          <p:spPr bwMode="auto">
            <a:xfrm>
              <a:off x="2640" y="230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100</a:t>
              </a:r>
            </a:p>
          </p:txBody>
        </p:sp>
        <p:sp>
          <p:nvSpPr>
            <p:cNvPr id="23" name="Text Box 22"/>
            <p:cNvSpPr txBox="1">
              <a:spLocks noChangeArrowheads="1"/>
            </p:cNvSpPr>
            <p:nvPr/>
          </p:nvSpPr>
          <p:spPr bwMode="auto">
            <a:xfrm>
              <a:off x="2640" y="25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150</a:t>
              </a:r>
            </a:p>
          </p:txBody>
        </p:sp>
        <p:sp>
          <p:nvSpPr>
            <p:cNvPr id="24" name="Text Box 23"/>
            <p:cNvSpPr txBox="1">
              <a:spLocks noChangeArrowheads="1"/>
            </p:cNvSpPr>
            <p:nvPr/>
          </p:nvSpPr>
          <p:spPr bwMode="auto">
            <a:xfrm>
              <a:off x="2640" y="27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160</a:t>
              </a:r>
            </a:p>
          </p:txBody>
        </p:sp>
        <p:sp>
          <p:nvSpPr>
            <p:cNvPr id="25" name="Text Box 24"/>
            <p:cNvSpPr txBox="1">
              <a:spLocks noChangeArrowheads="1"/>
            </p:cNvSpPr>
            <p:nvPr/>
          </p:nvSpPr>
          <p:spPr bwMode="auto">
            <a:xfrm>
              <a:off x="2640" y="302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400">
                  <a:latin typeface="Times New Roman" charset="0"/>
                </a:rPr>
                <a:t>184</a:t>
              </a:r>
            </a:p>
          </p:txBody>
        </p:sp>
        <p:sp>
          <p:nvSpPr>
            <p:cNvPr id="26" name="Line 25"/>
            <p:cNvSpPr>
              <a:spLocks noChangeShapeType="1"/>
            </p:cNvSpPr>
            <p:nvPr/>
          </p:nvSpPr>
          <p:spPr bwMode="auto">
            <a:xfrm flipV="1">
              <a:off x="3504" y="1968"/>
              <a:ext cx="0" cy="24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flipV="1">
              <a:off x="3504" y="1728"/>
              <a:ext cx="0" cy="24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flipV="1">
              <a:off x="3504" y="1488"/>
              <a:ext cx="0" cy="24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flipV="1">
              <a:off x="3504" y="1296"/>
              <a:ext cx="0" cy="19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29"/>
            <p:cNvSpPr>
              <a:spLocks noChangeShapeType="1"/>
            </p:cNvSpPr>
            <p:nvPr/>
          </p:nvSpPr>
          <p:spPr bwMode="auto">
            <a:xfrm flipV="1">
              <a:off x="3504" y="1104"/>
              <a:ext cx="0" cy="19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30"/>
            <p:cNvSpPr>
              <a:spLocks noChangeShapeType="1"/>
            </p:cNvSpPr>
            <p:nvPr/>
          </p:nvSpPr>
          <p:spPr bwMode="auto">
            <a:xfrm>
              <a:off x="3120" y="244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1"/>
            <p:cNvSpPr>
              <a:spLocks noChangeShapeType="1"/>
            </p:cNvSpPr>
            <p:nvPr/>
          </p:nvSpPr>
          <p:spPr bwMode="auto">
            <a:xfrm>
              <a:off x="3120" y="268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a:off x="3120" y="292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a:off x="3312" y="1104"/>
              <a:ext cx="0"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3120" y="316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5"/>
            <p:cNvSpPr>
              <a:spLocks noChangeShapeType="1"/>
            </p:cNvSpPr>
            <p:nvPr/>
          </p:nvSpPr>
          <p:spPr bwMode="auto">
            <a:xfrm>
              <a:off x="3312" y="110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6466144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.4</a:t>
            </a:r>
            <a:r>
              <a:rPr lang="zh-CN" altLang="en-US" dirty="0"/>
              <a:t>（</a:t>
            </a:r>
            <a:r>
              <a:rPr lang="en-US" altLang="zh-CN" dirty="0"/>
              <a:t>5</a:t>
            </a:r>
            <a:r>
              <a:rPr lang="zh-CN" altLang="en-US" dirty="0"/>
              <a:t>）：分步扫描</a:t>
            </a:r>
            <a:endParaRPr lang="en-US" dirty="0"/>
          </a:p>
        </p:txBody>
      </p:sp>
      <p:sp>
        <p:nvSpPr>
          <p:cNvPr id="3" name="Content Placeholder 2"/>
          <p:cNvSpPr>
            <a:spLocks noGrp="1"/>
          </p:cNvSpPr>
          <p:nvPr>
            <p:ph idx="1"/>
          </p:nvPr>
        </p:nvSpPr>
        <p:spPr>
          <a:xfrm>
            <a:off x="628650" y="1825625"/>
            <a:ext cx="4907854" cy="4351338"/>
          </a:xfrm>
        </p:spPr>
        <p:txBody>
          <a:bodyPr>
            <a:normAutofit/>
          </a:bodyPr>
          <a:lstStyle/>
          <a:p>
            <a:pPr>
              <a:lnSpc>
                <a:spcPct val="150000"/>
              </a:lnSpc>
            </a:pPr>
            <a:r>
              <a:rPr lang="zh-CN" altLang="en-US" dirty="0"/>
              <a:t>将磁盘请求队列分成若干个长度为</a:t>
            </a:r>
            <a:r>
              <a:rPr lang="en-US" altLang="zh-CN" dirty="0"/>
              <a:t>N</a:t>
            </a:r>
            <a:r>
              <a:rPr lang="zh-CN" altLang="en-US" dirty="0"/>
              <a:t>的子队列，磁盘调度按先来先服务算法依次处理这些队列。当正在处理某子队列时，如果又出现新的磁盘</a:t>
            </a:r>
            <a:r>
              <a:rPr lang="en-US" altLang="zh-CN" dirty="0"/>
              <a:t>I/O</a:t>
            </a:r>
            <a:r>
              <a:rPr lang="zh-CN" altLang="en-US" dirty="0"/>
              <a:t>请求，便将新请求进程放入其它队列。每个队列按电梯算法处理</a:t>
            </a:r>
          </a:p>
          <a:p>
            <a:pPr>
              <a:lnSpc>
                <a:spcPct val="150000"/>
              </a:lnSpc>
            </a:pPr>
            <a:endParaRPr lang="en-US" dirty="0"/>
          </a:p>
        </p:txBody>
      </p:sp>
      <p:sp>
        <p:nvSpPr>
          <p:cNvPr id="4" name="Rectangle 3"/>
          <p:cNvSpPr/>
          <p:nvPr/>
        </p:nvSpPr>
        <p:spPr>
          <a:xfrm>
            <a:off x="5724395" y="1950792"/>
            <a:ext cx="2918564" cy="30469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marL="342900" indent="-342900">
              <a:lnSpc>
                <a:spcPct val="200000"/>
              </a:lnSpc>
              <a:buFont typeface="Arial" charset="0"/>
              <a:buChar char="•"/>
            </a:pPr>
            <a:r>
              <a:rPr lang="en-US" altLang="zh-CN" sz="2400" dirty="0">
                <a:solidFill>
                  <a:schemeClr val="lt1"/>
                </a:solidFill>
              </a:rPr>
              <a:t>N</a:t>
            </a:r>
            <a:r>
              <a:rPr lang="zh-CN" altLang="en-US" sz="2400" dirty="0">
                <a:solidFill>
                  <a:schemeClr val="lt1"/>
                </a:solidFill>
              </a:rPr>
              <a:t>很大时性能接近电梯算法</a:t>
            </a:r>
          </a:p>
          <a:p>
            <a:pPr marL="342900" indent="-342900">
              <a:lnSpc>
                <a:spcPct val="200000"/>
              </a:lnSpc>
              <a:buFont typeface="Arial" charset="0"/>
              <a:buChar char="•"/>
            </a:pPr>
            <a:r>
              <a:rPr lang="en-US" altLang="zh-CN" sz="2400" dirty="0">
                <a:solidFill>
                  <a:schemeClr val="lt1"/>
                </a:solidFill>
              </a:rPr>
              <a:t>N</a:t>
            </a:r>
            <a:r>
              <a:rPr lang="zh-CN" altLang="en-US" sz="2400" dirty="0">
                <a:solidFill>
                  <a:schemeClr val="lt1"/>
                </a:solidFill>
              </a:rPr>
              <a:t>很小时蜕化为</a:t>
            </a:r>
            <a:r>
              <a:rPr lang="en-US" altLang="zh-CN" sz="2400" dirty="0">
                <a:solidFill>
                  <a:schemeClr val="lt1"/>
                </a:solidFill>
              </a:rPr>
              <a:t>FCFS</a:t>
            </a:r>
            <a:r>
              <a:rPr lang="zh-CN" altLang="en-US" sz="2400" dirty="0">
                <a:solidFill>
                  <a:schemeClr val="lt1"/>
                </a:solidFill>
              </a:rPr>
              <a:t>算法</a:t>
            </a:r>
          </a:p>
        </p:txBody>
      </p:sp>
    </p:spTree>
    <p:extLst>
      <p:ext uri="{BB962C8B-B14F-4D97-AF65-F5344CB8AC3E}">
        <p14:creationId xmlns:p14="http://schemas.microsoft.com/office/powerpoint/2010/main" val="11419587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859755143"/>
              </p:ext>
            </p:extLst>
          </p:nvPr>
        </p:nvGraphicFramePr>
        <p:xfrm>
          <a:off x="133803" y="1018409"/>
          <a:ext cx="7605940" cy="5464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6186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.5  </a:t>
            </a:r>
            <a:r>
              <a:rPr lang="zh-CN" altLang="en-US" dirty="0"/>
              <a:t>独立磁盘冗余阵列</a:t>
            </a:r>
            <a:endParaRPr lang="en-US" dirty="0"/>
          </a:p>
        </p:txBody>
      </p:sp>
      <p:sp>
        <p:nvSpPr>
          <p:cNvPr id="3" name="Content Placeholder 2"/>
          <p:cNvSpPr>
            <a:spLocks noGrp="1"/>
          </p:cNvSpPr>
          <p:nvPr>
            <p:ph idx="1"/>
          </p:nvPr>
        </p:nvSpPr>
        <p:spPr>
          <a:xfrm>
            <a:off x="628650" y="1825625"/>
            <a:ext cx="8177148" cy="4351338"/>
          </a:xfrm>
        </p:spPr>
        <p:txBody>
          <a:bodyPr>
            <a:normAutofit fontScale="92500"/>
          </a:bodyPr>
          <a:lstStyle/>
          <a:p>
            <a:pPr>
              <a:lnSpc>
                <a:spcPct val="150000"/>
              </a:lnSpc>
            </a:pPr>
            <a:r>
              <a:rPr lang="zh-CN" altLang="en-US" dirty="0">
                <a:solidFill>
                  <a:srgbClr val="0070C0"/>
                </a:solidFill>
              </a:rPr>
              <a:t>目的：</a:t>
            </a:r>
            <a:r>
              <a:rPr lang="zh-CN" altLang="en-US" dirty="0"/>
              <a:t>通过在不同磁盘上维护冗余数据来增加容错性，把数据分布到小的独立单元，可并行工作存取以提高性能</a:t>
            </a:r>
          </a:p>
          <a:p>
            <a:pPr>
              <a:lnSpc>
                <a:spcPct val="150000"/>
              </a:lnSpc>
            </a:pPr>
            <a:r>
              <a:rPr lang="zh-CN" altLang="en-US" dirty="0">
                <a:solidFill>
                  <a:srgbClr val="0070C0"/>
                </a:solidFill>
              </a:rPr>
              <a:t>策略：</a:t>
            </a:r>
            <a:r>
              <a:rPr lang="zh-CN" altLang="en-US" dirty="0"/>
              <a:t>用一组容量小、独立的、可并行工作的磁盘驱动器组成阵列来代替单一的大容量磁盘，再增加冗余技术，数据分布存储，单个</a:t>
            </a:r>
            <a:r>
              <a:rPr lang="en-US" altLang="zh-CN" dirty="0"/>
              <a:t>I/O</a:t>
            </a:r>
            <a:r>
              <a:rPr lang="zh-CN" altLang="en-US" dirty="0"/>
              <a:t>请求能并行地从多个磁盘驱动器同时存取数据</a:t>
            </a:r>
          </a:p>
          <a:p>
            <a:pPr>
              <a:lnSpc>
                <a:spcPct val="150000"/>
              </a:lnSpc>
            </a:pPr>
            <a:r>
              <a:rPr lang="zh-CN" altLang="en-US" dirty="0">
                <a:solidFill>
                  <a:srgbClr val="0070C0"/>
                </a:solidFill>
              </a:rPr>
              <a:t>组织方式：</a:t>
            </a:r>
            <a:r>
              <a:rPr lang="zh-CN" altLang="en-US" dirty="0"/>
              <a:t>各种类型的</a:t>
            </a:r>
            <a:r>
              <a:rPr lang="en-US" altLang="zh-CN" dirty="0"/>
              <a:t>RAID</a:t>
            </a:r>
            <a:r>
              <a:rPr lang="zh-CN" altLang="en-US" dirty="0"/>
              <a:t>，主要差别在于冗余信息数量和容错级别，及冗余信息是集中在一个磁盘还是分散在多个磁盘上</a:t>
            </a:r>
          </a:p>
          <a:p>
            <a:pPr>
              <a:lnSpc>
                <a:spcPct val="150000"/>
              </a:lnSpc>
            </a:pPr>
            <a:endParaRPr lang="en-US" dirty="0"/>
          </a:p>
        </p:txBody>
      </p:sp>
    </p:spTree>
    <p:extLst>
      <p:ext uri="{BB962C8B-B14F-4D97-AF65-F5344CB8AC3E}">
        <p14:creationId xmlns:p14="http://schemas.microsoft.com/office/powerpoint/2010/main" val="3987488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.5</a:t>
            </a:r>
            <a:r>
              <a:rPr lang="zh-CN" altLang="en-US" dirty="0"/>
              <a:t>：</a:t>
            </a:r>
            <a:r>
              <a:rPr lang="en-US" altLang="zh-CN" dirty="0"/>
              <a:t>RAID</a:t>
            </a:r>
            <a:r>
              <a:rPr lang="zh-CN" altLang="en-US" dirty="0"/>
              <a:t> </a:t>
            </a:r>
            <a:r>
              <a:rPr lang="en-US" altLang="zh-CN" dirty="0"/>
              <a:t>0</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zh-CN" altLang="en-US" dirty="0"/>
              <a:t>数据划成条块被分布存储在横跨阵列中的所有磁盘上</a:t>
            </a:r>
          </a:p>
          <a:p>
            <a:pPr>
              <a:lnSpc>
                <a:spcPct val="150000"/>
              </a:lnSpc>
            </a:pPr>
            <a:r>
              <a:rPr lang="zh-CN" altLang="en-US" dirty="0"/>
              <a:t>逻辑上连续的数据条块，在物理上可被依次存储在横向相邻的磁盘驱动器上</a:t>
            </a:r>
          </a:p>
          <a:p>
            <a:pPr>
              <a:lnSpc>
                <a:spcPct val="150000"/>
              </a:lnSpc>
            </a:pPr>
            <a:r>
              <a:rPr lang="zh-CN" altLang="en-US" dirty="0"/>
              <a:t>通过阵列管理软件进行逻辑地址空间到物理地址空间的映射</a:t>
            </a:r>
          </a:p>
          <a:p>
            <a:pPr>
              <a:lnSpc>
                <a:spcPct val="150000"/>
              </a:lnSpc>
            </a:pPr>
            <a:r>
              <a:rPr lang="zh-CN" altLang="en-US" dirty="0">
                <a:solidFill>
                  <a:srgbClr val="FF0000"/>
                </a:solidFill>
              </a:rPr>
              <a:t>不存储校验信息</a:t>
            </a:r>
          </a:p>
          <a:p>
            <a:pPr lvl="1">
              <a:lnSpc>
                <a:spcPct val="150000"/>
              </a:lnSpc>
            </a:pPr>
            <a:r>
              <a:rPr lang="zh-CN" altLang="en-US" dirty="0"/>
              <a:t>具有最好的读写性能和最低的成本</a:t>
            </a:r>
          </a:p>
          <a:p>
            <a:pPr lvl="1">
              <a:lnSpc>
                <a:spcPct val="150000"/>
              </a:lnSpc>
            </a:pPr>
            <a:r>
              <a:rPr lang="zh-CN" altLang="en-US" dirty="0"/>
              <a:t>磁盘的利用率是</a:t>
            </a:r>
            <a:r>
              <a:rPr lang="en-US" altLang="zh-CN" dirty="0"/>
              <a:t>100%</a:t>
            </a:r>
          </a:p>
          <a:p>
            <a:pPr lvl="1">
              <a:lnSpc>
                <a:spcPct val="150000"/>
              </a:lnSpc>
            </a:pPr>
            <a:r>
              <a:rPr lang="zh-CN" altLang="en-US" dirty="0"/>
              <a:t>安全性最低</a:t>
            </a:r>
          </a:p>
          <a:p>
            <a:pPr>
              <a:lnSpc>
                <a:spcPct val="150000"/>
              </a:lnSpc>
            </a:pPr>
            <a:endParaRPr lang="en-US" dirty="0"/>
          </a:p>
        </p:txBody>
      </p:sp>
    </p:spTree>
    <p:extLst>
      <p:ext uri="{BB962C8B-B14F-4D97-AF65-F5344CB8AC3E}">
        <p14:creationId xmlns:p14="http://schemas.microsoft.com/office/powerpoint/2010/main" val="21221917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69" name="Group 4"/>
          <p:cNvGrpSpPr>
            <a:grpSpLocks/>
          </p:cNvGrpSpPr>
          <p:nvPr/>
        </p:nvGrpSpPr>
        <p:grpSpPr bwMode="auto">
          <a:xfrm>
            <a:off x="1116013" y="1989138"/>
            <a:ext cx="6705600" cy="2513012"/>
            <a:chOff x="528" y="1441"/>
            <a:chExt cx="4224" cy="1583"/>
          </a:xfrm>
        </p:grpSpPr>
        <p:grpSp>
          <p:nvGrpSpPr>
            <p:cNvPr id="135171" name="Group 5"/>
            <p:cNvGrpSpPr>
              <a:grpSpLocks/>
            </p:cNvGrpSpPr>
            <p:nvPr/>
          </p:nvGrpSpPr>
          <p:grpSpPr bwMode="auto">
            <a:xfrm>
              <a:off x="528" y="1441"/>
              <a:ext cx="845" cy="1583"/>
              <a:chOff x="2160" y="2064"/>
              <a:chExt cx="1080" cy="2184"/>
            </a:xfrm>
          </p:grpSpPr>
          <p:sp>
            <p:nvSpPr>
              <p:cNvPr id="135212" name="AutoShape 6"/>
              <p:cNvSpPr>
                <a:spLocks noChangeArrowheads="1"/>
              </p:cNvSpPr>
              <p:nvPr/>
            </p:nvSpPr>
            <p:spPr bwMode="auto">
              <a:xfrm>
                <a:off x="216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5213" name="Text Box 7"/>
              <p:cNvSpPr txBox="1">
                <a:spLocks noChangeArrowheads="1"/>
              </p:cNvSpPr>
              <p:nvPr/>
            </p:nvSpPr>
            <p:spPr bwMode="auto">
              <a:xfrm>
                <a:off x="234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Strip0</a:t>
                </a:r>
              </a:p>
            </p:txBody>
          </p:sp>
          <p:sp>
            <p:nvSpPr>
              <p:cNvPr id="135214" name="Text Box 8"/>
              <p:cNvSpPr txBox="1">
                <a:spLocks noChangeArrowheads="1"/>
              </p:cNvSpPr>
              <p:nvPr/>
            </p:nvSpPr>
            <p:spPr bwMode="auto">
              <a:xfrm>
                <a:off x="234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Strip4</a:t>
                </a:r>
              </a:p>
            </p:txBody>
          </p:sp>
          <p:sp>
            <p:nvSpPr>
              <p:cNvPr id="135215" name="Text Box 9"/>
              <p:cNvSpPr txBox="1">
                <a:spLocks noChangeArrowheads="1"/>
              </p:cNvSpPr>
              <p:nvPr/>
            </p:nvSpPr>
            <p:spPr bwMode="auto">
              <a:xfrm>
                <a:off x="2340" y="3312"/>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Strip8</a:t>
                </a:r>
              </a:p>
            </p:txBody>
          </p:sp>
          <p:sp>
            <p:nvSpPr>
              <p:cNvPr id="135216" name="Text Box 10"/>
              <p:cNvSpPr txBox="1">
                <a:spLocks noChangeArrowheads="1"/>
              </p:cNvSpPr>
              <p:nvPr/>
            </p:nvSpPr>
            <p:spPr bwMode="auto">
              <a:xfrm>
                <a:off x="234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Strip12</a:t>
                </a:r>
              </a:p>
            </p:txBody>
          </p:sp>
          <p:sp>
            <p:nvSpPr>
              <p:cNvPr id="135217" name="Freeform 11"/>
              <p:cNvSpPr>
                <a:spLocks/>
              </p:cNvSpPr>
              <p:nvPr/>
            </p:nvSpPr>
            <p:spPr bwMode="auto">
              <a:xfrm>
                <a:off x="216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18" name="Freeform 12"/>
              <p:cNvSpPr>
                <a:spLocks/>
              </p:cNvSpPr>
              <p:nvPr/>
            </p:nvSpPr>
            <p:spPr bwMode="auto">
              <a:xfrm>
                <a:off x="216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19" name="Freeform 13"/>
              <p:cNvSpPr>
                <a:spLocks/>
              </p:cNvSpPr>
              <p:nvPr/>
            </p:nvSpPr>
            <p:spPr bwMode="auto">
              <a:xfrm>
                <a:off x="216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20" name="Freeform 14"/>
              <p:cNvSpPr>
                <a:spLocks/>
              </p:cNvSpPr>
              <p:nvPr/>
            </p:nvSpPr>
            <p:spPr bwMode="auto">
              <a:xfrm>
                <a:off x="216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21" name="Line 15"/>
              <p:cNvSpPr>
                <a:spLocks noChangeShapeType="1"/>
              </p:cNvSpPr>
              <p:nvPr/>
            </p:nvSpPr>
            <p:spPr bwMode="auto">
              <a:xfrm>
                <a:off x="324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5172" name="Group 16"/>
            <p:cNvGrpSpPr>
              <a:grpSpLocks/>
            </p:cNvGrpSpPr>
            <p:nvPr/>
          </p:nvGrpSpPr>
          <p:grpSpPr bwMode="auto">
            <a:xfrm>
              <a:off x="1655" y="1441"/>
              <a:ext cx="844" cy="1583"/>
              <a:chOff x="3600" y="2064"/>
              <a:chExt cx="1080" cy="2184"/>
            </a:xfrm>
          </p:grpSpPr>
          <p:sp>
            <p:nvSpPr>
              <p:cNvPr id="135202" name="AutoShape 17"/>
              <p:cNvSpPr>
                <a:spLocks noChangeArrowheads="1"/>
              </p:cNvSpPr>
              <p:nvPr/>
            </p:nvSpPr>
            <p:spPr bwMode="auto">
              <a:xfrm>
                <a:off x="360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5203" name="Text Box 18"/>
              <p:cNvSpPr txBox="1">
                <a:spLocks noChangeArrowheads="1"/>
              </p:cNvSpPr>
              <p:nvPr/>
            </p:nvSpPr>
            <p:spPr bwMode="auto">
              <a:xfrm>
                <a:off x="378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a:t>
                </a:r>
              </a:p>
            </p:txBody>
          </p:sp>
          <p:sp>
            <p:nvSpPr>
              <p:cNvPr id="135204" name="Text Box 19"/>
              <p:cNvSpPr txBox="1">
                <a:spLocks noChangeArrowheads="1"/>
              </p:cNvSpPr>
              <p:nvPr/>
            </p:nvSpPr>
            <p:spPr bwMode="auto">
              <a:xfrm>
                <a:off x="378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600" b="1">
                    <a:solidFill>
                      <a:srgbClr val="0000CC"/>
                    </a:solidFill>
                    <a:latin typeface="Times New Roman" charset="0"/>
                  </a:rPr>
                  <a:t>Strip5</a:t>
                </a:r>
              </a:p>
            </p:txBody>
          </p:sp>
          <p:sp>
            <p:nvSpPr>
              <p:cNvPr id="135205" name="Text Box 20"/>
              <p:cNvSpPr txBox="1">
                <a:spLocks noChangeArrowheads="1"/>
              </p:cNvSpPr>
              <p:nvPr/>
            </p:nvSpPr>
            <p:spPr bwMode="auto">
              <a:xfrm>
                <a:off x="3780" y="3312"/>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600" b="1">
                    <a:solidFill>
                      <a:srgbClr val="0000CC"/>
                    </a:solidFill>
                    <a:latin typeface="Times New Roman" charset="0"/>
                  </a:rPr>
                  <a:t>Strip9</a:t>
                </a:r>
              </a:p>
            </p:txBody>
          </p:sp>
          <p:sp>
            <p:nvSpPr>
              <p:cNvPr id="135206" name="Text Box 21"/>
              <p:cNvSpPr txBox="1">
                <a:spLocks noChangeArrowheads="1"/>
              </p:cNvSpPr>
              <p:nvPr/>
            </p:nvSpPr>
            <p:spPr bwMode="auto">
              <a:xfrm>
                <a:off x="378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600" b="1">
                    <a:solidFill>
                      <a:srgbClr val="0000CC"/>
                    </a:solidFill>
                    <a:latin typeface="Times New Roman" charset="0"/>
                  </a:rPr>
                  <a:t>Strip13</a:t>
                </a:r>
              </a:p>
            </p:txBody>
          </p:sp>
          <p:sp>
            <p:nvSpPr>
              <p:cNvPr id="135207" name="Freeform 22"/>
              <p:cNvSpPr>
                <a:spLocks/>
              </p:cNvSpPr>
              <p:nvPr/>
            </p:nvSpPr>
            <p:spPr bwMode="auto">
              <a:xfrm>
                <a:off x="360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08" name="Freeform 23"/>
              <p:cNvSpPr>
                <a:spLocks/>
              </p:cNvSpPr>
              <p:nvPr/>
            </p:nvSpPr>
            <p:spPr bwMode="auto">
              <a:xfrm>
                <a:off x="360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09" name="Freeform 24"/>
              <p:cNvSpPr>
                <a:spLocks/>
              </p:cNvSpPr>
              <p:nvPr/>
            </p:nvSpPr>
            <p:spPr bwMode="auto">
              <a:xfrm>
                <a:off x="360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10" name="Freeform 25"/>
              <p:cNvSpPr>
                <a:spLocks/>
              </p:cNvSpPr>
              <p:nvPr/>
            </p:nvSpPr>
            <p:spPr bwMode="auto">
              <a:xfrm>
                <a:off x="360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11" name="Line 26"/>
              <p:cNvSpPr>
                <a:spLocks noChangeShapeType="1"/>
              </p:cNvSpPr>
              <p:nvPr/>
            </p:nvSpPr>
            <p:spPr bwMode="auto">
              <a:xfrm>
                <a:off x="468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5173" name="Text Box 27"/>
            <p:cNvSpPr txBox="1">
              <a:spLocks noChangeArrowheads="1"/>
            </p:cNvSpPr>
            <p:nvPr/>
          </p:nvSpPr>
          <p:spPr bwMode="auto">
            <a:xfrm>
              <a:off x="2921" y="2345"/>
              <a:ext cx="704" cy="226"/>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900" b="1">
                  <a:solidFill>
                    <a:srgbClr val="0000CC"/>
                  </a:solidFill>
                  <a:latin typeface="Times New Roman" charset="0"/>
                </a:rPr>
                <a:t>Strip10</a:t>
              </a:r>
            </a:p>
          </p:txBody>
        </p:sp>
        <p:sp>
          <p:nvSpPr>
            <p:cNvPr id="135174" name="Line 28"/>
            <p:cNvSpPr>
              <a:spLocks noChangeShapeType="1"/>
            </p:cNvSpPr>
            <p:nvPr/>
          </p:nvSpPr>
          <p:spPr bwMode="auto">
            <a:xfrm>
              <a:off x="3625" y="2345"/>
              <a:ext cx="0"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5175" name="Group 29"/>
            <p:cNvGrpSpPr>
              <a:grpSpLocks/>
            </p:cNvGrpSpPr>
            <p:nvPr/>
          </p:nvGrpSpPr>
          <p:grpSpPr bwMode="auto">
            <a:xfrm>
              <a:off x="3907" y="1441"/>
              <a:ext cx="845" cy="1583"/>
              <a:chOff x="5040" y="2064"/>
              <a:chExt cx="1080" cy="2184"/>
            </a:xfrm>
          </p:grpSpPr>
          <p:sp>
            <p:nvSpPr>
              <p:cNvPr id="135193" name="AutoShape 30"/>
              <p:cNvSpPr>
                <a:spLocks noChangeArrowheads="1"/>
              </p:cNvSpPr>
              <p:nvPr/>
            </p:nvSpPr>
            <p:spPr bwMode="auto">
              <a:xfrm>
                <a:off x="504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5194" name="Text Box 31"/>
              <p:cNvSpPr txBox="1">
                <a:spLocks noChangeArrowheads="1"/>
              </p:cNvSpPr>
              <p:nvPr/>
            </p:nvSpPr>
            <p:spPr bwMode="auto">
              <a:xfrm>
                <a:off x="522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Strip3</a:t>
                </a:r>
              </a:p>
            </p:txBody>
          </p:sp>
          <p:sp>
            <p:nvSpPr>
              <p:cNvPr id="135195" name="Text Box 32"/>
              <p:cNvSpPr txBox="1">
                <a:spLocks noChangeArrowheads="1"/>
              </p:cNvSpPr>
              <p:nvPr/>
            </p:nvSpPr>
            <p:spPr bwMode="auto">
              <a:xfrm>
                <a:off x="522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Strip7</a:t>
                </a:r>
              </a:p>
            </p:txBody>
          </p:sp>
          <p:sp>
            <p:nvSpPr>
              <p:cNvPr id="135196" name="Text Box 33"/>
              <p:cNvSpPr txBox="1">
                <a:spLocks noChangeArrowheads="1"/>
              </p:cNvSpPr>
              <p:nvPr/>
            </p:nvSpPr>
            <p:spPr bwMode="auto">
              <a:xfrm>
                <a:off x="522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Strip15</a:t>
                </a:r>
              </a:p>
            </p:txBody>
          </p:sp>
          <p:sp>
            <p:nvSpPr>
              <p:cNvPr id="135197" name="Freeform 34"/>
              <p:cNvSpPr>
                <a:spLocks/>
              </p:cNvSpPr>
              <p:nvPr/>
            </p:nvSpPr>
            <p:spPr bwMode="auto">
              <a:xfrm>
                <a:off x="504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98" name="Freeform 35"/>
              <p:cNvSpPr>
                <a:spLocks/>
              </p:cNvSpPr>
              <p:nvPr/>
            </p:nvSpPr>
            <p:spPr bwMode="auto">
              <a:xfrm>
                <a:off x="504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99" name="Freeform 36"/>
              <p:cNvSpPr>
                <a:spLocks/>
              </p:cNvSpPr>
              <p:nvPr/>
            </p:nvSpPr>
            <p:spPr bwMode="auto">
              <a:xfrm>
                <a:off x="504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200" name="Line 37"/>
              <p:cNvSpPr>
                <a:spLocks noChangeShapeType="1"/>
              </p:cNvSpPr>
              <p:nvPr/>
            </p:nvSpPr>
            <p:spPr bwMode="auto">
              <a:xfrm>
                <a:off x="612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201" name="Freeform 38"/>
              <p:cNvSpPr>
                <a:spLocks/>
              </p:cNvSpPr>
              <p:nvPr/>
            </p:nvSpPr>
            <p:spPr bwMode="auto">
              <a:xfrm>
                <a:off x="504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5176" name="Text Box 39"/>
            <p:cNvSpPr txBox="1">
              <a:spLocks noChangeArrowheads="1"/>
            </p:cNvSpPr>
            <p:nvPr/>
          </p:nvSpPr>
          <p:spPr bwMode="auto">
            <a:xfrm>
              <a:off x="2921" y="2345"/>
              <a:ext cx="704" cy="226"/>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900" b="1">
                  <a:solidFill>
                    <a:srgbClr val="0000CC"/>
                  </a:solidFill>
                  <a:latin typeface="Times New Roman" charset="0"/>
                </a:rPr>
                <a:t>Strip10</a:t>
              </a:r>
            </a:p>
          </p:txBody>
        </p:sp>
        <p:sp>
          <p:nvSpPr>
            <p:cNvPr id="135177" name="Text Box 40"/>
            <p:cNvSpPr txBox="1">
              <a:spLocks noChangeArrowheads="1"/>
            </p:cNvSpPr>
            <p:nvPr/>
          </p:nvSpPr>
          <p:spPr bwMode="auto">
            <a:xfrm>
              <a:off x="4048" y="2345"/>
              <a:ext cx="704" cy="226"/>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Strip11</a:t>
              </a:r>
            </a:p>
          </p:txBody>
        </p:sp>
        <p:grpSp>
          <p:nvGrpSpPr>
            <p:cNvPr id="135178" name="Group 41"/>
            <p:cNvGrpSpPr>
              <a:grpSpLocks/>
            </p:cNvGrpSpPr>
            <p:nvPr/>
          </p:nvGrpSpPr>
          <p:grpSpPr bwMode="auto">
            <a:xfrm>
              <a:off x="2781" y="1441"/>
              <a:ext cx="844" cy="1583"/>
              <a:chOff x="5040" y="2064"/>
              <a:chExt cx="1080" cy="2184"/>
            </a:xfrm>
          </p:grpSpPr>
          <p:sp>
            <p:nvSpPr>
              <p:cNvPr id="135185" name="AutoShape 42"/>
              <p:cNvSpPr>
                <a:spLocks noChangeArrowheads="1"/>
              </p:cNvSpPr>
              <p:nvPr/>
            </p:nvSpPr>
            <p:spPr bwMode="auto">
              <a:xfrm>
                <a:off x="504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5186" name="Text Box 43"/>
              <p:cNvSpPr txBox="1">
                <a:spLocks noChangeArrowheads="1"/>
              </p:cNvSpPr>
              <p:nvPr/>
            </p:nvSpPr>
            <p:spPr bwMode="auto">
              <a:xfrm>
                <a:off x="522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600" b="1">
                    <a:solidFill>
                      <a:srgbClr val="0000CC"/>
                    </a:solidFill>
                    <a:latin typeface="Times New Roman" charset="0"/>
                  </a:rPr>
                  <a:t>Strip2</a:t>
                </a:r>
              </a:p>
            </p:txBody>
          </p:sp>
          <p:sp>
            <p:nvSpPr>
              <p:cNvPr id="135187" name="Text Box 44"/>
              <p:cNvSpPr txBox="1">
                <a:spLocks noChangeArrowheads="1"/>
              </p:cNvSpPr>
              <p:nvPr/>
            </p:nvSpPr>
            <p:spPr bwMode="auto">
              <a:xfrm>
                <a:off x="522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600" b="1">
                    <a:solidFill>
                      <a:srgbClr val="0000CC"/>
                    </a:solidFill>
                    <a:latin typeface="Times New Roman" charset="0"/>
                  </a:rPr>
                  <a:t>Strip6</a:t>
                </a:r>
              </a:p>
            </p:txBody>
          </p:sp>
          <p:sp>
            <p:nvSpPr>
              <p:cNvPr id="135188" name="Text Box 45"/>
              <p:cNvSpPr txBox="1">
                <a:spLocks noChangeArrowheads="1"/>
              </p:cNvSpPr>
              <p:nvPr/>
            </p:nvSpPr>
            <p:spPr bwMode="auto">
              <a:xfrm>
                <a:off x="522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Strip14</a:t>
                </a:r>
              </a:p>
            </p:txBody>
          </p:sp>
          <p:sp>
            <p:nvSpPr>
              <p:cNvPr id="135189" name="Freeform 46"/>
              <p:cNvSpPr>
                <a:spLocks/>
              </p:cNvSpPr>
              <p:nvPr/>
            </p:nvSpPr>
            <p:spPr bwMode="auto">
              <a:xfrm>
                <a:off x="504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90" name="Freeform 47"/>
              <p:cNvSpPr>
                <a:spLocks/>
              </p:cNvSpPr>
              <p:nvPr/>
            </p:nvSpPr>
            <p:spPr bwMode="auto">
              <a:xfrm>
                <a:off x="504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91" name="Freeform 48"/>
              <p:cNvSpPr>
                <a:spLocks/>
              </p:cNvSpPr>
              <p:nvPr/>
            </p:nvSpPr>
            <p:spPr bwMode="auto">
              <a:xfrm>
                <a:off x="504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92" name="Line 49"/>
              <p:cNvSpPr>
                <a:spLocks noChangeShapeType="1"/>
              </p:cNvSpPr>
              <p:nvPr/>
            </p:nvSpPr>
            <p:spPr bwMode="auto">
              <a:xfrm>
                <a:off x="612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5179" name="Line 50"/>
            <p:cNvSpPr>
              <a:spLocks noChangeShapeType="1"/>
            </p:cNvSpPr>
            <p:nvPr/>
          </p:nvSpPr>
          <p:spPr bwMode="auto">
            <a:xfrm>
              <a:off x="3625" y="2345"/>
              <a:ext cx="0" cy="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0" name="Freeform 51"/>
            <p:cNvSpPr>
              <a:spLocks/>
            </p:cNvSpPr>
            <p:nvPr/>
          </p:nvSpPr>
          <p:spPr bwMode="auto">
            <a:xfrm>
              <a:off x="3907" y="2458"/>
              <a:ext cx="845" cy="113"/>
            </a:xfrm>
            <a:custGeom>
              <a:avLst/>
              <a:gdLst>
                <a:gd name="T0" fmla="*/ 0 w 1440"/>
                <a:gd name="T1" fmla="*/ 0 h 468"/>
                <a:gd name="T2" fmla="*/ 6 w 1440"/>
                <a:gd name="T3" fmla="*/ 0 h 468"/>
                <a:gd name="T4" fmla="*/ 12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81" name="Line 52"/>
            <p:cNvSpPr>
              <a:spLocks noChangeShapeType="1"/>
            </p:cNvSpPr>
            <p:nvPr/>
          </p:nvSpPr>
          <p:spPr bwMode="auto">
            <a:xfrm>
              <a:off x="4752" y="2345"/>
              <a:ext cx="0" cy="2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182" name="Text Box 53"/>
            <p:cNvSpPr txBox="1">
              <a:spLocks noChangeArrowheads="1"/>
            </p:cNvSpPr>
            <p:nvPr/>
          </p:nvSpPr>
          <p:spPr bwMode="auto">
            <a:xfrm>
              <a:off x="2921" y="2345"/>
              <a:ext cx="704" cy="226"/>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Strip10</a:t>
              </a:r>
            </a:p>
          </p:txBody>
        </p:sp>
        <p:sp>
          <p:nvSpPr>
            <p:cNvPr id="135183" name="Freeform 54"/>
            <p:cNvSpPr>
              <a:spLocks/>
            </p:cNvSpPr>
            <p:nvPr/>
          </p:nvSpPr>
          <p:spPr bwMode="auto">
            <a:xfrm>
              <a:off x="2781" y="2458"/>
              <a:ext cx="844" cy="113"/>
            </a:xfrm>
            <a:custGeom>
              <a:avLst/>
              <a:gdLst>
                <a:gd name="T0" fmla="*/ 0 w 1440"/>
                <a:gd name="T1" fmla="*/ 0 h 468"/>
                <a:gd name="T2" fmla="*/ 6 w 1440"/>
                <a:gd name="T3" fmla="*/ 0 h 468"/>
                <a:gd name="T4" fmla="*/ 12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84" name="Line 55"/>
            <p:cNvSpPr>
              <a:spLocks noChangeShapeType="1"/>
            </p:cNvSpPr>
            <p:nvPr/>
          </p:nvSpPr>
          <p:spPr bwMode="auto">
            <a:xfrm>
              <a:off x="3625" y="2345"/>
              <a:ext cx="0" cy="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5170" name="Rectangle 56"/>
          <p:cNvSpPr>
            <a:spLocks noChangeArrowheads="1"/>
          </p:cNvSpPr>
          <p:nvPr/>
        </p:nvSpPr>
        <p:spPr bwMode="auto">
          <a:xfrm>
            <a:off x="827088" y="5157788"/>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lnSpc>
                <a:spcPct val="90000"/>
              </a:lnSpc>
              <a:spcBef>
                <a:spcPct val="20000"/>
              </a:spcBef>
              <a:buClrTx/>
              <a:buSzTx/>
              <a:buFontTx/>
              <a:buNone/>
            </a:pPr>
            <a:r>
              <a:rPr lang="en-US" altLang="zh-CN" sz="3600" b="1">
                <a:solidFill>
                  <a:srgbClr val="0000CC"/>
                </a:solidFill>
                <a:latin typeface="Times New Roman" charset="0"/>
                <a:ea typeface="隶书" charset="0"/>
              </a:rPr>
              <a:t>RAID0 </a:t>
            </a:r>
            <a:r>
              <a:rPr lang="zh-CN" altLang="en-US" sz="3600" b="1">
                <a:solidFill>
                  <a:srgbClr val="0000CC"/>
                </a:solidFill>
                <a:latin typeface="Times New Roman" charset="0"/>
                <a:ea typeface="隶书" charset="0"/>
              </a:rPr>
              <a:t>无冗余磁盘</a:t>
            </a:r>
            <a:endParaRPr lang="zh-CN" altLang="en-US" sz="4400" b="1">
              <a:solidFill>
                <a:srgbClr val="0000CC"/>
              </a:solidFill>
              <a:latin typeface="Times New Roman" charset="0"/>
              <a:ea typeface="隶书" charset="0"/>
            </a:endParaRPr>
          </a:p>
        </p:txBody>
      </p:sp>
    </p:spTree>
    <p:extLst>
      <p:ext uri="{BB962C8B-B14F-4D97-AF65-F5344CB8AC3E}">
        <p14:creationId xmlns:p14="http://schemas.microsoft.com/office/powerpoint/2010/main" val="86936448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.5</a:t>
            </a:r>
            <a:r>
              <a:rPr lang="zh-CN" altLang="en-US" dirty="0"/>
              <a:t>：</a:t>
            </a:r>
            <a:r>
              <a:rPr lang="en-US" altLang="zh-CN" dirty="0"/>
              <a:t>RAID 1</a:t>
            </a:r>
            <a:endParaRPr lang="en-US" dirty="0"/>
          </a:p>
        </p:txBody>
      </p:sp>
      <p:sp>
        <p:nvSpPr>
          <p:cNvPr id="3" name="Content Placeholder 2"/>
          <p:cNvSpPr>
            <a:spLocks noGrp="1"/>
          </p:cNvSpPr>
          <p:nvPr>
            <p:ph idx="1"/>
          </p:nvPr>
        </p:nvSpPr>
        <p:spPr/>
        <p:txBody>
          <a:bodyPr/>
          <a:lstStyle/>
          <a:p>
            <a:r>
              <a:rPr lang="zh-CN" altLang="en-US" dirty="0"/>
              <a:t>双份数据，每个盘都有一个包含相同数据的镜像盘</a:t>
            </a:r>
          </a:p>
          <a:p>
            <a:r>
              <a:rPr lang="zh-CN" altLang="en-US" dirty="0"/>
              <a:t>①读请求能通过包含相同请求数据中的任何一个磁盘提供服务，其中的一个所花查找和搜索时间最少</a:t>
            </a:r>
          </a:p>
          <a:p>
            <a:r>
              <a:rPr lang="zh-CN" altLang="en-US" dirty="0"/>
              <a:t>②写操作时，要求改写对应的两个数据子块，可采用并行操作，写操作的性能由并行操作中较慢的一个决定</a:t>
            </a:r>
          </a:p>
          <a:p>
            <a:r>
              <a:rPr lang="zh-CN" altLang="en-US" dirty="0"/>
              <a:t>③一个驱动器出现故障，数据可以从镜像盘获得</a:t>
            </a:r>
          </a:p>
          <a:p>
            <a:r>
              <a:rPr lang="zh-CN" altLang="en-US" dirty="0"/>
              <a:t>最好的安全性、最低的利用率</a:t>
            </a:r>
          </a:p>
          <a:p>
            <a:endParaRPr lang="en-US" dirty="0"/>
          </a:p>
        </p:txBody>
      </p:sp>
    </p:spTree>
    <p:extLst>
      <p:ext uri="{BB962C8B-B14F-4D97-AF65-F5344CB8AC3E}">
        <p14:creationId xmlns:p14="http://schemas.microsoft.com/office/powerpoint/2010/main" val="5819044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7" name="Group 4"/>
          <p:cNvGrpSpPr>
            <a:grpSpLocks/>
          </p:cNvGrpSpPr>
          <p:nvPr/>
        </p:nvGrpSpPr>
        <p:grpSpPr bwMode="auto">
          <a:xfrm>
            <a:off x="971550" y="1196975"/>
            <a:ext cx="7239000" cy="5029200"/>
            <a:chOff x="528" y="1008"/>
            <a:chExt cx="4560" cy="3168"/>
          </a:xfrm>
        </p:grpSpPr>
        <p:grpSp>
          <p:nvGrpSpPr>
            <p:cNvPr id="137218" name="Group 5"/>
            <p:cNvGrpSpPr>
              <a:grpSpLocks/>
            </p:cNvGrpSpPr>
            <p:nvPr/>
          </p:nvGrpSpPr>
          <p:grpSpPr bwMode="auto">
            <a:xfrm>
              <a:off x="528" y="1008"/>
              <a:ext cx="1013" cy="1306"/>
              <a:chOff x="2160" y="2064"/>
              <a:chExt cx="1080" cy="2184"/>
            </a:xfrm>
          </p:grpSpPr>
          <p:sp>
            <p:nvSpPr>
              <p:cNvPr id="137304" name="AutoShape 6"/>
              <p:cNvSpPr>
                <a:spLocks noChangeArrowheads="1"/>
              </p:cNvSpPr>
              <p:nvPr/>
            </p:nvSpPr>
            <p:spPr bwMode="auto">
              <a:xfrm>
                <a:off x="216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7305" name="Text Box 7"/>
              <p:cNvSpPr txBox="1">
                <a:spLocks noChangeArrowheads="1"/>
              </p:cNvSpPr>
              <p:nvPr/>
            </p:nvSpPr>
            <p:spPr bwMode="auto">
              <a:xfrm>
                <a:off x="234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Strip0</a:t>
                </a:r>
              </a:p>
            </p:txBody>
          </p:sp>
          <p:sp>
            <p:nvSpPr>
              <p:cNvPr id="137306" name="Text Box 8"/>
              <p:cNvSpPr txBox="1">
                <a:spLocks noChangeArrowheads="1"/>
              </p:cNvSpPr>
              <p:nvPr/>
            </p:nvSpPr>
            <p:spPr bwMode="auto">
              <a:xfrm>
                <a:off x="234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Strip4</a:t>
                </a:r>
              </a:p>
            </p:txBody>
          </p:sp>
          <p:sp>
            <p:nvSpPr>
              <p:cNvPr id="137307" name="Text Box 9"/>
              <p:cNvSpPr txBox="1">
                <a:spLocks noChangeArrowheads="1"/>
              </p:cNvSpPr>
              <p:nvPr/>
            </p:nvSpPr>
            <p:spPr bwMode="auto">
              <a:xfrm>
                <a:off x="2340" y="3312"/>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Strip8</a:t>
                </a:r>
              </a:p>
            </p:txBody>
          </p:sp>
          <p:sp>
            <p:nvSpPr>
              <p:cNvPr id="137308" name="Text Box 10"/>
              <p:cNvSpPr txBox="1">
                <a:spLocks noChangeArrowheads="1"/>
              </p:cNvSpPr>
              <p:nvPr/>
            </p:nvSpPr>
            <p:spPr bwMode="auto">
              <a:xfrm>
                <a:off x="234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Strip12</a:t>
                </a:r>
              </a:p>
            </p:txBody>
          </p:sp>
          <p:sp>
            <p:nvSpPr>
              <p:cNvPr id="137309" name="Freeform 11"/>
              <p:cNvSpPr>
                <a:spLocks/>
              </p:cNvSpPr>
              <p:nvPr/>
            </p:nvSpPr>
            <p:spPr bwMode="auto">
              <a:xfrm>
                <a:off x="216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310" name="Freeform 12"/>
              <p:cNvSpPr>
                <a:spLocks/>
              </p:cNvSpPr>
              <p:nvPr/>
            </p:nvSpPr>
            <p:spPr bwMode="auto">
              <a:xfrm>
                <a:off x="216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311" name="Freeform 13"/>
              <p:cNvSpPr>
                <a:spLocks/>
              </p:cNvSpPr>
              <p:nvPr/>
            </p:nvSpPr>
            <p:spPr bwMode="auto">
              <a:xfrm>
                <a:off x="216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312" name="Freeform 14"/>
              <p:cNvSpPr>
                <a:spLocks/>
              </p:cNvSpPr>
              <p:nvPr/>
            </p:nvSpPr>
            <p:spPr bwMode="auto">
              <a:xfrm>
                <a:off x="216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313" name="Line 15"/>
              <p:cNvSpPr>
                <a:spLocks noChangeShapeType="1"/>
              </p:cNvSpPr>
              <p:nvPr/>
            </p:nvSpPr>
            <p:spPr bwMode="auto">
              <a:xfrm>
                <a:off x="324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7219" name="Group 16"/>
            <p:cNvGrpSpPr>
              <a:grpSpLocks/>
            </p:cNvGrpSpPr>
            <p:nvPr/>
          </p:nvGrpSpPr>
          <p:grpSpPr bwMode="auto">
            <a:xfrm>
              <a:off x="1710" y="1008"/>
              <a:ext cx="1014" cy="1306"/>
              <a:chOff x="3600" y="2064"/>
              <a:chExt cx="1080" cy="2184"/>
            </a:xfrm>
          </p:grpSpPr>
          <p:sp>
            <p:nvSpPr>
              <p:cNvPr id="137294" name="AutoShape 17"/>
              <p:cNvSpPr>
                <a:spLocks noChangeArrowheads="1"/>
              </p:cNvSpPr>
              <p:nvPr/>
            </p:nvSpPr>
            <p:spPr bwMode="auto">
              <a:xfrm>
                <a:off x="360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7295" name="Text Box 18"/>
              <p:cNvSpPr txBox="1">
                <a:spLocks noChangeArrowheads="1"/>
              </p:cNvSpPr>
              <p:nvPr/>
            </p:nvSpPr>
            <p:spPr bwMode="auto">
              <a:xfrm>
                <a:off x="378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a:t>
                </a:r>
              </a:p>
            </p:txBody>
          </p:sp>
          <p:sp>
            <p:nvSpPr>
              <p:cNvPr id="137296" name="Text Box 19"/>
              <p:cNvSpPr txBox="1">
                <a:spLocks noChangeArrowheads="1"/>
              </p:cNvSpPr>
              <p:nvPr/>
            </p:nvSpPr>
            <p:spPr bwMode="auto">
              <a:xfrm>
                <a:off x="378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Strip5</a:t>
                </a:r>
              </a:p>
            </p:txBody>
          </p:sp>
          <p:sp>
            <p:nvSpPr>
              <p:cNvPr id="137297" name="Text Box 20"/>
              <p:cNvSpPr txBox="1">
                <a:spLocks noChangeArrowheads="1"/>
              </p:cNvSpPr>
              <p:nvPr/>
            </p:nvSpPr>
            <p:spPr bwMode="auto">
              <a:xfrm>
                <a:off x="3780" y="3312"/>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Strip9</a:t>
                </a:r>
              </a:p>
            </p:txBody>
          </p:sp>
          <p:sp>
            <p:nvSpPr>
              <p:cNvPr id="137298" name="Text Box 21"/>
              <p:cNvSpPr txBox="1">
                <a:spLocks noChangeArrowheads="1"/>
              </p:cNvSpPr>
              <p:nvPr/>
            </p:nvSpPr>
            <p:spPr bwMode="auto">
              <a:xfrm>
                <a:off x="378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Strip13</a:t>
                </a:r>
              </a:p>
            </p:txBody>
          </p:sp>
          <p:sp>
            <p:nvSpPr>
              <p:cNvPr id="137299" name="Freeform 22"/>
              <p:cNvSpPr>
                <a:spLocks/>
              </p:cNvSpPr>
              <p:nvPr/>
            </p:nvSpPr>
            <p:spPr bwMode="auto">
              <a:xfrm>
                <a:off x="360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300" name="Freeform 23"/>
              <p:cNvSpPr>
                <a:spLocks/>
              </p:cNvSpPr>
              <p:nvPr/>
            </p:nvSpPr>
            <p:spPr bwMode="auto">
              <a:xfrm>
                <a:off x="360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301" name="Freeform 24"/>
              <p:cNvSpPr>
                <a:spLocks/>
              </p:cNvSpPr>
              <p:nvPr/>
            </p:nvSpPr>
            <p:spPr bwMode="auto">
              <a:xfrm>
                <a:off x="360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302" name="Freeform 25"/>
              <p:cNvSpPr>
                <a:spLocks/>
              </p:cNvSpPr>
              <p:nvPr/>
            </p:nvSpPr>
            <p:spPr bwMode="auto">
              <a:xfrm>
                <a:off x="360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303" name="Line 26"/>
              <p:cNvSpPr>
                <a:spLocks noChangeShapeType="1"/>
              </p:cNvSpPr>
              <p:nvPr/>
            </p:nvSpPr>
            <p:spPr bwMode="auto">
              <a:xfrm>
                <a:off x="468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7220" name="Group 27"/>
            <p:cNvGrpSpPr>
              <a:grpSpLocks/>
            </p:cNvGrpSpPr>
            <p:nvPr/>
          </p:nvGrpSpPr>
          <p:grpSpPr bwMode="auto">
            <a:xfrm>
              <a:off x="4075" y="1008"/>
              <a:ext cx="1013" cy="1306"/>
              <a:chOff x="5040" y="2064"/>
              <a:chExt cx="1080" cy="2184"/>
            </a:xfrm>
          </p:grpSpPr>
          <p:sp>
            <p:nvSpPr>
              <p:cNvPr id="137285" name="AutoShape 28"/>
              <p:cNvSpPr>
                <a:spLocks noChangeArrowheads="1"/>
              </p:cNvSpPr>
              <p:nvPr/>
            </p:nvSpPr>
            <p:spPr bwMode="auto">
              <a:xfrm>
                <a:off x="504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7286" name="Text Box 29"/>
              <p:cNvSpPr txBox="1">
                <a:spLocks noChangeArrowheads="1"/>
              </p:cNvSpPr>
              <p:nvPr/>
            </p:nvSpPr>
            <p:spPr bwMode="auto">
              <a:xfrm>
                <a:off x="522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Strip3</a:t>
                </a:r>
              </a:p>
            </p:txBody>
          </p:sp>
          <p:sp>
            <p:nvSpPr>
              <p:cNvPr id="137287" name="Text Box 30"/>
              <p:cNvSpPr txBox="1">
                <a:spLocks noChangeArrowheads="1"/>
              </p:cNvSpPr>
              <p:nvPr/>
            </p:nvSpPr>
            <p:spPr bwMode="auto">
              <a:xfrm>
                <a:off x="522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Strip7</a:t>
                </a:r>
              </a:p>
            </p:txBody>
          </p:sp>
          <p:sp>
            <p:nvSpPr>
              <p:cNvPr id="137288" name="Text Box 31"/>
              <p:cNvSpPr txBox="1">
                <a:spLocks noChangeArrowheads="1"/>
              </p:cNvSpPr>
              <p:nvPr/>
            </p:nvSpPr>
            <p:spPr bwMode="auto">
              <a:xfrm>
                <a:off x="522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Strip15</a:t>
                </a:r>
              </a:p>
            </p:txBody>
          </p:sp>
          <p:sp>
            <p:nvSpPr>
              <p:cNvPr id="137289" name="Freeform 32"/>
              <p:cNvSpPr>
                <a:spLocks/>
              </p:cNvSpPr>
              <p:nvPr/>
            </p:nvSpPr>
            <p:spPr bwMode="auto">
              <a:xfrm>
                <a:off x="504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90" name="Freeform 33"/>
              <p:cNvSpPr>
                <a:spLocks/>
              </p:cNvSpPr>
              <p:nvPr/>
            </p:nvSpPr>
            <p:spPr bwMode="auto">
              <a:xfrm>
                <a:off x="504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91" name="Freeform 34"/>
              <p:cNvSpPr>
                <a:spLocks/>
              </p:cNvSpPr>
              <p:nvPr/>
            </p:nvSpPr>
            <p:spPr bwMode="auto">
              <a:xfrm>
                <a:off x="504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92" name="Line 35"/>
              <p:cNvSpPr>
                <a:spLocks noChangeShapeType="1"/>
              </p:cNvSpPr>
              <p:nvPr/>
            </p:nvSpPr>
            <p:spPr bwMode="auto">
              <a:xfrm>
                <a:off x="612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93" name="Freeform 36"/>
              <p:cNvSpPr>
                <a:spLocks/>
              </p:cNvSpPr>
              <p:nvPr/>
            </p:nvSpPr>
            <p:spPr bwMode="auto">
              <a:xfrm>
                <a:off x="504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7221" name="Text Box 37"/>
            <p:cNvSpPr txBox="1">
              <a:spLocks noChangeArrowheads="1"/>
            </p:cNvSpPr>
            <p:nvPr/>
          </p:nvSpPr>
          <p:spPr bwMode="auto">
            <a:xfrm>
              <a:off x="4244" y="1754"/>
              <a:ext cx="844" cy="187"/>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Strip11</a:t>
              </a:r>
            </a:p>
          </p:txBody>
        </p:sp>
        <p:grpSp>
          <p:nvGrpSpPr>
            <p:cNvPr id="137222" name="Group 38"/>
            <p:cNvGrpSpPr>
              <a:grpSpLocks/>
            </p:cNvGrpSpPr>
            <p:nvPr/>
          </p:nvGrpSpPr>
          <p:grpSpPr bwMode="auto">
            <a:xfrm>
              <a:off x="2892" y="1008"/>
              <a:ext cx="1014" cy="1306"/>
              <a:chOff x="5040" y="2064"/>
              <a:chExt cx="1080" cy="2184"/>
            </a:xfrm>
          </p:grpSpPr>
          <p:sp>
            <p:nvSpPr>
              <p:cNvPr id="137277" name="AutoShape 39"/>
              <p:cNvSpPr>
                <a:spLocks noChangeArrowheads="1"/>
              </p:cNvSpPr>
              <p:nvPr/>
            </p:nvSpPr>
            <p:spPr bwMode="auto">
              <a:xfrm>
                <a:off x="504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7278" name="Text Box 40"/>
              <p:cNvSpPr txBox="1">
                <a:spLocks noChangeArrowheads="1"/>
              </p:cNvSpPr>
              <p:nvPr/>
            </p:nvSpPr>
            <p:spPr bwMode="auto">
              <a:xfrm>
                <a:off x="522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Strip2</a:t>
                </a:r>
              </a:p>
            </p:txBody>
          </p:sp>
          <p:sp>
            <p:nvSpPr>
              <p:cNvPr id="137279" name="Text Box 41"/>
              <p:cNvSpPr txBox="1">
                <a:spLocks noChangeArrowheads="1"/>
              </p:cNvSpPr>
              <p:nvPr/>
            </p:nvSpPr>
            <p:spPr bwMode="auto">
              <a:xfrm>
                <a:off x="522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Strip6</a:t>
                </a:r>
              </a:p>
            </p:txBody>
          </p:sp>
          <p:sp>
            <p:nvSpPr>
              <p:cNvPr id="137280" name="Text Box 42"/>
              <p:cNvSpPr txBox="1">
                <a:spLocks noChangeArrowheads="1"/>
              </p:cNvSpPr>
              <p:nvPr/>
            </p:nvSpPr>
            <p:spPr bwMode="auto">
              <a:xfrm>
                <a:off x="522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Strip14</a:t>
                </a:r>
              </a:p>
            </p:txBody>
          </p:sp>
          <p:sp>
            <p:nvSpPr>
              <p:cNvPr id="137281" name="Freeform 43"/>
              <p:cNvSpPr>
                <a:spLocks/>
              </p:cNvSpPr>
              <p:nvPr/>
            </p:nvSpPr>
            <p:spPr bwMode="auto">
              <a:xfrm>
                <a:off x="504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82" name="Freeform 44"/>
              <p:cNvSpPr>
                <a:spLocks/>
              </p:cNvSpPr>
              <p:nvPr/>
            </p:nvSpPr>
            <p:spPr bwMode="auto">
              <a:xfrm>
                <a:off x="504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83" name="Freeform 45"/>
              <p:cNvSpPr>
                <a:spLocks/>
              </p:cNvSpPr>
              <p:nvPr/>
            </p:nvSpPr>
            <p:spPr bwMode="auto">
              <a:xfrm>
                <a:off x="504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84" name="Line 46"/>
              <p:cNvSpPr>
                <a:spLocks noChangeShapeType="1"/>
              </p:cNvSpPr>
              <p:nvPr/>
            </p:nvSpPr>
            <p:spPr bwMode="auto">
              <a:xfrm>
                <a:off x="612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7223" name="Freeform 47"/>
            <p:cNvSpPr>
              <a:spLocks/>
            </p:cNvSpPr>
            <p:nvPr/>
          </p:nvSpPr>
          <p:spPr bwMode="auto">
            <a:xfrm>
              <a:off x="4075" y="1847"/>
              <a:ext cx="1013" cy="94"/>
            </a:xfrm>
            <a:custGeom>
              <a:avLst/>
              <a:gdLst>
                <a:gd name="T0" fmla="*/ 0 w 1440"/>
                <a:gd name="T1" fmla="*/ 0 h 468"/>
                <a:gd name="T2" fmla="*/ 31 w 1440"/>
                <a:gd name="T3" fmla="*/ 0 h 468"/>
                <a:gd name="T4" fmla="*/ 60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24" name="Line 48"/>
            <p:cNvSpPr>
              <a:spLocks noChangeShapeType="1"/>
            </p:cNvSpPr>
            <p:nvPr/>
          </p:nvSpPr>
          <p:spPr bwMode="auto">
            <a:xfrm>
              <a:off x="5088" y="1754"/>
              <a:ext cx="0" cy="1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5" name="Text Box 49"/>
            <p:cNvSpPr txBox="1">
              <a:spLocks noChangeArrowheads="1"/>
            </p:cNvSpPr>
            <p:nvPr/>
          </p:nvSpPr>
          <p:spPr bwMode="auto">
            <a:xfrm>
              <a:off x="3061" y="1754"/>
              <a:ext cx="845" cy="187"/>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Strip10</a:t>
              </a:r>
            </a:p>
          </p:txBody>
        </p:sp>
        <p:sp>
          <p:nvSpPr>
            <p:cNvPr id="137226" name="Freeform 50"/>
            <p:cNvSpPr>
              <a:spLocks/>
            </p:cNvSpPr>
            <p:nvPr/>
          </p:nvSpPr>
          <p:spPr bwMode="auto">
            <a:xfrm>
              <a:off x="2892" y="1847"/>
              <a:ext cx="1014" cy="94"/>
            </a:xfrm>
            <a:custGeom>
              <a:avLst/>
              <a:gdLst>
                <a:gd name="T0" fmla="*/ 0 w 1440"/>
                <a:gd name="T1" fmla="*/ 0 h 468"/>
                <a:gd name="T2" fmla="*/ 31 w 1440"/>
                <a:gd name="T3" fmla="*/ 0 h 468"/>
                <a:gd name="T4" fmla="*/ 61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27" name="Line 51"/>
            <p:cNvSpPr>
              <a:spLocks noChangeShapeType="1"/>
            </p:cNvSpPr>
            <p:nvPr/>
          </p:nvSpPr>
          <p:spPr bwMode="auto">
            <a:xfrm>
              <a:off x="3906" y="1754"/>
              <a:ext cx="0" cy="2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28" name="Text Box 52"/>
            <p:cNvSpPr txBox="1">
              <a:spLocks noChangeArrowheads="1"/>
            </p:cNvSpPr>
            <p:nvPr/>
          </p:nvSpPr>
          <p:spPr bwMode="auto">
            <a:xfrm>
              <a:off x="1584" y="3888"/>
              <a:ext cx="2784" cy="288"/>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800" b="1">
                  <a:solidFill>
                    <a:srgbClr val="0000CC"/>
                  </a:solidFill>
                  <a:latin typeface="Times New Roman" charset="0"/>
                </a:rPr>
                <a:t>RAID Level 1 (Mirrored)</a:t>
              </a:r>
            </a:p>
          </p:txBody>
        </p:sp>
        <p:grpSp>
          <p:nvGrpSpPr>
            <p:cNvPr id="137229" name="Group 53"/>
            <p:cNvGrpSpPr>
              <a:grpSpLocks/>
            </p:cNvGrpSpPr>
            <p:nvPr/>
          </p:nvGrpSpPr>
          <p:grpSpPr bwMode="auto">
            <a:xfrm>
              <a:off x="528" y="2500"/>
              <a:ext cx="4560" cy="1306"/>
              <a:chOff x="6840" y="2064"/>
              <a:chExt cx="4860" cy="2184"/>
            </a:xfrm>
          </p:grpSpPr>
          <p:grpSp>
            <p:nvGrpSpPr>
              <p:cNvPr id="137230" name="Group 54"/>
              <p:cNvGrpSpPr>
                <a:grpSpLocks/>
              </p:cNvGrpSpPr>
              <p:nvPr/>
            </p:nvGrpSpPr>
            <p:grpSpPr bwMode="auto">
              <a:xfrm>
                <a:off x="6840" y="2064"/>
                <a:ext cx="1080" cy="2184"/>
                <a:chOff x="2160" y="2064"/>
                <a:chExt cx="1080" cy="2184"/>
              </a:xfrm>
            </p:grpSpPr>
            <p:sp>
              <p:nvSpPr>
                <p:cNvPr id="137267" name="AutoShape 55"/>
                <p:cNvSpPr>
                  <a:spLocks noChangeArrowheads="1"/>
                </p:cNvSpPr>
                <p:nvPr/>
              </p:nvSpPr>
              <p:spPr bwMode="auto">
                <a:xfrm>
                  <a:off x="216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7268" name="Text Box 56"/>
                <p:cNvSpPr txBox="1">
                  <a:spLocks noChangeArrowheads="1"/>
                </p:cNvSpPr>
                <p:nvPr/>
              </p:nvSpPr>
              <p:spPr bwMode="auto">
                <a:xfrm>
                  <a:off x="234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Strip0</a:t>
                  </a:r>
                </a:p>
              </p:txBody>
            </p:sp>
            <p:sp>
              <p:nvSpPr>
                <p:cNvPr id="137269" name="Text Box 57"/>
                <p:cNvSpPr txBox="1">
                  <a:spLocks noChangeArrowheads="1"/>
                </p:cNvSpPr>
                <p:nvPr/>
              </p:nvSpPr>
              <p:spPr bwMode="auto">
                <a:xfrm>
                  <a:off x="234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Strip4</a:t>
                  </a:r>
                </a:p>
              </p:txBody>
            </p:sp>
            <p:sp>
              <p:nvSpPr>
                <p:cNvPr id="137270" name="Text Box 58"/>
                <p:cNvSpPr txBox="1">
                  <a:spLocks noChangeArrowheads="1"/>
                </p:cNvSpPr>
                <p:nvPr/>
              </p:nvSpPr>
              <p:spPr bwMode="auto">
                <a:xfrm>
                  <a:off x="2340" y="3312"/>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Strip8</a:t>
                  </a:r>
                </a:p>
              </p:txBody>
            </p:sp>
            <p:sp>
              <p:nvSpPr>
                <p:cNvPr id="137271" name="Text Box 59"/>
                <p:cNvSpPr txBox="1">
                  <a:spLocks noChangeArrowheads="1"/>
                </p:cNvSpPr>
                <p:nvPr/>
              </p:nvSpPr>
              <p:spPr bwMode="auto">
                <a:xfrm>
                  <a:off x="234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Strip12</a:t>
                  </a:r>
                </a:p>
              </p:txBody>
            </p:sp>
            <p:sp>
              <p:nvSpPr>
                <p:cNvPr id="137272" name="Freeform 60"/>
                <p:cNvSpPr>
                  <a:spLocks/>
                </p:cNvSpPr>
                <p:nvPr/>
              </p:nvSpPr>
              <p:spPr bwMode="auto">
                <a:xfrm>
                  <a:off x="216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73" name="Freeform 61"/>
                <p:cNvSpPr>
                  <a:spLocks/>
                </p:cNvSpPr>
                <p:nvPr/>
              </p:nvSpPr>
              <p:spPr bwMode="auto">
                <a:xfrm>
                  <a:off x="216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74" name="Freeform 62"/>
                <p:cNvSpPr>
                  <a:spLocks/>
                </p:cNvSpPr>
                <p:nvPr/>
              </p:nvSpPr>
              <p:spPr bwMode="auto">
                <a:xfrm>
                  <a:off x="216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75" name="Freeform 63"/>
                <p:cNvSpPr>
                  <a:spLocks/>
                </p:cNvSpPr>
                <p:nvPr/>
              </p:nvSpPr>
              <p:spPr bwMode="auto">
                <a:xfrm>
                  <a:off x="216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76" name="Line 64"/>
                <p:cNvSpPr>
                  <a:spLocks noChangeShapeType="1"/>
                </p:cNvSpPr>
                <p:nvPr/>
              </p:nvSpPr>
              <p:spPr bwMode="auto">
                <a:xfrm>
                  <a:off x="324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7231" name="Group 65"/>
              <p:cNvGrpSpPr>
                <a:grpSpLocks/>
              </p:cNvGrpSpPr>
              <p:nvPr/>
            </p:nvGrpSpPr>
            <p:grpSpPr bwMode="auto">
              <a:xfrm>
                <a:off x="8100" y="2064"/>
                <a:ext cx="1080" cy="2184"/>
                <a:chOff x="3600" y="2064"/>
                <a:chExt cx="1080" cy="2184"/>
              </a:xfrm>
            </p:grpSpPr>
            <p:sp>
              <p:nvSpPr>
                <p:cNvPr id="137257" name="AutoShape 66"/>
                <p:cNvSpPr>
                  <a:spLocks noChangeArrowheads="1"/>
                </p:cNvSpPr>
                <p:nvPr/>
              </p:nvSpPr>
              <p:spPr bwMode="auto">
                <a:xfrm>
                  <a:off x="360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7258" name="Text Box 67"/>
                <p:cNvSpPr txBox="1">
                  <a:spLocks noChangeArrowheads="1"/>
                </p:cNvSpPr>
                <p:nvPr/>
              </p:nvSpPr>
              <p:spPr bwMode="auto">
                <a:xfrm>
                  <a:off x="378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a:t>
                  </a:r>
                </a:p>
              </p:txBody>
            </p:sp>
            <p:sp>
              <p:nvSpPr>
                <p:cNvPr id="137259" name="Text Box 68"/>
                <p:cNvSpPr txBox="1">
                  <a:spLocks noChangeArrowheads="1"/>
                </p:cNvSpPr>
                <p:nvPr/>
              </p:nvSpPr>
              <p:spPr bwMode="auto">
                <a:xfrm>
                  <a:off x="378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Strip5</a:t>
                  </a:r>
                </a:p>
              </p:txBody>
            </p:sp>
            <p:sp>
              <p:nvSpPr>
                <p:cNvPr id="137260" name="Text Box 69"/>
                <p:cNvSpPr txBox="1">
                  <a:spLocks noChangeArrowheads="1"/>
                </p:cNvSpPr>
                <p:nvPr/>
              </p:nvSpPr>
              <p:spPr bwMode="auto">
                <a:xfrm>
                  <a:off x="3780" y="3312"/>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Strip9</a:t>
                  </a:r>
                </a:p>
              </p:txBody>
            </p:sp>
            <p:sp>
              <p:nvSpPr>
                <p:cNvPr id="137261" name="Text Box 70"/>
                <p:cNvSpPr txBox="1">
                  <a:spLocks noChangeArrowheads="1"/>
                </p:cNvSpPr>
                <p:nvPr/>
              </p:nvSpPr>
              <p:spPr bwMode="auto">
                <a:xfrm>
                  <a:off x="378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Strip13</a:t>
                  </a:r>
                </a:p>
              </p:txBody>
            </p:sp>
            <p:sp>
              <p:nvSpPr>
                <p:cNvPr id="137262" name="Freeform 71"/>
                <p:cNvSpPr>
                  <a:spLocks/>
                </p:cNvSpPr>
                <p:nvPr/>
              </p:nvSpPr>
              <p:spPr bwMode="auto">
                <a:xfrm>
                  <a:off x="360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63" name="Freeform 72"/>
                <p:cNvSpPr>
                  <a:spLocks/>
                </p:cNvSpPr>
                <p:nvPr/>
              </p:nvSpPr>
              <p:spPr bwMode="auto">
                <a:xfrm>
                  <a:off x="360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64" name="Freeform 73"/>
                <p:cNvSpPr>
                  <a:spLocks/>
                </p:cNvSpPr>
                <p:nvPr/>
              </p:nvSpPr>
              <p:spPr bwMode="auto">
                <a:xfrm>
                  <a:off x="360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65" name="Freeform 74"/>
                <p:cNvSpPr>
                  <a:spLocks/>
                </p:cNvSpPr>
                <p:nvPr/>
              </p:nvSpPr>
              <p:spPr bwMode="auto">
                <a:xfrm>
                  <a:off x="360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66" name="Line 75"/>
                <p:cNvSpPr>
                  <a:spLocks noChangeShapeType="1"/>
                </p:cNvSpPr>
                <p:nvPr/>
              </p:nvSpPr>
              <p:spPr bwMode="auto">
                <a:xfrm>
                  <a:off x="468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7232" name="Group 76"/>
              <p:cNvGrpSpPr>
                <a:grpSpLocks/>
              </p:cNvGrpSpPr>
              <p:nvPr/>
            </p:nvGrpSpPr>
            <p:grpSpPr bwMode="auto">
              <a:xfrm>
                <a:off x="10620" y="2064"/>
                <a:ext cx="1080" cy="2184"/>
                <a:chOff x="5040" y="2064"/>
                <a:chExt cx="1080" cy="2184"/>
              </a:xfrm>
            </p:grpSpPr>
            <p:sp>
              <p:nvSpPr>
                <p:cNvPr id="137248" name="AutoShape 77"/>
                <p:cNvSpPr>
                  <a:spLocks noChangeArrowheads="1"/>
                </p:cNvSpPr>
                <p:nvPr/>
              </p:nvSpPr>
              <p:spPr bwMode="auto">
                <a:xfrm>
                  <a:off x="504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7249" name="Text Box 78"/>
                <p:cNvSpPr txBox="1">
                  <a:spLocks noChangeArrowheads="1"/>
                </p:cNvSpPr>
                <p:nvPr/>
              </p:nvSpPr>
              <p:spPr bwMode="auto">
                <a:xfrm>
                  <a:off x="522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Strip3</a:t>
                  </a:r>
                </a:p>
              </p:txBody>
            </p:sp>
            <p:sp>
              <p:nvSpPr>
                <p:cNvPr id="137250" name="Text Box 79"/>
                <p:cNvSpPr txBox="1">
                  <a:spLocks noChangeArrowheads="1"/>
                </p:cNvSpPr>
                <p:nvPr/>
              </p:nvSpPr>
              <p:spPr bwMode="auto">
                <a:xfrm>
                  <a:off x="522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Strip7</a:t>
                  </a:r>
                </a:p>
              </p:txBody>
            </p:sp>
            <p:sp>
              <p:nvSpPr>
                <p:cNvPr id="137251" name="Text Box 80"/>
                <p:cNvSpPr txBox="1">
                  <a:spLocks noChangeArrowheads="1"/>
                </p:cNvSpPr>
                <p:nvPr/>
              </p:nvSpPr>
              <p:spPr bwMode="auto">
                <a:xfrm>
                  <a:off x="522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Strip15</a:t>
                  </a:r>
                </a:p>
              </p:txBody>
            </p:sp>
            <p:sp>
              <p:nvSpPr>
                <p:cNvPr id="137252" name="Freeform 81"/>
                <p:cNvSpPr>
                  <a:spLocks/>
                </p:cNvSpPr>
                <p:nvPr/>
              </p:nvSpPr>
              <p:spPr bwMode="auto">
                <a:xfrm>
                  <a:off x="504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53" name="Freeform 82"/>
                <p:cNvSpPr>
                  <a:spLocks/>
                </p:cNvSpPr>
                <p:nvPr/>
              </p:nvSpPr>
              <p:spPr bwMode="auto">
                <a:xfrm>
                  <a:off x="504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54" name="Freeform 83"/>
                <p:cNvSpPr>
                  <a:spLocks/>
                </p:cNvSpPr>
                <p:nvPr/>
              </p:nvSpPr>
              <p:spPr bwMode="auto">
                <a:xfrm>
                  <a:off x="504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55" name="Line 84"/>
                <p:cNvSpPr>
                  <a:spLocks noChangeShapeType="1"/>
                </p:cNvSpPr>
                <p:nvPr/>
              </p:nvSpPr>
              <p:spPr bwMode="auto">
                <a:xfrm>
                  <a:off x="612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56" name="Freeform 85"/>
                <p:cNvSpPr>
                  <a:spLocks/>
                </p:cNvSpPr>
                <p:nvPr/>
              </p:nvSpPr>
              <p:spPr bwMode="auto">
                <a:xfrm>
                  <a:off x="504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7233" name="Text Box 86"/>
              <p:cNvSpPr txBox="1">
                <a:spLocks noChangeArrowheads="1"/>
              </p:cNvSpPr>
              <p:nvPr/>
            </p:nvSpPr>
            <p:spPr bwMode="auto">
              <a:xfrm>
                <a:off x="10800" y="3312"/>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Strip11</a:t>
                </a:r>
              </a:p>
            </p:txBody>
          </p:sp>
          <p:grpSp>
            <p:nvGrpSpPr>
              <p:cNvPr id="137234" name="Group 87"/>
              <p:cNvGrpSpPr>
                <a:grpSpLocks/>
              </p:cNvGrpSpPr>
              <p:nvPr/>
            </p:nvGrpSpPr>
            <p:grpSpPr bwMode="auto">
              <a:xfrm>
                <a:off x="9360" y="2064"/>
                <a:ext cx="1080" cy="2184"/>
                <a:chOff x="5040" y="2064"/>
                <a:chExt cx="1080" cy="2184"/>
              </a:xfrm>
            </p:grpSpPr>
            <p:sp>
              <p:nvSpPr>
                <p:cNvPr id="137240" name="AutoShape 88"/>
                <p:cNvSpPr>
                  <a:spLocks noChangeArrowheads="1"/>
                </p:cNvSpPr>
                <p:nvPr/>
              </p:nvSpPr>
              <p:spPr bwMode="auto">
                <a:xfrm>
                  <a:off x="5040" y="2064"/>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37241" name="Text Box 89"/>
                <p:cNvSpPr txBox="1">
                  <a:spLocks noChangeArrowheads="1"/>
                </p:cNvSpPr>
                <p:nvPr/>
              </p:nvSpPr>
              <p:spPr bwMode="auto">
                <a:xfrm>
                  <a:off x="5220" y="2688"/>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Strip2</a:t>
                  </a:r>
                </a:p>
              </p:txBody>
            </p:sp>
            <p:sp>
              <p:nvSpPr>
                <p:cNvPr id="137242" name="Text Box 90"/>
                <p:cNvSpPr txBox="1">
                  <a:spLocks noChangeArrowheads="1"/>
                </p:cNvSpPr>
                <p:nvPr/>
              </p:nvSpPr>
              <p:spPr bwMode="auto">
                <a:xfrm>
                  <a:off x="5220" y="3000"/>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Strip6</a:t>
                  </a:r>
                </a:p>
              </p:txBody>
            </p:sp>
            <p:sp>
              <p:nvSpPr>
                <p:cNvPr id="137243" name="Text Box 91"/>
                <p:cNvSpPr txBox="1">
                  <a:spLocks noChangeArrowheads="1"/>
                </p:cNvSpPr>
                <p:nvPr/>
              </p:nvSpPr>
              <p:spPr bwMode="auto">
                <a:xfrm>
                  <a:off x="5220" y="3624"/>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Strip14</a:t>
                  </a:r>
                </a:p>
              </p:txBody>
            </p:sp>
            <p:sp>
              <p:nvSpPr>
                <p:cNvPr id="137244" name="Freeform 92"/>
                <p:cNvSpPr>
                  <a:spLocks/>
                </p:cNvSpPr>
                <p:nvPr/>
              </p:nvSpPr>
              <p:spPr bwMode="auto">
                <a:xfrm>
                  <a:off x="504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45" name="Freeform 93"/>
                <p:cNvSpPr>
                  <a:spLocks/>
                </p:cNvSpPr>
                <p:nvPr/>
              </p:nvSpPr>
              <p:spPr bwMode="auto">
                <a:xfrm>
                  <a:off x="504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46" name="Freeform 94"/>
                <p:cNvSpPr>
                  <a:spLocks/>
                </p:cNvSpPr>
                <p:nvPr/>
              </p:nvSpPr>
              <p:spPr bwMode="auto">
                <a:xfrm>
                  <a:off x="504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47" name="Line 95"/>
                <p:cNvSpPr>
                  <a:spLocks noChangeShapeType="1"/>
                </p:cNvSpPr>
                <p:nvPr/>
              </p:nvSpPr>
              <p:spPr bwMode="auto">
                <a:xfrm>
                  <a:off x="612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7235" name="Freeform 96"/>
              <p:cNvSpPr>
                <a:spLocks/>
              </p:cNvSpPr>
              <p:nvPr/>
            </p:nvSpPr>
            <p:spPr bwMode="auto">
              <a:xfrm>
                <a:off x="1062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36" name="Line 97"/>
              <p:cNvSpPr>
                <a:spLocks noChangeShapeType="1"/>
              </p:cNvSpPr>
              <p:nvPr/>
            </p:nvSpPr>
            <p:spPr bwMode="auto">
              <a:xfrm>
                <a:off x="11700" y="3312"/>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237" name="Text Box 98"/>
              <p:cNvSpPr txBox="1">
                <a:spLocks noChangeArrowheads="1"/>
              </p:cNvSpPr>
              <p:nvPr/>
            </p:nvSpPr>
            <p:spPr bwMode="auto">
              <a:xfrm>
                <a:off x="9540" y="3312"/>
                <a:ext cx="90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Strip10</a:t>
                </a:r>
              </a:p>
            </p:txBody>
          </p:sp>
          <p:sp>
            <p:nvSpPr>
              <p:cNvPr id="137238" name="Freeform 99"/>
              <p:cNvSpPr>
                <a:spLocks/>
              </p:cNvSpPr>
              <p:nvPr/>
            </p:nvSpPr>
            <p:spPr bwMode="auto">
              <a:xfrm>
                <a:off x="936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7239" name="Line 100"/>
              <p:cNvSpPr>
                <a:spLocks noChangeShapeType="1"/>
              </p:cNvSpPr>
              <p:nvPr/>
            </p:nvSpPr>
            <p:spPr bwMode="auto">
              <a:xfrm>
                <a:off x="10440" y="3312"/>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59305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a:t>
            </a:r>
            <a:r>
              <a:rPr lang="zh-CN" altLang="en-US" dirty="0"/>
              <a:t>：轮询过程</a:t>
            </a:r>
          </a:p>
        </p:txBody>
      </p:sp>
      <p:grpSp>
        <p:nvGrpSpPr>
          <p:cNvPr id="4" name="Group 4"/>
          <p:cNvGrpSpPr>
            <a:grpSpLocks/>
          </p:cNvGrpSpPr>
          <p:nvPr/>
        </p:nvGrpSpPr>
        <p:grpSpPr bwMode="auto">
          <a:xfrm>
            <a:off x="628650" y="1964020"/>
            <a:ext cx="7343775" cy="4321175"/>
            <a:chOff x="768" y="960"/>
            <a:chExt cx="3719" cy="2448"/>
          </a:xfrm>
        </p:grpSpPr>
        <p:sp>
          <p:nvSpPr>
            <p:cNvPr id="5" name="Text Box 5"/>
            <p:cNvSpPr txBox="1">
              <a:spLocks noChangeArrowheads="1"/>
            </p:cNvSpPr>
            <p:nvPr/>
          </p:nvSpPr>
          <p:spPr bwMode="auto">
            <a:xfrm>
              <a:off x="1033" y="960"/>
              <a:ext cx="929"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设置计数值</a:t>
              </a:r>
            </a:p>
          </p:txBody>
        </p:sp>
        <p:sp>
          <p:nvSpPr>
            <p:cNvPr id="6" name="Text Box 6"/>
            <p:cNvSpPr txBox="1">
              <a:spLocks noChangeArrowheads="1"/>
            </p:cNvSpPr>
            <p:nvPr/>
          </p:nvSpPr>
          <p:spPr bwMode="auto">
            <a:xfrm>
              <a:off x="864" y="1496"/>
              <a:ext cx="1451" cy="232"/>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设置内存缓冲首址</a:t>
              </a:r>
            </a:p>
          </p:txBody>
        </p:sp>
        <p:sp>
          <p:nvSpPr>
            <p:cNvPr id="7" name="Text Box 7"/>
            <p:cNvSpPr txBox="1">
              <a:spLocks noChangeArrowheads="1"/>
            </p:cNvSpPr>
            <p:nvPr/>
          </p:nvSpPr>
          <p:spPr bwMode="auto">
            <a:xfrm>
              <a:off x="1166" y="2031"/>
              <a:ext cx="796"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启动外设</a:t>
              </a:r>
            </a:p>
          </p:txBody>
        </p:sp>
        <p:sp>
          <p:nvSpPr>
            <p:cNvPr id="8" name="Text Box 8"/>
            <p:cNvSpPr txBox="1">
              <a:spLocks noChangeArrowheads="1"/>
            </p:cNvSpPr>
            <p:nvPr/>
          </p:nvSpPr>
          <p:spPr bwMode="auto">
            <a:xfrm>
              <a:off x="1386" y="2569"/>
              <a:ext cx="496" cy="250"/>
            </a:xfrm>
            <a:prstGeom prst="rect">
              <a:avLst/>
            </a:prstGeom>
            <a:solidFill>
              <a:srgbClr val="FFFFFF"/>
            </a:solidFill>
            <a:ln w="28575">
              <a:no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r>
                <a:rPr lang="en-US" altLang="zh-CN" sz="1800" b="1" dirty="0">
                  <a:solidFill>
                    <a:srgbClr val="0000CC"/>
                  </a:solidFill>
                  <a:latin typeface="华文新魏" panose="02010800040101010101" pitchFamily="2" charset="-122"/>
                  <a:ea typeface="华文新魏" panose="02010800040101010101" pitchFamily="2" charset="-122"/>
                </a:rPr>
                <a:t> </a:t>
              </a:r>
              <a:r>
                <a:rPr lang="zh-CN" altLang="en-US" sz="2400" b="1" dirty="0">
                  <a:solidFill>
                    <a:srgbClr val="0000CC"/>
                  </a:solidFill>
                  <a:ea typeface="隶书" panose="02010509060101010101" pitchFamily="49" charset="-122"/>
                </a:rPr>
                <a:t>就绪</a:t>
              </a:r>
            </a:p>
          </p:txBody>
        </p:sp>
        <p:sp>
          <p:nvSpPr>
            <p:cNvPr id="9" name="Line 9"/>
            <p:cNvSpPr>
              <a:spLocks noChangeShapeType="1"/>
            </p:cNvSpPr>
            <p:nvPr/>
          </p:nvSpPr>
          <p:spPr bwMode="auto">
            <a:xfrm>
              <a:off x="1564" y="2567"/>
              <a:ext cx="266"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0" name="Line 10"/>
            <p:cNvSpPr>
              <a:spLocks noChangeShapeType="1"/>
            </p:cNvSpPr>
            <p:nvPr/>
          </p:nvSpPr>
          <p:spPr bwMode="auto">
            <a:xfrm flipV="1">
              <a:off x="1564" y="2720"/>
              <a:ext cx="266"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1" name="Line 11"/>
            <p:cNvSpPr>
              <a:spLocks noChangeShapeType="1"/>
            </p:cNvSpPr>
            <p:nvPr/>
          </p:nvSpPr>
          <p:spPr bwMode="auto">
            <a:xfrm flipV="1">
              <a:off x="1299" y="2567"/>
              <a:ext cx="265"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2" name="Line 12"/>
            <p:cNvSpPr>
              <a:spLocks noChangeShapeType="1"/>
            </p:cNvSpPr>
            <p:nvPr/>
          </p:nvSpPr>
          <p:spPr bwMode="auto">
            <a:xfrm>
              <a:off x="1299" y="2720"/>
              <a:ext cx="265"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3" name="Line 13"/>
            <p:cNvSpPr>
              <a:spLocks noChangeShapeType="1"/>
            </p:cNvSpPr>
            <p:nvPr/>
          </p:nvSpPr>
          <p:spPr bwMode="auto">
            <a:xfrm>
              <a:off x="1432" y="1190"/>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4" name="Line 14"/>
            <p:cNvSpPr>
              <a:spLocks noChangeShapeType="1"/>
            </p:cNvSpPr>
            <p:nvPr/>
          </p:nvSpPr>
          <p:spPr bwMode="auto">
            <a:xfrm>
              <a:off x="1432" y="1725"/>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5" name="Line 15"/>
            <p:cNvSpPr>
              <a:spLocks noChangeShapeType="1"/>
            </p:cNvSpPr>
            <p:nvPr/>
          </p:nvSpPr>
          <p:spPr bwMode="auto">
            <a:xfrm>
              <a:off x="1564" y="2261"/>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6" name="Line 16"/>
            <p:cNvSpPr>
              <a:spLocks noChangeShapeType="1"/>
            </p:cNvSpPr>
            <p:nvPr/>
          </p:nvSpPr>
          <p:spPr bwMode="auto">
            <a:xfrm>
              <a:off x="768" y="2720"/>
              <a:ext cx="53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7" name="Text Box 17"/>
            <p:cNvSpPr txBox="1">
              <a:spLocks noChangeArrowheads="1"/>
            </p:cNvSpPr>
            <p:nvPr/>
          </p:nvSpPr>
          <p:spPr bwMode="auto">
            <a:xfrm>
              <a:off x="3289" y="1113"/>
              <a:ext cx="929"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传送一个字</a:t>
              </a:r>
            </a:p>
          </p:txBody>
        </p:sp>
        <p:sp>
          <p:nvSpPr>
            <p:cNvPr id="18" name="Text Box 18"/>
            <p:cNvSpPr txBox="1">
              <a:spLocks noChangeArrowheads="1"/>
            </p:cNvSpPr>
            <p:nvPr/>
          </p:nvSpPr>
          <p:spPr bwMode="auto">
            <a:xfrm>
              <a:off x="3264" y="1649"/>
              <a:ext cx="1223" cy="223"/>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en-US" altLang="zh-CN" sz="2000" b="1">
                  <a:solidFill>
                    <a:srgbClr val="0000CC"/>
                  </a:solidFill>
                  <a:latin typeface="华文新魏" panose="02010800040101010101" pitchFamily="2" charset="-122"/>
                  <a:ea typeface="华文新魏" panose="02010800040101010101" pitchFamily="2" charset="-122"/>
                </a:rPr>
                <a:t> </a:t>
              </a:r>
              <a:r>
                <a:rPr lang="zh-CN" altLang="en-US" sz="2400" b="1">
                  <a:solidFill>
                    <a:srgbClr val="0000CC"/>
                  </a:solidFill>
                  <a:ea typeface="隶书" panose="02010509060101010101" pitchFamily="49" charset="-122"/>
                </a:rPr>
                <a:t>修改内存地址</a:t>
              </a:r>
            </a:p>
          </p:txBody>
        </p:sp>
        <p:sp>
          <p:nvSpPr>
            <p:cNvPr id="19" name="Text Box 19"/>
            <p:cNvSpPr txBox="1">
              <a:spLocks noChangeArrowheads="1"/>
            </p:cNvSpPr>
            <p:nvPr/>
          </p:nvSpPr>
          <p:spPr bwMode="auto">
            <a:xfrm>
              <a:off x="3289" y="2184"/>
              <a:ext cx="929"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修改计数值</a:t>
              </a:r>
            </a:p>
          </p:txBody>
        </p:sp>
        <p:sp>
          <p:nvSpPr>
            <p:cNvPr id="20" name="Text Box 20"/>
            <p:cNvSpPr txBox="1">
              <a:spLocks noChangeArrowheads="1"/>
            </p:cNvSpPr>
            <p:nvPr/>
          </p:nvSpPr>
          <p:spPr bwMode="auto">
            <a:xfrm>
              <a:off x="3651" y="2720"/>
              <a:ext cx="573" cy="208"/>
            </a:xfrm>
            <a:prstGeom prst="rect">
              <a:avLst/>
            </a:prstGeom>
            <a:solidFill>
              <a:srgbClr val="FFFFFF"/>
            </a:solidFill>
            <a:ln w="28575">
              <a:no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r>
                <a:rPr lang="en-US" altLang="zh-CN" sz="2000" b="1">
                  <a:solidFill>
                    <a:srgbClr val="0000CC"/>
                  </a:solidFill>
                  <a:latin typeface="华文新魏" panose="02010800040101010101" pitchFamily="2" charset="-122"/>
                  <a:ea typeface="华文新魏" panose="02010800040101010101" pitchFamily="2" charset="-122"/>
                </a:rPr>
                <a:t>  </a:t>
              </a:r>
              <a:r>
                <a:rPr lang="zh-CN" altLang="en-US" sz="2400" b="1">
                  <a:solidFill>
                    <a:srgbClr val="0000CC"/>
                  </a:solidFill>
                  <a:ea typeface="隶书" panose="02010509060101010101" pitchFamily="49" charset="-122"/>
                </a:rPr>
                <a:t>完</a:t>
              </a:r>
            </a:p>
          </p:txBody>
        </p:sp>
        <p:sp>
          <p:nvSpPr>
            <p:cNvPr id="21" name="Line 21"/>
            <p:cNvSpPr>
              <a:spLocks noChangeShapeType="1"/>
            </p:cNvSpPr>
            <p:nvPr/>
          </p:nvSpPr>
          <p:spPr bwMode="auto">
            <a:xfrm flipV="1">
              <a:off x="3555" y="2720"/>
              <a:ext cx="265"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2" name="Line 22"/>
            <p:cNvSpPr>
              <a:spLocks noChangeShapeType="1"/>
            </p:cNvSpPr>
            <p:nvPr/>
          </p:nvSpPr>
          <p:spPr bwMode="auto">
            <a:xfrm>
              <a:off x="3555" y="2796"/>
              <a:ext cx="265"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3" name="Line 23"/>
            <p:cNvSpPr>
              <a:spLocks noChangeShapeType="1"/>
            </p:cNvSpPr>
            <p:nvPr/>
          </p:nvSpPr>
          <p:spPr bwMode="auto">
            <a:xfrm flipV="1">
              <a:off x="3820" y="2873"/>
              <a:ext cx="266"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4" name="Line 24"/>
            <p:cNvSpPr>
              <a:spLocks noChangeShapeType="1"/>
            </p:cNvSpPr>
            <p:nvPr/>
          </p:nvSpPr>
          <p:spPr bwMode="auto">
            <a:xfrm>
              <a:off x="3820" y="2720"/>
              <a:ext cx="266"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5" name="Line 25"/>
            <p:cNvSpPr>
              <a:spLocks noChangeShapeType="1"/>
            </p:cNvSpPr>
            <p:nvPr/>
          </p:nvSpPr>
          <p:spPr bwMode="auto">
            <a:xfrm>
              <a:off x="3820" y="2414"/>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6" name="Line 26"/>
            <p:cNvSpPr>
              <a:spLocks noChangeShapeType="1"/>
            </p:cNvSpPr>
            <p:nvPr/>
          </p:nvSpPr>
          <p:spPr bwMode="auto">
            <a:xfrm>
              <a:off x="3820" y="1878"/>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7" name="Line 27"/>
            <p:cNvSpPr>
              <a:spLocks noChangeShapeType="1"/>
            </p:cNvSpPr>
            <p:nvPr/>
          </p:nvSpPr>
          <p:spPr bwMode="auto">
            <a:xfrm>
              <a:off x="3820" y="1343"/>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8" name="Line 28"/>
            <p:cNvSpPr>
              <a:spLocks noChangeShapeType="1"/>
            </p:cNvSpPr>
            <p:nvPr/>
          </p:nvSpPr>
          <p:spPr bwMode="auto">
            <a:xfrm>
              <a:off x="1564" y="2796"/>
              <a:ext cx="0" cy="23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9" name="Line 29"/>
            <p:cNvSpPr>
              <a:spLocks noChangeShapeType="1"/>
            </p:cNvSpPr>
            <p:nvPr/>
          </p:nvSpPr>
          <p:spPr bwMode="auto">
            <a:xfrm>
              <a:off x="1564" y="3026"/>
              <a:ext cx="92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0" name="Line 30"/>
            <p:cNvSpPr>
              <a:spLocks noChangeShapeType="1"/>
            </p:cNvSpPr>
            <p:nvPr/>
          </p:nvSpPr>
          <p:spPr bwMode="auto">
            <a:xfrm flipV="1">
              <a:off x="2493" y="960"/>
              <a:ext cx="0" cy="206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1" name="Line 31"/>
            <p:cNvSpPr>
              <a:spLocks noChangeShapeType="1"/>
            </p:cNvSpPr>
            <p:nvPr/>
          </p:nvSpPr>
          <p:spPr bwMode="auto">
            <a:xfrm>
              <a:off x="2493" y="960"/>
              <a:ext cx="119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2" name="Line 32"/>
            <p:cNvSpPr>
              <a:spLocks noChangeShapeType="1"/>
            </p:cNvSpPr>
            <p:nvPr/>
          </p:nvSpPr>
          <p:spPr bwMode="auto">
            <a:xfrm>
              <a:off x="768" y="2414"/>
              <a:ext cx="0" cy="30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3" name="Line 33"/>
            <p:cNvSpPr>
              <a:spLocks noChangeShapeType="1"/>
            </p:cNvSpPr>
            <p:nvPr/>
          </p:nvSpPr>
          <p:spPr bwMode="auto">
            <a:xfrm>
              <a:off x="768" y="2414"/>
              <a:ext cx="796"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4" name="Line 34"/>
            <p:cNvSpPr>
              <a:spLocks noChangeShapeType="1"/>
            </p:cNvSpPr>
            <p:nvPr/>
          </p:nvSpPr>
          <p:spPr bwMode="auto">
            <a:xfrm>
              <a:off x="3024" y="2796"/>
              <a:ext cx="53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5" name="Line 35"/>
            <p:cNvSpPr>
              <a:spLocks noChangeShapeType="1"/>
            </p:cNvSpPr>
            <p:nvPr/>
          </p:nvSpPr>
          <p:spPr bwMode="auto">
            <a:xfrm>
              <a:off x="3024" y="1878"/>
              <a:ext cx="0" cy="9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6" name="Line 36"/>
            <p:cNvSpPr>
              <a:spLocks noChangeShapeType="1"/>
            </p:cNvSpPr>
            <p:nvPr/>
          </p:nvSpPr>
          <p:spPr bwMode="auto">
            <a:xfrm flipH="1">
              <a:off x="1432" y="1878"/>
              <a:ext cx="159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7" name="Line 37"/>
            <p:cNvSpPr>
              <a:spLocks noChangeShapeType="1"/>
            </p:cNvSpPr>
            <p:nvPr/>
          </p:nvSpPr>
          <p:spPr bwMode="auto">
            <a:xfrm>
              <a:off x="3687" y="960"/>
              <a:ext cx="0" cy="15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useBgFill="1">
          <p:nvSpPr>
            <p:cNvPr id="38" name="Text Box 38"/>
            <p:cNvSpPr txBox="1">
              <a:spLocks noChangeArrowheads="1"/>
            </p:cNvSpPr>
            <p:nvPr/>
          </p:nvSpPr>
          <p:spPr bwMode="auto">
            <a:xfrm>
              <a:off x="3422" y="2949"/>
              <a:ext cx="398" cy="230"/>
            </a:xfrm>
            <a:prstGeom prst="rect">
              <a:avLst/>
            </a:prstGeom>
            <a:ln>
              <a:noFill/>
            </a:ln>
            <a:extLst>
              <a:ext uri="{91240B29-F687-4F45-9708-019B960494DF}">
                <a14:hiddenLine xmlns:a14="http://schemas.microsoft.com/office/drawing/2010/main" w="28575">
                  <a:solidFill>
                    <a:srgbClr val="000000"/>
                  </a:solidFill>
                  <a:miter lim="800000"/>
                  <a:headEnd/>
                  <a:tailEnd/>
                </a14:hiddenLine>
              </a:ext>
            </a:extLst>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是</a:t>
              </a:r>
            </a:p>
          </p:txBody>
        </p:sp>
        <p:sp>
          <p:nvSpPr>
            <p:cNvPr id="39" name="Line 39"/>
            <p:cNvSpPr>
              <a:spLocks noChangeShapeType="1"/>
            </p:cNvSpPr>
            <p:nvPr/>
          </p:nvSpPr>
          <p:spPr bwMode="auto">
            <a:xfrm>
              <a:off x="3820" y="2949"/>
              <a:ext cx="0" cy="23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useBgFill="1">
          <p:nvSpPr>
            <p:cNvPr id="40" name="Text Box 40"/>
            <p:cNvSpPr txBox="1">
              <a:spLocks noChangeArrowheads="1"/>
            </p:cNvSpPr>
            <p:nvPr/>
          </p:nvSpPr>
          <p:spPr bwMode="auto">
            <a:xfrm>
              <a:off x="1166" y="2873"/>
              <a:ext cx="398" cy="229"/>
            </a:xfrm>
            <a:prstGeom prst="rect">
              <a:avLst/>
            </a:prstGeom>
            <a:ln>
              <a:noFill/>
            </a:ln>
            <a:extLst>
              <a:ext uri="{91240B29-F687-4F45-9708-019B960494DF}">
                <a14:hiddenLine xmlns:a14="http://schemas.microsoft.com/office/drawing/2010/main" w="28575">
                  <a:solidFill>
                    <a:srgbClr val="000000"/>
                  </a:solidFill>
                  <a:miter lim="800000"/>
                  <a:headEnd/>
                  <a:tailEnd/>
                </a14:hiddenLine>
              </a:ext>
            </a:extLst>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是</a:t>
              </a:r>
            </a:p>
          </p:txBody>
        </p:sp>
        <p:sp>
          <p:nvSpPr>
            <p:cNvPr id="41" name="Text Box 41"/>
            <p:cNvSpPr txBox="1">
              <a:spLocks noChangeArrowheads="1"/>
            </p:cNvSpPr>
            <p:nvPr/>
          </p:nvSpPr>
          <p:spPr bwMode="auto">
            <a:xfrm>
              <a:off x="3422" y="3179"/>
              <a:ext cx="796" cy="229"/>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结束</a:t>
              </a:r>
              <a:r>
                <a:rPr lang="en-US" altLang="zh-CN" sz="2000" b="1">
                  <a:solidFill>
                    <a:srgbClr val="0000CC"/>
                  </a:solidFill>
                  <a:latin typeface="华文新魏" panose="02010800040101010101" pitchFamily="2" charset="-122"/>
                  <a:ea typeface="华文新魏" panose="02010800040101010101" pitchFamily="2" charset="-122"/>
                </a:rPr>
                <a:t>I/O</a:t>
              </a:r>
            </a:p>
          </p:txBody>
        </p:sp>
      </p:grpSp>
      <p:sp>
        <p:nvSpPr>
          <p:cNvPr id="42" name="内容占位符 2"/>
          <p:cNvSpPr>
            <a:spLocks noGrp="1"/>
          </p:cNvSpPr>
          <p:nvPr>
            <p:ph idx="1"/>
          </p:nvPr>
        </p:nvSpPr>
        <p:spPr>
          <a:xfrm>
            <a:off x="3855250" y="1825624"/>
            <a:ext cx="4660100" cy="4750539"/>
          </a:xfrm>
          <a:solidFill>
            <a:schemeClr val="bg1"/>
          </a:solidFill>
          <a:ln>
            <a:solidFill>
              <a:schemeClr val="tx1"/>
            </a:solidFill>
            <a:prstDash val="dash"/>
          </a:ln>
        </p:spPr>
        <p:txBody>
          <a:bodyPr>
            <a:normAutofit/>
          </a:bodyPr>
          <a:lstStyle/>
          <a:p>
            <a:pPr marL="457200" indent="-457200">
              <a:lnSpc>
                <a:spcPct val="150000"/>
              </a:lnSpc>
              <a:buFont typeface="+mj-lt"/>
              <a:buAutoNum type="arabicPeriod"/>
            </a:pPr>
            <a:r>
              <a:rPr lang="zh-CN" altLang="en-US" dirty="0"/>
              <a:t>如时正运行的程序需从设备读入一批数据，则该程序设置交换字节数和数据读入主存的起始地址，然后向设备发出</a:t>
            </a:r>
            <a:r>
              <a:rPr lang="zh-CN" altLang="en-US" dirty="0">
                <a:solidFill>
                  <a:srgbClr val="FF0000"/>
                </a:solidFill>
              </a:rPr>
              <a:t>查询指令</a:t>
            </a:r>
            <a:r>
              <a:rPr lang="zh-CN" altLang="en-US" dirty="0"/>
              <a:t>，设备控制器便把状态返回给</a:t>
            </a:r>
            <a:r>
              <a:rPr lang="en-US" altLang="zh-CN" dirty="0"/>
              <a:t>CPU</a:t>
            </a:r>
            <a:r>
              <a:rPr lang="zh-CN" altLang="en-US" dirty="0"/>
              <a:t>。</a:t>
            </a:r>
          </a:p>
          <a:p>
            <a:pPr marL="457200" indent="-457200">
              <a:lnSpc>
                <a:spcPct val="150000"/>
              </a:lnSpc>
              <a:buFont typeface="+mj-lt"/>
              <a:buAutoNum type="arabicPeriod"/>
            </a:pPr>
            <a:r>
              <a:rPr lang="zh-CN" altLang="en-US" dirty="0"/>
              <a:t>如果</a:t>
            </a:r>
            <a:r>
              <a:rPr lang="en-US" altLang="zh-CN" dirty="0"/>
              <a:t>I/O</a:t>
            </a:r>
            <a:r>
              <a:rPr lang="zh-CN" altLang="en-US" dirty="0"/>
              <a:t>操作忙或未就绪，则</a:t>
            </a:r>
            <a:r>
              <a:rPr lang="zh-CN" altLang="en-US" dirty="0">
                <a:solidFill>
                  <a:srgbClr val="00B0F0"/>
                </a:solidFill>
              </a:rPr>
              <a:t>重复测试过程，</a:t>
            </a:r>
            <a:r>
              <a:rPr lang="zh-CN" altLang="en-US" dirty="0"/>
              <a:t>继续查询</a:t>
            </a:r>
          </a:p>
          <a:p>
            <a:pPr marL="457200" indent="-457200">
              <a:lnSpc>
                <a:spcPct val="150000"/>
              </a:lnSpc>
              <a:buFont typeface="+mj-lt"/>
              <a:buAutoNum type="arabicPeriod"/>
            </a:pPr>
            <a:endParaRPr lang="zh-CN" altLang="en-US" dirty="0"/>
          </a:p>
        </p:txBody>
      </p:sp>
    </p:spTree>
    <p:extLst>
      <p:ext uri="{BB962C8B-B14F-4D97-AF65-F5344CB8AC3E}">
        <p14:creationId xmlns:p14="http://schemas.microsoft.com/office/powerpoint/2010/main" val="209568804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.5</a:t>
            </a:r>
            <a:r>
              <a:rPr lang="zh-CN" altLang="en-US" dirty="0"/>
              <a:t>：</a:t>
            </a:r>
            <a:r>
              <a:rPr lang="en-US" altLang="zh-CN" dirty="0"/>
              <a:t>RAID</a:t>
            </a:r>
            <a:r>
              <a:rPr lang="zh-CN" altLang="en-US" dirty="0"/>
              <a:t> </a:t>
            </a:r>
            <a:r>
              <a:rPr lang="en-US" altLang="zh-CN" dirty="0"/>
              <a:t>2</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zh-CN" altLang="en-US" dirty="0"/>
              <a:t>利用 </a:t>
            </a:r>
            <a:r>
              <a:rPr kumimoji="1" lang="en-US" altLang="zh-CN" dirty="0"/>
              <a:t>Hamming Code </a:t>
            </a:r>
            <a:r>
              <a:rPr kumimoji="1" lang="zh-CN" altLang="en-US" dirty="0"/>
              <a:t>对数据进行编码并分区为独立的比特，并将编码分别写入不同的磁盘中。</a:t>
            </a:r>
            <a:endParaRPr kumimoji="1" lang="en-US" altLang="zh-CN" dirty="0"/>
          </a:p>
          <a:p>
            <a:pPr>
              <a:lnSpc>
                <a:spcPct val="150000"/>
              </a:lnSpc>
            </a:pPr>
            <a:r>
              <a:rPr kumimoji="1" lang="en-US" altLang="zh-CN" dirty="0"/>
              <a:t>Hamming</a:t>
            </a:r>
            <a:r>
              <a:rPr kumimoji="1" lang="zh-CN" altLang="en-US" dirty="0"/>
              <a:t> </a:t>
            </a:r>
            <a:r>
              <a:rPr kumimoji="1" lang="en-US" altLang="zh-CN" dirty="0"/>
              <a:t>Code</a:t>
            </a:r>
            <a:r>
              <a:rPr kumimoji="1" lang="zh-CN" altLang="en-US" dirty="0"/>
              <a:t>不仅可以检错，还可以纠错。</a:t>
            </a:r>
            <a:endParaRPr kumimoji="1" lang="en-US" altLang="zh-CN" dirty="0"/>
          </a:p>
          <a:p>
            <a:pPr>
              <a:lnSpc>
                <a:spcPct val="150000"/>
              </a:lnSpc>
            </a:pPr>
            <a:r>
              <a:rPr kumimoji="1" lang="zh-CN" altLang="en-US" dirty="0"/>
              <a:t>但是</a:t>
            </a:r>
            <a:r>
              <a:rPr kumimoji="1" lang="en-US" altLang="zh-CN" dirty="0"/>
              <a:t>RAID</a:t>
            </a:r>
            <a:r>
              <a:rPr kumimoji="1" lang="zh-CN" altLang="en-US" dirty="0"/>
              <a:t> </a:t>
            </a:r>
            <a:r>
              <a:rPr kumimoji="1" lang="en-US" altLang="zh-CN" dirty="0"/>
              <a:t>2</a:t>
            </a:r>
            <a:r>
              <a:rPr kumimoji="1" lang="zh-CN" altLang="en-US" dirty="0"/>
              <a:t>方案的数据整体容量大，至少需要</a:t>
            </a:r>
            <a:r>
              <a:rPr kumimoji="1" lang="en-US" altLang="zh-CN" dirty="0"/>
              <a:t>3</a:t>
            </a:r>
            <a:r>
              <a:rPr kumimoji="1" lang="zh-CN" altLang="en-US" dirty="0"/>
              <a:t>台以上的磁盘。</a:t>
            </a:r>
          </a:p>
        </p:txBody>
      </p:sp>
    </p:spTree>
    <p:extLst>
      <p:ext uri="{BB962C8B-B14F-4D97-AF65-F5344CB8AC3E}">
        <p14:creationId xmlns:p14="http://schemas.microsoft.com/office/powerpoint/2010/main" val="17197728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.5</a:t>
            </a:r>
            <a:r>
              <a:rPr lang="zh-CN" altLang="en-US" dirty="0"/>
              <a:t>：</a:t>
            </a:r>
            <a:r>
              <a:rPr lang="en-US" altLang="zh-CN" dirty="0"/>
              <a:t>RAID</a:t>
            </a:r>
            <a:r>
              <a:rPr lang="zh-CN" altLang="en-US" dirty="0"/>
              <a:t> </a:t>
            </a:r>
            <a:r>
              <a:rPr lang="en-US" altLang="zh-CN" dirty="0"/>
              <a:t>2</a:t>
            </a:r>
            <a:endParaRPr lang="en-US" dirty="0"/>
          </a:p>
        </p:txBody>
      </p:sp>
      <p:grpSp>
        <p:nvGrpSpPr>
          <p:cNvPr id="4" name="Group 4"/>
          <p:cNvGrpSpPr>
            <a:grpSpLocks/>
          </p:cNvGrpSpPr>
          <p:nvPr/>
        </p:nvGrpSpPr>
        <p:grpSpPr bwMode="auto">
          <a:xfrm>
            <a:off x="631086" y="2050879"/>
            <a:ext cx="7010400" cy="4191000"/>
            <a:chOff x="576" y="1056"/>
            <a:chExt cx="4416" cy="2640"/>
          </a:xfrm>
        </p:grpSpPr>
        <p:grpSp>
          <p:nvGrpSpPr>
            <p:cNvPr id="5" name="Group 5"/>
            <p:cNvGrpSpPr>
              <a:grpSpLocks/>
            </p:cNvGrpSpPr>
            <p:nvPr/>
          </p:nvGrpSpPr>
          <p:grpSpPr bwMode="auto">
            <a:xfrm>
              <a:off x="576" y="1056"/>
              <a:ext cx="541" cy="1747"/>
              <a:chOff x="1980" y="8148"/>
              <a:chExt cx="1080" cy="2184"/>
            </a:xfrm>
          </p:grpSpPr>
          <p:sp>
            <p:nvSpPr>
              <p:cNvPr id="54" name="AutoShape 6"/>
              <p:cNvSpPr>
                <a:spLocks noChangeArrowheads="1"/>
              </p:cNvSpPr>
              <p:nvPr/>
            </p:nvSpPr>
            <p:spPr bwMode="auto">
              <a:xfrm>
                <a:off x="1980" y="8148"/>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55" name="Text Box 7"/>
              <p:cNvSpPr txBox="1">
                <a:spLocks noChangeArrowheads="1"/>
              </p:cNvSpPr>
              <p:nvPr/>
            </p:nvSpPr>
            <p:spPr bwMode="auto">
              <a:xfrm>
                <a:off x="2160" y="9396"/>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b0</a:t>
                </a:r>
              </a:p>
            </p:txBody>
          </p:sp>
          <p:sp>
            <p:nvSpPr>
              <p:cNvPr id="56" name="Freeform 8"/>
              <p:cNvSpPr>
                <a:spLocks/>
              </p:cNvSpPr>
              <p:nvPr/>
            </p:nvSpPr>
            <p:spPr bwMode="auto">
              <a:xfrm>
                <a:off x="1980" y="892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Freeform 9"/>
              <p:cNvSpPr>
                <a:spLocks/>
              </p:cNvSpPr>
              <p:nvPr/>
            </p:nvSpPr>
            <p:spPr bwMode="auto">
              <a:xfrm>
                <a:off x="1980" y="924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Freeform 10"/>
              <p:cNvSpPr>
                <a:spLocks/>
              </p:cNvSpPr>
              <p:nvPr/>
            </p:nvSpPr>
            <p:spPr bwMode="auto">
              <a:xfrm>
                <a:off x="1980" y="9552"/>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Freeform 11"/>
              <p:cNvSpPr>
                <a:spLocks/>
              </p:cNvSpPr>
              <p:nvPr/>
            </p:nvSpPr>
            <p:spPr bwMode="auto">
              <a:xfrm>
                <a:off x="1980" y="986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 name="Line 12"/>
              <p:cNvSpPr>
                <a:spLocks noChangeShapeType="1"/>
              </p:cNvSpPr>
              <p:nvPr/>
            </p:nvSpPr>
            <p:spPr bwMode="auto">
              <a:xfrm>
                <a:off x="3060" y="970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 name="AutoShape 13"/>
            <p:cNvSpPr>
              <a:spLocks noChangeArrowheads="1"/>
            </p:cNvSpPr>
            <p:nvPr/>
          </p:nvSpPr>
          <p:spPr bwMode="auto">
            <a:xfrm>
              <a:off x="1207" y="1056"/>
              <a:ext cx="541" cy="1747"/>
            </a:xfrm>
            <a:prstGeom prst="can">
              <a:avLst>
                <a:gd name="adj" fmla="val 80730"/>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7" name="Text Box 14"/>
            <p:cNvSpPr txBox="1">
              <a:spLocks noChangeArrowheads="1"/>
            </p:cNvSpPr>
            <p:nvPr/>
          </p:nvSpPr>
          <p:spPr bwMode="auto">
            <a:xfrm>
              <a:off x="1297" y="2054"/>
              <a:ext cx="360" cy="250"/>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b1</a:t>
              </a:r>
            </a:p>
          </p:txBody>
        </p:sp>
        <p:sp>
          <p:nvSpPr>
            <p:cNvPr id="8" name="Freeform 15"/>
            <p:cNvSpPr>
              <a:spLocks/>
            </p:cNvSpPr>
            <p:nvPr/>
          </p:nvSpPr>
          <p:spPr bwMode="auto">
            <a:xfrm>
              <a:off x="1207" y="1680"/>
              <a:ext cx="541" cy="125"/>
            </a:xfrm>
            <a:custGeom>
              <a:avLst/>
              <a:gdLst>
                <a:gd name="T0" fmla="*/ 0 w 1440"/>
                <a:gd name="T1" fmla="*/ 0 h 468"/>
                <a:gd name="T2" fmla="*/ 0 w 1440"/>
                <a:gd name="T3" fmla="*/ 0 h 468"/>
                <a:gd name="T4" fmla="*/ 0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16"/>
            <p:cNvSpPr>
              <a:spLocks/>
            </p:cNvSpPr>
            <p:nvPr/>
          </p:nvSpPr>
          <p:spPr bwMode="auto">
            <a:xfrm>
              <a:off x="1207" y="1930"/>
              <a:ext cx="541" cy="124"/>
            </a:xfrm>
            <a:custGeom>
              <a:avLst/>
              <a:gdLst>
                <a:gd name="T0" fmla="*/ 0 w 1440"/>
                <a:gd name="T1" fmla="*/ 0 h 468"/>
                <a:gd name="T2" fmla="*/ 0 w 1440"/>
                <a:gd name="T3" fmla="*/ 0 h 468"/>
                <a:gd name="T4" fmla="*/ 0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17"/>
            <p:cNvSpPr>
              <a:spLocks/>
            </p:cNvSpPr>
            <p:nvPr/>
          </p:nvSpPr>
          <p:spPr bwMode="auto">
            <a:xfrm>
              <a:off x="1207" y="2179"/>
              <a:ext cx="541" cy="125"/>
            </a:xfrm>
            <a:custGeom>
              <a:avLst/>
              <a:gdLst>
                <a:gd name="T0" fmla="*/ 0 w 1440"/>
                <a:gd name="T1" fmla="*/ 0 h 468"/>
                <a:gd name="T2" fmla="*/ 0 w 1440"/>
                <a:gd name="T3" fmla="*/ 0 h 468"/>
                <a:gd name="T4" fmla="*/ 0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18"/>
            <p:cNvSpPr>
              <a:spLocks/>
            </p:cNvSpPr>
            <p:nvPr/>
          </p:nvSpPr>
          <p:spPr bwMode="auto">
            <a:xfrm>
              <a:off x="1207" y="2429"/>
              <a:ext cx="541" cy="125"/>
            </a:xfrm>
            <a:custGeom>
              <a:avLst/>
              <a:gdLst>
                <a:gd name="T0" fmla="*/ 0 w 1440"/>
                <a:gd name="T1" fmla="*/ 0 h 468"/>
                <a:gd name="T2" fmla="*/ 0 w 1440"/>
                <a:gd name="T3" fmla="*/ 0 h 468"/>
                <a:gd name="T4" fmla="*/ 0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Line 19"/>
            <p:cNvSpPr>
              <a:spLocks noChangeShapeType="1"/>
            </p:cNvSpPr>
            <p:nvPr/>
          </p:nvSpPr>
          <p:spPr bwMode="auto">
            <a:xfrm>
              <a:off x="1748" y="2304"/>
              <a:ext cx="0" cy="2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 name="Group 20"/>
            <p:cNvGrpSpPr>
              <a:grpSpLocks/>
            </p:cNvGrpSpPr>
            <p:nvPr/>
          </p:nvGrpSpPr>
          <p:grpSpPr bwMode="auto">
            <a:xfrm>
              <a:off x="1838" y="1056"/>
              <a:ext cx="540" cy="1747"/>
              <a:chOff x="1980" y="8148"/>
              <a:chExt cx="1080" cy="2184"/>
            </a:xfrm>
          </p:grpSpPr>
          <p:sp>
            <p:nvSpPr>
              <p:cNvPr id="47" name="AutoShape 21"/>
              <p:cNvSpPr>
                <a:spLocks noChangeArrowheads="1"/>
              </p:cNvSpPr>
              <p:nvPr/>
            </p:nvSpPr>
            <p:spPr bwMode="auto">
              <a:xfrm>
                <a:off x="1980" y="8148"/>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48" name="Text Box 22"/>
              <p:cNvSpPr txBox="1">
                <a:spLocks noChangeArrowheads="1"/>
              </p:cNvSpPr>
              <p:nvPr/>
            </p:nvSpPr>
            <p:spPr bwMode="auto">
              <a:xfrm>
                <a:off x="2160" y="9396"/>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b2</a:t>
                </a:r>
              </a:p>
            </p:txBody>
          </p:sp>
          <p:sp>
            <p:nvSpPr>
              <p:cNvPr id="49" name="Freeform 23"/>
              <p:cNvSpPr>
                <a:spLocks/>
              </p:cNvSpPr>
              <p:nvPr/>
            </p:nvSpPr>
            <p:spPr bwMode="auto">
              <a:xfrm>
                <a:off x="1980" y="892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 name="Freeform 24"/>
              <p:cNvSpPr>
                <a:spLocks/>
              </p:cNvSpPr>
              <p:nvPr/>
            </p:nvSpPr>
            <p:spPr bwMode="auto">
              <a:xfrm>
                <a:off x="1980" y="924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 name="Freeform 25"/>
              <p:cNvSpPr>
                <a:spLocks/>
              </p:cNvSpPr>
              <p:nvPr/>
            </p:nvSpPr>
            <p:spPr bwMode="auto">
              <a:xfrm>
                <a:off x="1980" y="9552"/>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Freeform 26"/>
              <p:cNvSpPr>
                <a:spLocks/>
              </p:cNvSpPr>
              <p:nvPr/>
            </p:nvSpPr>
            <p:spPr bwMode="auto">
              <a:xfrm>
                <a:off x="1980" y="986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Line 27"/>
              <p:cNvSpPr>
                <a:spLocks noChangeShapeType="1"/>
              </p:cNvSpPr>
              <p:nvPr/>
            </p:nvSpPr>
            <p:spPr bwMode="auto">
              <a:xfrm>
                <a:off x="3060" y="970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 name="Group 28"/>
            <p:cNvGrpSpPr>
              <a:grpSpLocks/>
            </p:cNvGrpSpPr>
            <p:nvPr/>
          </p:nvGrpSpPr>
          <p:grpSpPr bwMode="auto">
            <a:xfrm>
              <a:off x="2469" y="1056"/>
              <a:ext cx="540" cy="1747"/>
              <a:chOff x="1980" y="8148"/>
              <a:chExt cx="1080" cy="2184"/>
            </a:xfrm>
          </p:grpSpPr>
          <p:sp>
            <p:nvSpPr>
              <p:cNvPr id="40" name="AutoShape 29"/>
              <p:cNvSpPr>
                <a:spLocks noChangeArrowheads="1"/>
              </p:cNvSpPr>
              <p:nvPr/>
            </p:nvSpPr>
            <p:spPr bwMode="auto">
              <a:xfrm>
                <a:off x="1980" y="8148"/>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41" name="Text Box 30"/>
              <p:cNvSpPr txBox="1">
                <a:spLocks noChangeArrowheads="1"/>
              </p:cNvSpPr>
              <p:nvPr/>
            </p:nvSpPr>
            <p:spPr bwMode="auto">
              <a:xfrm>
                <a:off x="2160" y="9396"/>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b3</a:t>
                </a:r>
              </a:p>
            </p:txBody>
          </p:sp>
          <p:sp>
            <p:nvSpPr>
              <p:cNvPr id="42" name="Freeform 31"/>
              <p:cNvSpPr>
                <a:spLocks/>
              </p:cNvSpPr>
              <p:nvPr/>
            </p:nvSpPr>
            <p:spPr bwMode="auto">
              <a:xfrm>
                <a:off x="1980" y="892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32"/>
              <p:cNvSpPr>
                <a:spLocks/>
              </p:cNvSpPr>
              <p:nvPr/>
            </p:nvSpPr>
            <p:spPr bwMode="auto">
              <a:xfrm>
                <a:off x="1980" y="924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33"/>
              <p:cNvSpPr>
                <a:spLocks/>
              </p:cNvSpPr>
              <p:nvPr/>
            </p:nvSpPr>
            <p:spPr bwMode="auto">
              <a:xfrm>
                <a:off x="1980" y="9552"/>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 name="Freeform 34"/>
              <p:cNvSpPr>
                <a:spLocks/>
              </p:cNvSpPr>
              <p:nvPr/>
            </p:nvSpPr>
            <p:spPr bwMode="auto">
              <a:xfrm>
                <a:off x="1980" y="986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Line 35"/>
              <p:cNvSpPr>
                <a:spLocks noChangeShapeType="1"/>
              </p:cNvSpPr>
              <p:nvPr/>
            </p:nvSpPr>
            <p:spPr bwMode="auto">
              <a:xfrm>
                <a:off x="3060" y="970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 name="Group 36"/>
            <p:cNvGrpSpPr>
              <a:grpSpLocks/>
            </p:cNvGrpSpPr>
            <p:nvPr/>
          </p:nvGrpSpPr>
          <p:grpSpPr bwMode="auto">
            <a:xfrm>
              <a:off x="3099" y="1056"/>
              <a:ext cx="541" cy="1747"/>
              <a:chOff x="1980" y="8148"/>
              <a:chExt cx="1080" cy="2184"/>
            </a:xfrm>
          </p:grpSpPr>
          <p:sp>
            <p:nvSpPr>
              <p:cNvPr id="33" name="AutoShape 37"/>
              <p:cNvSpPr>
                <a:spLocks noChangeArrowheads="1"/>
              </p:cNvSpPr>
              <p:nvPr/>
            </p:nvSpPr>
            <p:spPr bwMode="auto">
              <a:xfrm>
                <a:off x="1980" y="8148"/>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34" name="Text Box 38"/>
              <p:cNvSpPr txBox="1">
                <a:spLocks noChangeArrowheads="1"/>
              </p:cNvSpPr>
              <p:nvPr/>
            </p:nvSpPr>
            <p:spPr bwMode="auto">
              <a:xfrm>
                <a:off x="2160" y="9396"/>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f0(b)</a:t>
                </a:r>
              </a:p>
            </p:txBody>
          </p:sp>
          <p:sp>
            <p:nvSpPr>
              <p:cNvPr id="35" name="Freeform 39"/>
              <p:cNvSpPr>
                <a:spLocks/>
              </p:cNvSpPr>
              <p:nvPr/>
            </p:nvSpPr>
            <p:spPr bwMode="auto">
              <a:xfrm>
                <a:off x="1980" y="892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6" name="Freeform 40"/>
              <p:cNvSpPr>
                <a:spLocks/>
              </p:cNvSpPr>
              <p:nvPr/>
            </p:nvSpPr>
            <p:spPr bwMode="auto">
              <a:xfrm>
                <a:off x="1980" y="924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7" name="Freeform 41"/>
              <p:cNvSpPr>
                <a:spLocks/>
              </p:cNvSpPr>
              <p:nvPr/>
            </p:nvSpPr>
            <p:spPr bwMode="auto">
              <a:xfrm>
                <a:off x="1980" y="9552"/>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8" name="Freeform 42"/>
              <p:cNvSpPr>
                <a:spLocks/>
              </p:cNvSpPr>
              <p:nvPr/>
            </p:nvSpPr>
            <p:spPr bwMode="auto">
              <a:xfrm>
                <a:off x="1980" y="986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9" name="Line 43"/>
              <p:cNvSpPr>
                <a:spLocks noChangeShapeType="1"/>
              </p:cNvSpPr>
              <p:nvPr/>
            </p:nvSpPr>
            <p:spPr bwMode="auto">
              <a:xfrm>
                <a:off x="3060" y="970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grpSp>
          <p:nvGrpSpPr>
            <p:cNvPr id="16" name="Group 44"/>
            <p:cNvGrpSpPr>
              <a:grpSpLocks/>
            </p:cNvGrpSpPr>
            <p:nvPr/>
          </p:nvGrpSpPr>
          <p:grpSpPr bwMode="auto">
            <a:xfrm>
              <a:off x="3730" y="1056"/>
              <a:ext cx="541" cy="1747"/>
              <a:chOff x="1980" y="8148"/>
              <a:chExt cx="1080" cy="2184"/>
            </a:xfrm>
          </p:grpSpPr>
          <p:sp>
            <p:nvSpPr>
              <p:cNvPr id="26" name="AutoShape 45"/>
              <p:cNvSpPr>
                <a:spLocks noChangeArrowheads="1"/>
              </p:cNvSpPr>
              <p:nvPr/>
            </p:nvSpPr>
            <p:spPr bwMode="auto">
              <a:xfrm>
                <a:off x="1980" y="8148"/>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27" name="Text Box 46"/>
              <p:cNvSpPr txBox="1">
                <a:spLocks noChangeArrowheads="1"/>
              </p:cNvSpPr>
              <p:nvPr/>
            </p:nvSpPr>
            <p:spPr bwMode="auto">
              <a:xfrm>
                <a:off x="2160" y="9396"/>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f1(b)</a:t>
                </a:r>
              </a:p>
            </p:txBody>
          </p:sp>
          <p:sp>
            <p:nvSpPr>
              <p:cNvPr id="28" name="Freeform 47"/>
              <p:cNvSpPr>
                <a:spLocks/>
              </p:cNvSpPr>
              <p:nvPr/>
            </p:nvSpPr>
            <p:spPr bwMode="auto">
              <a:xfrm>
                <a:off x="1980" y="892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9" name="Freeform 48"/>
              <p:cNvSpPr>
                <a:spLocks/>
              </p:cNvSpPr>
              <p:nvPr/>
            </p:nvSpPr>
            <p:spPr bwMode="auto">
              <a:xfrm>
                <a:off x="1980" y="924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0" name="Freeform 49"/>
              <p:cNvSpPr>
                <a:spLocks/>
              </p:cNvSpPr>
              <p:nvPr/>
            </p:nvSpPr>
            <p:spPr bwMode="auto">
              <a:xfrm>
                <a:off x="1980" y="9552"/>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1" name="Freeform 50"/>
              <p:cNvSpPr>
                <a:spLocks/>
              </p:cNvSpPr>
              <p:nvPr/>
            </p:nvSpPr>
            <p:spPr bwMode="auto">
              <a:xfrm>
                <a:off x="1980" y="986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2" name="Line 51"/>
              <p:cNvSpPr>
                <a:spLocks noChangeShapeType="1"/>
              </p:cNvSpPr>
              <p:nvPr/>
            </p:nvSpPr>
            <p:spPr bwMode="auto">
              <a:xfrm>
                <a:off x="3060" y="970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grpSp>
          <p:nvGrpSpPr>
            <p:cNvPr id="17" name="Group 52"/>
            <p:cNvGrpSpPr>
              <a:grpSpLocks/>
            </p:cNvGrpSpPr>
            <p:nvPr/>
          </p:nvGrpSpPr>
          <p:grpSpPr bwMode="auto">
            <a:xfrm>
              <a:off x="4451" y="1056"/>
              <a:ext cx="541" cy="1747"/>
              <a:chOff x="1980" y="8148"/>
              <a:chExt cx="1080" cy="2184"/>
            </a:xfrm>
          </p:grpSpPr>
          <p:sp>
            <p:nvSpPr>
              <p:cNvPr id="19" name="AutoShape 53"/>
              <p:cNvSpPr>
                <a:spLocks noChangeArrowheads="1"/>
              </p:cNvSpPr>
              <p:nvPr/>
            </p:nvSpPr>
            <p:spPr bwMode="auto">
              <a:xfrm>
                <a:off x="1980" y="8148"/>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20" name="Text Box 54"/>
              <p:cNvSpPr txBox="1">
                <a:spLocks noChangeArrowheads="1"/>
              </p:cNvSpPr>
              <p:nvPr/>
            </p:nvSpPr>
            <p:spPr bwMode="auto">
              <a:xfrm>
                <a:off x="2160" y="9396"/>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f2(b)</a:t>
                </a:r>
              </a:p>
            </p:txBody>
          </p:sp>
          <p:sp>
            <p:nvSpPr>
              <p:cNvPr id="21" name="Freeform 55"/>
              <p:cNvSpPr>
                <a:spLocks/>
              </p:cNvSpPr>
              <p:nvPr/>
            </p:nvSpPr>
            <p:spPr bwMode="auto">
              <a:xfrm>
                <a:off x="1980" y="892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2" name="Freeform 56"/>
              <p:cNvSpPr>
                <a:spLocks/>
              </p:cNvSpPr>
              <p:nvPr/>
            </p:nvSpPr>
            <p:spPr bwMode="auto">
              <a:xfrm>
                <a:off x="1980" y="924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3" name="Freeform 57"/>
              <p:cNvSpPr>
                <a:spLocks/>
              </p:cNvSpPr>
              <p:nvPr/>
            </p:nvSpPr>
            <p:spPr bwMode="auto">
              <a:xfrm>
                <a:off x="1980" y="9552"/>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4" name="Freeform 58"/>
              <p:cNvSpPr>
                <a:spLocks/>
              </p:cNvSpPr>
              <p:nvPr/>
            </p:nvSpPr>
            <p:spPr bwMode="auto">
              <a:xfrm>
                <a:off x="1980" y="986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5" name="Line 59"/>
              <p:cNvSpPr>
                <a:spLocks noChangeShapeType="1"/>
              </p:cNvSpPr>
              <p:nvPr/>
            </p:nvSpPr>
            <p:spPr bwMode="auto">
              <a:xfrm>
                <a:off x="3060" y="970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sp>
          <p:nvSpPr>
            <p:cNvPr id="18" name="Text Box 60"/>
            <p:cNvSpPr txBox="1">
              <a:spLocks noChangeArrowheads="1"/>
            </p:cNvSpPr>
            <p:nvPr/>
          </p:nvSpPr>
          <p:spPr bwMode="auto">
            <a:xfrm>
              <a:off x="1392" y="3168"/>
              <a:ext cx="249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2400" b="1">
                  <a:solidFill>
                    <a:srgbClr val="0000CC"/>
                  </a:solidFill>
                  <a:latin typeface="Times New Roman" charset="0"/>
                </a:rPr>
                <a:t>RAID Level 2 (Redundancy through Hamming Code)</a:t>
              </a:r>
            </a:p>
          </p:txBody>
        </p:sp>
      </p:grpSp>
    </p:spTree>
    <p:extLst>
      <p:ext uri="{BB962C8B-B14F-4D97-AF65-F5344CB8AC3E}">
        <p14:creationId xmlns:p14="http://schemas.microsoft.com/office/powerpoint/2010/main" val="8413866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.5</a:t>
            </a:r>
            <a:r>
              <a:rPr lang="zh-CN" altLang="en-US" dirty="0"/>
              <a:t>：</a:t>
            </a:r>
            <a:r>
              <a:rPr lang="en-US" altLang="zh-CN" dirty="0"/>
              <a:t>RAID</a:t>
            </a:r>
            <a:r>
              <a:rPr lang="zh-CN" altLang="en-US" dirty="0"/>
              <a:t> </a:t>
            </a:r>
            <a:r>
              <a:rPr lang="en-US" altLang="zh-CN" dirty="0"/>
              <a:t>3</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zh-CN" altLang="en-US" dirty="0"/>
              <a:t>采用</a:t>
            </a:r>
            <a:r>
              <a:rPr kumimoji="1" lang="en-US" altLang="zh-CN" dirty="0"/>
              <a:t>Bit</a:t>
            </a:r>
            <a:r>
              <a:rPr kumimoji="1" lang="zh-CN" altLang="en-US" dirty="0"/>
              <a:t>－</a:t>
            </a:r>
            <a:r>
              <a:rPr kumimoji="1" lang="en-US" altLang="zh-CN" dirty="0"/>
              <a:t>interleaving</a:t>
            </a:r>
            <a:r>
              <a:rPr kumimoji="1" lang="zh-CN" altLang="en-US" dirty="0"/>
              <a:t>（数据交错存储）技术，通过编码再将数据比特分割后分别存在硬盘中。</a:t>
            </a:r>
            <a:endParaRPr kumimoji="1" lang="en-US" altLang="zh-CN" dirty="0"/>
          </a:p>
          <a:p>
            <a:pPr>
              <a:lnSpc>
                <a:spcPct val="150000"/>
              </a:lnSpc>
            </a:pPr>
            <a:r>
              <a:rPr kumimoji="1" lang="zh-CN" altLang="en-US" dirty="0"/>
              <a:t>比特检查结果存储于同一个硬盘中。</a:t>
            </a:r>
            <a:endParaRPr kumimoji="1" lang="en-US" altLang="zh-CN" dirty="0"/>
          </a:p>
          <a:p>
            <a:pPr>
              <a:lnSpc>
                <a:spcPct val="150000"/>
              </a:lnSpc>
            </a:pPr>
            <a:r>
              <a:rPr kumimoji="1" lang="zh-CN" altLang="en-US" dirty="0"/>
              <a:t>数据比特分散在不同的硬盘上，取一小段数据都可能需要所有的硬盘工作。</a:t>
            </a:r>
            <a:endParaRPr kumimoji="1" lang="en-US" altLang="zh-CN" dirty="0"/>
          </a:p>
        </p:txBody>
      </p:sp>
    </p:spTree>
    <p:extLst>
      <p:ext uri="{BB962C8B-B14F-4D97-AF65-F5344CB8AC3E}">
        <p14:creationId xmlns:p14="http://schemas.microsoft.com/office/powerpoint/2010/main" val="131001011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.5</a:t>
            </a:r>
            <a:r>
              <a:rPr lang="zh-CN" altLang="en-US" dirty="0"/>
              <a:t>：</a:t>
            </a:r>
            <a:r>
              <a:rPr lang="en-US" altLang="zh-CN" dirty="0"/>
              <a:t>RAID</a:t>
            </a:r>
            <a:r>
              <a:rPr lang="zh-CN" altLang="en-US" dirty="0"/>
              <a:t> </a:t>
            </a:r>
            <a:r>
              <a:rPr lang="en-US" altLang="zh-CN" dirty="0"/>
              <a:t>3</a:t>
            </a:r>
            <a:endParaRPr lang="en-US" dirty="0"/>
          </a:p>
        </p:txBody>
      </p:sp>
      <p:grpSp>
        <p:nvGrpSpPr>
          <p:cNvPr id="4" name="Group 4"/>
          <p:cNvGrpSpPr>
            <a:grpSpLocks/>
          </p:cNvGrpSpPr>
          <p:nvPr/>
        </p:nvGrpSpPr>
        <p:grpSpPr bwMode="auto">
          <a:xfrm>
            <a:off x="628650" y="2154476"/>
            <a:ext cx="6588125" cy="2881313"/>
            <a:chOff x="672" y="1152"/>
            <a:chExt cx="4150" cy="1815"/>
          </a:xfrm>
        </p:grpSpPr>
        <p:grpSp>
          <p:nvGrpSpPr>
            <p:cNvPr id="5" name="Group 5"/>
            <p:cNvGrpSpPr>
              <a:grpSpLocks/>
            </p:cNvGrpSpPr>
            <p:nvPr/>
          </p:nvGrpSpPr>
          <p:grpSpPr bwMode="auto">
            <a:xfrm>
              <a:off x="672" y="1152"/>
              <a:ext cx="732" cy="1815"/>
              <a:chOff x="1980" y="8148"/>
              <a:chExt cx="1080" cy="2184"/>
            </a:xfrm>
          </p:grpSpPr>
          <p:sp>
            <p:nvSpPr>
              <p:cNvPr id="37" name="AutoShape 6"/>
              <p:cNvSpPr>
                <a:spLocks noChangeArrowheads="1"/>
              </p:cNvSpPr>
              <p:nvPr/>
            </p:nvSpPr>
            <p:spPr bwMode="auto">
              <a:xfrm>
                <a:off x="1980" y="8148"/>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38" name="Text Box 7"/>
              <p:cNvSpPr txBox="1">
                <a:spLocks noChangeArrowheads="1"/>
              </p:cNvSpPr>
              <p:nvPr/>
            </p:nvSpPr>
            <p:spPr bwMode="auto">
              <a:xfrm>
                <a:off x="2160" y="9396"/>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2000" b="1">
                    <a:solidFill>
                      <a:srgbClr val="0000CC"/>
                    </a:solidFill>
                    <a:latin typeface="Times New Roman" charset="0"/>
                  </a:rPr>
                  <a:t>b0</a:t>
                </a:r>
              </a:p>
            </p:txBody>
          </p:sp>
          <p:sp>
            <p:nvSpPr>
              <p:cNvPr id="39" name="Freeform 8"/>
              <p:cNvSpPr>
                <a:spLocks/>
              </p:cNvSpPr>
              <p:nvPr/>
            </p:nvSpPr>
            <p:spPr bwMode="auto">
              <a:xfrm>
                <a:off x="1980" y="892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Freeform 9"/>
              <p:cNvSpPr>
                <a:spLocks/>
              </p:cNvSpPr>
              <p:nvPr/>
            </p:nvSpPr>
            <p:spPr bwMode="auto">
              <a:xfrm>
                <a:off x="1980" y="924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Freeform 10"/>
              <p:cNvSpPr>
                <a:spLocks/>
              </p:cNvSpPr>
              <p:nvPr/>
            </p:nvSpPr>
            <p:spPr bwMode="auto">
              <a:xfrm>
                <a:off x="1980" y="9552"/>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Freeform 11"/>
              <p:cNvSpPr>
                <a:spLocks/>
              </p:cNvSpPr>
              <p:nvPr/>
            </p:nvSpPr>
            <p:spPr bwMode="auto">
              <a:xfrm>
                <a:off x="1980" y="986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Line 12"/>
              <p:cNvSpPr>
                <a:spLocks noChangeShapeType="1"/>
              </p:cNvSpPr>
              <p:nvPr/>
            </p:nvSpPr>
            <p:spPr bwMode="auto">
              <a:xfrm>
                <a:off x="3060" y="970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 name="AutoShape 13"/>
            <p:cNvSpPr>
              <a:spLocks noChangeArrowheads="1"/>
            </p:cNvSpPr>
            <p:nvPr/>
          </p:nvSpPr>
          <p:spPr bwMode="auto">
            <a:xfrm>
              <a:off x="1526" y="1152"/>
              <a:ext cx="732" cy="1815"/>
            </a:xfrm>
            <a:prstGeom prst="can">
              <a:avLst>
                <a:gd name="adj" fmla="val 61988"/>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7" name="Text Box 14"/>
            <p:cNvSpPr txBox="1">
              <a:spLocks noChangeArrowheads="1"/>
            </p:cNvSpPr>
            <p:nvPr/>
          </p:nvSpPr>
          <p:spPr bwMode="auto">
            <a:xfrm>
              <a:off x="1648" y="2189"/>
              <a:ext cx="488" cy="259"/>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2000" b="1">
                  <a:solidFill>
                    <a:srgbClr val="0000CC"/>
                  </a:solidFill>
                  <a:latin typeface="Times New Roman" charset="0"/>
                </a:rPr>
                <a:t>b1</a:t>
              </a:r>
            </a:p>
          </p:txBody>
        </p:sp>
        <p:sp>
          <p:nvSpPr>
            <p:cNvPr id="8" name="Freeform 15"/>
            <p:cNvSpPr>
              <a:spLocks/>
            </p:cNvSpPr>
            <p:nvPr/>
          </p:nvSpPr>
          <p:spPr bwMode="auto">
            <a:xfrm>
              <a:off x="1526" y="1800"/>
              <a:ext cx="732" cy="129"/>
            </a:xfrm>
            <a:custGeom>
              <a:avLst/>
              <a:gdLst>
                <a:gd name="T0" fmla="*/ 0 w 1440"/>
                <a:gd name="T1" fmla="*/ 0 h 468"/>
                <a:gd name="T2" fmla="*/ 2 w 1440"/>
                <a:gd name="T3" fmla="*/ 0 h 468"/>
                <a:gd name="T4" fmla="*/ 4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Freeform 16"/>
            <p:cNvSpPr>
              <a:spLocks/>
            </p:cNvSpPr>
            <p:nvPr/>
          </p:nvSpPr>
          <p:spPr bwMode="auto">
            <a:xfrm>
              <a:off x="1526" y="2060"/>
              <a:ext cx="732" cy="129"/>
            </a:xfrm>
            <a:custGeom>
              <a:avLst/>
              <a:gdLst>
                <a:gd name="T0" fmla="*/ 0 w 1440"/>
                <a:gd name="T1" fmla="*/ 0 h 468"/>
                <a:gd name="T2" fmla="*/ 2 w 1440"/>
                <a:gd name="T3" fmla="*/ 0 h 468"/>
                <a:gd name="T4" fmla="*/ 4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Freeform 17"/>
            <p:cNvSpPr>
              <a:spLocks/>
            </p:cNvSpPr>
            <p:nvPr/>
          </p:nvSpPr>
          <p:spPr bwMode="auto">
            <a:xfrm>
              <a:off x="1526" y="2319"/>
              <a:ext cx="732" cy="129"/>
            </a:xfrm>
            <a:custGeom>
              <a:avLst/>
              <a:gdLst>
                <a:gd name="T0" fmla="*/ 0 w 1440"/>
                <a:gd name="T1" fmla="*/ 0 h 468"/>
                <a:gd name="T2" fmla="*/ 2 w 1440"/>
                <a:gd name="T3" fmla="*/ 0 h 468"/>
                <a:gd name="T4" fmla="*/ 4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Freeform 18"/>
            <p:cNvSpPr>
              <a:spLocks/>
            </p:cNvSpPr>
            <p:nvPr/>
          </p:nvSpPr>
          <p:spPr bwMode="auto">
            <a:xfrm>
              <a:off x="1526" y="2577"/>
              <a:ext cx="732" cy="131"/>
            </a:xfrm>
            <a:custGeom>
              <a:avLst/>
              <a:gdLst>
                <a:gd name="T0" fmla="*/ 0 w 1440"/>
                <a:gd name="T1" fmla="*/ 0 h 468"/>
                <a:gd name="T2" fmla="*/ 2 w 1440"/>
                <a:gd name="T3" fmla="*/ 0 h 468"/>
                <a:gd name="T4" fmla="*/ 4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Line 19"/>
            <p:cNvSpPr>
              <a:spLocks noChangeShapeType="1"/>
            </p:cNvSpPr>
            <p:nvPr/>
          </p:nvSpPr>
          <p:spPr bwMode="auto">
            <a:xfrm>
              <a:off x="2258" y="2448"/>
              <a:ext cx="0" cy="2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3" name="Group 20"/>
            <p:cNvGrpSpPr>
              <a:grpSpLocks/>
            </p:cNvGrpSpPr>
            <p:nvPr/>
          </p:nvGrpSpPr>
          <p:grpSpPr bwMode="auto">
            <a:xfrm>
              <a:off x="2380" y="1152"/>
              <a:ext cx="732" cy="1815"/>
              <a:chOff x="1980" y="8148"/>
              <a:chExt cx="1080" cy="2184"/>
            </a:xfrm>
          </p:grpSpPr>
          <p:sp>
            <p:nvSpPr>
              <p:cNvPr id="30" name="AutoShape 21"/>
              <p:cNvSpPr>
                <a:spLocks noChangeArrowheads="1"/>
              </p:cNvSpPr>
              <p:nvPr/>
            </p:nvSpPr>
            <p:spPr bwMode="auto">
              <a:xfrm>
                <a:off x="1980" y="8148"/>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31" name="Text Box 22"/>
              <p:cNvSpPr txBox="1">
                <a:spLocks noChangeArrowheads="1"/>
              </p:cNvSpPr>
              <p:nvPr/>
            </p:nvSpPr>
            <p:spPr bwMode="auto">
              <a:xfrm>
                <a:off x="2160" y="9396"/>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2000" b="1">
                    <a:solidFill>
                      <a:srgbClr val="0000CC"/>
                    </a:solidFill>
                    <a:latin typeface="Times New Roman" charset="0"/>
                  </a:rPr>
                  <a:t>b2</a:t>
                </a:r>
              </a:p>
            </p:txBody>
          </p:sp>
          <p:sp>
            <p:nvSpPr>
              <p:cNvPr id="32" name="Freeform 23"/>
              <p:cNvSpPr>
                <a:spLocks/>
              </p:cNvSpPr>
              <p:nvPr/>
            </p:nvSpPr>
            <p:spPr bwMode="auto">
              <a:xfrm>
                <a:off x="1980" y="892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24"/>
              <p:cNvSpPr>
                <a:spLocks/>
              </p:cNvSpPr>
              <p:nvPr/>
            </p:nvSpPr>
            <p:spPr bwMode="auto">
              <a:xfrm>
                <a:off x="1980" y="924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25"/>
              <p:cNvSpPr>
                <a:spLocks/>
              </p:cNvSpPr>
              <p:nvPr/>
            </p:nvSpPr>
            <p:spPr bwMode="auto">
              <a:xfrm>
                <a:off x="1980" y="9552"/>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26"/>
              <p:cNvSpPr>
                <a:spLocks/>
              </p:cNvSpPr>
              <p:nvPr/>
            </p:nvSpPr>
            <p:spPr bwMode="auto">
              <a:xfrm>
                <a:off x="1980" y="986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Line 27"/>
              <p:cNvSpPr>
                <a:spLocks noChangeShapeType="1"/>
              </p:cNvSpPr>
              <p:nvPr/>
            </p:nvSpPr>
            <p:spPr bwMode="auto">
              <a:xfrm>
                <a:off x="3060" y="970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 name="Group 28"/>
            <p:cNvGrpSpPr>
              <a:grpSpLocks/>
            </p:cNvGrpSpPr>
            <p:nvPr/>
          </p:nvGrpSpPr>
          <p:grpSpPr bwMode="auto">
            <a:xfrm>
              <a:off x="3234" y="1152"/>
              <a:ext cx="734" cy="1815"/>
              <a:chOff x="1980" y="8148"/>
              <a:chExt cx="1080" cy="2184"/>
            </a:xfrm>
          </p:grpSpPr>
          <p:sp>
            <p:nvSpPr>
              <p:cNvPr id="23" name="AutoShape 29"/>
              <p:cNvSpPr>
                <a:spLocks noChangeArrowheads="1"/>
              </p:cNvSpPr>
              <p:nvPr/>
            </p:nvSpPr>
            <p:spPr bwMode="auto">
              <a:xfrm>
                <a:off x="1980" y="8148"/>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24" name="Text Box 30"/>
              <p:cNvSpPr txBox="1">
                <a:spLocks noChangeArrowheads="1"/>
              </p:cNvSpPr>
              <p:nvPr/>
            </p:nvSpPr>
            <p:spPr bwMode="auto">
              <a:xfrm>
                <a:off x="2160" y="9396"/>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2000" b="1">
                    <a:solidFill>
                      <a:srgbClr val="0000CC"/>
                    </a:solidFill>
                    <a:latin typeface="Times New Roman" charset="0"/>
                  </a:rPr>
                  <a:t>b3</a:t>
                </a:r>
              </a:p>
            </p:txBody>
          </p:sp>
          <p:sp>
            <p:nvSpPr>
              <p:cNvPr id="25" name="Freeform 31"/>
              <p:cNvSpPr>
                <a:spLocks/>
              </p:cNvSpPr>
              <p:nvPr/>
            </p:nvSpPr>
            <p:spPr bwMode="auto">
              <a:xfrm>
                <a:off x="1980" y="892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32"/>
              <p:cNvSpPr>
                <a:spLocks/>
              </p:cNvSpPr>
              <p:nvPr/>
            </p:nvSpPr>
            <p:spPr bwMode="auto">
              <a:xfrm>
                <a:off x="1980" y="924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33"/>
              <p:cNvSpPr>
                <a:spLocks/>
              </p:cNvSpPr>
              <p:nvPr/>
            </p:nvSpPr>
            <p:spPr bwMode="auto">
              <a:xfrm>
                <a:off x="1980" y="9552"/>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34"/>
              <p:cNvSpPr>
                <a:spLocks/>
              </p:cNvSpPr>
              <p:nvPr/>
            </p:nvSpPr>
            <p:spPr bwMode="auto">
              <a:xfrm>
                <a:off x="1980" y="986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Line 35"/>
              <p:cNvSpPr>
                <a:spLocks noChangeShapeType="1"/>
              </p:cNvSpPr>
              <p:nvPr/>
            </p:nvSpPr>
            <p:spPr bwMode="auto">
              <a:xfrm>
                <a:off x="3060" y="970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 name="Group 36"/>
            <p:cNvGrpSpPr>
              <a:grpSpLocks/>
            </p:cNvGrpSpPr>
            <p:nvPr/>
          </p:nvGrpSpPr>
          <p:grpSpPr bwMode="auto">
            <a:xfrm>
              <a:off x="4090" y="1152"/>
              <a:ext cx="732" cy="1815"/>
              <a:chOff x="1980" y="8148"/>
              <a:chExt cx="1080" cy="2184"/>
            </a:xfrm>
          </p:grpSpPr>
          <p:sp>
            <p:nvSpPr>
              <p:cNvPr id="16" name="AutoShape 37"/>
              <p:cNvSpPr>
                <a:spLocks noChangeArrowheads="1"/>
              </p:cNvSpPr>
              <p:nvPr/>
            </p:nvSpPr>
            <p:spPr bwMode="auto">
              <a:xfrm>
                <a:off x="1980" y="8148"/>
                <a:ext cx="1080" cy="2184"/>
              </a:xfrm>
              <a:prstGeom prst="can">
                <a:avLst>
                  <a:gd name="adj" fmla="val 50556"/>
                </a:avLst>
              </a:prstGeom>
              <a:solidFill>
                <a:srgbClr val="FFFFFF"/>
              </a:solidFill>
              <a:ln w="28575">
                <a:solidFill>
                  <a:srgbClr val="000000"/>
                </a:solidFill>
                <a:round/>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7" name="Text Box 38"/>
              <p:cNvSpPr txBox="1">
                <a:spLocks noChangeArrowheads="1"/>
              </p:cNvSpPr>
              <p:nvPr/>
            </p:nvSpPr>
            <p:spPr bwMode="auto">
              <a:xfrm>
                <a:off x="2160" y="9396"/>
                <a:ext cx="720" cy="312"/>
              </a:xfrm>
              <a:prstGeom prst="rect">
                <a:avLst/>
              </a:prstGeom>
              <a:solidFill>
                <a:srgbClr val="FFFFFF"/>
              </a:solidFill>
              <a:ln w="28575">
                <a:solidFill>
                  <a:srgbClr val="FFFFFF"/>
                </a:solidFill>
                <a:miter lim="800000"/>
                <a:headEnd/>
                <a:tailEnd/>
              </a:ln>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2000" b="1">
                    <a:solidFill>
                      <a:srgbClr val="0000CC"/>
                    </a:solidFill>
                    <a:latin typeface="Times New Roman" charset="0"/>
                  </a:rPr>
                  <a:t>P(b)</a:t>
                </a:r>
              </a:p>
            </p:txBody>
          </p:sp>
          <p:sp>
            <p:nvSpPr>
              <p:cNvPr id="18" name="Freeform 39"/>
              <p:cNvSpPr>
                <a:spLocks/>
              </p:cNvSpPr>
              <p:nvPr/>
            </p:nvSpPr>
            <p:spPr bwMode="auto">
              <a:xfrm>
                <a:off x="1980" y="892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40"/>
              <p:cNvSpPr>
                <a:spLocks/>
              </p:cNvSpPr>
              <p:nvPr/>
            </p:nvSpPr>
            <p:spPr bwMode="auto">
              <a:xfrm>
                <a:off x="1980" y="924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41"/>
              <p:cNvSpPr>
                <a:spLocks/>
              </p:cNvSpPr>
              <p:nvPr/>
            </p:nvSpPr>
            <p:spPr bwMode="auto">
              <a:xfrm>
                <a:off x="1980" y="9552"/>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42"/>
              <p:cNvSpPr>
                <a:spLocks/>
              </p:cNvSpPr>
              <p:nvPr/>
            </p:nvSpPr>
            <p:spPr bwMode="auto">
              <a:xfrm>
                <a:off x="1980" y="986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Line 43"/>
              <p:cNvSpPr>
                <a:spLocks noChangeShapeType="1"/>
              </p:cNvSpPr>
              <p:nvPr/>
            </p:nvSpPr>
            <p:spPr bwMode="auto">
              <a:xfrm>
                <a:off x="3060" y="9708"/>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useBgFill="1">
        <p:nvSpPr>
          <p:cNvPr id="44" name="Text Box 44"/>
          <p:cNvSpPr txBox="1">
            <a:spLocks noChangeArrowheads="1"/>
          </p:cNvSpPr>
          <p:nvPr/>
        </p:nvSpPr>
        <p:spPr bwMode="auto">
          <a:xfrm>
            <a:off x="857250" y="5431076"/>
            <a:ext cx="6096000" cy="609600"/>
          </a:xfrm>
          <a:prstGeom prst="rect">
            <a:avLst/>
          </a:prstGeom>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just">
              <a:spcBef>
                <a:spcPct val="0"/>
              </a:spcBef>
              <a:buClrTx/>
              <a:buSzTx/>
              <a:buFontTx/>
              <a:buNone/>
            </a:pPr>
            <a:r>
              <a:rPr lang="en-US" altLang="zh-CN" sz="2800" b="1">
                <a:solidFill>
                  <a:srgbClr val="0000CC"/>
                </a:solidFill>
                <a:latin typeface="Times New Roman" charset="0"/>
              </a:rPr>
              <a:t> RAID Level 3 (Bit interleaved Parity)</a:t>
            </a:r>
          </a:p>
        </p:txBody>
      </p:sp>
    </p:spTree>
    <p:extLst>
      <p:ext uri="{BB962C8B-B14F-4D97-AF65-F5344CB8AC3E}">
        <p14:creationId xmlns:p14="http://schemas.microsoft.com/office/powerpoint/2010/main" val="13544122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.5</a:t>
            </a:r>
            <a:r>
              <a:rPr lang="zh-CN" altLang="en-US" dirty="0"/>
              <a:t>：</a:t>
            </a:r>
            <a:r>
              <a:rPr lang="en-US" altLang="zh-CN" dirty="0"/>
              <a:t>RAID</a:t>
            </a:r>
            <a:r>
              <a:rPr lang="zh-CN" altLang="en-US" dirty="0"/>
              <a:t> </a:t>
            </a:r>
            <a:r>
              <a:rPr lang="en-US" altLang="zh-CN" dirty="0"/>
              <a:t>4</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zh-CN" altLang="en-US" dirty="0"/>
              <a:t>采用区块交错存储（</a:t>
            </a:r>
            <a:r>
              <a:rPr kumimoji="1" lang="en-US" altLang="zh-CN" dirty="0"/>
              <a:t>Block</a:t>
            </a:r>
            <a:r>
              <a:rPr kumimoji="1" lang="zh-CN" altLang="en-US" dirty="0"/>
              <a:t> </a:t>
            </a:r>
            <a:r>
              <a:rPr kumimoji="1" lang="en-US" altLang="zh-CN" dirty="0"/>
              <a:t>interleaving</a:t>
            </a:r>
            <a:r>
              <a:rPr kumimoji="1" lang="zh-CN" altLang="en-US" dirty="0"/>
              <a:t>），在分区时以区块为单位存储在多个磁盘中。</a:t>
            </a:r>
            <a:endParaRPr kumimoji="1" lang="en-US" altLang="zh-CN" dirty="0"/>
          </a:p>
          <a:p>
            <a:pPr>
              <a:lnSpc>
                <a:spcPct val="150000"/>
              </a:lnSpc>
            </a:pPr>
            <a:r>
              <a:rPr kumimoji="1" lang="zh-CN" altLang="en-US" dirty="0"/>
              <a:t>每次的数据访问都必须从同比特检查的那个硬盘中取出对应的同比特数据进行核对，提高了检查磁盘的使用频率，导致易损坏。</a:t>
            </a:r>
            <a:endParaRPr kumimoji="1" lang="en-US" altLang="zh-CN" dirty="0"/>
          </a:p>
        </p:txBody>
      </p:sp>
    </p:spTree>
    <p:extLst>
      <p:ext uri="{BB962C8B-B14F-4D97-AF65-F5344CB8AC3E}">
        <p14:creationId xmlns:p14="http://schemas.microsoft.com/office/powerpoint/2010/main" val="3361013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.5</a:t>
            </a:r>
            <a:r>
              <a:rPr lang="zh-CN" altLang="en-US" dirty="0"/>
              <a:t>：</a:t>
            </a:r>
            <a:r>
              <a:rPr lang="en-US" altLang="zh-CN" dirty="0"/>
              <a:t>RAID</a:t>
            </a:r>
            <a:r>
              <a:rPr lang="zh-CN" altLang="en-US" dirty="0"/>
              <a:t> </a:t>
            </a:r>
            <a:r>
              <a:rPr lang="en-US" altLang="zh-CN" dirty="0"/>
              <a:t>4</a:t>
            </a:r>
            <a:endParaRPr lang="en-US" dirty="0"/>
          </a:p>
        </p:txBody>
      </p:sp>
      <p:grpSp>
        <p:nvGrpSpPr>
          <p:cNvPr id="4" name="Group 4"/>
          <p:cNvGrpSpPr>
            <a:grpSpLocks/>
          </p:cNvGrpSpPr>
          <p:nvPr/>
        </p:nvGrpSpPr>
        <p:grpSpPr bwMode="auto">
          <a:xfrm>
            <a:off x="628650" y="2070906"/>
            <a:ext cx="7162800" cy="4225925"/>
            <a:chOff x="528" y="1200"/>
            <a:chExt cx="4512" cy="2662"/>
          </a:xfrm>
        </p:grpSpPr>
        <p:grpSp>
          <p:nvGrpSpPr>
            <p:cNvPr id="5" name="Group 5"/>
            <p:cNvGrpSpPr>
              <a:grpSpLocks/>
            </p:cNvGrpSpPr>
            <p:nvPr/>
          </p:nvGrpSpPr>
          <p:grpSpPr bwMode="auto">
            <a:xfrm>
              <a:off x="528" y="1200"/>
              <a:ext cx="879" cy="2183"/>
              <a:chOff x="2160" y="2064"/>
              <a:chExt cx="1080" cy="2184"/>
            </a:xfrm>
          </p:grpSpPr>
          <p:sp>
            <p:nvSpPr>
              <p:cNvPr id="54" name="AutoShape 6"/>
              <p:cNvSpPr>
                <a:spLocks noChangeArrowheads="1"/>
              </p:cNvSpPr>
              <p:nvPr/>
            </p:nvSpPr>
            <p:spPr bwMode="auto">
              <a:xfrm>
                <a:off x="2160" y="2064"/>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55" name="Text Box 7"/>
              <p:cNvSpPr txBox="1">
                <a:spLocks noChangeArrowheads="1"/>
              </p:cNvSpPr>
              <p:nvPr/>
            </p:nvSpPr>
            <p:spPr bwMode="auto">
              <a:xfrm>
                <a:off x="2340" y="2688"/>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2000" b="1">
                    <a:solidFill>
                      <a:srgbClr val="0000CC"/>
                    </a:solidFill>
                    <a:latin typeface="Times New Roman" charset="0"/>
                  </a:rPr>
                  <a:t>block0</a:t>
                </a:r>
              </a:p>
            </p:txBody>
          </p:sp>
          <p:sp>
            <p:nvSpPr>
              <p:cNvPr id="56" name="Text Box 8"/>
              <p:cNvSpPr txBox="1">
                <a:spLocks noChangeArrowheads="1"/>
              </p:cNvSpPr>
              <p:nvPr/>
            </p:nvSpPr>
            <p:spPr bwMode="auto">
              <a:xfrm>
                <a:off x="2340" y="3000"/>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block4</a:t>
                </a:r>
              </a:p>
            </p:txBody>
          </p:sp>
          <p:sp>
            <p:nvSpPr>
              <p:cNvPr id="57" name="Text Box 9"/>
              <p:cNvSpPr txBox="1">
                <a:spLocks noChangeArrowheads="1"/>
              </p:cNvSpPr>
              <p:nvPr/>
            </p:nvSpPr>
            <p:spPr bwMode="auto">
              <a:xfrm>
                <a:off x="2340" y="3312"/>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block8</a:t>
                </a:r>
              </a:p>
            </p:txBody>
          </p:sp>
          <p:sp>
            <p:nvSpPr>
              <p:cNvPr id="58" name="Text Box 10"/>
              <p:cNvSpPr txBox="1">
                <a:spLocks noChangeArrowheads="1"/>
              </p:cNvSpPr>
              <p:nvPr/>
            </p:nvSpPr>
            <p:spPr bwMode="auto">
              <a:xfrm>
                <a:off x="2340" y="3624"/>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block12</a:t>
                </a:r>
              </a:p>
            </p:txBody>
          </p:sp>
          <p:sp>
            <p:nvSpPr>
              <p:cNvPr id="59" name="Freeform 11"/>
              <p:cNvSpPr>
                <a:spLocks/>
              </p:cNvSpPr>
              <p:nvPr/>
            </p:nvSpPr>
            <p:spPr bwMode="auto">
              <a:xfrm>
                <a:off x="216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60" name="Freeform 12"/>
              <p:cNvSpPr>
                <a:spLocks/>
              </p:cNvSpPr>
              <p:nvPr/>
            </p:nvSpPr>
            <p:spPr bwMode="auto">
              <a:xfrm>
                <a:off x="216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61" name="Freeform 13"/>
              <p:cNvSpPr>
                <a:spLocks/>
              </p:cNvSpPr>
              <p:nvPr/>
            </p:nvSpPr>
            <p:spPr bwMode="auto">
              <a:xfrm>
                <a:off x="216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62" name="Freeform 14"/>
              <p:cNvSpPr>
                <a:spLocks/>
              </p:cNvSpPr>
              <p:nvPr/>
            </p:nvSpPr>
            <p:spPr bwMode="auto">
              <a:xfrm>
                <a:off x="216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63" name="Line 15"/>
              <p:cNvSpPr>
                <a:spLocks noChangeShapeType="1"/>
              </p:cNvSpPr>
              <p:nvPr/>
            </p:nvSpPr>
            <p:spPr bwMode="auto">
              <a:xfrm>
                <a:off x="324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grpSp>
          <p:nvGrpSpPr>
            <p:cNvPr id="6" name="Group 16"/>
            <p:cNvGrpSpPr>
              <a:grpSpLocks/>
            </p:cNvGrpSpPr>
            <p:nvPr/>
          </p:nvGrpSpPr>
          <p:grpSpPr bwMode="auto">
            <a:xfrm>
              <a:off x="1528" y="1200"/>
              <a:ext cx="727" cy="2183"/>
              <a:chOff x="3600" y="2064"/>
              <a:chExt cx="1080" cy="2184"/>
            </a:xfrm>
          </p:grpSpPr>
          <p:sp>
            <p:nvSpPr>
              <p:cNvPr id="44" name="AutoShape 17"/>
              <p:cNvSpPr>
                <a:spLocks noChangeArrowheads="1"/>
              </p:cNvSpPr>
              <p:nvPr/>
            </p:nvSpPr>
            <p:spPr bwMode="auto">
              <a:xfrm>
                <a:off x="3600" y="2064"/>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45" name="Text Box 18"/>
              <p:cNvSpPr txBox="1">
                <a:spLocks noChangeArrowheads="1"/>
              </p:cNvSpPr>
              <p:nvPr/>
            </p:nvSpPr>
            <p:spPr bwMode="auto">
              <a:xfrm>
                <a:off x="3780" y="2688"/>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2000" b="1">
                    <a:solidFill>
                      <a:srgbClr val="0000CC"/>
                    </a:solidFill>
                    <a:latin typeface="Times New Roman" charset="0"/>
                  </a:rPr>
                  <a:t>block1</a:t>
                </a:r>
              </a:p>
            </p:txBody>
          </p:sp>
          <p:sp>
            <p:nvSpPr>
              <p:cNvPr id="46" name="Text Box 19"/>
              <p:cNvSpPr txBox="1">
                <a:spLocks noChangeArrowheads="1"/>
              </p:cNvSpPr>
              <p:nvPr/>
            </p:nvSpPr>
            <p:spPr bwMode="auto">
              <a:xfrm>
                <a:off x="3780" y="3000"/>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block5</a:t>
                </a:r>
              </a:p>
            </p:txBody>
          </p:sp>
          <p:sp>
            <p:nvSpPr>
              <p:cNvPr id="47" name="Text Box 20"/>
              <p:cNvSpPr txBox="1">
                <a:spLocks noChangeArrowheads="1"/>
              </p:cNvSpPr>
              <p:nvPr/>
            </p:nvSpPr>
            <p:spPr bwMode="auto">
              <a:xfrm>
                <a:off x="3780" y="3312"/>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block9</a:t>
                </a:r>
              </a:p>
            </p:txBody>
          </p:sp>
          <p:sp>
            <p:nvSpPr>
              <p:cNvPr id="48" name="Text Box 21"/>
              <p:cNvSpPr txBox="1">
                <a:spLocks noChangeArrowheads="1"/>
              </p:cNvSpPr>
              <p:nvPr/>
            </p:nvSpPr>
            <p:spPr bwMode="auto">
              <a:xfrm>
                <a:off x="3780" y="3624"/>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block13</a:t>
                </a:r>
              </a:p>
            </p:txBody>
          </p:sp>
          <p:sp>
            <p:nvSpPr>
              <p:cNvPr id="49" name="Freeform 22"/>
              <p:cNvSpPr>
                <a:spLocks/>
              </p:cNvSpPr>
              <p:nvPr/>
            </p:nvSpPr>
            <p:spPr bwMode="auto">
              <a:xfrm>
                <a:off x="360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50" name="Freeform 23"/>
              <p:cNvSpPr>
                <a:spLocks/>
              </p:cNvSpPr>
              <p:nvPr/>
            </p:nvSpPr>
            <p:spPr bwMode="auto">
              <a:xfrm>
                <a:off x="360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51" name="Freeform 24"/>
              <p:cNvSpPr>
                <a:spLocks/>
              </p:cNvSpPr>
              <p:nvPr/>
            </p:nvSpPr>
            <p:spPr bwMode="auto">
              <a:xfrm>
                <a:off x="360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52" name="Freeform 25"/>
              <p:cNvSpPr>
                <a:spLocks/>
              </p:cNvSpPr>
              <p:nvPr/>
            </p:nvSpPr>
            <p:spPr bwMode="auto">
              <a:xfrm>
                <a:off x="360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53" name="Line 26"/>
              <p:cNvSpPr>
                <a:spLocks noChangeShapeType="1"/>
              </p:cNvSpPr>
              <p:nvPr/>
            </p:nvSpPr>
            <p:spPr bwMode="auto">
              <a:xfrm>
                <a:off x="468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grpSp>
          <p:nvGrpSpPr>
            <p:cNvPr id="7" name="Group 27"/>
            <p:cNvGrpSpPr>
              <a:grpSpLocks/>
            </p:cNvGrpSpPr>
            <p:nvPr/>
          </p:nvGrpSpPr>
          <p:grpSpPr bwMode="auto">
            <a:xfrm>
              <a:off x="3223" y="1200"/>
              <a:ext cx="727" cy="2183"/>
              <a:chOff x="5040" y="2064"/>
              <a:chExt cx="1080" cy="2184"/>
            </a:xfrm>
          </p:grpSpPr>
          <p:sp>
            <p:nvSpPr>
              <p:cNvPr id="35" name="AutoShape 28"/>
              <p:cNvSpPr>
                <a:spLocks noChangeArrowheads="1"/>
              </p:cNvSpPr>
              <p:nvPr/>
            </p:nvSpPr>
            <p:spPr bwMode="auto">
              <a:xfrm>
                <a:off x="5040" y="2064"/>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36" name="Text Box 29"/>
              <p:cNvSpPr txBox="1">
                <a:spLocks noChangeArrowheads="1"/>
              </p:cNvSpPr>
              <p:nvPr/>
            </p:nvSpPr>
            <p:spPr bwMode="auto">
              <a:xfrm>
                <a:off x="5220" y="2688"/>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block3</a:t>
                </a:r>
              </a:p>
            </p:txBody>
          </p:sp>
          <p:sp>
            <p:nvSpPr>
              <p:cNvPr id="37" name="Text Box 30"/>
              <p:cNvSpPr txBox="1">
                <a:spLocks noChangeArrowheads="1"/>
              </p:cNvSpPr>
              <p:nvPr/>
            </p:nvSpPr>
            <p:spPr bwMode="auto">
              <a:xfrm>
                <a:off x="5220" y="3000"/>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block7</a:t>
                </a:r>
              </a:p>
            </p:txBody>
          </p:sp>
          <p:sp>
            <p:nvSpPr>
              <p:cNvPr id="38" name="Text Box 31"/>
              <p:cNvSpPr txBox="1">
                <a:spLocks noChangeArrowheads="1"/>
              </p:cNvSpPr>
              <p:nvPr/>
            </p:nvSpPr>
            <p:spPr bwMode="auto">
              <a:xfrm>
                <a:off x="5220" y="3624"/>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block15</a:t>
                </a:r>
              </a:p>
            </p:txBody>
          </p:sp>
          <p:sp>
            <p:nvSpPr>
              <p:cNvPr id="39" name="Freeform 32"/>
              <p:cNvSpPr>
                <a:spLocks/>
              </p:cNvSpPr>
              <p:nvPr/>
            </p:nvSpPr>
            <p:spPr bwMode="auto">
              <a:xfrm>
                <a:off x="504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40" name="Freeform 33"/>
              <p:cNvSpPr>
                <a:spLocks/>
              </p:cNvSpPr>
              <p:nvPr/>
            </p:nvSpPr>
            <p:spPr bwMode="auto">
              <a:xfrm>
                <a:off x="504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41" name="Freeform 34"/>
              <p:cNvSpPr>
                <a:spLocks/>
              </p:cNvSpPr>
              <p:nvPr/>
            </p:nvSpPr>
            <p:spPr bwMode="auto">
              <a:xfrm>
                <a:off x="504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42" name="Line 35"/>
              <p:cNvSpPr>
                <a:spLocks noChangeShapeType="1"/>
              </p:cNvSpPr>
              <p:nvPr/>
            </p:nvSpPr>
            <p:spPr bwMode="auto">
              <a:xfrm>
                <a:off x="612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sp>
            <p:nvSpPr>
              <p:cNvPr id="43" name="Freeform 36"/>
              <p:cNvSpPr>
                <a:spLocks/>
              </p:cNvSpPr>
              <p:nvPr/>
            </p:nvSpPr>
            <p:spPr bwMode="auto">
              <a:xfrm>
                <a:off x="504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grpSp>
        <p:sp>
          <p:nvSpPr>
            <p:cNvPr id="8" name="Text Box 37"/>
            <p:cNvSpPr txBox="1">
              <a:spLocks noChangeArrowheads="1"/>
            </p:cNvSpPr>
            <p:nvPr/>
          </p:nvSpPr>
          <p:spPr bwMode="auto">
            <a:xfrm>
              <a:off x="3345" y="2447"/>
              <a:ext cx="605"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block11</a:t>
              </a:r>
            </a:p>
          </p:txBody>
        </p:sp>
        <p:grpSp>
          <p:nvGrpSpPr>
            <p:cNvPr id="9" name="Group 38"/>
            <p:cNvGrpSpPr>
              <a:grpSpLocks/>
            </p:cNvGrpSpPr>
            <p:nvPr/>
          </p:nvGrpSpPr>
          <p:grpSpPr bwMode="auto">
            <a:xfrm>
              <a:off x="2375" y="1200"/>
              <a:ext cx="727" cy="2183"/>
              <a:chOff x="5040" y="2064"/>
              <a:chExt cx="1080" cy="2184"/>
            </a:xfrm>
          </p:grpSpPr>
          <p:sp>
            <p:nvSpPr>
              <p:cNvPr id="27" name="AutoShape 39"/>
              <p:cNvSpPr>
                <a:spLocks noChangeArrowheads="1"/>
              </p:cNvSpPr>
              <p:nvPr/>
            </p:nvSpPr>
            <p:spPr bwMode="auto">
              <a:xfrm>
                <a:off x="5040" y="2064"/>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28" name="Text Box 40"/>
              <p:cNvSpPr txBox="1">
                <a:spLocks noChangeArrowheads="1"/>
              </p:cNvSpPr>
              <p:nvPr/>
            </p:nvSpPr>
            <p:spPr bwMode="auto">
              <a:xfrm>
                <a:off x="5220" y="2688"/>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block2</a:t>
                </a:r>
              </a:p>
            </p:txBody>
          </p:sp>
          <p:sp>
            <p:nvSpPr>
              <p:cNvPr id="29" name="Text Box 41"/>
              <p:cNvSpPr txBox="1">
                <a:spLocks noChangeArrowheads="1"/>
              </p:cNvSpPr>
              <p:nvPr/>
            </p:nvSpPr>
            <p:spPr bwMode="auto">
              <a:xfrm>
                <a:off x="5220" y="3000"/>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block6</a:t>
                </a:r>
              </a:p>
            </p:txBody>
          </p:sp>
          <p:sp>
            <p:nvSpPr>
              <p:cNvPr id="30" name="Text Box 42"/>
              <p:cNvSpPr txBox="1">
                <a:spLocks noChangeArrowheads="1"/>
              </p:cNvSpPr>
              <p:nvPr/>
            </p:nvSpPr>
            <p:spPr bwMode="auto">
              <a:xfrm>
                <a:off x="5220" y="3624"/>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block14</a:t>
                </a:r>
              </a:p>
            </p:txBody>
          </p:sp>
          <p:sp>
            <p:nvSpPr>
              <p:cNvPr id="31" name="Freeform 43"/>
              <p:cNvSpPr>
                <a:spLocks/>
              </p:cNvSpPr>
              <p:nvPr/>
            </p:nvSpPr>
            <p:spPr bwMode="auto">
              <a:xfrm>
                <a:off x="504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2" name="Freeform 44"/>
              <p:cNvSpPr>
                <a:spLocks/>
              </p:cNvSpPr>
              <p:nvPr/>
            </p:nvSpPr>
            <p:spPr bwMode="auto">
              <a:xfrm>
                <a:off x="504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3" name="Freeform 45"/>
              <p:cNvSpPr>
                <a:spLocks/>
              </p:cNvSpPr>
              <p:nvPr/>
            </p:nvSpPr>
            <p:spPr bwMode="auto">
              <a:xfrm>
                <a:off x="504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4" name="Line 46"/>
              <p:cNvSpPr>
                <a:spLocks noChangeShapeType="1"/>
              </p:cNvSpPr>
              <p:nvPr/>
            </p:nvSpPr>
            <p:spPr bwMode="auto">
              <a:xfrm>
                <a:off x="612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sp>
          <p:nvSpPr>
            <p:cNvPr id="10" name="Freeform 47"/>
            <p:cNvSpPr>
              <a:spLocks/>
            </p:cNvSpPr>
            <p:nvPr/>
          </p:nvSpPr>
          <p:spPr bwMode="auto">
            <a:xfrm>
              <a:off x="3223" y="2604"/>
              <a:ext cx="727" cy="155"/>
            </a:xfrm>
            <a:custGeom>
              <a:avLst/>
              <a:gdLst>
                <a:gd name="T0" fmla="*/ 0 w 1440"/>
                <a:gd name="T1" fmla="*/ 0 h 468"/>
                <a:gd name="T2" fmla="*/ 2 w 1440"/>
                <a:gd name="T3" fmla="*/ 0 h 468"/>
                <a:gd name="T4" fmla="*/ 3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11" name="Line 48"/>
            <p:cNvSpPr>
              <a:spLocks noChangeShapeType="1"/>
            </p:cNvSpPr>
            <p:nvPr/>
          </p:nvSpPr>
          <p:spPr bwMode="auto">
            <a:xfrm>
              <a:off x="3950" y="2447"/>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sp>
          <p:nvSpPr>
            <p:cNvPr id="12" name="Text Box 49"/>
            <p:cNvSpPr txBox="1">
              <a:spLocks noChangeArrowheads="1"/>
            </p:cNvSpPr>
            <p:nvPr/>
          </p:nvSpPr>
          <p:spPr bwMode="auto">
            <a:xfrm>
              <a:off x="2497" y="2447"/>
              <a:ext cx="605"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block10</a:t>
              </a:r>
            </a:p>
          </p:txBody>
        </p:sp>
        <p:sp>
          <p:nvSpPr>
            <p:cNvPr id="13" name="Freeform 50"/>
            <p:cNvSpPr>
              <a:spLocks/>
            </p:cNvSpPr>
            <p:nvPr/>
          </p:nvSpPr>
          <p:spPr bwMode="auto">
            <a:xfrm>
              <a:off x="2375" y="2604"/>
              <a:ext cx="727" cy="155"/>
            </a:xfrm>
            <a:custGeom>
              <a:avLst/>
              <a:gdLst>
                <a:gd name="T0" fmla="*/ 0 w 1440"/>
                <a:gd name="T1" fmla="*/ 0 h 468"/>
                <a:gd name="T2" fmla="*/ 2 w 1440"/>
                <a:gd name="T3" fmla="*/ 0 h 468"/>
                <a:gd name="T4" fmla="*/ 3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14" name="Line 51"/>
            <p:cNvSpPr>
              <a:spLocks noChangeShapeType="1"/>
            </p:cNvSpPr>
            <p:nvPr/>
          </p:nvSpPr>
          <p:spPr bwMode="auto">
            <a:xfrm>
              <a:off x="3102" y="2447"/>
              <a:ext cx="0" cy="46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sp>
          <p:nvSpPr>
            <p:cNvPr id="15" name="AutoShape 52"/>
            <p:cNvSpPr>
              <a:spLocks noChangeArrowheads="1"/>
            </p:cNvSpPr>
            <p:nvPr/>
          </p:nvSpPr>
          <p:spPr bwMode="auto">
            <a:xfrm>
              <a:off x="4313" y="1200"/>
              <a:ext cx="727" cy="2183"/>
            </a:xfrm>
            <a:prstGeom prst="can">
              <a:avLst>
                <a:gd name="adj" fmla="val 75069"/>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6" name="Text Box 53"/>
            <p:cNvSpPr txBox="1">
              <a:spLocks noChangeArrowheads="1"/>
            </p:cNvSpPr>
            <p:nvPr/>
          </p:nvSpPr>
          <p:spPr bwMode="auto">
            <a:xfrm>
              <a:off x="4435" y="1824"/>
              <a:ext cx="484"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P(0-3)</a:t>
              </a:r>
            </a:p>
          </p:txBody>
        </p:sp>
        <p:sp>
          <p:nvSpPr>
            <p:cNvPr id="17" name="Text Box 54"/>
            <p:cNvSpPr txBox="1">
              <a:spLocks noChangeArrowheads="1"/>
            </p:cNvSpPr>
            <p:nvPr/>
          </p:nvSpPr>
          <p:spPr bwMode="auto">
            <a:xfrm>
              <a:off x="4435" y="2136"/>
              <a:ext cx="484" cy="311"/>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dirty="0">
                  <a:solidFill>
                    <a:srgbClr val="0000CC"/>
                  </a:solidFill>
                  <a:latin typeface="Times New Roman" charset="0"/>
                </a:rPr>
                <a:t>P(4-7)</a:t>
              </a:r>
            </a:p>
            <a:p>
              <a:pPr>
                <a:spcBef>
                  <a:spcPct val="0"/>
                </a:spcBef>
                <a:buClrTx/>
                <a:buSzTx/>
                <a:buFontTx/>
                <a:buNone/>
              </a:pPr>
              <a:endParaRPr lang="en-US" altLang="zh-CN" sz="1800" b="1" dirty="0">
                <a:solidFill>
                  <a:srgbClr val="0000CC"/>
                </a:solidFill>
                <a:latin typeface="Times New Roman" charset="0"/>
              </a:endParaRPr>
            </a:p>
            <a:p>
              <a:pPr>
                <a:spcBef>
                  <a:spcPct val="0"/>
                </a:spcBef>
                <a:buClrTx/>
                <a:buSzTx/>
                <a:buFontTx/>
                <a:buNone/>
              </a:pPr>
              <a:endParaRPr lang="en-US" altLang="zh-CN" sz="1800" b="1" dirty="0">
                <a:solidFill>
                  <a:srgbClr val="0000CC"/>
                </a:solidFill>
                <a:latin typeface="Times New Roman" charset="0"/>
              </a:endParaRPr>
            </a:p>
            <a:p>
              <a:pPr>
                <a:spcBef>
                  <a:spcPct val="0"/>
                </a:spcBef>
                <a:buClrTx/>
                <a:buSzTx/>
                <a:buFontTx/>
                <a:buNone/>
              </a:pPr>
              <a:endParaRPr lang="en-US" altLang="zh-CN" sz="1800" b="1" dirty="0">
                <a:solidFill>
                  <a:srgbClr val="0000CC"/>
                </a:solidFill>
                <a:latin typeface="Times New Roman" charset="0"/>
              </a:endParaRPr>
            </a:p>
            <a:p>
              <a:pPr>
                <a:spcBef>
                  <a:spcPct val="0"/>
                </a:spcBef>
                <a:buClrTx/>
                <a:buSzTx/>
                <a:buFontTx/>
                <a:buNone/>
              </a:pPr>
              <a:endParaRPr lang="en-US" altLang="zh-CN" sz="1800" b="1" dirty="0">
                <a:solidFill>
                  <a:srgbClr val="0000CC"/>
                </a:solidFill>
                <a:latin typeface="Times New Roman" charset="0"/>
              </a:endParaRPr>
            </a:p>
            <a:p>
              <a:pPr>
                <a:spcBef>
                  <a:spcPct val="0"/>
                </a:spcBef>
                <a:buClrTx/>
                <a:buSzTx/>
                <a:buFontTx/>
                <a:buNone/>
              </a:pPr>
              <a:endParaRPr lang="en-US" altLang="zh-CN" sz="1800" b="1" dirty="0">
                <a:solidFill>
                  <a:srgbClr val="0000CC"/>
                </a:solidFill>
                <a:latin typeface="Times New Roman" charset="0"/>
              </a:endParaRPr>
            </a:p>
          </p:txBody>
        </p:sp>
        <p:sp>
          <p:nvSpPr>
            <p:cNvPr id="18" name="Text Box 55"/>
            <p:cNvSpPr txBox="1">
              <a:spLocks noChangeArrowheads="1"/>
            </p:cNvSpPr>
            <p:nvPr/>
          </p:nvSpPr>
          <p:spPr bwMode="auto">
            <a:xfrm>
              <a:off x="4435" y="2447"/>
              <a:ext cx="605"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P(8-11)</a:t>
              </a:r>
            </a:p>
          </p:txBody>
        </p:sp>
        <p:sp>
          <p:nvSpPr>
            <p:cNvPr id="19" name="Text Box 56"/>
            <p:cNvSpPr txBox="1">
              <a:spLocks noChangeArrowheads="1"/>
            </p:cNvSpPr>
            <p:nvPr/>
          </p:nvSpPr>
          <p:spPr bwMode="auto">
            <a:xfrm>
              <a:off x="4435" y="2759"/>
              <a:ext cx="605"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spcBef>
                  <a:spcPct val="0"/>
                </a:spcBef>
                <a:buClrTx/>
                <a:buSzTx/>
                <a:buFontTx/>
                <a:buNone/>
              </a:pPr>
              <a:r>
                <a:rPr lang="en-US" altLang="zh-CN" sz="1800" b="1">
                  <a:solidFill>
                    <a:srgbClr val="0000CC"/>
                  </a:solidFill>
                  <a:latin typeface="Times New Roman" charset="0"/>
                </a:rPr>
                <a:t>P(12-15)</a:t>
              </a:r>
            </a:p>
          </p:txBody>
        </p:sp>
        <p:sp>
          <p:nvSpPr>
            <p:cNvPr id="20" name="Freeform 57"/>
            <p:cNvSpPr>
              <a:spLocks/>
            </p:cNvSpPr>
            <p:nvPr/>
          </p:nvSpPr>
          <p:spPr bwMode="auto">
            <a:xfrm>
              <a:off x="4313" y="1980"/>
              <a:ext cx="727" cy="156"/>
            </a:xfrm>
            <a:custGeom>
              <a:avLst/>
              <a:gdLst>
                <a:gd name="T0" fmla="*/ 0 w 1440"/>
                <a:gd name="T1" fmla="*/ 0 h 468"/>
                <a:gd name="T2" fmla="*/ 2 w 1440"/>
                <a:gd name="T3" fmla="*/ 0 h 468"/>
                <a:gd name="T4" fmla="*/ 3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1" name="Freeform 58"/>
            <p:cNvSpPr>
              <a:spLocks/>
            </p:cNvSpPr>
            <p:nvPr/>
          </p:nvSpPr>
          <p:spPr bwMode="auto">
            <a:xfrm>
              <a:off x="4313" y="2292"/>
              <a:ext cx="727" cy="155"/>
            </a:xfrm>
            <a:custGeom>
              <a:avLst/>
              <a:gdLst>
                <a:gd name="T0" fmla="*/ 0 w 1440"/>
                <a:gd name="T1" fmla="*/ 0 h 468"/>
                <a:gd name="T2" fmla="*/ 2 w 1440"/>
                <a:gd name="T3" fmla="*/ 0 h 468"/>
                <a:gd name="T4" fmla="*/ 3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2" name="Freeform 59"/>
            <p:cNvSpPr>
              <a:spLocks/>
            </p:cNvSpPr>
            <p:nvPr/>
          </p:nvSpPr>
          <p:spPr bwMode="auto">
            <a:xfrm>
              <a:off x="4313" y="2604"/>
              <a:ext cx="727" cy="155"/>
            </a:xfrm>
            <a:custGeom>
              <a:avLst/>
              <a:gdLst>
                <a:gd name="T0" fmla="*/ 0 w 1440"/>
                <a:gd name="T1" fmla="*/ 0 h 468"/>
                <a:gd name="T2" fmla="*/ 2 w 1440"/>
                <a:gd name="T3" fmla="*/ 0 h 468"/>
                <a:gd name="T4" fmla="*/ 3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3" name="Freeform 60"/>
            <p:cNvSpPr>
              <a:spLocks/>
            </p:cNvSpPr>
            <p:nvPr/>
          </p:nvSpPr>
          <p:spPr bwMode="auto">
            <a:xfrm>
              <a:off x="4313" y="2916"/>
              <a:ext cx="727" cy="155"/>
            </a:xfrm>
            <a:custGeom>
              <a:avLst/>
              <a:gdLst>
                <a:gd name="T0" fmla="*/ 0 w 1440"/>
                <a:gd name="T1" fmla="*/ 0 h 468"/>
                <a:gd name="T2" fmla="*/ 2 w 1440"/>
                <a:gd name="T3" fmla="*/ 0 h 468"/>
                <a:gd name="T4" fmla="*/ 3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4" name="Line 61"/>
            <p:cNvSpPr>
              <a:spLocks noChangeShapeType="1"/>
            </p:cNvSpPr>
            <p:nvPr/>
          </p:nvSpPr>
          <p:spPr bwMode="auto">
            <a:xfrm>
              <a:off x="5040" y="2759"/>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sp>
          <p:nvSpPr>
            <p:cNvPr id="25" name="Line 62"/>
            <p:cNvSpPr>
              <a:spLocks noChangeShapeType="1"/>
            </p:cNvSpPr>
            <p:nvPr/>
          </p:nvSpPr>
          <p:spPr bwMode="auto">
            <a:xfrm>
              <a:off x="5040" y="2447"/>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sp>
          <p:nvSpPr>
            <p:cNvPr id="26" name="Text Box 63"/>
            <p:cNvSpPr txBox="1">
              <a:spLocks noChangeArrowheads="1"/>
            </p:cNvSpPr>
            <p:nvPr/>
          </p:nvSpPr>
          <p:spPr bwMode="auto">
            <a:xfrm>
              <a:off x="1248" y="3535"/>
              <a:ext cx="3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rIns="0">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eaLnBrk="1" hangingPunct="1">
                <a:spcBef>
                  <a:spcPct val="50000"/>
                </a:spcBef>
                <a:buClrTx/>
                <a:buSzTx/>
                <a:buFontTx/>
                <a:buNone/>
              </a:pPr>
              <a:r>
                <a:rPr kumimoji="1" lang="en-US" altLang="zh-CN" sz="2800" b="1">
                  <a:solidFill>
                    <a:srgbClr val="0000CC"/>
                  </a:solidFill>
                  <a:latin typeface="Times New Roman" charset="0"/>
                </a:rPr>
                <a:t>RAID Level 4 (Block level Parity)</a:t>
              </a:r>
            </a:p>
          </p:txBody>
        </p:sp>
      </p:grpSp>
    </p:spTree>
    <p:extLst>
      <p:ext uri="{BB962C8B-B14F-4D97-AF65-F5344CB8AC3E}">
        <p14:creationId xmlns:p14="http://schemas.microsoft.com/office/powerpoint/2010/main" val="15408291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.5</a:t>
            </a:r>
            <a:r>
              <a:rPr lang="zh-CN" altLang="en-US" dirty="0"/>
              <a:t>：</a:t>
            </a:r>
            <a:r>
              <a:rPr lang="en-US" altLang="zh-CN" dirty="0"/>
              <a:t>RAID</a:t>
            </a:r>
            <a:r>
              <a:rPr lang="zh-CN" altLang="en-US" dirty="0"/>
              <a:t> </a:t>
            </a:r>
            <a:r>
              <a:rPr lang="en-US" altLang="zh-CN" dirty="0"/>
              <a:t>5</a:t>
            </a:r>
            <a:endParaRPr kumimoji="1" lang="zh-CN" altLang="en-US" dirty="0"/>
          </a:p>
        </p:txBody>
      </p:sp>
      <p:sp>
        <p:nvSpPr>
          <p:cNvPr id="3" name="Content Placeholder 2"/>
          <p:cNvSpPr>
            <a:spLocks noGrp="1"/>
          </p:cNvSpPr>
          <p:nvPr>
            <p:ph idx="1"/>
          </p:nvPr>
        </p:nvSpPr>
        <p:spPr/>
        <p:txBody>
          <a:bodyPr/>
          <a:lstStyle/>
          <a:p>
            <a:pPr>
              <a:lnSpc>
                <a:spcPct val="150000"/>
              </a:lnSpc>
            </a:pPr>
            <a:r>
              <a:rPr kumimoji="1" lang="en-US" altLang="zh-CN" dirty="0"/>
              <a:t>RAID</a:t>
            </a:r>
            <a:r>
              <a:rPr kumimoji="1" lang="zh-CN" altLang="en-US" dirty="0"/>
              <a:t> </a:t>
            </a:r>
            <a:r>
              <a:rPr kumimoji="1" lang="en-US" altLang="zh-CN" dirty="0"/>
              <a:t>5</a:t>
            </a:r>
            <a:r>
              <a:rPr kumimoji="1" lang="zh-CN" altLang="en-US" dirty="0"/>
              <a:t> 兼顾存储性能、数据安全和存储成本，使用度广。</a:t>
            </a:r>
            <a:endParaRPr kumimoji="1" lang="en-US" altLang="zh-CN" dirty="0"/>
          </a:p>
          <a:p>
            <a:pPr>
              <a:lnSpc>
                <a:spcPct val="150000"/>
              </a:lnSpc>
            </a:pPr>
            <a:r>
              <a:rPr kumimoji="1" lang="zh-CN" altLang="en-US" dirty="0"/>
              <a:t>将数据和相对应的奇偶校验信息存储到各个磁盘上。一旦发生磁盘损坏，可以利用剩下的数据和奇偶校验信息进行恢复。</a:t>
            </a:r>
            <a:endParaRPr kumimoji="1" lang="en-US" altLang="zh-CN" dirty="0"/>
          </a:p>
          <a:p>
            <a:pPr>
              <a:lnSpc>
                <a:spcPct val="150000"/>
              </a:lnSpc>
            </a:pPr>
            <a:r>
              <a:rPr kumimoji="1" lang="zh-CN" altLang="en-US" dirty="0"/>
              <a:t>至少需要</a:t>
            </a:r>
            <a:r>
              <a:rPr kumimoji="1" lang="en-US" altLang="zh-CN" dirty="0"/>
              <a:t>3</a:t>
            </a:r>
            <a:r>
              <a:rPr kumimoji="1" lang="zh-CN" altLang="en-US" dirty="0"/>
              <a:t>块磁盘</a:t>
            </a:r>
            <a:endParaRPr kumimoji="1" lang="en-US" altLang="zh-CN" dirty="0"/>
          </a:p>
          <a:p>
            <a:pPr>
              <a:lnSpc>
                <a:spcPct val="150000"/>
              </a:lnSpc>
            </a:pPr>
            <a:endParaRPr kumimoji="1" lang="zh-CN" altLang="en-US" dirty="0"/>
          </a:p>
        </p:txBody>
      </p:sp>
    </p:spTree>
    <p:extLst>
      <p:ext uri="{BB962C8B-B14F-4D97-AF65-F5344CB8AC3E}">
        <p14:creationId xmlns:p14="http://schemas.microsoft.com/office/powerpoint/2010/main" val="21221019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.5</a:t>
            </a:r>
            <a:r>
              <a:rPr lang="zh-CN" altLang="en-US" dirty="0"/>
              <a:t>：</a:t>
            </a:r>
            <a:r>
              <a:rPr lang="en-US" altLang="zh-CN" dirty="0"/>
              <a:t>RAID</a:t>
            </a:r>
            <a:r>
              <a:rPr lang="zh-CN" altLang="en-US" dirty="0"/>
              <a:t> </a:t>
            </a:r>
            <a:r>
              <a:rPr lang="en-US" altLang="zh-CN" dirty="0"/>
              <a:t>5</a:t>
            </a:r>
            <a:endParaRPr lang="en-US" dirty="0"/>
          </a:p>
        </p:txBody>
      </p:sp>
      <p:grpSp>
        <p:nvGrpSpPr>
          <p:cNvPr id="4" name="Group 4"/>
          <p:cNvGrpSpPr>
            <a:grpSpLocks/>
          </p:cNvGrpSpPr>
          <p:nvPr/>
        </p:nvGrpSpPr>
        <p:grpSpPr bwMode="auto">
          <a:xfrm>
            <a:off x="914400" y="2168046"/>
            <a:ext cx="6934200" cy="3352800"/>
            <a:chOff x="1800" y="2064"/>
            <a:chExt cx="6120" cy="2184"/>
          </a:xfrm>
        </p:grpSpPr>
        <p:grpSp>
          <p:nvGrpSpPr>
            <p:cNvPr id="5" name="Group 5"/>
            <p:cNvGrpSpPr>
              <a:grpSpLocks/>
            </p:cNvGrpSpPr>
            <p:nvPr/>
          </p:nvGrpSpPr>
          <p:grpSpPr bwMode="auto">
            <a:xfrm>
              <a:off x="1800" y="2064"/>
              <a:ext cx="1080" cy="2184"/>
              <a:chOff x="2160" y="2064"/>
              <a:chExt cx="1080" cy="2184"/>
            </a:xfrm>
          </p:grpSpPr>
          <p:sp>
            <p:nvSpPr>
              <p:cNvPr id="64" name="AutoShape 6"/>
              <p:cNvSpPr>
                <a:spLocks noChangeArrowheads="1"/>
              </p:cNvSpPr>
              <p:nvPr/>
            </p:nvSpPr>
            <p:spPr bwMode="auto">
              <a:xfrm>
                <a:off x="2160" y="2064"/>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65" name="Text Box 7"/>
              <p:cNvSpPr txBox="1">
                <a:spLocks noChangeArrowheads="1"/>
              </p:cNvSpPr>
              <p:nvPr/>
            </p:nvSpPr>
            <p:spPr bwMode="auto">
              <a:xfrm>
                <a:off x="2340" y="2688"/>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700" b="1">
                    <a:solidFill>
                      <a:srgbClr val="0000CC"/>
                    </a:solidFill>
                    <a:latin typeface="Times New Roman" charset="0"/>
                  </a:rPr>
                  <a:t>block0</a:t>
                </a:r>
              </a:p>
            </p:txBody>
          </p:sp>
          <p:sp>
            <p:nvSpPr>
              <p:cNvPr id="66" name="Text Box 8"/>
              <p:cNvSpPr txBox="1">
                <a:spLocks noChangeArrowheads="1"/>
              </p:cNvSpPr>
              <p:nvPr/>
            </p:nvSpPr>
            <p:spPr bwMode="auto">
              <a:xfrm>
                <a:off x="2340" y="3000"/>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700" b="1">
                    <a:solidFill>
                      <a:srgbClr val="0000CC"/>
                    </a:solidFill>
                    <a:latin typeface="Times New Roman" charset="0"/>
                  </a:rPr>
                  <a:t>block4</a:t>
                </a:r>
              </a:p>
            </p:txBody>
          </p:sp>
          <p:sp>
            <p:nvSpPr>
              <p:cNvPr id="67" name="Text Box 9"/>
              <p:cNvSpPr txBox="1">
                <a:spLocks noChangeArrowheads="1"/>
              </p:cNvSpPr>
              <p:nvPr/>
            </p:nvSpPr>
            <p:spPr bwMode="auto">
              <a:xfrm>
                <a:off x="2340" y="3312"/>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700" b="1">
                    <a:solidFill>
                      <a:srgbClr val="0000CC"/>
                    </a:solidFill>
                    <a:latin typeface="Times New Roman" charset="0"/>
                  </a:rPr>
                  <a:t>block8</a:t>
                </a:r>
              </a:p>
            </p:txBody>
          </p:sp>
          <p:sp>
            <p:nvSpPr>
              <p:cNvPr id="68" name="Text Box 10"/>
              <p:cNvSpPr txBox="1">
                <a:spLocks noChangeArrowheads="1"/>
              </p:cNvSpPr>
              <p:nvPr/>
            </p:nvSpPr>
            <p:spPr bwMode="auto">
              <a:xfrm>
                <a:off x="2340" y="3624"/>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700" b="1">
                    <a:solidFill>
                      <a:srgbClr val="0000CC"/>
                    </a:solidFill>
                    <a:latin typeface="Times New Roman" charset="0"/>
                  </a:rPr>
                  <a:t>block12</a:t>
                </a:r>
              </a:p>
            </p:txBody>
          </p:sp>
          <p:sp>
            <p:nvSpPr>
              <p:cNvPr id="69" name="Freeform 11"/>
              <p:cNvSpPr>
                <a:spLocks/>
              </p:cNvSpPr>
              <p:nvPr/>
            </p:nvSpPr>
            <p:spPr bwMode="auto">
              <a:xfrm>
                <a:off x="216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70" name="Freeform 12"/>
              <p:cNvSpPr>
                <a:spLocks/>
              </p:cNvSpPr>
              <p:nvPr/>
            </p:nvSpPr>
            <p:spPr bwMode="auto">
              <a:xfrm>
                <a:off x="216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71" name="Freeform 13"/>
              <p:cNvSpPr>
                <a:spLocks/>
              </p:cNvSpPr>
              <p:nvPr/>
            </p:nvSpPr>
            <p:spPr bwMode="auto">
              <a:xfrm>
                <a:off x="216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72" name="Freeform 14"/>
              <p:cNvSpPr>
                <a:spLocks/>
              </p:cNvSpPr>
              <p:nvPr/>
            </p:nvSpPr>
            <p:spPr bwMode="auto">
              <a:xfrm>
                <a:off x="216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73" name="Line 15"/>
              <p:cNvSpPr>
                <a:spLocks noChangeShapeType="1"/>
              </p:cNvSpPr>
              <p:nvPr/>
            </p:nvSpPr>
            <p:spPr bwMode="auto">
              <a:xfrm>
                <a:off x="324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grpSp>
          <p:nvGrpSpPr>
            <p:cNvPr id="6" name="Group 16"/>
            <p:cNvGrpSpPr>
              <a:grpSpLocks/>
            </p:cNvGrpSpPr>
            <p:nvPr/>
          </p:nvGrpSpPr>
          <p:grpSpPr bwMode="auto">
            <a:xfrm>
              <a:off x="3060" y="2064"/>
              <a:ext cx="1080" cy="2184"/>
              <a:chOff x="3600" y="2064"/>
              <a:chExt cx="1080" cy="2184"/>
            </a:xfrm>
          </p:grpSpPr>
          <p:sp>
            <p:nvSpPr>
              <p:cNvPr id="54" name="AutoShape 17"/>
              <p:cNvSpPr>
                <a:spLocks noChangeArrowheads="1"/>
              </p:cNvSpPr>
              <p:nvPr/>
            </p:nvSpPr>
            <p:spPr bwMode="auto">
              <a:xfrm>
                <a:off x="3600" y="2064"/>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55" name="Text Box 18"/>
              <p:cNvSpPr txBox="1">
                <a:spLocks noChangeArrowheads="1"/>
              </p:cNvSpPr>
              <p:nvPr/>
            </p:nvSpPr>
            <p:spPr bwMode="auto">
              <a:xfrm>
                <a:off x="3780" y="2688"/>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block1</a:t>
                </a:r>
              </a:p>
            </p:txBody>
          </p:sp>
          <p:sp>
            <p:nvSpPr>
              <p:cNvPr id="56" name="Text Box 19"/>
              <p:cNvSpPr txBox="1">
                <a:spLocks noChangeArrowheads="1"/>
              </p:cNvSpPr>
              <p:nvPr/>
            </p:nvSpPr>
            <p:spPr bwMode="auto">
              <a:xfrm>
                <a:off x="3780" y="3000"/>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block5</a:t>
                </a:r>
              </a:p>
            </p:txBody>
          </p:sp>
          <p:sp>
            <p:nvSpPr>
              <p:cNvPr id="57" name="Text Box 20"/>
              <p:cNvSpPr txBox="1">
                <a:spLocks noChangeArrowheads="1"/>
              </p:cNvSpPr>
              <p:nvPr/>
            </p:nvSpPr>
            <p:spPr bwMode="auto">
              <a:xfrm>
                <a:off x="3780" y="3312"/>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block9</a:t>
                </a:r>
              </a:p>
            </p:txBody>
          </p:sp>
          <p:sp>
            <p:nvSpPr>
              <p:cNvPr id="58" name="Text Box 21"/>
              <p:cNvSpPr txBox="1">
                <a:spLocks noChangeArrowheads="1"/>
              </p:cNvSpPr>
              <p:nvPr/>
            </p:nvSpPr>
            <p:spPr bwMode="auto">
              <a:xfrm>
                <a:off x="3780" y="3624"/>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P(12-15)</a:t>
                </a:r>
              </a:p>
            </p:txBody>
          </p:sp>
          <p:sp>
            <p:nvSpPr>
              <p:cNvPr id="59" name="Freeform 22"/>
              <p:cNvSpPr>
                <a:spLocks/>
              </p:cNvSpPr>
              <p:nvPr/>
            </p:nvSpPr>
            <p:spPr bwMode="auto">
              <a:xfrm>
                <a:off x="360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60" name="Freeform 23"/>
              <p:cNvSpPr>
                <a:spLocks/>
              </p:cNvSpPr>
              <p:nvPr/>
            </p:nvSpPr>
            <p:spPr bwMode="auto">
              <a:xfrm>
                <a:off x="360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61" name="Freeform 24"/>
              <p:cNvSpPr>
                <a:spLocks/>
              </p:cNvSpPr>
              <p:nvPr/>
            </p:nvSpPr>
            <p:spPr bwMode="auto">
              <a:xfrm>
                <a:off x="360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62" name="Freeform 25"/>
              <p:cNvSpPr>
                <a:spLocks/>
              </p:cNvSpPr>
              <p:nvPr/>
            </p:nvSpPr>
            <p:spPr bwMode="auto">
              <a:xfrm>
                <a:off x="360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63" name="Line 26"/>
              <p:cNvSpPr>
                <a:spLocks noChangeShapeType="1"/>
              </p:cNvSpPr>
              <p:nvPr/>
            </p:nvSpPr>
            <p:spPr bwMode="auto">
              <a:xfrm>
                <a:off x="468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grpSp>
          <p:nvGrpSpPr>
            <p:cNvPr id="7" name="Group 27"/>
            <p:cNvGrpSpPr>
              <a:grpSpLocks/>
            </p:cNvGrpSpPr>
            <p:nvPr/>
          </p:nvGrpSpPr>
          <p:grpSpPr bwMode="auto">
            <a:xfrm>
              <a:off x="5580" y="2064"/>
              <a:ext cx="1080" cy="2184"/>
              <a:chOff x="5040" y="2064"/>
              <a:chExt cx="1080" cy="2184"/>
            </a:xfrm>
          </p:grpSpPr>
          <p:sp>
            <p:nvSpPr>
              <p:cNvPr id="45" name="AutoShape 28"/>
              <p:cNvSpPr>
                <a:spLocks noChangeArrowheads="1"/>
              </p:cNvSpPr>
              <p:nvPr/>
            </p:nvSpPr>
            <p:spPr bwMode="auto">
              <a:xfrm>
                <a:off x="5040" y="2064"/>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46" name="Text Box 29"/>
              <p:cNvSpPr txBox="1">
                <a:spLocks noChangeArrowheads="1"/>
              </p:cNvSpPr>
              <p:nvPr/>
            </p:nvSpPr>
            <p:spPr bwMode="auto">
              <a:xfrm>
                <a:off x="5220" y="2688"/>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block3</a:t>
                </a:r>
              </a:p>
            </p:txBody>
          </p:sp>
          <p:sp>
            <p:nvSpPr>
              <p:cNvPr id="47" name="Text Box 30"/>
              <p:cNvSpPr txBox="1">
                <a:spLocks noChangeArrowheads="1"/>
              </p:cNvSpPr>
              <p:nvPr/>
            </p:nvSpPr>
            <p:spPr bwMode="auto">
              <a:xfrm>
                <a:off x="5220" y="3000"/>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P(4-7)</a:t>
                </a:r>
              </a:p>
            </p:txBody>
          </p:sp>
          <p:sp>
            <p:nvSpPr>
              <p:cNvPr id="48" name="Text Box 31"/>
              <p:cNvSpPr txBox="1">
                <a:spLocks noChangeArrowheads="1"/>
              </p:cNvSpPr>
              <p:nvPr/>
            </p:nvSpPr>
            <p:spPr bwMode="auto">
              <a:xfrm>
                <a:off x="5220" y="3624"/>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block14</a:t>
                </a:r>
              </a:p>
            </p:txBody>
          </p:sp>
          <p:sp>
            <p:nvSpPr>
              <p:cNvPr id="49" name="Freeform 32"/>
              <p:cNvSpPr>
                <a:spLocks/>
              </p:cNvSpPr>
              <p:nvPr/>
            </p:nvSpPr>
            <p:spPr bwMode="auto">
              <a:xfrm>
                <a:off x="504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50" name="Freeform 33"/>
              <p:cNvSpPr>
                <a:spLocks/>
              </p:cNvSpPr>
              <p:nvPr/>
            </p:nvSpPr>
            <p:spPr bwMode="auto">
              <a:xfrm>
                <a:off x="504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51" name="Freeform 34"/>
              <p:cNvSpPr>
                <a:spLocks/>
              </p:cNvSpPr>
              <p:nvPr/>
            </p:nvSpPr>
            <p:spPr bwMode="auto">
              <a:xfrm>
                <a:off x="504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52" name="Line 35"/>
              <p:cNvSpPr>
                <a:spLocks noChangeShapeType="1"/>
              </p:cNvSpPr>
              <p:nvPr/>
            </p:nvSpPr>
            <p:spPr bwMode="auto">
              <a:xfrm>
                <a:off x="612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sp>
            <p:nvSpPr>
              <p:cNvPr id="53" name="Freeform 36"/>
              <p:cNvSpPr>
                <a:spLocks/>
              </p:cNvSpPr>
              <p:nvPr/>
            </p:nvSpPr>
            <p:spPr bwMode="auto">
              <a:xfrm>
                <a:off x="504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grpSp>
        <p:sp>
          <p:nvSpPr>
            <p:cNvPr id="8" name="Text Box 37"/>
            <p:cNvSpPr txBox="1">
              <a:spLocks noChangeArrowheads="1"/>
            </p:cNvSpPr>
            <p:nvPr/>
          </p:nvSpPr>
          <p:spPr bwMode="auto">
            <a:xfrm>
              <a:off x="5760" y="3312"/>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block10</a:t>
              </a:r>
            </a:p>
          </p:txBody>
        </p:sp>
        <p:grpSp>
          <p:nvGrpSpPr>
            <p:cNvPr id="9" name="Group 38"/>
            <p:cNvGrpSpPr>
              <a:grpSpLocks/>
            </p:cNvGrpSpPr>
            <p:nvPr/>
          </p:nvGrpSpPr>
          <p:grpSpPr bwMode="auto">
            <a:xfrm>
              <a:off x="4320" y="2064"/>
              <a:ext cx="1080" cy="2184"/>
              <a:chOff x="5040" y="2064"/>
              <a:chExt cx="1080" cy="2184"/>
            </a:xfrm>
          </p:grpSpPr>
          <p:sp>
            <p:nvSpPr>
              <p:cNvPr id="37" name="AutoShape 39"/>
              <p:cNvSpPr>
                <a:spLocks noChangeArrowheads="1"/>
              </p:cNvSpPr>
              <p:nvPr/>
            </p:nvSpPr>
            <p:spPr bwMode="auto">
              <a:xfrm>
                <a:off x="5040" y="2064"/>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38" name="Text Box 40"/>
              <p:cNvSpPr txBox="1">
                <a:spLocks noChangeArrowheads="1"/>
              </p:cNvSpPr>
              <p:nvPr/>
            </p:nvSpPr>
            <p:spPr bwMode="auto">
              <a:xfrm>
                <a:off x="5220" y="2688"/>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dirty="0">
                    <a:solidFill>
                      <a:srgbClr val="0000CC"/>
                    </a:solidFill>
                    <a:latin typeface="Times New Roman" charset="0"/>
                  </a:rPr>
                  <a:t>block2</a:t>
                </a:r>
              </a:p>
            </p:txBody>
          </p:sp>
          <p:sp>
            <p:nvSpPr>
              <p:cNvPr id="39" name="Text Box 41"/>
              <p:cNvSpPr txBox="1">
                <a:spLocks noChangeArrowheads="1"/>
              </p:cNvSpPr>
              <p:nvPr/>
            </p:nvSpPr>
            <p:spPr bwMode="auto">
              <a:xfrm>
                <a:off x="5220" y="3000"/>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block6</a:t>
                </a:r>
              </a:p>
            </p:txBody>
          </p:sp>
          <p:sp>
            <p:nvSpPr>
              <p:cNvPr id="40" name="Text Box 42"/>
              <p:cNvSpPr txBox="1">
                <a:spLocks noChangeArrowheads="1"/>
              </p:cNvSpPr>
              <p:nvPr/>
            </p:nvSpPr>
            <p:spPr bwMode="auto">
              <a:xfrm>
                <a:off x="5220" y="3624"/>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block13</a:t>
                </a:r>
              </a:p>
            </p:txBody>
          </p:sp>
          <p:sp>
            <p:nvSpPr>
              <p:cNvPr id="41" name="Freeform 43"/>
              <p:cNvSpPr>
                <a:spLocks/>
              </p:cNvSpPr>
              <p:nvPr/>
            </p:nvSpPr>
            <p:spPr bwMode="auto">
              <a:xfrm>
                <a:off x="504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42" name="Freeform 44"/>
              <p:cNvSpPr>
                <a:spLocks/>
              </p:cNvSpPr>
              <p:nvPr/>
            </p:nvSpPr>
            <p:spPr bwMode="auto">
              <a:xfrm>
                <a:off x="504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43" name="Freeform 45"/>
              <p:cNvSpPr>
                <a:spLocks/>
              </p:cNvSpPr>
              <p:nvPr/>
            </p:nvSpPr>
            <p:spPr bwMode="auto">
              <a:xfrm>
                <a:off x="504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44" name="Line 46"/>
              <p:cNvSpPr>
                <a:spLocks noChangeShapeType="1"/>
              </p:cNvSpPr>
              <p:nvPr/>
            </p:nvSpPr>
            <p:spPr bwMode="auto">
              <a:xfrm>
                <a:off x="612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sp>
          <p:nvSpPr>
            <p:cNvPr id="10" name="Freeform 47"/>
            <p:cNvSpPr>
              <a:spLocks/>
            </p:cNvSpPr>
            <p:nvPr/>
          </p:nvSpPr>
          <p:spPr bwMode="auto">
            <a:xfrm>
              <a:off x="558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11" name="Line 48"/>
            <p:cNvSpPr>
              <a:spLocks noChangeShapeType="1"/>
            </p:cNvSpPr>
            <p:nvPr/>
          </p:nvSpPr>
          <p:spPr bwMode="auto">
            <a:xfrm>
              <a:off x="6660" y="3312"/>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sp>
          <p:nvSpPr>
            <p:cNvPr id="12" name="Text Box 49"/>
            <p:cNvSpPr txBox="1">
              <a:spLocks noChangeArrowheads="1"/>
            </p:cNvSpPr>
            <p:nvPr/>
          </p:nvSpPr>
          <p:spPr bwMode="auto">
            <a:xfrm>
              <a:off x="4500" y="3312"/>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P(8-11)</a:t>
              </a:r>
            </a:p>
          </p:txBody>
        </p:sp>
        <p:sp>
          <p:nvSpPr>
            <p:cNvPr id="13" name="Freeform 50"/>
            <p:cNvSpPr>
              <a:spLocks/>
            </p:cNvSpPr>
            <p:nvPr/>
          </p:nvSpPr>
          <p:spPr bwMode="auto">
            <a:xfrm>
              <a:off x="432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14" name="Line 51"/>
            <p:cNvSpPr>
              <a:spLocks noChangeShapeType="1"/>
            </p:cNvSpPr>
            <p:nvPr/>
          </p:nvSpPr>
          <p:spPr bwMode="auto">
            <a:xfrm>
              <a:off x="5400" y="3312"/>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nvGrpSpPr>
            <p:cNvPr id="15" name="Group 52"/>
            <p:cNvGrpSpPr>
              <a:grpSpLocks/>
            </p:cNvGrpSpPr>
            <p:nvPr/>
          </p:nvGrpSpPr>
          <p:grpSpPr bwMode="auto">
            <a:xfrm>
              <a:off x="6840" y="2064"/>
              <a:ext cx="1080" cy="2184"/>
              <a:chOff x="7200" y="2064"/>
              <a:chExt cx="1080" cy="2184"/>
            </a:xfrm>
          </p:grpSpPr>
          <p:sp>
            <p:nvSpPr>
              <p:cNvPr id="26" name="AutoShape 53"/>
              <p:cNvSpPr>
                <a:spLocks noChangeArrowheads="1"/>
              </p:cNvSpPr>
              <p:nvPr/>
            </p:nvSpPr>
            <p:spPr bwMode="auto">
              <a:xfrm>
                <a:off x="7200" y="2064"/>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27" name="Text Box 54"/>
              <p:cNvSpPr txBox="1">
                <a:spLocks noChangeArrowheads="1"/>
              </p:cNvSpPr>
              <p:nvPr/>
            </p:nvSpPr>
            <p:spPr bwMode="auto">
              <a:xfrm>
                <a:off x="7380" y="2688"/>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P(0-3)</a:t>
                </a:r>
              </a:p>
            </p:txBody>
          </p:sp>
          <p:sp>
            <p:nvSpPr>
              <p:cNvPr id="28" name="Text Box 55"/>
              <p:cNvSpPr txBox="1">
                <a:spLocks noChangeArrowheads="1"/>
              </p:cNvSpPr>
              <p:nvPr/>
            </p:nvSpPr>
            <p:spPr bwMode="auto">
              <a:xfrm>
                <a:off x="7380" y="3000"/>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block7</a:t>
                </a:r>
              </a:p>
            </p:txBody>
          </p:sp>
          <p:sp>
            <p:nvSpPr>
              <p:cNvPr id="29" name="Text Box 56"/>
              <p:cNvSpPr txBox="1">
                <a:spLocks noChangeArrowheads="1"/>
              </p:cNvSpPr>
              <p:nvPr/>
            </p:nvSpPr>
            <p:spPr bwMode="auto">
              <a:xfrm>
                <a:off x="7380" y="3312"/>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Block11</a:t>
                </a:r>
              </a:p>
            </p:txBody>
          </p:sp>
          <p:sp>
            <p:nvSpPr>
              <p:cNvPr id="30" name="Text Box 57"/>
              <p:cNvSpPr txBox="1">
                <a:spLocks noChangeArrowheads="1"/>
              </p:cNvSpPr>
              <p:nvPr/>
            </p:nvSpPr>
            <p:spPr bwMode="auto">
              <a:xfrm>
                <a:off x="7380" y="3624"/>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Block15</a:t>
                </a:r>
              </a:p>
            </p:txBody>
          </p:sp>
          <p:sp>
            <p:nvSpPr>
              <p:cNvPr id="31" name="Freeform 58"/>
              <p:cNvSpPr>
                <a:spLocks/>
              </p:cNvSpPr>
              <p:nvPr/>
            </p:nvSpPr>
            <p:spPr bwMode="auto">
              <a:xfrm>
                <a:off x="720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2" name="Freeform 59"/>
              <p:cNvSpPr>
                <a:spLocks/>
              </p:cNvSpPr>
              <p:nvPr/>
            </p:nvSpPr>
            <p:spPr bwMode="auto">
              <a:xfrm>
                <a:off x="720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3" name="Freeform 60"/>
              <p:cNvSpPr>
                <a:spLocks/>
              </p:cNvSpPr>
              <p:nvPr/>
            </p:nvSpPr>
            <p:spPr bwMode="auto">
              <a:xfrm>
                <a:off x="720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4" name="Freeform 61"/>
              <p:cNvSpPr>
                <a:spLocks/>
              </p:cNvSpPr>
              <p:nvPr/>
            </p:nvSpPr>
            <p:spPr bwMode="auto">
              <a:xfrm>
                <a:off x="720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35" name="Line 62"/>
              <p:cNvSpPr>
                <a:spLocks noChangeShapeType="1"/>
              </p:cNvSpPr>
              <p:nvPr/>
            </p:nvSpPr>
            <p:spPr bwMode="auto">
              <a:xfrm>
                <a:off x="828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sp>
            <p:nvSpPr>
              <p:cNvPr id="36" name="Line 63"/>
              <p:cNvSpPr>
                <a:spLocks noChangeShapeType="1"/>
              </p:cNvSpPr>
              <p:nvPr/>
            </p:nvSpPr>
            <p:spPr bwMode="auto">
              <a:xfrm>
                <a:off x="8280" y="3312"/>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sp>
          <p:nvSpPr>
            <p:cNvPr id="16" name="AutoShape 64"/>
            <p:cNvSpPr>
              <a:spLocks noChangeArrowheads="1"/>
            </p:cNvSpPr>
            <p:nvPr/>
          </p:nvSpPr>
          <p:spPr bwMode="auto">
            <a:xfrm>
              <a:off x="1800" y="2064"/>
              <a:ext cx="1080" cy="2184"/>
            </a:xfrm>
            <a:prstGeom prst="can">
              <a:avLst>
                <a:gd name="adj" fmla="val 50556"/>
              </a:avLst>
            </a:prstGeom>
            <a:solidFill>
              <a:srgbClr val="FFFFFF"/>
            </a:solidFill>
            <a:ln w="28575">
              <a:solidFill>
                <a:srgbClr val="000000"/>
              </a:solidFill>
              <a:round/>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0"/>
                </a:spcBef>
                <a:buClrTx/>
                <a:buSzTx/>
                <a:buFontTx/>
                <a:buNone/>
              </a:pPr>
              <a:endParaRPr lang="zh-CN" altLang="en-US" sz="3200">
                <a:latin typeface="Arial" charset="0"/>
                <a:ea typeface="华文行楷" charset="0"/>
              </a:endParaRPr>
            </a:p>
          </p:txBody>
        </p:sp>
        <p:sp>
          <p:nvSpPr>
            <p:cNvPr id="17" name="Text Box 65"/>
            <p:cNvSpPr txBox="1">
              <a:spLocks noChangeArrowheads="1"/>
            </p:cNvSpPr>
            <p:nvPr/>
          </p:nvSpPr>
          <p:spPr bwMode="auto">
            <a:xfrm>
              <a:off x="1980" y="2688"/>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block0</a:t>
              </a:r>
            </a:p>
          </p:txBody>
        </p:sp>
        <p:sp>
          <p:nvSpPr>
            <p:cNvPr id="18" name="Text Box 66"/>
            <p:cNvSpPr txBox="1">
              <a:spLocks noChangeArrowheads="1"/>
            </p:cNvSpPr>
            <p:nvPr/>
          </p:nvSpPr>
          <p:spPr bwMode="auto">
            <a:xfrm>
              <a:off x="1980" y="3000"/>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block4</a:t>
              </a:r>
            </a:p>
          </p:txBody>
        </p:sp>
        <p:sp>
          <p:nvSpPr>
            <p:cNvPr id="19" name="Text Box 67"/>
            <p:cNvSpPr txBox="1">
              <a:spLocks noChangeArrowheads="1"/>
            </p:cNvSpPr>
            <p:nvPr/>
          </p:nvSpPr>
          <p:spPr bwMode="auto">
            <a:xfrm>
              <a:off x="1980" y="3312"/>
              <a:ext cx="72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block8</a:t>
              </a:r>
            </a:p>
          </p:txBody>
        </p:sp>
        <p:sp>
          <p:nvSpPr>
            <p:cNvPr id="20" name="Text Box 68"/>
            <p:cNvSpPr txBox="1">
              <a:spLocks noChangeArrowheads="1"/>
            </p:cNvSpPr>
            <p:nvPr/>
          </p:nvSpPr>
          <p:spPr bwMode="auto">
            <a:xfrm>
              <a:off x="1980" y="3624"/>
              <a:ext cx="900" cy="312"/>
            </a:xfrm>
            <a:prstGeom prst="rect">
              <a:avLst/>
            </a:prstGeom>
            <a:solidFill>
              <a:srgbClr val="FFFFFF"/>
            </a:solidFill>
            <a:ln w="28575">
              <a:solidFill>
                <a:srgbClr val="FFFFFF"/>
              </a:solidFill>
              <a:miter lim="800000"/>
              <a:headEnd/>
              <a:tailEnd/>
            </a:ln>
          </p:spPr>
          <p:txBody>
            <a:bodyPr lIns="0" rIns="0"/>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algn="ctr">
                <a:spcBef>
                  <a:spcPct val="0"/>
                </a:spcBef>
                <a:buClrTx/>
                <a:buSzTx/>
                <a:buFontTx/>
                <a:buNone/>
              </a:pPr>
              <a:r>
                <a:rPr lang="en-US" altLang="zh-CN" sz="1800" b="1">
                  <a:solidFill>
                    <a:srgbClr val="0000CC"/>
                  </a:solidFill>
                  <a:latin typeface="Times New Roman" charset="0"/>
                </a:rPr>
                <a:t>block12</a:t>
              </a:r>
            </a:p>
          </p:txBody>
        </p:sp>
        <p:sp>
          <p:nvSpPr>
            <p:cNvPr id="21" name="Freeform 69"/>
            <p:cNvSpPr>
              <a:spLocks/>
            </p:cNvSpPr>
            <p:nvPr/>
          </p:nvSpPr>
          <p:spPr bwMode="auto">
            <a:xfrm>
              <a:off x="1800" y="2844"/>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2" name="Freeform 70"/>
            <p:cNvSpPr>
              <a:spLocks/>
            </p:cNvSpPr>
            <p:nvPr/>
          </p:nvSpPr>
          <p:spPr bwMode="auto">
            <a:xfrm>
              <a:off x="1800" y="3156"/>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3" name="Freeform 71"/>
            <p:cNvSpPr>
              <a:spLocks/>
            </p:cNvSpPr>
            <p:nvPr/>
          </p:nvSpPr>
          <p:spPr bwMode="auto">
            <a:xfrm>
              <a:off x="1800" y="3468"/>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4" name="Freeform 72"/>
            <p:cNvSpPr>
              <a:spLocks/>
            </p:cNvSpPr>
            <p:nvPr/>
          </p:nvSpPr>
          <p:spPr bwMode="auto">
            <a:xfrm>
              <a:off x="1800" y="3780"/>
              <a:ext cx="1080" cy="156"/>
            </a:xfrm>
            <a:custGeom>
              <a:avLst/>
              <a:gdLst>
                <a:gd name="T0" fmla="*/ 0 w 1440"/>
                <a:gd name="T1" fmla="*/ 0 h 468"/>
                <a:gd name="T2" fmla="*/ 54 w 1440"/>
                <a:gd name="T3" fmla="*/ 0 h 468"/>
                <a:gd name="T4" fmla="*/ 108 w 1440"/>
                <a:gd name="T5" fmla="*/ 0 h 468"/>
                <a:gd name="T6" fmla="*/ 0 60000 65536"/>
                <a:gd name="T7" fmla="*/ 0 60000 65536"/>
                <a:gd name="T8" fmla="*/ 0 60000 65536"/>
                <a:gd name="T9" fmla="*/ 0 w 1440"/>
                <a:gd name="T10" fmla="*/ 0 h 468"/>
                <a:gd name="T11" fmla="*/ 1440 w 1440"/>
                <a:gd name="T12" fmla="*/ 468 h 468"/>
              </a:gdLst>
              <a:ahLst/>
              <a:cxnLst>
                <a:cxn ang="T6">
                  <a:pos x="T0" y="T1"/>
                </a:cxn>
                <a:cxn ang="T7">
                  <a:pos x="T2" y="T3"/>
                </a:cxn>
                <a:cxn ang="T8">
                  <a:pos x="T4" y="T5"/>
                </a:cxn>
              </a:cxnLst>
              <a:rect l="T9" t="T10" r="T11" b="T12"/>
              <a:pathLst>
                <a:path w="1440" h="468">
                  <a:moveTo>
                    <a:pt x="0" y="0"/>
                  </a:moveTo>
                  <a:cubicBezTo>
                    <a:pt x="240" y="234"/>
                    <a:pt x="480" y="468"/>
                    <a:pt x="720" y="468"/>
                  </a:cubicBezTo>
                  <a:cubicBezTo>
                    <a:pt x="960" y="468"/>
                    <a:pt x="1320" y="78"/>
                    <a:pt x="144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rIns="0"/>
            <a:lstStyle/>
            <a:p>
              <a:endParaRPr lang="en-US"/>
            </a:p>
          </p:txBody>
        </p:sp>
        <p:sp>
          <p:nvSpPr>
            <p:cNvPr id="25" name="Line 73"/>
            <p:cNvSpPr>
              <a:spLocks noChangeShapeType="1"/>
            </p:cNvSpPr>
            <p:nvPr/>
          </p:nvSpPr>
          <p:spPr bwMode="auto">
            <a:xfrm>
              <a:off x="2880" y="3624"/>
              <a:ext cx="0" cy="3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rIns="0"/>
            <a:lstStyle/>
            <a:p>
              <a:endParaRPr lang="en-US"/>
            </a:p>
          </p:txBody>
        </p:sp>
      </p:grpSp>
      <p:sp>
        <p:nvSpPr>
          <p:cNvPr id="74" name="Text Box 74"/>
          <p:cNvSpPr txBox="1">
            <a:spLocks noChangeArrowheads="1"/>
          </p:cNvSpPr>
          <p:nvPr/>
        </p:nvSpPr>
        <p:spPr bwMode="auto">
          <a:xfrm>
            <a:off x="1143000" y="5597046"/>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ea typeface="宋体"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ea typeface="宋体"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ea typeface="宋体"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ea typeface="宋体" charset="0"/>
              </a:defRPr>
            </a:lvl4pPr>
            <a:lvl5pPr marL="2057400" indent="-228600">
              <a:spcBef>
                <a:spcPts val="375"/>
              </a:spcBef>
              <a:buClr>
                <a:srgbClr val="A28E6A"/>
              </a:buClr>
              <a:buChar char="o"/>
              <a:defRPr sz="2000">
                <a:solidFill>
                  <a:schemeClr val="tx1"/>
                </a:solidFill>
                <a:latin typeface="Perpetua" charset="0"/>
                <a:ea typeface="宋体"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ea typeface="宋体" charset="0"/>
              </a:defRPr>
            </a:lvl9pPr>
          </a:lstStyle>
          <a:p>
            <a:pPr eaLnBrk="1" hangingPunct="1">
              <a:spcBef>
                <a:spcPct val="50000"/>
              </a:spcBef>
              <a:buClrTx/>
              <a:buSzTx/>
              <a:buFontTx/>
              <a:buNone/>
            </a:pPr>
            <a:r>
              <a:rPr kumimoji="1" lang="en-US" altLang="zh-CN" sz="2400" b="1">
                <a:solidFill>
                  <a:srgbClr val="0000CC"/>
                </a:solidFill>
                <a:latin typeface="Times New Roman" charset="0"/>
              </a:rPr>
              <a:t>RAID Level 5 (Block level Distributed parity)</a:t>
            </a:r>
          </a:p>
        </p:txBody>
      </p:sp>
    </p:spTree>
    <p:extLst>
      <p:ext uri="{BB962C8B-B14F-4D97-AF65-F5344CB8AC3E}">
        <p14:creationId xmlns:p14="http://schemas.microsoft.com/office/powerpoint/2010/main" val="133192572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844831500"/>
              </p:ext>
            </p:extLst>
          </p:nvPr>
        </p:nvGraphicFramePr>
        <p:xfrm>
          <a:off x="133803" y="1018409"/>
          <a:ext cx="7605940" cy="5464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5489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.6</a:t>
            </a:r>
            <a:r>
              <a:rPr lang="zh-CN" altLang="en-US" dirty="0"/>
              <a:t> 提高磁盘</a:t>
            </a:r>
            <a:r>
              <a:rPr lang="en-US" altLang="zh-CN" dirty="0"/>
              <a:t>I/O</a:t>
            </a:r>
            <a:r>
              <a:rPr lang="zh-CN" altLang="en-US" dirty="0"/>
              <a:t>速度的方法</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0070C0"/>
                </a:solidFill>
              </a:rPr>
              <a:t>提前读</a:t>
            </a:r>
            <a:r>
              <a:rPr lang="en-US" altLang="zh-CN" dirty="0">
                <a:solidFill>
                  <a:srgbClr val="0070C0"/>
                </a:solidFill>
              </a:rPr>
              <a:t>:</a:t>
            </a:r>
            <a:r>
              <a:rPr lang="zh-CN" altLang="en-US" dirty="0"/>
              <a:t>在读当前块的同时，将下一个盘块中的数据也读入缓冲区</a:t>
            </a:r>
          </a:p>
          <a:p>
            <a:pPr>
              <a:lnSpc>
                <a:spcPct val="150000"/>
              </a:lnSpc>
            </a:pPr>
            <a:r>
              <a:rPr lang="zh-CN" altLang="en-US" dirty="0">
                <a:solidFill>
                  <a:srgbClr val="0070C0"/>
                </a:solidFill>
              </a:rPr>
              <a:t>延迟写</a:t>
            </a:r>
            <a:r>
              <a:rPr lang="en-US" altLang="zh-CN" dirty="0">
                <a:solidFill>
                  <a:srgbClr val="0070C0"/>
                </a:solidFill>
              </a:rPr>
              <a:t>:</a:t>
            </a:r>
            <a:r>
              <a:rPr lang="zh-CN" altLang="en-US" dirty="0"/>
              <a:t>本应写回磁盘的缓冲区中的数据不久之后可能还会再被访问，因而不立即将其写回磁盘</a:t>
            </a:r>
          </a:p>
          <a:p>
            <a:pPr>
              <a:lnSpc>
                <a:spcPct val="150000"/>
              </a:lnSpc>
            </a:pPr>
            <a:r>
              <a:rPr lang="zh-CN" altLang="en-US" dirty="0">
                <a:solidFill>
                  <a:srgbClr val="0070C0"/>
                </a:solidFill>
              </a:rPr>
              <a:t>虚拟盘</a:t>
            </a:r>
            <a:r>
              <a:rPr lang="en-US" altLang="zh-CN" dirty="0">
                <a:solidFill>
                  <a:srgbClr val="0070C0"/>
                </a:solidFill>
              </a:rPr>
              <a:t>:</a:t>
            </a:r>
            <a:r>
              <a:rPr lang="zh-CN" altLang="en-US" dirty="0"/>
              <a:t>利用内存空间仿真磁盘，又称为</a:t>
            </a:r>
            <a:r>
              <a:rPr lang="en-US" altLang="zh-CN" dirty="0"/>
              <a:t>RAM</a:t>
            </a:r>
            <a:r>
              <a:rPr lang="zh-CN" altLang="en-US" dirty="0"/>
              <a:t>盘。虚拟盘中的数据在掉电或系统重启动以及发生故障时会丢失</a:t>
            </a:r>
          </a:p>
          <a:p>
            <a:pPr>
              <a:lnSpc>
                <a:spcPct val="150000"/>
              </a:lnSpc>
            </a:pPr>
            <a:endParaRPr lang="en-US" dirty="0"/>
          </a:p>
        </p:txBody>
      </p:sp>
    </p:spTree>
    <p:extLst>
      <p:ext uri="{BB962C8B-B14F-4D97-AF65-F5344CB8AC3E}">
        <p14:creationId xmlns:p14="http://schemas.microsoft.com/office/powerpoint/2010/main" val="148013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a:t>
            </a:r>
            <a:r>
              <a:rPr lang="zh-CN" altLang="en-US" dirty="0"/>
              <a:t>：轮询过程</a:t>
            </a:r>
          </a:p>
        </p:txBody>
      </p:sp>
      <p:grpSp>
        <p:nvGrpSpPr>
          <p:cNvPr id="4" name="Group 4"/>
          <p:cNvGrpSpPr>
            <a:grpSpLocks/>
          </p:cNvGrpSpPr>
          <p:nvPr/>
        </p:nvGrpSpPr>
        <p:grpSpPr bwMode="auto">
          <a:xfrm>
            <a:off x="628650" y="1964020"/>
            <a:ext cx="7343775" cy="4321175"/>
            <a:chOff x="768" y="960"/>
            <a:chExt cx="3719" cy="2448"/>
          </a:xfrm>
        </p:grpSpPr>
        <p:sp>
          <p:nvSpPr>
            <p:cNvPr id="5" name="Text Box 5"/>
            <p:cNvSpPr txBox="1">
              <a:spLocks noChangeArrowheads="1"/>
            </p:cNvSpPr>
            <p:nvPr/>
          </p:nvSpPr>
          <p:spPr bwMode="auto">
            <a:xfrm>
              <a:off x="1033" y="960"/>
              <a:ext cx="929"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设置计数值</a:t>
              </a:r>
            </a:p>
          </p:txBody>
        </p:sp>
        <p:sp>
          <p:nvSpPr>
            <p:cNvPr id="6" name="Text Box 6"/>
            <p:cNvSpPr txBox="1">
              <a:spLocks noChangeArrowheads="1"/>
            </p:cNvSpPr>
            <p:nvPr/>
          </p:nvSpPr>
          <p:spPr bwMode="auto">
            <a:xfrm>
              <a:off x="864" y="1496"/>
              <a:ext cx="1451" cy="232"/>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设置内存缓冲首址</a:t>
              </a:r>
            </a:p>
          </p:txBody>
        </p:sp>
        <p:sp>
          <p:nvSpPr>
            <p:cNvPr id="7" name="Text Box 7"/>
            <p:cNvSpPr txBox="1">
              <a:spLocks noChangeArrowheads="1"/>
            </p:cNvSpPr>
            <p:nvPr/>
          </p:nvSpPr>
          <p:spPr bwMode="auto">
            <a:xfrm>
              <a:off x="1166" y="2031"/>
              <a:ext cx="796"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启动外设</a:t>
              </a:r>
            </a:p>
          </p:txBody>
        </p:sp>
        <p:sp>
          <p:nvSpPr>
            <p:cNvPr id="8" name="Text Box 8"/>
            <p:cNvSpPr txBox="1">
              <a:spLocks noChangeArrowheads="1"/>
            </p:cNvSpPr>
            <p:nvPr/>
          </p:nvSpPr>
          <p:spPr bwMode="auto">
            <a:xfrm>
              <a:off x="1386" y="2569"/>
              <a:ext cx="496" cy="250"/>
            </a:xfrm>
            <a:prstGeom prst="rect">
              <a:avLst/>
            </a:prstGeom>
            <a:solidFill>
              <a:srgbClr val="FFFFFF"/>
            </a:solidFill>
            <a:ln w="28575">
              <a:no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r>
                <a:rPr lang="en-US" altLang="zh-CN" sz="1800" b="1" dirty="0">
                  <a:solidFill>
                    <a:srgbClr val="0000CC"/>
                  </a:solidFill>
                  <a:latin typeface="华文新魏" panose="02010800040101010101" pitchFamily="2" charset="-122"/>
                  <a:ea typeface="华文新魏" panose="02010800040101010101" pitchFamily="2" charset="-122"/>
                </a:rPr>
                <a:t> </a:t>
              </a:r>
              <a:r>
                <a:rPr lang="zh-CN" altLang="en-US" sz="2400" b="1" dirty="0">
                  <a:solidFill>
                    <a:srgbClr val="0000CC"/>
                  </a:solidFill>
                  <a:ea typeface="隶书" panose="02010509060101010101" pitchFamily="49" charset="-122"/>
                </a:rPr>
                <a:t>就绪</a:t>
              </a:r>
            </a:p>
          </p:txBody>
        </p:sp>
        <p:sp>
          <p:nvSpPr>
            <p:cNvPr id="9" name="Line 9"/>
            <p:cNvSpPr>
              <a:spLocks noChangeShapeType="1"/>
            </p:cNvSpPr>
            <p:nvPr/>
          </p:nvSpPr>
          <p:spPr bwMode="auto">
            <a:xfrm>
              <a:off x="1564" y="2567"/>
              <a:ext cx="266"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0" name="Line 10"/>
            <p:cNvSpPr>
              <a:spLocks noChangeShapeType="1"/>
            </p:cNvSpPr>
            <p:nvPr/>
          </p:nvSpPr>
          <p:spPr bwMode="auto">
            <a:xfrm flipV="1">
              <a:off x="1564" y="2720"/>
              <a:ext cx="266"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1" name="Line 11"/>
            <p:cNvSpPr>
              <a:spLocks noChangeShapeType="1"/>
            </p:cNvSpPr>
            <p:nvPr/>
          </p:nvSpPr>
          <p:spPr bwMode="auto">
            <a:xfrm flipV="1">
              <a:off x="1299" y="2567"/>
              <a:ext cx="265"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2" name="Line 12"/>
            <p:cNvSpPr>
              <a:spLocks noChangeShapeType="1"/>
            </p:cNvSpPr>
            <p:nvPr/>
          </p:nvSpPr>
          <p:spPr bwMode="auto">
            <a:xfrm>
              <a:off x="1299" y="2720"/>
              <a:ext cx="265"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3" name="Line 13"/>
            <p:cNvSpPr>
              <a:spLocks noChangeShapeType="1"/>
            </p:cNvSpPr>
            <p:nvPr/>
          </p:nvSpPr>
          <p:spPr bwMode="auto">
            <a:xfrm>
              <a:off x="1432" y="1190"/>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4" name="Line 14"/>
            <p:cNvSpPr>
              <a:spLocks noChangeShapeType="1"/>
            </p:cNvSpPr>
            <p:nvPr/>
          </p:nvSpPr>
          <p:spPr bwMode="auto">
            <a:xfrm>
              <a:off x="1432" y="1725"/>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5" name="Line 15"/>
            <p:cNvSpPr>
              <a:spLocks noChangeShapeType="1"/>
            </p:cNvSpPr>
            <p:nvPr/>
          </p:nvSpPr>
          <p:spPr bwMode="auto">
            <a:xfrm>
              <a:off x="1564" y="2261"/>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6" name="Line 16"/>
            <p:cNvSpPr>
              <a:spLocks noChangeShapeType="1"/>
            </p:cNvSpPr>
            <p:nvPr/>
          </p:nvSpPr>
          <p:spPr bwMode="auto">
            <a:xfrm>
              <a:off x="768" y="2720"/>
              <a:ext cx="53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7" name="Text Box 17"/>
            <p:cNvSpPr txBox="1">
              <a:spLocks noChangeArrowheads="1"/>
            </p:cNvSpPr>
            <p:nvPr/>
          </p:nvSpPr>
          <p:spPr bwMode="auto">
            <a:xfrm>
              <a:off x="3289" y="1113"/>
              <a:ext cx="929"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传送一个字</a:t>
              </a:r>
            </a:p>
          </p:txBody>
        </p:sp>
        <p:sp>
          <p:nvSpPr>
            <p:cNvPr id="18" name="Text Box 18"/>
            <p:cNvSpPr txBox="1">
              <a:spLocks noChangeArrowheads="1"/>
            </p:cNvSpPr>
            <p:nvPr/>
          </p:nvSpPr>
          <p:spPr bwMode="auto">
            <a:xfrm>
              <a:off x="3264" y="1649"/>
              <a:ext cx="1223" cy="223"/>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en-US" altLang="zh-CN" sz="2000" b="1">
                  <a:solidFill>
                    <a:srgbClr val="0000CC"/>
                  </a:solidFill>
                  <a:latin typeface="华文新魏" panose="02010800040101010101" pitchFamily="2" charset="-122"/>
                  <a:ea typeface="华文新魏" panose="02010800040101010101" pitchFamily="2" charset="-122"/>
                </a:rPr>
                <a:t> </a:t>
              </a:r>
              <a:r>
                <a:rPr lang="zh-CN" altLang="en-US" sz="2400" b="1">
                  <a:solidFill>
                    <a:srgbClr val="0000CC"/>
                  </a:solidFill>
                  <a:ea typeface="隶书" panose="02010509060101010101" pitchFamily="49" charset="-122"/>
                </a:rPr>
                <a:t>修改内存地址</a:t>
              </a:r>
            </a:p>
          </p:txBody>
        </p:sp>
        <p:sp>
          <p:nvSpPr>
            <p:cNvPr id="19" name="Text Box 19"/>
            <p:cNvSpPr txBox="1">
              <a:spLocks noChangeArrowheads="1"/>
            </p:cNvSpPr>
            <p:nvPr/>
          </p:nvSpPr>
          <p:spPr bwMode="auto">
            <a:xfrm>
              <a:off x="3289" y="2184"/>
              <a:ext cx="929"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修改计数值</a:t>
              </a:r>
            </a:p>
          </p:txBody>
        </p:sp>
        <p:sp>
          <p:nvSpPr>
            <p:cNvPr id="20" name="Text Box 20"/>
            <p:cNvSpPr txBox="1">
              <a:spLocks noChangeArrowheads="1"/>
            </p:cNvSpPr>
            <p:nvPr/>
          </p:nvSpPr>
          <p:spPr bwMode="auto">
            <a:xfrm>
              <a:off x="3651" y="2720"/>
              <a:ext cx="573" cy="208"/>
            </a:xfrm>
            <a:prstGeom prst="rect">
              <a:avLst/>
            </a:prstGeom>
            <a:solidFill>
              <a:srgbClr val="FFFFFF"/>
            </a:solidFill>
            <a:ln w="28575">
              <a:no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r>
                <a:rPr lang="en-US" altLang="zh-CN" sz="2000" b="1">
                  <a:solidFill>
                    <a:srgbClr val="0000CC"/>
                  </a:solidFill>
                  <a:latin typeface="华文新魏" panose="02010800040101010101" pitchFamily="2" charset="-122"/>
                  <a:ea typeface="华文新魏" panose="02010800040101010101" pitchFamily="2" charset="-122"/>
                </a:rPr>
                <a:t>  </a:t>
              </a:r>
              <a:r>
                <a:rPr lang="zh-CN" altLang="en-US" sz="2400" b="1">
                  <a:solidFill>
                    <a:srgbClr val="0000CC"/>
                  </a:solidFill>
                  <a:ea typeface="隶书" panose="02010509060101010101" pitchFamily="49" charset="-122"/>
                </a:rPr>
                <a:t>完</a:t>
              </a:r>
            </a:p>
          </p:txBody>
        </p:sp>
        <p:sp>
          <p:nvSpPr>
            <p:cNvPr id="21" name="Line 21"/>
            <p:cNvSpPr>
              <a:spLocks noChangeShapeType="1"/>
            </p:cNvSpPr>
            <p:nvPr/>
          </p:nvSpPr>
          <p:spPr bwMode="auto">
            <a:xfrm flipV="1">
              <a:off x="3555" y="2720"/>
              <a:ext cx="265"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2" name="Line 22"/>
            <p:cNvSpPr>
              <a:spLocks noChangeShapeType="1"/>
            </p:cNvSpPr>
            <p:nvPr/>
          </p:nvSpPr>
          <p:spPr bwMode="auto">
            <a:xfrm>
              <a:off x="3555" y="2796"/>
              <a:ext cx="265"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3" name="Line 23"/>
            <p:cNvSpPr>
              <a:spLocks noChangeShapeType="1"/>
            </p:cNvSpPr>
            <p:nvPr/>
          </p:nvSpPr>
          <p:spPr bwMode="auto">
            <a:xfrm flipV="1">
              <a:off x="3820" y="2873"/>
              <a:ext cx="266"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4" name="Line 24"/>
            <p:cNvSpPr>
              <a:spLocks noChangeShapeType="1"/>
            </p:cNvSpPr>
            <p:nvPr/>
          </p:nvSpPr>
          <p:spPr bwMode="auto">
            <a:xfrm>
              <a:off x="3820" y="2720"/>
              <a:ext cx="266"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5" name="Line 25"/>
            <p:cNvSpPr>
              <a:spLocks noChangeShapeType="1"/>
            </p:cNvSpPr>
            <p:nvPr/>
          </p:nvSpPr>
          <p:spPr bwMode="auto">
            <a:xfrm>
              <a:off x="3820" y="2414"/>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6" name="Line 26"/>
            <p:cNvSpPr>
              <a:spLocks noChangeShapeType="1"/>
            </p:cNvSpPr>
            <p:nvPr/>
          </p:nvSpPr>
          <p:spPr bwMode="auto">
            <a:xfrm>
              <a:off x="3820" y="1878"/>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7" name="Line 27"/>
            <p:cNvSpPr>
              <a:spLocks noChangeShapeType="1"/>
            </p:cNvSpPr>
            <p:nvPr/>
          </p:nvSpPr>
          <p:spPr bwMode="auto">
            <a:xfrm>
              <a:off x="3820" y="1343"/>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8" name="Line 28"/>
            <p:cNvSpPr>
              <a:spLocks noChangeShapeType="1"/>
            </p:cNvSpPr>
            <p:nvPr/>
          </p:nvSpPr>
          <p:spPr bwMode="auto">
            <a:xfrm>
              <a:off x="1564" y="2796"/>
              <a:ext cx="0" cy="23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9" name="Line 29"/>
            <p:cNvSpPr>
              <a:spLocks noChangeShapeType="1"/>
            </p:cNvSpPr>
            <p:nvPr/>
          </p:nvSpPr>
          <p:spPr bwMode="auto">
            <a:xfrm>
              <a:off x="1564" y="3026"/>
              <a:ext cx="92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0" name="Line 30"/>
            <p:cNvSpPr>
              <a:spLocks noChangeShapeType="1"/>
            </p:cNvSpPr>
            <p:nvPr/>
          </p:nvSpPr>
          <p:spPr bwMode="auto">
            <a:xfrm flipV="1">
              <a:off x="2493" y="960"/>
              <a:ext cx="0" cy="206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1" name="Line 31"/>
            <p:cNvSpPr>
              <a:spLocks noChangeShapeType="1"/>
            </p:cNvSpPr>
            <p:nvPr/>
          </p:nvSpPr>
          <p:spPr bwMode="auto">
            <a:xfrm>
              <a:off x="2493" y="960"/>
              <a:ext cx="119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2" name="Line 32"/>
            <p:cNvSpPr>
              <a:spLocks noChangeShapeType="1"/>
            </p:cNvSpPr>
            <p:nvPr/>
          </p:nvSpPr>
          <p:spPr bwMode="auto">
            <a:xfrm>
              <a:off x="768" y="2414"/>
              <a:ext cx="0" cy="30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3" name="Line 33"/>
            <p:cNvSpPr>
              <a:spLocks noChangeShapeType="1"/>
            </p:cNvSpPr>
            <p:nvPr/>
          </p:nvSpPr>
          <p:spPr bwMode="auto">
            <a:xfrm>
              <a:off x="768" y="2414"/>
              <a:ext cx="796"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4" name="Line 34"/>
            <p:cNvSpPr>
              <a:spLocks noChangeShapeType="1"/>
            </p:cNvSpPr>
            <p:nvPr/>
          </p:nvSpPr>
          <p:spPr bwMode="auto">
            <a:xfrm>
              <a:off x="3024" y="2796"/>
              <a:ext cx="53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5" name="Line 35"/>
            <p:cNvSpPr>
              <a:spLocks noChangeShapeType="1"/>
            </p:cNvSpPr>
            <p:nvPr/>
          </p:nvSpPr>
          <p:spPr bwMode="auto">
            <a:xfrm>
              <a:off x="3024" y="1878"/>
              <a:ext cx="0" cy="9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6" name="Line 36"/>
            <p:cNvSpPr>
              <a:spLocks noChangeShapeType="1"/>
            </p:cNvSpPr>
            <p:nvPr/>
          </p:nvSpPr>
          <p:spPr bwMode="auto">
            <a:xfrm flipH="1">
              <a:off x="1432" y="1878"/>
              <a:ext cx="159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7" name="Line 37"/>
            <p:cNvSpPr>
              <a:spLocks noChangeShapeType="1"/>
            </p:cNvSpPr>
            <p:nvPr/>
          </p:nvSpPr>
          <p:spPr bwMode="auto">
            <a:xfrm>
              <a:off x="3687" y="960"/>
              <a:ext cx="0" cy="15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useBgFill="1">
          <p:nvSpPr>
            <p:cNvPr id="38" name="Text Box 38"/>
            <p:cNvSpPr txBox="1">
              <a:spLocks noChangeArrowheads="1"/>
            </p:cNvSpPr>
            <p:nvPr/>
          </p:nvSpPr>
          <p:spPr bwMode="auto">
            <a:xfrm>
              <a:off x="3422" y="2949"/>
              <a:ext cx="398" cy="230"/>
            </a:xfrm>
            <a:prstGeom prst="rect">
              <a:avLst/>
            </a:prstGeom>
            <a:ln>
              <a:noFill/>
            </a:ln>
            <a:extLst>
              <a:ext uri="{91240B29-F687-4F45-9708-019B960494DF}">
                <a14:hiddenLine xmlns:a14="http://schemas.microsoft.com/office/drawing/2010/main" w="28575">
                  <a:solidFill>
                    <a:srgbClr val="000000"/>
                  </a:solidFill>
                  <a:miter lim="800000"/>
                  <a:headEnd/>
                  <a:tailEnd/>
                </a14:hiddenLine>
              </a:ext>
            </a:extLst>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是</a:t>
              </a:r>
            </a:p>
          </p:txBody>
        </p:sp>
        <p:sp>
          <p:nvSpPr>
            <p:cNvPr id="39" name="Line 39"/>
            <p:cNvSpPr>
              <a:spLocks noChangeShapeType="1"/>
            </p:cNvSpPr>
            <p:nvPr/>
          </p:nvSpPr>
          <p:spPr bwMode="auto">
            <a:xfrm>
              <a:off x="3820" y="2949"/>
              <a:ext cx="0" cy="23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useBgFill="1">
          <p:nvSpPr>
            <p:cNvPr id="40" name="Text Box 40"/>
            <p:cNvSpPr txBox="1">
              <a:spLocks noChangeArrowheads="1"/>
            </p:cNvSpPr>
            <p:nvPr/>
          </p:nvSpPr>
          <p:spPr bwMode="auto">
            <a:xfrm>
              <a:off x="1166" y="2873"/>
              <a:ext cx="398" cy="229"/>
            </a:xfrm>
            <a:prstGeom prst="rect">
              <a:avLst/>
            </a:prstGeom>
            <a:ln>
              <a:noFill/>
            </a:ln>
            <a:extLst>
              <a:ext uri="{91240B29-F687-4F45-9708-019B960494DF}">
                <a14:hiddenLine xmlns:a14="http://schemas.microsoft.com/office/drawing/2010/main" w="28575">
                  <a:solidFill>
                    <a:srgbClr val="000000"/>
                  </a:solidFill>
                  <a:miter lim="800000"/>
                  <a:headEnd/>
                  <a:tailEnd/>
                </a14:hiddenLine>
              </a:ext>
            </a:extLst>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是</a:t>
              </a:r>
            </a:p>
          </p:txBody>
        </p:sp>
        <p:sp>
          <p:nvSpPr>
            <p:cNvPr id="41" name="Text Box 41"/>
            <p:cNvSpPr txBox="1">
              <a:spLocks noChangeArrowheads="1"/>
            </p:cNvSpPr>
            <p:nvPr/>
          </p:nvSpPr>
          <p:spPr bwMode="auto">
            <a:xfrm>
              <a:off x="3422" y="3179"/>
              <a:ext cx="796" cy="229"/>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结束</a:t>
              </a:r>
              <a:r>
                <a:rPr lang="en-US" altLang="zh-CN" sz="2000" b="1">
                  <a:solidFill>
                    <a:srgbClr val="0000CC"/>
                  </a:solidFill>
                  <a:latin typeface="华文新魏" panose="02010800040101010101" pitchFamily="2" charset="-122"/>
                  <a:ea typeface="华文新魏" panose="02010800040101010101" pitchFamily="2" charset="-122"/>
                </a:rPr>
                <a:t>I/O</a:t>
              </a:r>
            </a:p>
          </p:txBody>
        </p:sp>
      </p:grpSp>
      <p:sp>
        <p:nvSpPr>
          <p:cNvPr id="42" name="内容占位符 2"/>
          <p:cNvSpPr>
            <a:spLocks noGrp="1"/>
          </p:cNvSpPr>
          <p:nvPr>
            <p:ph idx="1"/>
          </p:nvPr>
        </p:nvSpPr>
        <p:spPr>
          <a:xfrm>
            <a:off x="133062" y="1749338"/>
            <a:ext cx="4660100" cy="4750539"/>
          </a:xfrm>
          <a:solidFill>
            <a:schemeClr val="bg1"/>
          </a:solidFill>
          <a:ln>
            <a:solidFill>
              <a:schemeClr val="tx1"/>
            </a:solidFill>
            <a:prstDash val="dash"/>
          </a:ln>
        </p:spPr>
        <p:txBody>
          <a:bodyPr>
            <a:normAutofit/>
          </a:bodyPr>
          <a:lstStyle/>
          <a:p>
            <a:pPr marL="457200" indent="-457200">
              <a:lnSpc>
                <a:spcPct val="150000"/>
              </a:lnSpc>
              <a:buFont typeface="+mj-lt"/>
              <a:buAutoNum type="arabicPeriod" startAt="3"/>
            </a:pPr>
            <a:r>
              <a:rPr lang="zh-CN" altLang="en-US" dirty="0"/>
              <a:t>否则开始数据传送，</a:t>
            </a:r>
            <a:r>
              <a:rPr lang="en-US" altLang="zh-CN" dirty="0"/>
              <a:t>CPU</a:t>
            </a:r>
            <a:r>
              <a:rPr lang="zh-CN" altLang="en-US" dirty="0"/>
              <a:t>从</a:t>
            </a:r>
            <a:r>
              <a:rPr lang="en-US" altLang="zh-CN" dirty="0"/>
              <a:t>I/O</a:t>
            </a:r>
            <a:r>
              <a:rPr lang="zh-CN" altLang="en-US" dirty="0"/>
              <a:t>接口（控制器寄存器）读取一个字，再用</a:t>
            </a:r>
            <a:r>
              <a:rPr lang="zh-CN" altLang="en-US" dirty="0">
                <a:solidFill>
                  <a:srgbClr val="FF0000"/>
                </a:solidFill>
              </a:rPr>
              <a:t>存储指令</a:t>
            </a:r>
            <a:r>
              <a:rPr lang="zh-CN" altLang="en-US" dirty="0"/>
              <a:t>保存到主存</a:t>
            </a:r>
          </a:p>
          <a:p>
            <a:pPr marL="457200" indent="-457200">
              <a:lnSpc>
                <a:spcPct val="150000"/>
              </a:lnSpc>
              <a:buFont typeface="+mj-lt"/>
              <a:buAutoNum type="arabicPeriod" startAt="3"/>
            </a:pPr>
            <a:r>
              <a:rPr lang="zh-CN" altLang="en-US" dirty="0"/>
              <a:t>如果传送尚未结束，</a:t>
            </a:r>
            <a:r>
              <a:rPr lang="zh-CN" altLang="en-US" dirty="0">
                <a:solidFill>
                  <a:srgbClr val="00B0F0"/>
                </a:solidFill>
              </a:rPr>
              <a:t>再次向设备发出查询指令，</a:t>
            </a:r>
            <a:r>
              <a:rPr lang="zh-CN" altLang="en-US" dirty="0"/>
              <a:t>直到全部数据传送完成</a:t>
            </a:r>
          </a:p>
          <a:p>
            <a:pPr marL="457200" indent="-457200">
              <a:lnSpc>
                <a:spcPct val="150000"/>
              </a:lnSpc>
              <a:buFont typeface="+mj-lt"/>
              <a:buAutoNum type="arabicPeriod" startAt="3"/>
            </a:pPr>
            <a:endParaRPr lang="zh-CN" altLang="en-US" dirty="0"/>
          </a:p>
        </p:txBody>
      </p:sp>
    </p:spTree>
    <p:extLst>
      <p:ext uri="{BB962C8B-B14F-4D97-AF65-F5344CB8AC3E}">
        <p14:creationId xmlns:p14="http://schemas.microsoft.com/office/powerpoint/2010/main" val="33784011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作业	</a:t>
            </a:r>
            <a:endParaRPr lang="en-US" dirty="0"/>
          </a:p>
        </p:txBody>
      </p:sp>
      <p:sp>
        <p:nvSpPr>
          <p:cNvPr id="3" name="Content Placeholder 2"/>
          <p:cNvSpPr>
            <a:spLocks noGrp="1"/>
          </p:cNvSpPr>
          <p:nvPr>
            <p:ph idx="1"/>
          </p:nvPr>
        </p:nvSpPr>
        <p:spPr/>
        <p:txBody>
          <a:bodyPr/>
          <a:lstStyle/>
          <a:p>
            <a:r>
              <a:rPr lang="zh-CN" altLang="en-US" dirty="0"/>
              <a:t>应用题：</a:t>
            </a:r>
            <a:r>
              <a:rPr lang="en-US" altLang="zh-CN" dirty="0"/>
              <a:t>5</a:t>
            </a:r>
            <a:r>
              <a:rPr lang="zh-CN" altLang="en-US" dirty="0"/>
              <a:t>，</a:t>
            </a:r>
            <a:r>
              <a:rPr lang="en-US" altLang="zh-CN" dirty="0"/>
              <a:t>10</a:t>
            </a:r>
            <a:r>
              <a:rPr lang="zh-CN" altLang="en-US" dirty="0"/>
              <a:t>，</a:t>
            </a:r>
            <a:r>
              <a:rPr lang="en-US" altLang="zh-CN" dirty="0"/>
              <a:t>15</a:t>
            </a:r>
            <a:r>
              <a:rPr lang="zh-CN" altLang="en-US" dirty="0"/>
              <a:t>，</a:t>
            </a:r>
            <a:r>
              <a:rPr lang="en-US" altLang="zh-CN" dirty="0"/>
              <a:t>16</a:t>
            </a:r>
            <a:endParaRPr lang="en-US" dirty="0"/>
          </a:p>
        </p:txBody>
      </p:sp>
    </p:spTree>
    <p:extLst>
      <p:ext uri="{BB962C8B-B14F-4D97-AF65-F5344CB8AC3E}">
        <p14:creationId xmlns:p14="http://schemas.microsoft.com/office/powerpoint/2010/main" val="1815488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a:t>
            </a:r>
            <a:r>
              <a:rPr lang="zh-CN" altLang="en-US" dirty="0"/>
              <a:t>：轮询过程</a:t>
            </a:r>
          </a:p>
        </p:txBody>
      </p:sp>
      <p:grpSp>
        <p:nvGrpSpPr>
          <p:cNvPr id="4" name="Group 4"/>
          <p:cNvGrpSpPr>
            <a:grpSpLocks/>
          </p:cNvGrpSpPr>
          <p:nvPr/>
        </p:nvGrpSpPr>
        <p:grpSpPr bwMode="auto">
          <a:xfrm>
            <a:off x="628650" y="1964020"/>
            <a:ext cx="7343775" cy="4321175"/>
            <a:chOff x="768" y="960"/>
            <a:chExt cx="3719" cy="2448"/>
          </a:xfrm>
        </p:grpSpPr>
        <p:sp>
          <p:nvSpPr>
            <p:cNvPr id="5" name="Text Box 5"/>
            <p:cNvSpPr txBox="1">
              <a:spLocks noChangeArrowheads="1"/>
            </p:cNvSpPr>
            <p:nvPr/>
          </p:nvSpPr>
          <p:spPr bwMode="auto">
            <a:xfrm>
              <a:off x="1033" y="960"/>
              <a:ext cx="929"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设置计数值</a:t>
              </a:r>
            </a:p>
          </p:txBody>
        </p:sp>
        <p:sp>
          <p:nvSpPr>
            <p:cNvPr id="6" name="Text Box 6"/>
            <p:cNvSpPr txBox="1">
              <a:spLocks noChangeArrowheads="1"/>
            </p:cNvSpPr>
            <p:nvPr/>
          </p:nvSpPr>
          <p:spPr bwMode="auto">
            <a:xfrm>
              <a:off x="864" y="1496"/>
              <a:ext cx="1451" cy="232"/>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设置内存缓冲首址</a:t>
              </a:r>
            </a:p>
          </p:txBody>
        </p:sp>
        <p:sp>
          <p:nvSpPr>
            <p:cNvPr id="7" name="Text Box 7"/>
            <p:cNvSpPr txBox="1">
              <a:spLocks noChangeArrowheads="1"/>
            </p:cNvSpPr>
            <p:nvPr/>
          </p:nvSpPr>
          <p:spPr bwMode="auto">
            <a:xfrm>
              <a:off x="1166" y="2031"/>
              <a:ext cx="796"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启动外设</a:t>
              </a:r>
            </a:p>
          </p:txBody>
        </p:sp>
        <p:sp>
          <p:nvSpPr>
            <p:cNvPr id="8" name="Text Box 8"/>
            <p:cNvSpPr txBox="1">
              <a:spLocks noChangeArrowheads="1"/>
            </p:cNvSpPr>
            <p:nvPr/>
          </p:nvSpPr>
          <p:spPr bwMode="auto">
            <a:xfrm>
              <a:off x="1386" y="2569"/>
              <a:ext cx="496" cy="250"/>
            </a:xfrm>
            <a:prstGeom prst="rect">
              <a:avLst/>
            </a:prstGeom>
            <a:solidFill>
              <a:srgbClr val="FFFFFF"/>
            </a:solidFill>
            <a:ln w="28575">
              <a:no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r>
                <a:rPr lang="en-US" altLang="zh-CN" sz="1800" b="1" dirty="0">
                  <a:solidFill>
                    <a:srgbClr val="0000CC"/>
                  </a:solidFill>
                  <a:latin typeface="华文新魏" panose="02010800040101010101" pitchFamily="2" charset="-122"/>
                  <a:ea typeface="华文新魏" panose="02010800040101010101" pitchFamily="2" charset="-122"/>
                </a:rPr>
                <a:t> </a:t>
              </a:r>
              <a:r>
                <a:rPr lang="zh-CN" altLang="en-US" sz="2400" b="1" dirty="0">
                  <a:solidFill>
                    <a:srgbClr val="0000CC"/>
                  </a:solidFill>
                  <a:ea typeface="隶书" panose="02010509060101010101" pitchFamily="49" charset="-122"/>
                </a:rPr>
                <a:t>就绪</a:t>
              </a:r>
            </a:p>
          </p:txBody>
        </p:sp>
        <p:sp>
          <p:nvSpPr>
            <p:cNvPr id="9" name="Line 9"/>
            <p:cNvSpPr>
              <a:spLocks noChangeShapeType="1"/>
            </p:cNvSpPr>
            <p:nvPr/>
          </p:nvSpPr>
          <p:spPr bwMode="auto">
            <a:xfrm>
              <a:off x="1564" y="2567"/>
              <a:ext cx="266"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0" name="Line 10"/>
            <p:cNvSpPr>
              <a:spLocks noChangeShapeType="1"/>
            </p:cNvSpPr>
            <p:nvPr/>
          </p:nvSpPr>
          <p:spPr bwMode="auto">
            <a:xfrm flipV="1">
              <a:off x="1564" y="2720"/>
              <a:ext cx="266"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1" name="Line 11"/>
            <p:cNvSpPr>
              <a:spLocks noChangeShapeType="1"/>
            </p:cNvSpPr>
            <p:nvPr/>
          </p:nvSpPr>
          <p:spPr bwMode="auto">
            <a:xfrm flipV="1">
              <a:off x="1299" y="2567"/>
              <a:ext cx="265"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2" name="Line 12"/>
            <p:cNvSpPr>
              <a:spLocks noChangeShapeType="1"/>
            </p:cNvSpPr>
            <p:nvPr/>
          </p:nvSpPr>
          <p:spPr bwMode="auto">
            <a:xfrm>
              <a:off x="1299" y="2720"/>
              <a:ext cx="265"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3" name="Line 13"/>
            <p:cNvSpPr>
              <a:spLocks noChangeShapeType="1"/>
            </p:cNvSpPr>
            <p:nvPr/>
          </p:nvSpPr>
          <p:spPr bwMode="auto">
            <a:xfrm>
              <a:off x="1432" y="1190"/>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4" name="Line 14"/>
            <p:cNvSpPr>
              <a:spLocks noChangeShapeType="1"/>
            </p:cNvSpPr>
            <p:nvPr/>
          </p:nvSpPr>
          <p:spPr bwMode="auto">
            <a:xfrm>
              <a:off x="1432" y="1725"/>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5" name="Line 15"/>
            <p:cNvSpPr>
              <a:spLocks noChangeShapeType="1"/>
            </p:cNvSpPr>
            <p:nvPr/>
          </p:nvSpPr>
          <p:spPr bwMode="auto">
            <a:xfrm>
              <a:off x="1564" y="2261"/>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6" name="Line 16"/>
            <p:cNvSpPr>
              <a:spLocks noChangeShapeType="1"/>
            </p:cNvSpPr>
            <p:nvPr/>
          </p:nvSpPr>
          <p:spPr bwMode="auto">
            <a:xfrm>
              <a:off x="768" y="2720"/>
              <a:ext cx="53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17" name="Text Box 17"/>
            <p:cNvSpPr txBox="1">
              <a:spLocks noChangeArrowheads="1"/>
            </p:cNvSpPr>
            <p:nvPr/>
          </p:nvSpPr>
          <p:spPr bwMode="auto">
            <a:xfrm>
              <a:off x="3289" y="1113"/>
              <a:ext cx="929"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传送一个字</a:t>
              </a:r>
            </a:p>
          </p:txBody>
        </p:sp>
        <p:sp>
          <p:nvSpPr>
            <p:cNvPr id="18" name="Text Box 18"/>
            <p:cNvSpPr txBox="1">
              <a:spLocks noChangeArrowheads="1"/>
            </p:cNvSpPr>
            <p:nvPr/>
          </p:nvSpPr>
          <p:spPr bwMode="auto">
            <a:xfrm>
              <a:off x="3264" y="1649"/>
              <a:ext cx="1223" cy="223"/>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en-US" altLang="zh-CN" sz="2000" b="1">
                  <a:solidFill>
                    <a:srgbClr val="0000CC"/>
                  </a:solidFill>
                  <a:latin typeface="华文新魏" panose="02010800040101010101" pitchFamily="2" charset="-122"/>
                  <a:ea typeface="华文新魏" panose="02010800040101010101" pitchFamily="2" charset="-122"/>
                </a:rPr>
                <a:t> </a:t>
              </a:r>
              <a:r>
                <a:rPr lang="zh-CN" altLang="en-US" sz="2400" b="1">
                  <a:solidFill>
                    <a:srgbClr val="0000CC"/>
                  </a:solidFill>
                  <a:ea typeface="隶书" panose="02010509060101010101" pitchFamily="49" charset="-122"/>
                </a:rPr>
                <a:t>修改内存地址</a:t>
              </a:r>
            </a:p>
          </p:txBody>
        </p:sp>
        <p:sp>
          <p:nvSpPr>
            <p:cNvPr id="19" name="Text Box 19"/>
            <p:cNvSpPr txBox="1">
              <a:spLocks noChangeArrowheads="1"/>
            </p:cNvSpPr>
            <p:nvPr/>
          </p:nvSpPr>
          <p:spPr bwMode="auto">
            <a:xfrm>
              <a:off x="3289" y="2184"/>
              <a:ext cx="929" cy="230"/>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修改计数值</a:t>
              </a:r>
            </a:p>
          </p:txBody>
        </p:sp>
        <p:sp>
          <p:nvSpPr>
            <p:cNvPr id="20" name="Text Box 20"/>
            <p:cNvSpPr txBox="1">
              <a:spLocks noChangeArrowheads="1"/>
            </p:cNvSpPr>
            <p:nvPr/>
          </p:nvSpPr>
          <p:spPr bwMode="auto">
            <a:xfrm>
              <a:off x="3651" y="2720"/>
              <a:ext cx="573" cy="208"/>
            </a:xfrm>
            <a:prstGeom prst="rect">
              <a:avLst/>
            </a:prstGeom>
            <a:solidFill>
              <a:srgbClr val="FFFFFF"/>
            </a:solidFill>
            <a:ln w="28575">
              <a:no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r>
                <a:rPr lang="en-US" altLang="zh-CN" sz="2000" b="1">
                  <a:solidFill>
                    <a:srgbClr val="0000CC"/>
                  </a:solidFill>
                  <a:latin typeface="华文新魏" panose="02010800040101010101" pitchFamily="2" charset="-122"/>
                  <a:ea typeface="华文新魏" panose="02010800040101010101" pitchFamily="2" charset="-122"/>
                </a:rPr>
                <a:t>  </a:t>
              </a:r>
              <a:r>
                <a:rPr lang="zh-CN" altLang="en-US" sz="2400" b="1">
                  <a:solidFill>
                    <a:srgbClr val="0000CC"/>
                  </a:solidFill>
                  <a:ea typeface="隶书" panose="02010509060101010101" pitchFamily="49" charset="-122"/>
                </a:rPr>
                <a:t>完</a:t>
              </a:r>
            </a:p>
          </p:txBody>
        </p:sp>
        <p:sp>
          <p:nvSpPr>
            <p:cNvPr id="21" name="Line 21"/>
            <p:cNvSpPr>
              <a:spLocks noChangeShapeType="1"/>
            </p:cNvSpPr>
            <p:nvPr/>
          </p:nvSpPr>
          <p:spPr bwMode="auto">
            <a:xfrm flipV="1">
              <a:off x="3555" y="2720"/>
              <a:ext cx="265"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2" name="Line 22"/>
            <p:cNvSpPr>
              <a:spLocks noChangeShapeType="1"/>
            </p:cNvSpPr>
            <p:nvPr/>
          </p:nvSpPr>
          <p:spPr bwMode="auto">
            <a:xfrm>
              <a:off x="3555" y="2796"/>
              <a:ext cx="265"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3" name="Line 23"/>
            <p:cNvSpPr>
              <a:spLocks noChangeShapeType="1"/>
            </p:cNvSpPr>
            <p:nvPr/>
          </p:nvSpPr>
          <p:spPr bwMode="auto">
            <a:xfrm flipV="1">
              <a:off x="3820" y="2873"/>
              <a:ext cx="266" cy="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4" name="Line 24"/>
            <p:cNvSpPr>
              <a:spLocks noChangeShapeType="1"/>
            </p:cNvSpPr>
            <p:nvPr/>
          </p:nvSpPr>
          <p:spPr bwMode="auto">
            <a:xfrm>
              <a:off x="3820" y="2720"/>
              <a:ext cx="266" cy="1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5" name="Line 25"/>
            <p:cNvSpPr>
              <a:spLocks noChangeShapeType="1"/>
            </p:cNvSpPr>
            <p:nvPr/>
          </p:nvSpPr>
          <p:spPr bwMode="auto">
            <a:xfrm>
              <a:off x="3820" y="2414"/>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6" name="Line 26"/>
            <p:cNvSpPr>
              <a:spLocks noChangeShapeType="1"/>
            </p:cNvSpPr>
            <p:nvPr/>
          </p:nvSpPr>
          <p:spPr bwMode="auto">
            <a:xfrm>
              <a:off x="3820" y="1878"/>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7" name="Line 27"/>
            <p:cNvSpPr>
              <a:spLocks noChangeShapeType="1"/>
            </p:cNvSpPr>
            <p:nvPr/>
          </p:nvSpPr>
          <p:spPr bwMode="auto">
            <a:xfrm>
              <a:off x="3820" y="1343"/>
              <a:ext cx="0" cy="30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8" name="Line 28"/>
            <p:cNvSpPr>
              <a:spLocks noChangeShapeType="1"/>
            </p:cNvSpPr>
            <p:nvPr/>
          </p:nvSpPr>
          <p:spPr bwMode="auto">
            <a:xfrm>
              <a:off x="1564" y="2796"/>
              <a:ext cx="0" cy="23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29" name="Line 29"/>
            <p:cNvSpPr>
              <a:spLocks noChangeShapeType="1"/>
            </p:cNvSpPr>
            <p:nvPr/>
          </p:nvSpPr>
          <p:spPr bwMode="auto">
            <a:xfrm>
              <a:off x="1564" y="3026"/>
              <a:ext cx="92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0" name="Line 30"/>
            <p:cNvSpPr>
              <a:spLocks noChangeShapeType="1"/>
            </p:cNvSpPr>
            <p:nvPr/>
          </p:nvSpPr>
          <p:spPr bwMode="auto">
            <a:xfrm flipV="1">
              <a:off x="2493" y="960"/>
              <a:ext cx="0" cy="206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1" name="Line 31"/>
            <p:cNvSpPr>
              <a:spLocks noChangeShapeType="1"/>
            </p:cNvSpPr>
            <p:nvPr/>
          </p:nvSpPr>
          <p:spPr bwMode="auto">
            <a:xfrm>
              <a:off x="2493" y="960"/>
              <a:ext cx="119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2" name="Line 32"/>
            <p:cNvSpPr>
              <a:spLocks noChangeShapeType="1"/>
            </p:cNvSpPr>
            <p:nvPr/>
          </p:nvSpPr>
          <p:spPr bwMode="auto">
            <a:xfrm>
              <a:off x="768" y="2414"/>
              <a:ext cx="0" cy="30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3" name="Line 33"/>
            <p:cNvSpPr>
              <a:spLocks noChangeShapeType="1"/>
            </p:cNvSpPr>
            <p:nvPr/>
          </p:nvSpPr>
          <p:spPr bwMode="auto">
            <a:xfrm>
              <a:off x="768" y="2414"/>
              <a:ext cx="796"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4" name="Line 34"/>
            <p:cNvSpPr>
              <a:spLocks noChangeShapeType="1"/>
            </p:cNvSpPr>
            <p:nvPr/>
          </p:nvSpPr>
          <p:spPr bwMode="auto">
            <a:xfrm>
              <a:off x="3024" y="2796"/>
              <a:ext cx="53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5" name="Line 35"/>
            <p:cNvSpPr>
              <a:spLocks noChangeShapeType="1"/>
            </p:cNvSpPr>
            <p:nvPr/>
          </p:nvSpPr>
          <p:spPr bwMode="auto">
            <a:xfrm>
              <a:off x="3024" y="1878"/>
              <a:ext cx="0" cy="91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6" name="Line 36"/>
            <p:cNvSpPr>
              <a:spLocks noChangeShapeType="1"/>
            </p:cNvSpPr>
            <p:nvPr/>
          </p:nvSpPr>
          <p:spPr bwMode="auto">
            <a:xfrm flipH="1">
              <a:off x="1432" y="1878"/>
              <a:ext cx="159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p:nvSpPr>
            <p:cNvPr id="37" name="Line 37"/>
            <p:cNvSpPr>
              <a:spLocks noChangeShapeType="1"/>
            </p:cNvSpPr>
            <p:nvPr/>
          </p:nvSpPr>
          <p:spPr bwMode="auto">
            <a:xfrm>
              <a:off x="3687" y="960"/>
              <a:ext cx="0" cy="15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useBgFill="1">
          <p:nvSpPr>
            <p:cNvPr id="38" name="Text Box 38"/>
            <p:cNvSpPr txBox="1">
              <a:spLocks noChangeArrowheads="1"/>
            </p:cNvSpPr>
            <p:nvPr/>
          </p:nvSpPr>
          <p:spPr bwMode="auto">
            <a:xfrm>
              <a:off x="3422" y="2949"/>
              <a:ext cx="398" cy="230"/>
            </a:xfrm>
            <a:prstGeom prst="rect">
              <a:avLst/>
            </a:prstGeom>
            <a:ln>
              <a:noFill/>
            </a:ln>
            <a:extLst>
              <a:ext uri="{91240B29-F687-4F45-9708-019B960494DF}">
                <a14:hiddenLine xmlns:a14="http://schemas.microsoft.com/office/drawing/2010/main" w="28575">
                  <a:solidFill>
                    <a:srgbClr val="000000"/>
                  </a:solidFill>
                  <a:miter lim="800000"/>
                  <a:headEnd/>
                  <a:tailEnd/>
                </a14:hiddenLine>
              </a:ext>
            </a:extLst>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是</a:t>
              </a:r>
            </a:p>
          </p:txBody>
        </p:sp>
        <p:sp>
          <p:nvSpPr>
            <p:cNvPr id="39" name="Line 39"/>
            <p:cNvSpPr>
              <a:spLocks noChangeShapeType="1"/>
            </p:cNvSpPr>
            <p:nvPr/>
          </p:nvSpPr>
          <p:spPr bwMode="auto">
            <a:xfrm>
              <a:off x="3820" y="2949"/>
              <a:ext cx="0" cy="23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10800" rIns="0" bIns="10800"/>
            <a:lstStyle/>
            <a:p>
              <a:endParaRPr lang="zh-CN" altLang="en-US" b="1"/>
            </a:p>
          </p:txBody>
        </p:sp>
        <p:sp useBgFill="1">
          <p:nvSpPr>
            <p:cNvPr id="40" name="Text Box 40"/>
            <p:cNvSpPr txBox="1">
              <a:spLocks noChangeArrowheads="1"/>
            </p:cNvSpPr>
            <p:nvPr/>
          </p:nvSpPr>
          <p:spPr bwMode="auto">
            <a:xfrm>
              <a:off x="1166" y="2873"/>
              <a:ext cx="398" cy="229"/>
            </a:xfrm>
            <a:prstGeom prst="rect">
              <a:avLst/>
            </a:prstGeom>
            <a:ln>
              <a:noFill/>
            </a:ln>
            <a:extLst>
              <a:ext uri="{91240B29-F687-4F45-9708-019B960494DF}">
                <a14:hiddenLine xmlns:a14="http://schemas.microsoft.com/office/drawing/2010/main" w="28575">
                  <a:solidFill>
                    <a:srgbClr val="000000"/>
                  </a:solidFill>
                  <a:miter lim="800000"/>
                  <a:headEnd/>
                  <a:tailEnd/>
                </a14:hiddenLine>
              </a:ext>
            </a:extLst>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是</a:t>
              </a:r>
            </a:p>
          </p:txBody>
        </p:sp>
        <p:sp>
          <p:nvSpPr>
            <p:cNvPr id="41" name="Text Box 41"/>
            <p:cNvSpPr txBox="1">
              <a:spLocks noChangeArrowheads="1"/>
            </p:cNvSpPr>
            <p:nvPr/>
          </p:nvSpPr>
          <p:spPr bwMode="auto">
            <a:xfrm>
              <a:off x="3422" y="3179"/>
              <a:ext cx="796" cy="229"/>
            </a:xfrm>
            <a:prstGeom prst="rect">
              <a:avLst/>
            </a:prstGeom>
            <a:solidFill>
              <a:srgbClr val="FFFFFF"/>
            </a:solidFill>
            <a:ln w="28575">
              <a:solidFill>
                <a:srgbClr val="000000"/>
              </a:solidFill>
              <a:miter lim="800000"/>
              <a:headEnd/>
              <a:tailEnd/>
            </a:ln>
          </p:spPr>
          <p:txBody>
            <a:bodyPr lIns="0" tIns="10800" rIns="0" bIns="10800"/>
            <a:lstStyle>
              <a:lvl1pPr eaLnBrk="0" hangingPunct="0">
                <a:defRPr sz="3200">
                  <a:solidFill>
                    <a:schemeClr val="tx1"/>
                  </a:solidFill>
                  <a:latin typeface="Arial" panose="020B0604020202020204" pitchFamily="34" charset="0"/>
                  <a:ea typeface="华文行楷" panose="02010800040101010101" pitchFamily="2" charset="-122"/>
                </a:defRPr>
              </a:lvl1pPr>
              <a:lvl2pPr marL="742950" indent="-285750" eaLnBrk="0" hangingPunct="0">
                <a:defRPr sz="3200">
                  <a:solidFill>
                    <a:schemeClr val="tx1"/>
                  </a:solidFill>
                  <a:latin typeface="Arial" panose="020B0604020202020204" pitchFamily="34" charset="0"/>
                  <a:ea typeface="华文行楷" panose="02010800040101010101" pitchFamily="2" charset="-122"/>
                </a:defRPr>
              </a:lvl2pPr>
              <a:lvl3pPr marL="1143000" indent="-228600" eaLnBrk="0" hangingPunct="0">
                <a:defRPr sz="3200">
                  <a:solidFill>
                    <a:schemeClr val="tx1"/>
                  </a:solidFill>
                  <a:latin typeface="Arial" panose="020B0604020202020204" pitchFamily="34" charset="0"/>
                  <a:ea typeface="华文行楷" panose="02010800040101010101" pitchFamily="2" charset="-122"/>
                </a:defRPr>
              </a:lvl3pPr>
              <a:lvl4pPr marL="1600200" indent="-228600" eaLnBrk="0" hangingPunct="0">
                <a:defRPr sz="3200">
                  <a:solidFill>
                    <a:schemeClr val="tx1"/>
                  </a:solidFill>
                  <a:latin typeface="Arial" panose="020B0604020202020204" pitchFamily="34" charset="0"/>
                  <a:ea typeface="华文行楷" panose="02010800040101010101" pitchFamily="2" charset="-122"/>
                </a:defRPr>
              </a:lvl4pPr>
              <a:lvl5pPr marL="2057400" indent="-228600" eaLnBrk="0" hangingPunct="0">
                <a:defRPr sz="3200">
                  <a:solidFill>
                    <a:schemeClr val="tx1"/>
                  </a:solidFill>
                  <a:latin typeface="Arial" panose="020B0604020202020204" pitchFamily="34" charset="0"/>
                  <a:ea typeface="华文行楷" panose="0201080004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华文行楷" panose="02010800040101010101" pitchFamily="2" charset="-122"/>
                </a:defRPr>
              </a:lvl9pPr>
            </a:lstStyle>
            <a:p>
              <a:pPr algn="ctr"/>
              <a:r>
                <a:rPr lang="zh-CN" altLang="en-US" sz="2400" b="1">
                  <a:solidFill>
                    <a:srgbClr val="0000CC"/>
                  </a:solidFill>
                  <a:ea typeface="隶书" panose="02010509060101010101" pitchFamily="49" charset="-122"/>
                </a:rPr>
                <a:t>结束</a:t>
              </a:r>
              <a:r>
                <a:rPr lang="en-US" altLang="zh-CN" sz="2000" b="1">
                  <a:solidFill>
                    <a:srgbClr val="0000CC"/>
                  </a:solidFill>
                  <a:latin typeface="华文新魏" panose="02010800040101010101" pitchFamily="2" charset="-122"/>
                  <a:ea typeface="华文新魏" panose="02010800040101010101" pitchFamily="2" charset="-122"/>
                </a:rPr>
                <a:t>I/O</a:t>
              </a:r>
            </a:p>
          </p:txBody>
        </p:sp>
      </p:grpSp>
    </p:spTree>
    <p:extLst>
      <p:ext uri="{BB962C8B-B14F-4D97-AF65-F5344CB8AC3E}">
        <p14:creationId xmlns:p14="http://schemas.microsoft.com/office/powerpoint/2010/main" val="78758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a:t>
            </a:r>
            <a:r>
              <a:rPr lang="zh-CN" altLang="en-US" dirty="0"/>
              <a:t>：轮询指令</a:t>
            </a:r>
          </a:p>
        </p:txBody>
      </p:sp>
      <p:sp>
        <p:nvSpPr>
          <p:cNvPr id="3" name="内容占位符 2"/>
          <p:cNvSpPr>
            <a:spLocks noGrp="1"/>
          </p:cNvSpPr>
          <p:nvPr>
            <p:ph idx="1"/>
          </p:nvPr>
        </p:nvSpPr>
        <p:spPr/>
        <p:txBody>
          <a:bodyPr/>
          <a:lstStyle/>
          <a:p>
            <a:pPr marL="457200" indent="-457200">
              <a:lnSpc>
                <a:spcPct val="200000"/>
              </a:lnSpc>
              <a:buFont typeface="+mj-lt"/>
              <a:buAutoNum type="arabicPeriod"/>
            </a:pPr>
            <a:r>
              <a:rPr lang="zh-CN" altLang="en-US" dirty="0">
                <a:solidFill>
                  <a:srgbClr val="FF0000"/>
                </a:solidFill>
              </a:rPr>
              <a:t>查询指令</a:t>
            </a:r>
            <a:r>
              <a:rPr lang="zh-CN" altLang="en-US" dirty="0"/>
              <a:t>：查询设备是否就绪</a:t>
            </a:r>
          </a:p>
          <a:p>
            <a:pPr marL="457200" indent="-457200">
              <a:lnSpc>
                <a:spcPct val="200000"/>
              </a:lnSpc>
              <a:buFont typeface="+mj-lt"/>
              <a:buAutoNum type="arabicPeriod"/>
            </a:pPr>
            <a:r>
              <a:rPr lang="zh-CN" altLang="en-US" dirty="0">
                <a:solidFill>
                  <a:srgbClr val="FF0000"/>
                </a:solidFill>
              </a:rPr>
              <a:t>读写指令</a:t>
            </a:r>
            <a:r>
              <a:rPr lang="zh-CN" altLang="en-US" dirty="0"/>
              <a:t>：当设备就绪时，执行数据交换</a:t>
            </a:r>
          </a:p>
          <a:p>
            <a:pPr marL="457200" indent="-457200">
              <a:lnSpc>
                <a:spcPct val="200000"/>
              </a:lnSpc>
              <a:buFont typeface="+mj-lt"/>
              <a:buAutoNum type="arabicPeriod"/>
            </a:pPr>
            <a:r>
              <a:rPr lang="zh-CN" altLang="en-US" dirty="0">
                <a:solidFill>
                  <a:srgbClr val="FF0000"/>
                </a:solidFill>
              </a:rPr>
              <a:t>转移指令</a:t>
            </a:r>
            <a:r>
              <a:rPr lang="zh-CN" altLang="en-US" dirty="0"/>
              <a:t>：当设备未就绪时，执行转移指令转向查询指令继续查询</a:t>
            </a:r>
          </a:p>
          <a:p>
            <a:pPr marL="457200" indent="-457200">
              <a:lnSpc>
                <a:spcPct val="200000"/>
              </a:lnSpc>
              <a:buFont typeface="+mj-lt"/>
              <a:buAutoNum type="arabicPeriod"/>
            </a:pPr>
            <a:endParaRPr lang="zh-CN" altLang="en-US" dirty="0"/>
          </a:p>
        </p:txBody>
      </p:sp>
    </p:spTree>
    <p:extLst>
      <p:ext uri="{BB962C8B-B14F-4D97-AF65-F5344CB8AC3E}">
        <p14:creationId xmlns:p14="http://schemas.microsoft.com/office/powerpoint/2010/main" val="411088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a:t>
            </a:r>
            <a:r>
              <a:rPr lang="zh-CN" altLang="en-US" dirty="0"/>
              <a:t>：轮询的弊端</a:t>
            </a:r>
          </a:p>
        </p:txBody>
      </p:sp>
      <p:sp>
        <p:nvSpPr>
          <p:cNvPr id="3" name="内容占位符 2"/>
          <p:cNvSpPr>
            <a:spLocks noGrp="1"/>
          </p:cNvSpPr>
          <p:nvPr>
            <p:ph idx="1"/>
          </p:nvPr>
        </p:nvSpPr>
        <p:spPr/>
        <p:txBody>
          <a:bodyPr/>
          <a:lstStyle/>
          <a:p>
            <a:pPr>
              <a:lnSpc>
                <a:spcPct val="150000"/>
              </a:lnSpc>
            </a:pPr>
            <a:r>
              <a:rPr lang="zh-CN" altLang="en-US" dirty="0"/>
              <a:t>一旦</a:t>
            </a:r>
            <a:r>
              <a:rPr lang="en-US" altLang="zh-CN" dirty="0"/>
              <a:t>CPU</a:t>
            </a:r>
            <a:r>
              <a:rPr lang="zh-CN" altLang="en-US" dirty="0"/>
              <a:t>启动</a:t>
            </a:r>
            <a:r>
              <a:rPr lang="en-US" altLang="zh-CN" dirty="0"/>
              <a:t>I/O</a:t>
            </a:r>
            <a:r>
              <a:rPr lang="zh-CN" altLang="en-US" dirty="0"/>
              <a:t>设备，便不断查询</a:t>
            </a:r>
            <a:r>
              <a:rPr lang="en-US" altLang="zh-CN" dirty="0"/>
              <a:t>I/O</a:t>
            </a:r>
            <a:r>
              <a:rPr lang="zh-CN" altLang="en-US" dirty="0"/>
              <a:t>设备的准备情况，</a:t>
            </a:r>
            <a:r>
              <a:rPr lang="zh-CN" altLang="en-US" dirty="0">
                <a:solidFill>
                  <a:srgbClr val="00B0F0"/>
                </a:solidFill>
              </a:rPr>
              <a:t>终止原程序的执行</a:t>
            </a:r>
            <a:r>
              <a:rPr lang="zh-CN" altLang="en-US" dirty="0"/>
              <a:t>，浪费</a:t>
            </a:r>
            <a:r>
              <a:rPr lang="en-US" altLang="zh-CN" dirty="0"/>
              <a:t>CPU</a:t>
            </a:r>
            <a:r>
              <a:rPr lang="zh-CN" altLang="en-US" dirty="0"/>
              <a:t>时间</a:t>
            </a:r>
          </a:p>
          <a:p>
            <a:pPr>
              <a:lnSpc>
                <a:spcPct val="150000"/>
              </a:lnSpc>
            </a:pPr>
            <a:r>
              <a:rPr lang="en-US" altLang="zh-CN" dirty="0"/>
              <a:t>I/O</a:t>
            </a:r>
            <a:r>
              <a:rPr lang="zh-CN" altLang="en-US" dirty="0"/>
              <a:t>准备就绪后，</a:t>
            </a:r>
            <a:r>
              <a:rPr lang="en-US" altLang="zh-CN" dirty="0">
                <a:solidFill>
                  <a:srgbClr val="00B0F0"/>
                </a:solidFill>
              </a:rPr>
              <a:t>CPU</a:t>
            </a:r>
            <a:r>
              <a:rPr lang="zh-CN" altLang="en-US" dirty="0">
                <a:solidFill>
                  <a:srgbClr val="00B0F0"/>
                </a:solidFill>
              </a:rPr>
              <a:t>参与数据传送工作</a:t>
            </a:r>
            <a:r>
              <a:rPr lang="zh-CN" altLang="en-US" dirty="0"/>
              <a:t>，而不能执行原程序</a:t>
            </a:r>
          </a:p>
          <a:p>
            <a:pPr>
              <a:lnSpc>
                <a:spcPct val="150000"/>
              </a:lnSpc>
            </a:pPr>
            <a:r>
              <a:rPr lang="en-US" altLang="zh-CN" dirty="0">
                <a:solidFill>
                  <a:srgbClr val="00B0F0"/>
                </a:solidFill>
              </a:rPr>
              <a:t>CPU</a:t>
            </a:r>
            <a:r>
              <a:rPr lang="zh-CN" altLang="en-US" dirty="0">
                <a:solidFill>
                  <a:srgbClr val="00B0F0"/>
                </a:solidFill>
              </a:rPr>
              <a:t>和</a:t>
            </a:r>
            <a:r>
              <a:rPr lang="en-US" altLang="zh-CN" dirty="0">
                <a:solidFill>
                  <a:srgbClr val="00B0F0"/>
                </a:solidFill>
              </a:rPr>
              <a:t>I/O</a:t>
            </a:r>
            <a:r>
              <a:rPr lang="zh-CN" altLang="en-US" dirty="0">
                <a:solidFill>
                  <a:srgbClr val="00B0F0"/>
                </a:solidFill>
              </a:rPr>
              <a:t>设备串行工作</a:t>
            </a:r>
            <a:r>
              <a:rPr lang="zh-CN" altLang="en-US" dirty="0"/>
              <a:t>，使主机不能充分发挥效率，设备也不能得到合理使用，整个系统效率很低</a:t>
            </a:r>
            <a:br>
              <a:rPr lang="zh-CN" altLang="en-US" dirty="0"/>
            </a:br>
            <a:endParaRPr lang="zh-CN" altLang="en-US" dirty="0"/>
          </a:p>
        </p:txBody>
      </p:sp>
    </p:spTree>
    <p:extLst>
      <p:ext uri="{BB962C8B-B14F-4D97-AF65-F5344CB8AC3E}">
        <p14:creationId xmlns:p14="http://schemas.microsoft.com/office/powerpoint/2010/main" val="488158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a:t>
            </a:r>
            <a:r>
              <a:rPr lang="zh-CN" altLang="en-US" dirty="0"/>
              <a:t>：中断方式</a:t>
            </a:r>
          </a:p>
        </p:txBody>
      </p:sp>
      <p:sp>
        <p:nvSpPr>
          <p:cNvPr id="3" name="内容占位符 2"/>
          <p:cNvSpPr>
            <a:spLocks noGrp="1"/>
          </p:cNvSpPr>
          <p:nvPr>
            <p:ph idx="1"/>
          </p:nvPr>
        </p:nvSpPr>
        <p:spPr/>
        <p:txBody>
          <a:bodyPr/>
          <a:lstStyle/>
          <a:p>
            <a:pPr>
              <a:lnSpc>
                <a:spcPct val="200000"/>
              </a:lnSpc>
            </a:pPr>
            <a:r>
              <a:rPr lang="zh-CN" altLang="en-US" dirty="0"/>
              <a:t>硬件要求</a:t>
            </a:r>
            <a:r>
              <a:rPr lang="en-US" altLang="zh-CN" dirty="0"/>
              <a:t>:</a:t>
            </a:r>
            <a:endParaRPr lang="zh-CN" altLang="en-US" dirty="0"/>
          </a:p>
          <a:p>
            <a:pPr lvl="1">
              <a:lnSpc>
                <a:spcPct val="200000"/>
              </a:lnSpc>
            </a:pPr>
            <a:r>
              <a:rPr lang="en-US" altLang="zh-CN" dirty="0"/>
              <a:t>①CPU</a:t>
            </a:r>
            <a:r>
              <a:rPr lang="zh-CN" altLang="en-US" dirty="0"/>
              <a:t>与设备控制器及设备之间存在</a:t>
            </a:r>
            <a:r>
              <a:rPr lang="zh-CN" altLang="en-US" dirty="0">
                <a:solidFill>
                  <a:srgbClr val="FF0000"/>
                </a:solidFill>
              </a:rPr>
              <a:t>中断请求线</a:t>
            </a:r>
          </a:p>
          <a:p>
            <a:pPr lvl="1">
              <a:lnSpc>
                <a:spcPct val="200000"/>
              </a:lnSpc>
            </a:pPr>
            <a:r>
              <a:rPr lang="zh-CN" altLang="en-US" dirty="0"/>
              <a:t>②设备控制器的状态寄存器有相应的</a:t>
            </a:r>
            <a:r>
              <a:rPr lang="zh-CN" altLang="en-US" dirty="0">
                <a:solidFill>
                  <a:srgbClr val="FF0000"/>
                </a:solidFill>
              </a:rPr>
              <a:t>中断允许位</a:t>
            </a:r>
          </a:p>
          <a:p>
            <a:pPr>
              <a:lnSpc>
                <a:spcPct val="200000"/>
              </a:lnSpc>
            </a:pPr>
            <a:endParaRPr lang="zh-CN" altLang="en-US" dirty="0"/>
          </a:p>
        </p:txBody>
      </p:sp>
    </p:spTree>
    <p:extLst>
      <p:ext uri="{BB962C8B-B14F-4D97-AF65-F5344CB8AC3E}">
        <p14:creationId xmlns:p14="http://schemas.microsoft.com/office/powerpoint/2010/main" val="581857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：中断过程</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zh-CN" altLang="en-US" dirty="0"/>
              <a:t>进程发出启动</a:t>
            </a:r>
            <a:r>
              <a:rPr lang="en-US" altLang="zh-CN" dirty="0"/>
              <a:t>I/O</a:t>
            </a:r>
            <a:r>
              <a:rPr lang="zh-CN" altLang="en-US" dirty="0"/>
              <a:t>指令后，控制信息加载到设备控制器寄存器后，进程继续执行不涉及本次</a:t>
            </a:r>
            <a:r>
              <a:rPr lang="en-US" altLang="zh-CN" dirty="0"/>
              <a:t>I/O</a:t>
            </a:r>
            <a:r>
              <a:rPr lang="zh-CN" altLang="en-US" dirty="0"/>
              <a:t>数据的任务，或放弃</a:t>
            </a:r>
            <a:r>
              <a:rPr lang="en-US" altLang="zh-CN" dirty="0"/>
              <a:t>CPU</a:t>
            </a:r>
            <a:r>
              <a:rPr lang="zh-CN" altLang="en-US" dirty="0"/>
              <a:t>等待</a:t>
            </a:r>
            <a:r>
              <a:rPr lang="en-US" altLang="zh-CN" dirty="0"/>
              <a:t>I/O</a:t>
            </a:r>
            <a:r>
              <a:rPr lang="zh-CN" altLang="en-US" dirty="0"/>
              <a:t>操作完成</a:t>
            </a:r>
          </a:p>
          <a:p>
            <a:pPr marL="457200" indent="-457200">
              <a:lnSpc>
                <a:spcPct val="150000"/>
              </a:lnSpc>
              <a:buFont typeface="+mj-lt"/>
              <a:buAutoNum type="arabicPeriod"/>
            </a:pPr>
            <a:r>
              <a:rPr lang="zh-CN" altLang="en-US" dirty="0"/>
              <a:t>设备控制器检查寄存器的内容，按照</a:t>
            </a:r>
            <a:r>
              <a:rPr lang="en-US" altLang="zh-CN" dirty="0"/>
              <a:t>I/O</a:t>
            </a:r>
            <a:r>
              <a:rPr lang="zh-CN" altLang="en-US" dirty="0"/>
              <a:t>指令的要求执行。一旦</a:t>
            </a:r>
            <a:r>
              <a:rPr lang="zh-CN" altLang="en-US" dirty="0">
                <a:solidFill>
                  <a:srgbClr val="0070C0"/>
                </a:solidFill>
              </a:rPr>
              <a:t>传输完成</a:t>
            </a:r>
            <a:r>
              <a:rPr lang="zh-CN" altLang="en-US" dirty="0"/>
              <a:t>，设备控制器通过</a:t>
            </a:r>
            <a:r>
              <a:rPr lang="zh-CN" altLang="en-US" dirty="0">
                <a:solidFill>
                  <a:srgbClr val="FF0000"/>
                </a:solidFill>
              </a:rPr>
              <a:t>中断请求线</a:t>
            </a:r>
            <a:r>
              <a:rPr lang="zh-CN" altLang="en-US" dirty="0"/>
              <a:t>发出</a:t>
            </a:r>
            <a:r>
              <a:rPr lang="en-US" altLang="zh-CN" dirty="0"/>
              <a:t>I/O</a:t>
            </a:r>
            <a:r>
              <a:rPr lang="zh-CN" altLang="en-US" dirty="0"/>
              <a:t>中断信号。</a:t>
            </a:r>
          </a:p>
          <a:p>
            <a:pPr marL="457200" indent="-457200">
              <a:lnSpc>
                <a:spcPct val="150000"/>
              </a:lnSpc>
              <a:buFont typeface="+mj-lt"/>
              <a:buAutoNum type="arabicPeriod"/>
            </a:pPr>
            <a:endParaRPr lang="en-US" dirty="0"/>
          </a:p>
        </p:txBody>
      </p:sp>
    </p:spTree>
    <p:extLst>
      <p:ext uri="{BB962C8B-B14F-4D97-AF65-F5344CB8AC3E}">
        <p14:creationId xmlns:p14="http://schemas.microsoft.com/office/powerpoint/2010/main" val="166627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本章要点</a:t>
            </a:r>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en-US" dirty="0"/>
              <a:t>设备管理的功能、模型</a:t>
            </a:r>
          </a:p>
          <a:p>
            <a:pPr>
              <a:lnSpc>
                <a:spcPct val="150000"/>
              </a:lnSpc>
            </a:pPr>
            <a:r>
              <a:rPr lang="en-US" altLang="zh-CN" dirty="0"/>
              <a:t>I/O</a:t>
            </a:r>
            <a:r>
              <a:rPr lang="zh-CN" altLang="en-US" dirty="0"/>
              <a:t>子系统的组成</a:t>
            </a:r>
          </a:p>
          <a:p>
            <a:pPr>
              <a:lnSpc>
                <a:spcPct val="150000"/>
              </a:lnSpc>
            </a:pPr>
            <a:r>
              <a:rPr lang="en-US" altLang="zh-CN" dirty="0"/>
              <a:t>I/O</a:t>
            </a:r>
            <a:r>
              <a:rPr lang="zh-CN" altLang="en-US" dirty="0"/>
              <a:t>控制</a:t>
            </a:r>
          </a:p>
          <a:p>
            <a:pPr>
              <a:lnSpc>
                <a:spcPct val="150000"/>
              </a:lnSpc>
            </a:pPr>
            <a:r>
              <a:rPr lang="zh-CN" altLang="en-US" dirty="0"/>
              <a:t>设备的分配</a:t>
            </a:r>
          </a:p>
          <a:p>
            <a:pPr>
              <a:lnSpc>
                <a:spcPct val="150000"/>
              </a:lnSpc>
            </a:pPr>
            <a:r>
              <a:rPr lang="zh-CN" altLang="en-US" dirty="0"/>
              <a:t>设备的类型</a:t>
            </a:r>
          </a:p>
          <a:p>
            <a:pPr>
              <a:lnSpc>
                <a:spcPct val="150000"/>
              </a:lnSpc>
            </a:pPr>
            <a:r>
              <a:rPr lang="en-US" altLang="zh-CN" dirty="0"/>
              <a:t>I/O</a:t>
            </a:r>
            <a:r>
              <a:rPr lang="zh-CN" altLang="en-US" dirty="0"/>
              <a:t>缓冲技术</a:t>
            </a:r>
          </a:p>
          <a:p>
            <a:pPr>
              <a:lnSpc>
                <a:spcPct val="150000"/>
              </a:lnSpc>
            </a:pPr>
            <a:r>
              <a:rPr lang="zh-CN" altLang="en-US" dirty="0"/>
              <a:t>虚拟设备和</a:t>
            </a:r>
            <a:r>
              <a:rPr lang="en-US" altLang="zh-CN" dirty="0"/>
              <a:t>SPOOLING</a:t>
            </a:r>
            <a:r>
              <a:rPr lang="zh-CN" altLang="en-US" dirty="0"/>
              <a:t>系统</a:t>
            </a:r>
          </a:p>
          <a:p>
            <a:pPr>
              <a:lnSpc>
                <a:spcPct val="150000"/>
              </a:lnSpc>
            </a:pPr>
            <a:r>
              <a:rPr lang="zh-CN" altLang="en-US" dirty="0"/>
              <a:t>磁盘的管理</a:t>
            </a:r>
          </a:p>
          <a:p>
            <a:pPr>
              <a:lnSpc>
                <a:spcPct val="150000"/>
              </a:lnSpc>
            </a:pPr>
            <a:endParaRPr lang="zh-CN" altLang="en-US" dirty="0"/>
          </a:p>
        </p:txBody>
      </p:sp>
    </p:spTree>
    <p:extLst>
      <p:ext uri="{BB962C8B-B14F-4D97-AF65-F5344CB8AC3E}">
        <p14:creationId xmlns:p14="http://schemas.microsoft.com/office/powerpoint/2010/main" val="3674252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：中断过程</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startAt="3"/>
            </a:pPr>
            <a:r>
              <a:rPr lang="en-US" altLang="zh-CN" dirty="0"/>
              <a:t>CPU</a:t>
            </a:r>
            <a:r>
              <a:rPr lang="zh-CN" altLang="en-US" dirty="0"/>
              <a:t>收到并响应</a:t>
            </a:r>
            <a:r>
              <a:rPr lang="en-US" altLang="zh-CN" dirty="0"/>
              <a:t>I/O</a:t>
            </a:r>
            <a:r>
              <a:rPr lang="zh-CN" altLang="en-US" dirty="0"/>
              <a:t>中断后，转向设备的</a:t>
            </a:r>
            <a:r>
              <a:rPr lang="en-US" altLang="zh-CN" dirty="0"/>
              <a:t>I/O</a:t>
            </a:r>
            <a:r>
              <a:rPr lang="zh-CN" altLang="en-US" dirty="0"/>
              <a:t>中断处理程序执行</a:t>
            </a:r>
          </a:p>
          <a:p>
            <a:pPr marL="457200" indent="-457200">
              <a:lnSpc>
                <a:spcPct val="150000"/>
              </a:lnSpc>
              <a:buFont typeface="+mj-lt"/>
              <a:buAutoNum type="arabicPeriod" startAt="3"/>
            </a:pPr>
            <a:r>
              <a:rPr lang="zh-CN" altLang="en-US" dirty="0"/>
              <a:t>中断处理程序执行数据读取操作，将</a:t>
            </a:r>
            <a:r>
              <a:rPr lang="en-US" altLang="zh-CN" dirty="0"/>
              <a:t>I/O</a:t>
            </a:r>
            <a:r>
              <a:rPr lang="zh-CN" altLang="en-US" dirty="0"/>
              <a:t>缓冲寄存器的内容写入主存，操作结束后退出</a:t>
            </a:r>
          </a:p>
          <a:p>
            <a:pPr marL="457200" indent="-457200">
              <a:lnSpc>
                <a:spcPct val="150000"/>
              </a:lnSpc>
              <a:buFont typeface="+mj-lt"/>
              <a:buAutoNum type="arabicPeriod" startAt="3"/>
            </a:pPr>
            <a:r>
              <a:rPr lang="zh-CN" altLang="en-US" dirty="0"/>
              <a:t>进程调度程序在适当时刻将得到数据的进程恢复</a:t>
            </a:r>
          </a:p>
          <a:p>
            <a:pPr marL="457200" indent="-457200">
              <a:lnSpc>
                <a:spcPct val="150000"/>
              </a:lnSpc>
              <a:buFont typeface="+mj-lt"/>
              <a:buAutoNum type="arabicPeriod" startAt="3"/>
            </a:pPr>
            <a:endParaRPr lang="en-US" dirty="0"/>
          </a:p>
        </p:txBody>
      </p:sp>
    </p:spTree>
    <p:extLst>
      <p:ext uri="{BB962C8B-B14F-4D97-AF65-F5344CB8AC3E}">
        <p14:creationId xmlns:p14="http://schemas.microsoft.com/office/powerpoint/2010/main" val="1072689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：中断过程</a:t>
            </a:r>
            <a:endParaRPr lang="en-US" dirty="0"/>
          </a:p>
        </p:txBody>
      </p:sp>
      <p:grpSp>
        <p:nvGrpSpPr>
          <p:cNvPr id="4" name="Group 4"/>
          <p:cNvGrpSpPr>
            <a:grpSpLocks/>
          </p:cNvGrpSpPr>
          <p:nvPr/>
        </p:nvGrpSpPr>
        <p:grpSpPr bwMode="auto">
          <a:xfrm>
            <a:off x="628650" y="1690689"/>
            <a:ext cx="7239000" cy="5334000"/>
            <a:chOff x="576" y="624"/>
            <a:chExt cx="4560" cy="3360"/>
          </a:xfrm>
        </p:grpSpPr>
        <p:sp>
          <p:nvSpPr>
            <p:cNvPr id="5" name="Line 5"/>
            <p:cNvSpPr>
              <a:spLocks noChangeShapeType="1"/>
            </p:cNvSpPr>
            <p:nvPr/>
          </p:nvSpPr>
          <p:spPr bwMode="auto">
            <a:xfrm flipH="1">
              <a:off x="576" y="3331"/>
              <a:ext cx="520"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 name="Text Box 6"/>
            <p:cNvSpPr txBox="1">
              <a:spLocks noChangeArrowheads="1"/>
            </p:cNvSpPr>
            <p:nvPr/>
          </p:nvSpPr>
          <p:spPr bwMode="auto">
            <a:xfrm>
              <a:off x="1512" y="3611"/>
              <a:ext cx="520"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400" b="1">
                  <a:solidFill>
                    <a:srgbClr val="990000"/>
                  </a:solidFill>
                  <a:latin typeface="华文新魏" charset="0"/>
                  <a:ea typeface="华文新魏" charset="0"/>
                </a:rPr>
                <a:t>返回断点</a:t>
              </a:r>
            </a:p>
          </p:txBody>
        </p:sp>
        <p:sp>
          <p:nvSpPr>
            <p:cNvPr id="7" name="Text Box 7"/>
            <p:cNvSpPr txBox="1">
              <a:spLocks noChangeArrowheads="1"/>
            </p:cNvSpPr>
            <p:nvPr/>
          </p:nvSpPr>
          <p:spPr bwMode="auto">
            <a:xfrm>
              <a:off x="888" y="1371"/>
              <a:ext cx="83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1600" b="1">
                  <a:solidFill>
                    <a:srgbClr val="990000"/>
                  </a:solidFill>
                  <a:latin typeface="华文新魏" charset="0"/>
                  <a:ea typeface="华文新魏" charset="0"/>
                </a:rPr>
                <a:t>CPU</a:t>
              </a:r>
              <a:r>
                <a:rPr lang="zh-CN" altLang="en-US" sz="1600" b="1">
                  <a:solidFill>
                    <a:srgbClr val="990000"/>
                  </a:solidFill>
                  <a:latin typeface="华文新魏" charset="0"/>
                  <a:ea typeface="华文新魏" charset="0"/>
                </a:rPr>
                <a:t>读</a:t>
              </a:r>
              <a:r>
                <a:rPr lang="en-US" altLang="zh-CN" sz="1600" b="1">
                  <a:solidFill>
                    <a:srgbClr val="990000"/>
                  </a:solidFill>
                  <a:latin typeface="华文新魏" charset="0"/>
                  <a:ea typeface="华文新魏" charset="0"/>
                </a:rPr>
                <a:t>I/O</a:t>
              </a:r>
              <a:r>
                <a:rPr lang="zh-CN" altLang="en-US" sz="1600" b="1">
                  <a:solidFill>
                    <a:srgbClr val="990000"/>
                  </a:solidFill>
                  <a:latin typeface="华文新魏" charset="0"/>
                  <a:ea typeface="华文新魏" charset="0"/>
                </a:rPr>
                <a:t>状态</a:t>
              </a:r>
            </a:p>
          </p:txBody>
        </p:sp>
        <p:sp>
          <p:nvSpPr>
            <p:cNvPr id="8" name="Text Box 8"/>
            <p:cNvSpPr txBox="1">
              <a:spLocks noChangeArrowheads="1"/>
            </p:cNvSpPr>
            <p:nvPr/>
          </p:nvSpPr>
          <p:spPr bwMode="auto">
            <a:xfrm>
              <a:off x="888" y="1744"/>
              <a:ext cx="416" cy="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1400" b="1">
                  <a:solidFill>
                    <a:srgbClr val="990000"/>
                  </a:solidFill>
                  <a:latin typeface="华文新魏" charset="0"/>
                  <a:ea typeface="华文新魏" charset="0"/>
                </a:rPr>
                <a:t>&lt;</a:t>
              </a:r>
              <a:r>
                <a:rPr lang="zh-CN" altLang="en-US" sz="1400" b="1">
                  <a:solidFill>
                    <a:srgbClr val="990000"/>
                  </a:solidFill>
                  <a:latin typeface="华文新魏" charset="0"/>
                  <a:ea typeface="华文新魏" charset="0"/>
                </a:rPr>
                <a:t>有错</a:t>
              </a:r>
              <a:r>
                <a:rPr lang="en-US" altLang="zh-CN" sz="900" b="1">
                  <a:solidFill>
                    <a:srgbClr val="990000"/>
                  </a:solidFill>
                  <a:latin typeface="华文新魏" charset="0"/>
                  <a:ea typeface="华文新魏" charset="0"/>
                </a:rPr>
                <a:t>&gt;</a:t>
              </a:r>
            </a:p>
          </p:txBody>
        </p:sp>
        <p:sp>
          <p:nvSpPr>
            <p:cNvPr id="9" name="Text Box 9"/>
            <p:cNvSpPr txBox="1">
              <a:spLocks noChangeArrowheads="1"/>
            </p:cNvSpPr>
            <p:nvPr/>
          </p:nvSpPr>
          <p:spPr bwMode="auto">
            <a:xfrm>
              <a:off x="1512" y="1744"/>
              <a:ext cx="312" cy="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400" b="1">
                  <a:solidFill>
                    <a:srgbClr val="990000"/>
                  </a:solidFill>
                  <a:latin typeface="华文新魏" charset="0"/>
                  <a:ea typeface="华文新魏" charset="0"/>
                </a:rPr>
                <a:t>处理</a:t>
              </a:r>
            </a:p>
          </p:txBody>
        </p:sp>
        <p:sp>
          <p:nvSpPr>
            <p:cNvPr id="10" name="Text Box 10"/>
            <p:cNvSpPr txBox="1">
              <a:spLocks noChangeArrowheads="1"/>
            </p:cNvSpPr>
            <p:nvPr/>
          </p:nvSpPr>
          <p:spPr bwMode="auto">
            <a:xfrm>
              <a:off x="1152" y="1931"/>
              <a:ext cx="208"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900" b="1">
                  <a:solidFill>
                    <a:srgbClr val="990000"/>
                  </a:solidFill>
                  <a:latin typeface="华文新魏" charset="0"/>
                  <a:ea typeface="华文新魏" charset="0"/>
                </a:rPr>
                <a:t>无</a:t>
              </a:r>
            </a:p>
          </p:txBody>
        </p:sp>
        <p:sp>
          <p:nvSpPr>
            <p:cNvPr id="11" name="Text Box 11"/>
            <p:cNvSpPr txBox="1">
              <a:spLocks noChangeArrowheads="1"/>
            </p:cNvSpPr>
            <p:nvPr/>
          </p:nvSpPr>
          <p:spPr bwMode="auto">
            <a:xfrm>
              <a:off x="888" y="2117"/>
              <a:ext cx="728" cy="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1600" b="1">
                  <a:solidFill>
                    <a:srgbClr val="990000"/>
                  </a:solidFill>
                  <a:latin typeface="华文新魏" charset="0"/>
                  <a:ea typeface="华文新魏" charset="0"/>
                </a:rPr>
                <a:t>CPU</a:t>
              </a:r>
              <a:r>
                <a:rPr lang="zh-CN" altLang="en-US" sz="1600" b="1">
                  <a:solidFill>
                    <a:srgbClr val="990000"/>
                  </a:solidFill>
                  <a:latin typeface="华文新魏" charset="0"/>
                  <a:ea typeface="华文新魏" charset="0"/>
                </a:rPr>
                <a:t>从</a:t>
              </a:r>
              <a:r>
                <a:rPr lang="en-US" altLang="zh-CN" sz="1600" b="1">
                  <a:solidFill>
                    <a:srgbClr val="990000"/>
                  </a:solidFill>
                  <a:latin typeface="华文新魏" charset="0"/>
                  <a:ea typeface="华文新魏" charset="0"/>
                </a:rPr>
                <a:t>I/O</a:t>
              </a:r>
              <a:r>
                <a:rPr lang="zh-CN" altLang="en-US" sz="1600" b="1">
                  <a:solidFill>
                    <a:srgbClr val="990000"/>
                  </a:solidFill>
                  <a:latin typeface="华文新魏" charset="0"/>
                  <a:ea typeface="华文新魏" charset="0"/>
                </a:rPr>
                <a:t>接口读一个字</a:t>
              </a:r>
            </a:p>
          </p:txBody>
        </p:sp>
        <p:sp>
          <p:nvSpPr>
            <p:cNvPr id="12" name="Text Box 12"/>
            <p:cNvSpPr txBox="1">
              <a:spLocks noChangeArrowheads="1"/>
            </p:cNvSpPr>
            <p:nvPr/>
          </p:nvSpPr>
          <p:spPr bwMode="auto">
            <a:xfrm>
              <a:off x="888" y="2677"/>
              <a:ext cx="728"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1600" b="1">
                  <a:solidFill>
                    <a:srgbClr val="990000"/>
                  </a:solidFill>
                  <a:latin typeface="华文新魏" charset="0"/>
                  <a:ea typeface="华文新魏" charset="0"/>
                </a:rPr>
                <a:t>CPU</a:t>
              </a:r>
              <a:r>
                <a:rPr lang="zh-CN" altLang="en-US" sz="1600" b="1">
                  <a:solidFill>
                    <a:srgbClr val="990000"/>
                  </a:solidFill>
                  <a:latin typeface="华文新魏" charset="0"/>
                  <a:ea typeface="华文新魏" charset="0"/>
                </a:rPr>
                <a:t>等一个字到主存</a:t>
              </a:r>
            </a:p>
          </p:txBody>
        </p:sp>
        <p:sp>
          <p:nvSpPr>
            <p:cNvPr id="13" name="Text Box 13"/>
            <p:cNvSpPr txBox="1">
              <a:spLocks noChangeArrowheads="1"/>
            </p:cNvSpPr>
            <p:nvPr/>
          </p:nvSpPr>
          <p:spPr bwMode="auto">
            <a:xfrm>
              <a:off x="1096" y="3237"/>
              <a:ext cx="416" cy="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1400" b="1">
                  <a:solidFill>
                    <a:srgbClr val="990000"/>
                  </a:solidFill>
                  <a:latin typeface="华文新魏" charset="0"/>
                  <a:ea typeface="华文新魏" charset="0"/>
                </a:rPr>
                <a:t>&lt;</a:t>
              </a:r>
              <a:r>
                <a:rPr lang="zh-CN" altLang="en-US" sz="1400" b="1">
                  <a:solidFill>
                    <a:srgbClr val="990000"/>
                  </a:solidFill>
                  <a:latin typeface="华文新魏" charset="0"/>
                  <a:ea typeface="华文新魏" charset="0"/>
                </a:rPr>
                <a:t>完成</a:t>
              </a:r>
              <a:r>
                <a:rPr lang="en-US" altLang="zh-CN" sz="900" b="1">
                  <a:solidFill>
                    <a:srgbClr val="990000"/>
                  </a:solidFill>
                  <a:latin typeface="华文新魏" charset="0"/>
                  <a:ea typeface="华文新魏" charset="0"/>
                </a:rPr>
                <a:t>&gt;</a:t>
              </a:r>
            </a:p>
          </p:txBody>
        </p:sp>
        <p:sp>
          <p:nvSpPr>
            <p:cNvPr id="14" name="Line 14"/>
            <p:cNvSpPr>
              <a:spLocks noChangeShapeType="1"/>
            </p:cNvSpPr>
            <p:nvPr/>
          </p:nvSpPr>
          <p:spPr bwMode="auto">
            <a:xfrm>
              <a:off x="1096" y="1557"/>
              <a:ext cx="0" cy="18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Line 15"/>
            <p:cNvSpPr>
              <a:spLocks noChangeShapeType="1"/>
            </p:cNvSpPr>
            <p:nvPr/>
          </p:nvSpPr>
          <p:spPr bwMode="auto">
            <a:xfrm>
              <a:off x="1096" y="1931"/>
              <a:ext cx="0" cy="186"/>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Line 16"/>
            <p:cNvSpPr>
              <a:spLocks noChangeShapeType="1"/>
            </p:cNvSpPr>
            <p:nvPr/>
          </p:nvSpPr>
          <p:spPr bwMode="auto">
            <a:xfrm>
              <a:off x="1304" y="1837"/>
              <a:ext cx="208"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7" name="Line 17"/>
            <p:cNvSpPr>
              <a:spLocks noChangeShapeType="1"/>
            </p:cNvSpPr>
            <p:nvPr/>
          </p:nvSpPr>
          <p:spPr bwMode="auto">
            <a:xfrm>
              <a:off x="1304" y="2490"/>
              <a:ext cx="0" cy="18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8" name="Line 18"/>
            <p:cNvSpPr>
              <a:spLocks noChangeShapeType="1"/>
            </p:cNvSpPr>
            <p:nvPr/>
          </p:nvSpPr>
          <p:spPr bwMode="auto">
            <a:xfrm>
              <a:off x="1304" y="3050"/>
              <a:ext cx="0" cy="18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9" name="Text Box 19"/>
            <p:cNvSpPr txBox="1">
              <a:spLocks noChangeArrowheads="1"/>
            </p:cNvSpPr>
            <p:nvPr/>
          </p:nvSpPr>
          <p:spPr bwMode="auto">
            <a:xfrm>
              <a:off x="888" y="3144"/>
              <a:ext cx="208"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400" b="1">
                  <a:solidFill>
                    <a:srgbClr val="990000"/>
                  </a:solidFill>
                  <a:latin typeface="华文新魏" charset="0"/>
                  <a:ea typeface="华文新魏" charset="0"/>
                </a:rPr>
                <a:t>未</a:t>
              </a:r>
            </a:p>
            <a:p>
              <a:pPr algn="ctr"/>
              <a:endParaRPr lang="en-US" altLang="zh-CN" sz="900" b="1">
                <a:solidFill>
                  <a:srgbClr val="990000"/>
                </a:solidFill>
                <a:latin typeface="华文新魏" charset="0"/>
                <a:ea typeface="华文新魏" charset="0"/>
              </a:endParaRPr>
            </a:p>
          </p:txBody>
        </p:sp>
        <p:sp>
          <p:nvSpPr>
            <p:cNvPr id="20" name="Rectangle 20"/>
            <p:cNvSpPr>
              <a:spLocks noChangeArrowheads="1"/>
            </p:cNvSpPr>
            <p:nvPr/>
          </p:nvSpPr>
          <p:spPr bwMode="auto">
            <a:xfrm>
              <a:off x="784" y="1371"/>
              <a:ext cx="1144" cy="2146"/>
            </a:xfrm>
            <a:prstGeom prst="rect">
              <a:avLst/>
            </a:prstGeom>
            <a:noFill/>
            <a:ln w="9525">
              <a:solidFill>
                <a:srgbClr val="000000"/>
              </a:solidFill>
              <a:miter lim="800000"/>
              <a:headEnd/>
              <a:tailEnd type="none" w="sm" len="me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1" name="Text Box 21"/>
            <p:cNvSpPr txBox="1">
              <a:spLocks noChangeArrowheads="1"/>
            </p:cNvSpPr>
            <p:nvPr/>
          </p:nvSpPr>
          <p:spPr bwMode="auto">
            <a:xfrm>
              <a:off x="768" y="1136"/>
              <a:ext cx="1104"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just"/>
              <a:r>
                <a:rPr lang="en-US" altLang="zh-CN" sz="1800" b="1">
                  <a:solidFill>
                    <a:srgbClr val="990000"/>
                  </a:solidFill>
                  <a:latin typeface="华文新魏" charset="0"/>
                  <a:ea typeface="华文新魏" charset="0"/>
                </a:rPr>
                <a:t>I/O</a:t>
              </a:r>
              <a:r>
                <a:rPr lang="zh-CN" altLang="en-US" sz="1800" b="1">
                  <a:solidFill>
                    <a:srgbClr val="990000"/>
                  </a:solidFill>
                  <a:latin typeface="华文新魏" charset="0"/>
                  <a:ea typeface="华文新魏" charset="0"/>
                </a:rPr>
                <a:t>中断处理程序</a:t>
              </a:r>
            </a:p>
            <a:p>
              <a:pPr algn="just"/>
              <a:endParaRPr lang="en-US" altLang="zh-CN" sz="1000" b="1">
                <a:solidFill>
                  <a:srgbClr val="990000"/>
                </a:solidFill>
                <a:latin typeface="华文新魏" charset="0"/>
                <a:ea typeface="华文新魏" charset="0"/>
              </a:endParaRPr>
            </a:p>
          </p:txBody>
        </p:sp>
        <p:sp>
          <p:nvSpPr>
            <p:cNvPr id="22" name="Text Box 22"/>
            <p:cNvSpPr txBox="1">
              <a:spLocks noChangeArrowheads="1"/>
            </p:cNvSpPr>
            <p:nvPr/>
          </p:nvSpPr>
          <p:spPr bwMode="auto">
            <a:xfrm>
              <a:off x="2448" y="997"/>
              <a:ext cx="936" cy="187"/>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400" b="1">
                  <a:solidFill>
                    <a:srgbClr val="990000"/>
                  </a:solidFill>
                  <a:latin typeface="华文新魏" charset="0"/>
                  <a:ea typeface="华文新魏" charset="0"/>
                </a:rPr>
                <a:t>启动</a:t>
              </a:r>
              <a:r>
                <a:rPr lang="en-US" altLang="zh-CN" sz="1400" b="1">
                  <a:solidFill>
                    <a:srgbClr val="990000"/>
                  </a:solidFill>
                  <a:latin typeface="华文新魏" charset="0"/>
                  <a:ea typeface="华文新魏" charset="0"/>
                </a:rPr>
                <a:t>I/O</a:t>
              </a:r>
              <a:r>
                <a:rPr lang="zh-CN" altLang="en-US" sz="1200" b="1">
                  <a:solidFill>
                    <a:srgbClr val="990000"/>
                  </a:solidFill>
                  <a:latin typeface="华文新魏" charset="0"/>
                  <a:ea typeface="华文新魏" charset="0"/>
                </a:rPr>
                <a:t>（读操作）</a:t>
              </a:r>
            </a:p>
          </p:txBody>
        </p:sp>
        <p:sp>
          <p:nvSpPr>
            <p:cNvPr id="23" name="Text Box 23"/>
            <p:cNvSpPr txBox="1">
              <a:spLocks noChangeArrowheads="1"/>
            </p:cNvSpPr>
            <p:nvPr/>
          </p:nvSpPr>
          <p:spPr bwMode="auto">
            <a:xfrm>
              <a:off x="2448" y="1184"/>
              <a:ext cx="936" cy="560"/>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endParaRPr lang="en-US" altLang="zh-CN" sz="900" b="1">
                <a:solidFill>
                  <a:srgbClr val="990000"/>
                </a:solidFill>
                <a:latin typeface="华文新魏" charset="0"/>
                <a:ea typeface="华文新魏" charset="0"/>
              </a:endParaRPr>
            </a:p>
            <a:p>
              <a:pPr algn="ctr"/>
              <a:r>
                <a:rPr lang="zh-CN" altLang="en-US" sz="2000" b="1">
                  <a:solidFill>
                    <a:srgbClr val="990000"/>
                  </a:solidFill>
                  <a:latin typeface="华文新魏" charset="0"/>
                  <a:ea typeface="华文新魏" charset="0"/>
                </a:rPr>
                <a:t>继续执行</a:t>
              </a:r>
            </a:p>
            <a:p>
              <a:pPr algn="ctr"/>
              <a:endParaRPr lang="zh-CN" altLang="en-US" sz="2000" b="1">
                <a:solidFill>
                  <a:srgbClr val="990000"/>
                </a:solidFill>
                <a:latin typeface="华文新魏" charset="0"/>
                <a:ea typeface="华文新魏" charset="0"/>
              </a:endParaRPr>
            </a:p>
            <a:p>
              <a:pPr algn="ctr"/>
              <a:endParaRPr lang="en-US" altLang="zh-CN" sz="900" b="1">
                <a:solidFill>
                  <a:srgbClr val="990000"/>
                </a:solidFill>
                <a:latin typeface="华文新魏" charset="0"/>
                <a:ea typeface="华文新魏" charset="0"/>
              </a:endParaRPr>
            </a:p>
          </p:txBody>
        </p:sp>
        <p:sp>
          <p:nvSpPr>
            <p:cNvPr id="24" name="Text Box 24"/>
            <p:cNvSpPr txBox="1">
              <a:spLocks noChangeArrowheads="1"/>
            </p:cNvSpPr>
            <p:nvPr/>
          </p:nvSpPr>
          <p:spPr bwMode="auto">
            <a:xfrm>
              <a:off x="2448" y="1744"/>
              <a:ext cx="936" cy="186"/>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2000" b="1">
                  <a:solidFill>
                    <a:srgbClr val="990000"/>
                  </a:solidFill>
                  <a:latin typeface="华文新魏" charset="0"/>
                  <a:ea typeface="华文新魏" charset="0"/>
                </a:rPr>
                <a:t>第</a:t>
              </a:r>
              <a:r>
                <a:rPr lang="en-US" altLang="zh-CN" sz="2000" b="1">
                  <a:solidFill>
                    <a:srgbClr val="990000"/>
                  </a:solidFill>
                  <a:latin typeface="华文新魏" charset="0"/>
                  <a:ea typeface="华文新魏" charset="0"/>
                </a:rPr>
                <a:t>K</a:t>
              </a:r>
              <a:r>
                <a:rPr lang="zh-CN" altLang="en-US" sz="2000" b="1">
                  <a:solidFill>
                    <a:srgbClr val="990000"/>
                  </a:solidFill>
                  <a:latin typeface="华文新魏" charset="0"/>
                  <a:ea typeface="华文新魏" charset="0"/>
                </a:rPr>
                <a:t>条指令</a:t>
              </a:r>
            </a:p>
          </p:txBody>
        </p:sp>
        <p:sp>
          <p:nvSpPr>
            <p:cNvPr id="25" name="Text Box 25"/>
            <p:cNvSpPr txBox="1">
              <a:spLocks noChangeArrowheads="1"/>
            </p:cNvSpPr>
            <p:nvPr/>
          </p:nvSpPr>
          <p:spPr bwMode="auto">
            <a:xfrm>
              <a:off x="2448" y="1930"/>
              <a:ext cx="936" cy="187"/>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800" b="1">
                  <a:solidFill>
                    <a:srgbClr val="990000"/>
                  </a:solidFill>
                  <a:latin typeface="华文新魏" charset="0"/>
                  <a:ea typeface="华文新魏" charset="0"/>
                </a:rPr>
                <a:t>第</a:t>
              </a:r>
              <a:r>
                <a:rPr lang="en-US" altLang="zh-CN" sz="1800" b="1">
                  <a:solidFill>
                    <a:srgbClr val="990000"/>
                  </a:solidFill>
                  <a:latin typeface="华文新魏" charset="0"/>
                  <a:ea typeface="华文新魏" charset="0"/>
                </a:rPr>
                <a:t>K</a:t>
              </a:r>
              <a:r>
                <a:rPr lang="zh-CN" altLang="en-US" sz="1800" b="1">
                  <a:solidFill>
                    <a:srgbClr val="990000"/>
                  </a:solidFill>
                  <a:latin typeface="华文新魏" charset="0"/>
                  <a:ea typeface="华文新魏" charset="0"/>
                </a:rPr>
                <a:t>＋</a:t>
              </a:r>
              <a:r>
                <a:rPr lang="en-US" altLang="zh-CN" sz="1800" b="1">
                  <a:solidFill>
                    <a:srgbClr val="990000"/>
                  </a:solidFill>
                  <a:latin typeface="华文新魏" charset="0"/>
                  <a:ea typeface="华文新魏" charset="0"/>
                </a:rPr>
                <a:t>1</a:t>
              </a:r>
              <a:r>
                <a:rPr lang="zh-CN" altLang="en-US" sz="1800" b="1">
                  <a:solidFill>
                    <a:srgbClr val="990000"/>
                  </a:solidFill>
                  <a:latin typeface="华文新魏" charset="0"/>
                  <a:ea typeface="华文新魏" charset="0"/>
                </a:rPr>
                <a:t>条指令</a:t>
              </a:r>
            </a:p>
          </p:txBody>
        </p:sp>
        <p:sp>
          <p:nvSpPr>
            <p:cNvPr id="26" name="Text Box 26"/>
            <p:cNvSpPr txBox="1">
              <a:spLocks noChangeArrowheads="1"/>
            </p:cNvSpPr>
            <p:nvPr/>
          </p:nvSpPr>
          <p:spPr bwMode="auto">
            <a:xfrm>
              <a:off x="2448" y="2117"/>
              <a:ext cx="936" cy="280"/>
            </a:xfrm>
            <a:prstGeom prst="rect">
              <a:avLst/>
            </a:prstGeom>
            <a:solidFill>
              <a:srgbClr val="FFFFFF"/>
            </a:solidFill>
            <a:ln w="9525">
              <a:solidFill>
                <a:srgbClr val="000000"/>
              </a:solidFill>
              <a:miter lim="800000"/>
              <a:headEnd/>
              <a:tailEnd type="none" w="sm" len="med"/>
            </a:ln>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spcBef>
                  <a:spcPts val="775"/>
                </a:spcBef>
              </a:pPr>
              <a:endParaRPr lang="zh-CN" altLang="zh-CN" sz="900" b="1">
                <a:solidFill>
                  <a:srgbClr val="990000"/>
                </a:solidFill>
                <a:latin typeface="华文新魏" charset="0"/>
                <a:ea typeface="华文新魏" charset="0"/>
              </a:endParaRPr>
            </a:p>
          </p:txBody>
        </p:sp>
        <p:sp>
          <p:nvSpPr>
            <p:cNvPr id="27" name="Text Box 27"/>
            <p:cNvSpPr txBox="1">
              <a:spLocks noChangeArrowheads="1"/>
            </p:cNvSpPr>
            <p:nvPr/>
          </p:nvSpPr>
          <p:spPr bwMode="auto">
            <a:xfrm>
              <a:off x="2448" y="811"/>
              <a:ext cx="936" cy="186"/>
            </a:xfrm>
            <a:prstGeom prst="rect">
              <a:avLst/>
            </a:prstGeom>
            <a:noFill/>
            <a:ln w="9525">
              <a:solidFill>
                <a:srgbClr val="000000"/>
              </a:solidFill>
              <a:miter lim="800000"/>
              <a:headEnd/>
              <a:tailEnd type="none" w="sm" len="me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endParaRPr lang="zh-CN" altLang="zh-CN" sz="900" b="1">
                <a:solidFill>
                  <a:srgbClr val="990000"/>
                </a:solidFill>
                <a:latin typeface="华文新魏" charset="0"/>
                <a:ea typeface="华文新魏" charset="0"/>
              </a:endParaRPr>
            </a:p>
          </p:txBody>
        </p:sp>
        <p:sp>
          <p:nvSpPr>
            <p:cNvPr id="28" name="Text Box 28"/>
            <p:cNvSpPr txBox="1">
              <a:spLocks noChangeArrowheads="1"/>
            </p:cNvSpPr>
            <p:nvPr/>
          </p:nvSpPr>
          <p:spPr bwMode="auto">
            <a:xfrm>
              <a:off x="2448" y="624"/>
              <a:ext cx="93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800" b="1">
                  <a:solidFill>
                    <a:srgbClr val="990000"/>
                  </a:solidFill>
                  <a:latin typeface="华文新魏" charset="0"/>
                  <a:ea typeface="华文新魏" charset="0"/>
                </a:rPr>
                <a:t>现行程序</a:t>
              </a:r>
            </a:p>
          </p:txBody>
        </p:sp>
        <p:sp>
          <p:nvSpPr>
            <p:cNvPr id="29" name="Line 29"/>
            <p:cNvSpPr>
              <a:spLocks noChangeShapeType="1"/>
            </p:cNvSpPr>
            <p:nvPr/>
          </p:nvSpPr>
          <p:spPr bwMode="auto">
            <a:xfrm>
              <a:off x="3384" y="1184"/>
              <a:ext cx="728" cy="0"/>
            </a:xfrm>
            <a:prstGeom prst="line">
              <a:avLst/>
            </a:prstGeom>
            <a:noFill/>
            <a:ln w="9525">
              <a:solidFill>
                <a:srgbClr val="000000"/>
              </a:solidFill>
              <a:prstDash val="dash"/>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 name="Text Box 30"/>
            <p:cNvSpPr txBox="1">
              <a:spLocks noChangeArrowheads="1"/>
            </p:cNvSpPr>
            <p:nvPr/>
          </p:nvSpPr>
          <p:spPr bwMode="auto">
            <a:xfrm>
              <a:off x="3488" y="997"/>
              <a:ext cx="52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600" b="1">
                  <a:solidFill>
                    <a:srgbClr val="990000"/>
                  </a:solidFill>
                  <a:latin typeface="华文新魏" charset="0"/>
                  <a:ea typeface="华文新魏" charset="0"/>
                </a:rPr>
                <a:t>启动命令</a:t>
              </a:r>
            </a:p>
          </p:txBody>
        </p:sp>
        <p:sp>
          <p:nvSpPr>
            <p:cNvPr id="31" name="Text Box 31"/>
            <p:cNvSpPr txBox="1">
              <a:spLocks noChangeArrowheads="1"/>
            </p:cNvSpPr>
            <p:nvPr/>
          </p:nvSpPr>
          <p:spPr bwMode="auto">
            <a:xfrm>
              <a:off x="3488" y="1184"/>
              <a:ext cx="52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600" b="1">
                  <a:solidFill>
                    <a:srgbClr val="990000"/>
                  </a:solidFill>
                  <a:latin typeface="华文新魏" charset="0"/>
                  <a:ea typeface="华文新魏" charset="0"/>
                </a:rPr>
                <a:t>返回源程序</a:t>
              </a:r>
            </a:p>
            <a:p>
              <a:pPr algn="ctr"/>
              <a:endParaRPr lang="en-US" altLang="zh-CN" sz="900" b="1">
                <a:solidFill>
                  <a:srgbClr val="990000"/>
                </a:solidFill>
                <a:latin typeface="华文新魏" charset="0"/>
                <a:ea typeface="华文新魏" charset="0"/>
              </a:endParaRPr>
            </a:p>
          </p:txBody>
        </p:sp>
        <p:sp>
          <p:nvSpPr>
            <p:cNvPr id="32" name="Line 32"/>
            <p:cNvSpPr>
              <a:spLocks noChangeShapeType="1"/>
            </p:cNvSpPr>
            <p:nvPr/>
          </p:nvSpPr>
          <p:spPr bwMode="auto">
            <a:xfrm flipH="1">
              <a:off x="3384" y="1930"/>
              <a:ext cx="1144" cy="0"/>
            </a:xfrm>
            <a:prstGeom prst="line">
              <a:avLst/>
            </a:prstGeom>
            <a:noFill/>
            <a:ln w="9525">
              <a:solidFill>
                <a:srgbClr val="000000"/>
              </a:solidFill>
              <a:prstDash val="dash"/>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3" name="Text Box 33"/>
            <p:cNvSpPr txBox="1">
              <a:spLocks noChangeArrowheads="1"/>
            </p:cNvSpPr>
            <p:nvPr/>
          </p:nvSpPr>
          <p:spPr bwMode="auto">
            <a:xfrm>
              <a:off x="4112" y="1091"/>
              <a:ext cx="1024"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1800" b="1">
                  <a:solidFill>
                    <a:srgbClr val="990000"/>
                  </a:solidFill>
                  <a:latin typeface="华文新魏" charset="0"/>
                  <a:ea typeface="华文新魏" charset="0"/>
                </a:rPr>
                <a:t>I/O</a:t>
              </a:r>
              <a:r>
                <a:rPr lang="zh-CN" altLang="en-US" sz="1800" b="1">
                  <a:solidFill>
                    <a:srgbClr val="990000"/>
                  </a:solidFill>
                  <a:latin typeface="华文新魏" charset="0"/>
                  <a:ea typeface="华文新魏" charset="0"/>
                </a:rPr>
                <a:t>控制器工作</a:t>
              </a:r>
            </a:p>
          </p:txBody>
        </p:sp>
        <p:sp>
          <p:nvSpPr>
            <p:cNvPr id="34" name="Text Box 34"/>
            <p:cNvSpPr txBox="1">
              <a:spLocks noChangeArrowheads="1"/>
            </p:cNvSpPr>
            <p:nvPr/>
          </p:nvSpPr>
          <p:spPr bwMode="auto">
            <a:xfrm>
              <a:off x="4216" y="1277"/>
              <a:ext cx="72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1600" b="1">
                  <a:solidFill>
                    <a:srgbClr val="990000"/>
                  </a:solidFill>
                  <a:latin typeface="华文新魏" charset="0"/>
                  <a:ea typeface="华文新魏" charset="0"/>
                </a:rPr>
                <a:t>I/O</a:t>
              </a:r>
              <a:r>
                <a:rPr lang="zh-CN" altLang="en-US" sz="1600" b="1">
                  <a:solidFill>
                    <a:srgbClr val="990000"/>
                  </a:solidFill>
                  <a:latin typeface="华文新魏" charset="0"/>
                  <a:ea typeface="华文新魏" charset="0"/>
                </a:rPr>
                <a:t>设备就绪</a:t>
              </a:r>
            </a:p>
          </p:txBody>
        </p:sp>
        <p:sp>
          <p:nvSpPr>
            <p:cNvPr id="35" name="Text Box 35"/>
            <p:cNvSpPr txBox="1">
              <a:spLocks noChangeArrowheads="1"/>
            </p:cNvSpPr>
            <p:nvPr/>
          </p:nvSpPr>
          <p:spPr bwMode="auto">
            <a:xfrm>
              <a:off x="4216" y="1650"/>
              <a:ext cx="72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me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600" b="1">
                  <a:solidFill>
                    <a:srgbClr val="990000"/>
                  </a:solidFill>
                  <a:latin typeface="华文新魏" charset="0"/>
                  <a:ea typeface="华文新魏" charset="0"/>
                </a:rPr>
                <a:t>发</a:t>
              </a:r>
              <a:r>
                <a:rPr lang="en-US" altLang="zh-CN" sz="1600" b="1">
                  <a:solidFill>
                    <a:srgbClr val="990000"/>
                  </a:solidFill>
                  <a:latin typeface="华文新魏" charset="0"/>
                  <a:ea typeface="华文新魏" charset="0"/>
                </a:rPr>
                <a:t>I/O</a:t>
              </a:r>
              <a:r>
                <a:rPr lang="zh-CN" altLang="en-US" sz="1600" b="1">
                  <a:solidFill>
                    <a:srgbClr val="990000"/>
                  </a:solidFill>
                  <a:latin typeface="华文新魏" charset="0"/>
                  <a:ea typeface="华文新魏" charset="0"/>
                </a:rPr>
                <a:t>中断</a:t>
              </a:r>
            </a:p>
          </p:txBody>
        </p:sp>
        <p:sp>
          <p:nvSpPr>
            <p:cNvPr id="36" name="Line 36"/>
            <p:cNvSpPr>
              <a:spLocks noChangeShapeType="1"/>
            </p:cNvSpPr>
            <p:nvPr/>
          </p:nvSpPr>
          <p:spPr bwMode="auto">
            <a:xfrm>
              <a:off x="4528" y="1464"/>
              <a:ext cx="0" cy="186"/>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 name="Rectangle 37"/>
            <p:cNvSpPr>
              <a:spLocks noChangeArrowheads="1"/>
            </p:cNvSpPr>
            <p:nvPr/>
          </p:nvSpPr>
          <p:spPr bwMode="auto">
            <a:xfrm>
              <a:off x="4216" y="1277"/>
              <a:ext cx="728" cy="560"/>
            </a:xfrm>
            <a:prstGeom prst="rect">
              <a:avLst/>
            </a:prstGeom>
            <a:noFill/>
            <a:ln w="9525">
              <a:solidFill>
                <a:srgbClr val="000000"/>
              </a:solidFill>
              <a:miter lim="800000"/>
              <a:headEnd/>
              <a:tailEnd type="none" w="sm" len="me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38" name="Line 38"/>
            <p:cNvSpPr>
              <a:spLocks noChangeShapeType="1"/>
            </p:cNvSpPr>
            <p:nvPr/>
          </p:nvSpPr>
          <p:spPr bwMode="auto">
            <a:xfrm flipV="1">
              <a:off x="4528" y="1837"/>
              <a:ext cx="0" cy="93"/>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 name="Text Box 39"/>
            <p:cNvSpPr txBox="1">
              <a:spLocks noChangeArrowheads="1"/>
            </p:cNvSpPr>
            <p:nvPr/>
          </p:nvSpPr>
          <p:spPr bwMode="auto">
            <a:xfrm>
              <a:off x="1928" y="1184"/>
              <a:ext cx="52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400" b="1">
                  <a:solidFill>
                    <a:srgbClr val="990000"/>
                  </a:solidFill>
                  <a:latin typeface="华文新魏" charset="0"/>
                  <a:ea typeface="华文新魏" charset="0"/>
                </a:rPr>
                <a:t>响应中断</a:t>
              </a:r>
            </a:p>
          </p:txBody>
        </p:sp>
        <p:sp>
          <p:nvSpPr>
            <p:cNvPr id="40" name="Line 40"/>
            <p:cNvSpPr>
              <a:spLocks noChangeShapeType="1"/>
            </p:cNvSpPr>
            <p:nvPr/>
          </p:nvSpPr>
          <p:spPr bwMode="auto">
            <a:xfrm flipH="1" flipV="1">
              <a:off x="2344" y="1837"/>
              <a:ext cx="104" cy="94"/>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 name="Line 41"/>
            <p:cNvSpPr>
              <a:spLocks noChangeShapeType="1"/>
            </p:cNvSpPr>
            <p:nvPr/>
          </p:nvSpPr>
          <p:spPr bwMode="auto">
            <a:xfrm flipH="1">
              <a:off x="1928" y="1371"/>
              <a:ext cx="416" cy="0"/>
            </a:xfrm>
            <a:prstGeom prst="line">
              <a:avLst/>
            </a:prstGeom>
            <a:noFill/>
            <a:ln w="9525">
              <a:solidFill>
                <a:srgbClr val="000000"/>
              </a:solidFill>
              <a:prstDash val="dash"/>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2" name="Line 42"/>
            <p:cNvSpPr>
              <a:spLocks noChangeShapeType="1"/>
            </p:cNvSpPr>
            <p:nvPr/>
          </p:nvSpPr>
          <p:spPr bwMode="auto">
            <a:xfrm flipH="1" flipV="1">
              <a:off x="2344" y="1371"/>
              <a:ext cx="0" cy="466"/>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3" name="Line 43"/>
            <p:cNvSpPr>
              <a:spLocks noChangeShapeType="1"/>
            </p:cNvSpPr>
            <p:nvPr/>
          </p:nvSpPr>
          <p:spPr bwMode="auto">
            <a:xfrm>
              <a:off x="1304" y="3424"/>
              <a:ext cx="0" cy="187"/>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4" name="Line 44"/>
            <p:cNvSpPr>
              <a:spLocks noChangeShapeType="1"/>
            </p:cNvSpPr>
            <p:nvPr/>
          </p:nvSpPr>
          <p:spPr bwMode="auto">
            <a:xfrm>
              <a:off x="2344" y="2117"/>
              <a:ext cx="0" cy="1494"/>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5" name="Line 45"/>
            <p:cNvSpPr>
              <a:spLocks noChangeShapeType="1"/>
            </p:cNvSpPr>
            <p:nvPr/>
          </p:nvSpPr>
          <p:spPr bwMode="auto">
            <a:xfrm>
              <a:off x="1304" y="3611"/>
              <a:ext cx="1040" cy="0"/>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6" name="Line 46"/>
            <p:cNvSpPr>
              <a:spLocks noChangeShapeType="1"/>
            </p:cNvSpPr>
            <p:nvPr/>
          </p:nvSpPr>
          <p:spPr bwMode="auto">
            <a:xfrm>
              <a:off x="576" y="1091"/>
              <a:ext cx="1872"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7" name="Line 47"/>
            <p:cNvSpPr>
              <a:spLocks noChangeShapeType="1"/>
            </p:cNvSpPr>
            <p:nvPr/>
          </p:nvSpPr>
          <p:spPr bwMode="auto">
            <a:xfrm>
              <a:off x="576" y="1091"/>
              <a:ext cx="0" cy="224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8" name="Line 48"/>
            <p:cNvSpPr>
              <a:spLocks noChangeShapeType="1"/>
            </p:cNvSpPr>
            <p:nvPr/>
          </p:nvSpPr>
          <p:spPr bwMode="auto">
            <a:xfrm flipV="1">
              <a:off x="2344" y="1931"/>
              <a:ext cx="104" cy="186"/>
            </a:xfrm>
            <a:prstGeom prst="line">
              <a:avLst/>
            </a:prstGeom>
            <a:noFill/>
            <a:ln w="9525">
              <a:solidFill>
                <a:srgbClr val="000000"/>
              </a:solidFill>
              <a:prstDash val="dash"/>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9" name="Text Box 49"/>
            <p:cNvSpPr txBox="1">
              <a:spLocks noChangeArrowheads="1"/>
            </p:cNvSpPr>
            <p:nvPr/>
          </p:nvSpPr>
          <p:spPr bwMode="auto">
            <a:xfrm>
              <a:off x="2136" y="3797"/>
              <a:ext cx="187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endParaRPr lang="zh-CN" altLang="zh-CN" sz="1000" b="1">
                <a:solidFill>
                  <a:srgbClr val="990000"/>
                </a:solidFill>
                <a:latin typeface="华文新魏" charset="0"/>
                <a:ea typeface="华文新魏" charset="0"/>
              </a:endParaRPr>
            </a:p>
          </p:txBody>
        </p:sp>
      </p:grpSp>
      <p:sp>
        <p:nvSpPr>
          <p:cNvPr id="50" name="TextBox 49"/>
          <p:cNvSpPr txBox="1"/>
          <p:nvPr/>
        </p:nvSpPr>
        <p:spPr>
          <a:xfrm>
            <a:off x="5494121" y="1838326"/>
            <a:ext cx="340158" cy="461665"/>
          </a:xfrm>
          <a:prstGeom prst="rect">
            <a:avLst/>
          </a:prstGeom>
          <a:noFill/>
        </p:spPr>
        <p:txBody>
          <a:bodyPr wrap="none" rtlCol="0">
            <a:spAutoFit/>
          </a:bodyPr>
          <a:lstStyle/>
          <a:p>
            <a:r>
              <a:rPr lang="en-US" altLang="zh-CN" sz="2400" b="1" dirty="0">
                <a:solidFill>
                  <a:srgbClr val="00B050"/>
                </a:solidFill>
              </a:rPr>
              <a:t>1</a:t>
            </a:r>
            <a:endParaRPr lang="en-US" sz="2400" b="1" dirty="0">
              <a:solidFill>
                <a:srgbClr val="00B050"/>
              </a:solidFill>
            </a:endParaRPr>
          </a:p>
        </p:txBody>
      </p:sp>
      <p:sp>
        <p:nvSpPr>
          <p:cNvPr id="51" name="TextBox 50"/>
          <p:cNvSpPr txBox="1"/>
          <p:nvPr/>
        </p:nvSpPr>
        <p:spPr>
          <a:xfrm>
            <a:off x="5494121" y="3763964"/>
            <a:ext cx="340158" cy="461665"/>
          </a:xfrm>
          <a:prstGeom prst="rect">
            <a:avLst/>
          </a:prstGeom>
          <a:noFill/>
        </p:spPr>
        <p:txBody>
          <a:bodyPr wrap="none" rtlCol="0">
            <a:spAutoFit/>
          </a:bodyPr>
          <a:lstStyle/>
          <a:p>
            <a:r>
              <a:rPr lang="en-US" altLang="zh-CN" sz="2400" b="1">
                <a:solidFill>
                  <a:srgbClr val="00B050"/>
                </a:solidFill>
              </a:rPr>
              <a:t>2</a:t>
            </a:r>
            <a:endParaRPr lang="en-US" sz="2400" b="1" dirty="0">
              <a:solidFill>
                <a:srgbClr val="00B050"/>
              </a:solidFill>
            </a:endParaRPr>
          </a:p>
        </p:txBody>
      </p:sp>
      <p:sp>
        <p:nvSpPr>
          <p:cNvPr id="52" name="TextBox 51"/>
          <p:cNvSpPr txBox="1"/>
          <p:nvPr/>
        </p:nvSpPr>
        <p:spPr>
          <a:xfrm>
            <a:off x="618691" y="2705047"/>
            <a:ext cx="340158" cy="461665"/>
          </a:xfrm>
          <a:prstGeom prst="rect">
            <a:avLst/>
          </a:prstGeom>
          <a:noFill/>
        </p:spPr>
        <p:txBody>
          <a:bodyPr wrap="none" rtlCol="0">
            <a:spAutoFit/>
          </a:bodyPr>
          <a:lstStyle/>
          <a:p>
            <a:r>
              <a:rPr lang="en-US" altLang="zh-CN" sz="2400" b="1" dirty="0">
                <a:solidFill>
                  <a:srgbClr val="00B050"/>
                </a:solidFill>
              </a:rPr>
              <a:t>3</a:t>
            </a:r>
            <a:endParaRPr lang="en-US" sz="2400" b="1" dirty="0">
              <a:solidFill>
                <a:srgbClr val="00B050"/>
              </a:solidFill>
            </a:endParaRPr>
          </a:p>
        </p:txBody>
      </p:sp>
      <p:sp>
        <p:nvSpPr>
          <p:cNvPr id="53" name="TextBox 52"/>
          <p:cNvSpPr txBox="1"/>
          <p:nvPr/>
        </p:nvSpPr>
        <p:spPr>
          <a:xfrm>
            <a:off x="2313456" y="4384245"/>
            <a:ext cx="340158" cy="461665"/>
          </a:xfrm>
          <a:prstGeom prst="rect">
            <a:avLst/>
          </a:prstGeom>
          <a:noFill/>
        </p:spPr>
        <p:txBody>
          <a:bodyPr wrap="none" rtlCol="0">
            <a:spAutoFit/>
          </a:bodyPr>
          <a:lstStyle/>
          <a:p>
            <a:r>
              <a:rPr lang="en-US" altLang="zh-CN" sz="2400" b="1">
                <a:solidFill>
                  <a:srgbClr val="00B050"/>
                </a:solidFill>
              </a:rPr>
              <a:t>4</a:t>
            </a:r>
            <a:endParaRPr lang="en-US" sz="2400" b="1" dirty="0">
              <a:solidFill>
                <a:srgbClr val="00B050"/>
              </a:solidFill>
            </a:endParaRPr>
          </a:p>
        </p:txBody>
      </p:sp>
      <p:sp>
        <p:nvSpPr>
          <p:cNvPr id="54" name="TextBox 53"/>
          <p:cNvSpPr txBox="1"/>
          <p:nvPr/>
        </p:nvSpPr>
        <p:spPr>
          <a:xfrm>
            <a:off x="3430371" y="4949827"/>
            <a:ext cx="340158" cy="461665"/>
          </a:xfrm>
          <a:prstGeom prst="rect">
            <a:avLst/>
          </a:prstGeom>
          <a:noFill/>
        </p:spPr>
        <p:txBody>
          <a:bodyPr wrap="none" rtlCol="0">
            <a:spAutoFit/>
          </a:bodyPr>
          <a:lstStyle/>
          <a:p>
            <a:r>
              <a:rPr lang="en-US" altLang="zh-CN" sz="2400" b="1" dirty="0">
                <a:solidFill>
                  <a:srgbClr val="00B050"/>
                </a:solidFill>
              </a:rPr>
              <a:t>5</a:t>
            </a:r>
            <a:endParaRPr lang="en-US" sz="2400" b="1" dirty="0">
              <a:solidFill>
                <a:srgbClr val="00B050"/>
              </a:solidFill>
            </a:endParaRPr>
          </a:p>
        </p:txBody>
      </p:sp>
    </p:spTree>
    <p:extLst>
      <p:ext uri="{BB962C8B-B14F-4D97-AF65-F5344CB8AC3E}">
        <p14:creationId xmlns:p14="http://schemas.microsoft.com/office/powerpoint/2010/main" val="34138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：中断过程（续</a:t>
            </a:r>
            <a:r>
              <a:rPr lang="en-US" altLang="zh-CN" dirty="0"/>
              <a:t>)</a:t>
            </a:r>
            <a:endParaRPr lang="en-US" dirty="0"/>
          </a:p>
        </p:txBody>
      </p:sp>
      <p:sp>
        <p:nvSpPr>
          <p:cNvPr id="3" name="Content Placeholder 2"/>
          <p:cNvSpPr>
            <a:spLocks noGrp="1"/>
          </p:cNvSpPr>
          <p:nvPr>
            <p:ph idx="1"/>
          </p:nvPr>
        </p:nvSpPr>
        <p:spPr/>
        <p:txBody>
          <a:bodyPr/>
          <a:lstStyle/>
          <a:p>
            <a:pPr>
              <a:lnSpc>
                <a:spcPct val="150000"/>
              </a:lnSpc>
            </a:pPr>
            <a:r>
              <a:rPr lang="en-US" altLang="zh-CN" dirty="0"/>
              <a:t>CPU</a:t>
            </a:r>
            <a:r>
              <a:rPr lang="zh-CN" altLang="en-US" dirty="0"/>
              <a:t>启动</a:t>
            </a:r>
            <a:r>
              <a:rPr lang="en-US" altLang="zh-CN" dirty="0"/>
              <a:t>I/O</a:t>
            </a:r>
            <a:r>
              <a:rPr lang="zh-CN" altLang="en-US" dirty="0"/>
              <a:t>设备后，不必查询</a:t>
            </a:r>
            <a:r>
              <a:rPr lang="en-US" altLang="zh-CN" dirty="0"/>
              <a:t>I/O</a:t>
            </a:r>
            <a:r>
              <a:rPr lang="zh-CN" altLang="en-US" dirty="0"/>
              <a:t>设备是否就绪，继续执行现行程序</a:t>
            </a:r>
          </a:p>
          <a:p>
            <a:pPr>
              <a:lnSpc>
                <a:spcPct val="150000"/>
              </a:lnSpc>
            </a:pPr>
            <a:r>
              <a:rPr lang="zh-CN" altLang="en-US" dirty="0"/>
              <a:t>直到在启动指令后的某条指令，</a:t>
            </a:r>
            <a:r>
              <a:rPr lang="zh-CN" altLang="en-US" dirty="0">
                <a:solidFill>
                  <a:srgbClr val="0070C0"/>
                </a:solidFill>
              </a:rPr>
              <a:t>响应了</a:t>
            </a:r>
            <a:r>
              <a:rPr lang="en-US" altLang="zh-CN" dirty="0">
                <a:solidFill>
                  <a:srgbClr val="0070C0"/>
                </a:solidFill>
              </a:rPr>
              <a:t>I/O</a:t>
            </a:r>
            <a:r>
              <a:rPr lang="zh-CN" altLang="en-US" dirty="0">
                <a:solidFill>
                  <a:srgbClr val="0070C0"/>
                </a:solidFill>
              </a:rPr>
              <a:t>中断请求，</a:t>
            </a:r>
            <a:r>
              <a:rPr lang="en-US" altLang="zh-CN" dirty="0"/>
              <a:t>CPU</a:t>
            </a:r>
            <a:r>
              <a:rPr lang="zh-CN" altLang="en-US" dirty="0"/>
              <a:t>才转至</a:t>
            </a:r>
            <a:r>
              <a:rPr lang="en-US" altLang="zh-CN" dirty="0"/>
              <a:t>I/O</a:t>
            </a:r>
            <a:r>
              <a:rPr lang="zh-CN" altLang="en-US" dirty="0"/>
              <a:t>中断处理程序执行</a:t>
            </a:r>
          </a:p>
          <a:p>
            <a:pPr>
              <a:lnSpc>
                <a:spcPct val="150000"/>
              </a:lnSpc>
            </a:pPr>
            <a:endParaRPr lang="en-US" dirty="0"/>
          </a:p>
        </p:txBody>
      </p:sp>
    </p:spTree>
    <p:extLst>
      <p:ext uri="{BB962C8B-B14F-4D97-AF65-F5344CB8AC3E}">
        <p14:creationId xmlns:p14="http://schemas.microsoft.com/office/powerpoint/2010/main" val="843309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：中断过程（续</a:t>
            </a:r>
            <a:r>
              <a:rPr lang="en-US" altLang="zh-CN" dirty="0"/>
              <a:t>)</a:t>
            </a:r>
            <a:endParaRPr lang="en-US" dirty="0"/>
          </a:p>
        </p:txBody>
      </p:sp>
      <p:sp>
        <p:nvSpPr>
          <p:cNvPr id="3" name="Content Placeholder 2"/>
          <p:cNvSpPr>
            <a:spLocks noGrp="1"/>
          </p:cNvSpPr>
          <p:nvPr>
            <p:ph idx="1"/>
          </p:nvPr>
        </p:nvSpPr>
        <p:spPr/>
        <p:txBody>
          <a:bodyPr/>
          <a:lstStyle/>
          <a:p>
            <a:pPr>
              <a:lnSpc>
                <a:spcPct val="150000"/>
              </a:lnSpc>
            </a:pPr>
            <a:r>
              <a:rPr lang="zh-CN" altLang="en-US" dirty="0"/>
              <a:t>中断处理程序中，</a:t>
            </a:r>
            <a:r>
              <a:rPr lang="en-US" altLang="zh-CN" dirty="0">
                <a:solidFill>
                  <a:srgbClr val="0070C0"/>
                </a:solidFill>
              </a:rPr>
              <a:t>CPU</a:t>
            </a:r>
            <a:r>
              <a:rPr lang="zh-CN" altLang="en-US" dirty="0">
                <a:solidFill>
                  <a:srgbClr val="0070C0"/>
                </a:solidFill>
              </a:rPr>
              <a:t>全程参与数据传输操作，</a:t>
            </a:r>
            <a:r>
              <a:rPr lang="zh-CN" altLang="en-US" dirty="0"/>
              <a:t>它从</a:t>
            </a:r>
            <a:r>
              <a:rPr lang="en-US" altLang="zh-CN" dirty="0"/>
              <a:t>I/O</a:t>
            </a:r>
            <a:r>
              <a:rPr lang="zh-CN" altLang="en-US" dirty="0"/>
              <a:t>接口读一个字</a:t>
            </a:r>
            <a:r>
              <a:rPr lang="en-US" altLang="zh-CN" dirty="0"/>
              <a:t>(</a:t>
            </a:r>
            <a:r>
              <a:rPr lang="zh-CN" altLang="en-US" dirty="0"/>
              <a:t>字节</a:t>
            </a:r>
            <a:r>
              <a:rPr lang="en-US" altLang="zh-CN" dirty="0"/>
              <a:t>) </a:t>
            </a:r>
            <a:r>
              <a:rPr lang="zh-CN" altLang="en-US" dirty="0"/>
              <a:t>并写入主存，如果</a:t>
            </a:r>
            <a:r>
              <a:rPr lang="en-US" altLang="zh-CN" dirty="0"/>
              <a:t>I/O</a:t>
            </a:r>
            <a:r>
              <a:rPr lang="zh-CN" altLang="en-US" dirty="0"/>
              <a:t>设备上的数据尚未传送完成，转向现行程序再次启动</a:t>
            </a:r>
            <a:r>
              <a:rPr lang="en-US" altLang="zh-CN" dirty="0"/>
              <a:t>I/O</a:t>
            </a:r>
            <a:r>
              <a:rPr lang="zh-CN" altLang="en-US" dirty="0"/>
              <a:t>设备，重复上述过程；否则，中断处理程序结束后，继续从</a:t>
            </a:r>
            <a:r>
              <a:rPr lang="en-US" altLang="zh-CN" dirty="0"/>
              <a:t>K+1</a:t>
            </a:r>
            <a:r>
              <a:rPr lang="zh-CN" altLang="en-US" dirty="0"/>
              <a:t>条指令执行</a:t>
            </a:r>
          </a:p>
          <a:p>
            <a:pPr>
              <a:lnSpc>
                <a:spcPct val="150000"/>
              </a:lnSpc>
            </a:pPr>
            <a:r>
              <a:rPr lang="en-US" altLang="zh-CN" dirty="0"/>
              <a:t>I/O</a:t>
            </a:r>
            <a:r>
              <a:rPr lang="zh-CN" altLang="en-US" dirty="0"/>
              <a:t>操作直接由</a:t>
            </a:r>
            <a:r>
              <a:rPr lang="en-US" altLang="zh-CN" dirty="0"/>
              <a:t>CPU</a:t>
            </a:r>
            <a:r>
              <a:rPr lang="zh-CN" altLang="en-US" dirty="0"/>
              <a:t>控制，</a:t>
            </a:r>
            <a:r>
              <a:rPr lang="zh-CN" altLang="en-US" dirty="0">
                <a:solidFill>
                  <a:srgbClr val="0070C0"/>
                </a:solidFill>
              </a:rPr>
              <a:t>每传送一个字符或字，要发生一次中断，</a:t>
            </a:r>
            <a:r>
              <a:rPr lang="zh-CN" altLang="en-US" dirty="0"/>
              <a:t>仍然消耗大量</a:t>
            </a:r>
            <a:r>
              <a:rPr lang="en-US" altLang="zh-CN" dirty="0"/>
              <a:t>CPU</a:t>
            </a:r>
            <a:r>
              <a:rPr lang="zh-CN" altLang="en-US" dirty="0"/>
              <a:t>时间</a:t>
            </a:r>
          </a:p>
          <a:p>
            <a:pPr>
              <a:lnSpc>
                <a:spcPct val="150000"/>
              </a:lnSpc>
            </a:pPr>
            <a:endParaRPr lang="en-US" dirty="0"/>
          </a:p>
        </p:txBody>
      </p:sp>
    </p:spTree>
    <p:extLst>
      <p:ext uri="{BB962C8B-B14F-4D97-AF65-F5344CB8AC3E}">
        <p14:creationId xmlns:p14="http://schemas.microsoft.com/office/powerpoint/2010/main" val="14808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：中断过程（续</a:t>
            </a:r>
            <a:r>
              <a:rPr lang="en-US" altLang="zh-CN" dirty="0"/>
              <a:t>)</a:t>
            </a:r>
            <a:endParaRPr lang="en-US" dirty="0"/>
          </a:p>
        </p:txBody>
      </p:sp>
      <p:sp>
        <p:nvSpPr>
          <p:cNvPr id="3" name="Content Placeholder 2"/>
          <p:cNvSpPr>
            <a:spLocks noGrp="1"/>
          </p:cNvSpPr>
          <p:nvPr>
            <p:ph idx="1"/>
          </p:nvPr>
        </p:nvSpPr>
        <p:spPr/>
        <p:txBody>
          <a:bodyPr/>
          <a:lstStyle/>
          <a:p>
            <a:pPr>
              <a:lnSpc>
                <a:spcPct val="150000"/>
              </a:lnSpc>
            </a:pPr>
            <a:r>
              <a:rPr lang="zh-CN" altLang="en-US" dirty="0"/>
              <a:t>中断处理程序中，</a:t>
            </a:r>
            <a:r>
              <a:rPr lang="en-US" altLang="zh-CN" dirty="0">
                <a:solidFill>
                  <a:srgbClr val="0070C0"/>
                </a:solidFill>
              </a:rPr>
              <a:t>CPU</a:t>
            </a:r>
            <a:r>
              <a:rPr lang="zh-CN" altLang="en-US" dirty="0">
                <a:solidFill>
                  <a:srgbClr val="0070C0"/>
                </a:solidFill>
              </a:rPr>
              <a:t>全程参与数据传输操作，</a:t>
            </a:r>
            <a:r>
              <a:rPr lang="zh-CN" altLang="en-US" dirty="0"/>
              <a:t>它从</a:t>
            </a:r>
            <a:r>
              <a:rPr lang="en-US" altLang="zh-CN" dirty="0"/>
              <a:t>I/O</a:t>
            </a:r>
            <a:r>
              <a:rPr lang="zh-CN" altLang="en-US" dirty="0"/>
              <a:t>接口读一个字</a:t>
            </a:r>
            <a:r>
              <a:rPr lang="en-US" altLang="zh-CN" dirty="0"/>
              <a:t>(</a:t>
            </a:r>
            <a:r>
              <a:rPr lang="zh-CN" altLang="en-US" dirty="0"/>
              <a:t>字节</a:t>
            </a:r>
            <a:r>
              <a:rPr lang="en-US" altLang="zh-CN" dirty="0"/>
              <a:t>) </a:t>
            </a:r>
            <a:r>
              <a:rPr lang="zh-CN" altLang="en-US" dirty="0"/>
              <a:t>并写入主存，如果</a:t>
            </a:r>
            <a:r>
              <a:rPr lang="en-US" altLang="zh-CN" dirty="0"/>
              <a:t>I/O</a:t>
            </a:r>
            <a:r>
              <a:rPr lang="zh-CN" altLang="en-US" dirty="0"/>
              <a:t>设备上的数据尚未传送完成，转向现行程序再次启动</a:t>
            </a:r>
            <a:r>
              <a:rPr lang="en-US" altLang="zh-CN" dirty="0"/>
              <a:t>I/O</a:t>
            </a:r>
            <a:r>
              <a:rPr lang="zh-CN" altLang="en-US" dirty="0"/>
              <a:t>设备，重复上述过程；否则，中断处理程序结束后，继续从</a:t>
            </a:r>
            <a:r>
              <a:rPr lang="en-US" altLang="zh-CN" dirty="0"/>
              <a:t>K+1</a:t>
            </a:r>
            <a:r>
              <a:rPr lang="zh-CN" altLang="en-US" dirty="0"/>
              <a:t>条指令执行</a:t>
            </a:r>
          </a:p>
          <a:p>
            <a:pPr>
              <a:lnSpc>
                <a:spcPct val="150000"/>
              </a:lnSpc>
            </a:pPr>
            <a:r>
              <a:rPr lang="en-US" altLang="zh-CN" dirty="0"/>
              <a:t>I/O</a:t>
            </a:r>
            <a:r>
              <a:rPr lang="zh-CN" altLang="en-US" dirty="0"/>
              <a:t>操作直接由</a:t>
            </a:r>
            <a:r>
              <a:rPr lang="en-US" altLang="zh-CN" dirty="0"/>
              <a:t>CPU</a:t>
            </a:r>
            <a:r>
              <a:rPr lang="zh-CN" altLang="en-US" dirty="0"/>
              <a:t>控制，</a:t>
            </a:r>
            <a:r>
              <a:rPr lang="zh-CN" altLang="en-US" dirty="0">
                <a:solidFill>
                  <a:srgbClr val="0070C0"/>
                </a:solidFill>
              </a:rPr>
              <a:t>每传送一个字符或字，要发生一次中断，</a:t>
            </a:r>
            <a:r>
              <a:rPr lang="zh-CN" altLang="en-US" dirty="0"/>
              <a:t>仍然消耗大量</a:t>
            </a:r>
            <a:r>
              <a:rPr lang="en-US" altLang="zh-CN" dirty="0"/>
              <a:t>CPU</a:t>
            </a:r>
            <a:r>
              <a:rPr lang="zh-CN" altLang="en-US" dirty="0"/>
              <a:t>时间</a:t>
            </a:r>
          </a:p>
          <a:p>
            <a:pPr>
              <a:lnSpc>
                <a:spcPct val="150000"/>
              </a:lnSpc>
            </a:pPr>
            <a:endParaRPr lang="en-US" dirty="0"/>
          </a:p>
        </p:txBody>
      </p:sp>
      <p:sp>
        <p:nvSpPr>
          <p:cNvPr id="4" name="TextBox 3"/>
          <p:cNvSpPr txBox="1"/>
          <p:nvPr/>
        </p:nvSpPr>
        <p:spPr>
          <a:xfrm>
            <a:off x="2141316" y="3093353"/>
            <a:ext cx="3183037" cy="954107"/>
          </a:xfrm>
          <a:prstGeom prst="wedgeRectCallout">
            <a:avLst>
              <a:gd name="adj1" fmla="val -30718"/>
              <a:gd name="adj2" fmla="val -59997"/>
            </a:avLst>
          </a:prstGeom>
          <a:ln>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sz="2800">
                <a:solidFill>
                  <a:srgbClr val="FF0000"/>
                </a:solidFill>
              </a:rPr>
              <a:t>大小取决</a:t>
            </a:r>
            <a:r>
              <a:rPr lang="zh-CN" altLang="en-US" sz="2800" dirty="0">
                <a:solidFill>
                  <a:srgbClr val="FF0000"/>
                </a:solidFill>
              </a:rPr>
              <a:t>于设备控制器的</a:t>
            </a:r>
            <a:r>
              <a:rPr lang="zh-CN" altLang="en-US" sz="2800">
                <a:solidFill>
                  <a:srgbClr val="FF0000"/>
                </a:solidFill>
              </a:rPr>
              <a:t>数据缓冲区</a:t>
            </a:r>
            <a:endParaRPr lang="en-US" sz="2800" dirty="0">
              <a:solidFill>
                <a:srgbClr val="FF0000"/>
              </a:solidFill>
            </a:endParaRPr>
          </a:p>
        </p:txBody>
      </p:sp>
    </p:spTree>
    <p:extLst>
      <p:ext uri="{BB962C8B-B14F-4D97-AF65-F5344CB8AC3E}">
        <p14:creationId xmlns:p14="http://schemas.microsoft.com/office/powerpoint/2010/main" val="1375584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：中断方式的</a:t>
            </a:r>
            <a:r>
              <a:rPr lang="zh-CN" altLang="en-US" dirty="0">
                <a:solidFill>
                  <a:srgbClr val="00B050"/>
                </a:solidFill>
              </a:rPr>
              <a:t>优势</a:t>
            </a:r>
            <a:endParaRPr lang="en-US" dirty="0">
              <a:solidFill>
                <a:srgbClr val="00B050"/>
              </a:solidFill>
            </a:endParaRPr>
          </a:p>
        </p:txBody>
      </p:sp>
      <p:sp>
        <p:nvSpPr>
          <p:cNvPr id="3" name="Content Placeholder 2"/>
          <p:cNvSpPr>
            <a:spLocks noGrp="1"/>
          </p:cNvSpPr>
          <p:nvPr>
            <p:ph idx="1"/>
          </p:nvPr>
        </p:nvSpPr>
        <p:spPr/>
        <p:txBody>
          <a:bodyPr/>
          <a:lstStyle/>
          <a:p>
            <a:pPr>
              <a:lnSpc>
                <a:spcPct val="150000"/>
              </a:lnSpc>
            </a:pPr>
            <a:r>
              <a:rPr lang="zh-CN" altLang="en-US"/>
              <a:t>程序中断方式</a:t>
            </a:r>
            <a:r>
              <a:rPr lang="en-US" altLang="zh-CN" dirty="0"/>
              <a:t>I/O</a:t>
            </a:r>
            <a:r>
              <a:rPr lang="zh-CN" altLang="en-US" dirty="0"/>
              <a:t>，不必忙于查询</a:t>
            </a:r>
            <a:r>
              <a:rPr lang="en-US" altLang="zh-CN" dirty="0"/>
              <a:t>I/O</a:t>
            </a:r>
            <a:r>
              <a:rPr lang="zh-CN" altLang="en-US" dirty="0"/>
              <a:t>准备情况</a:t>
            </a:r>
          </a:p>
          <a:p>
            <a:pPr>
              <a:lnSpc>
                <a:spcPct val="150000"/>
              </a:lnSpc>
            </a:pPr>
            <a:r>
              <a:rPr lang="en-US" altLang="zh-CN" dirty="0"/>
              <a:t>CPU</a:t>
            </a:r>
            <a:r>
              <a:rPr lang="zh-CN" altLang="en-US" dirty="0"/>
              <a:t>和</a:t>
            </a:r>
            <a:r>
              <a:rPr lang="en-US" altLang="zh-CN" dirty="0"/>
              <a:t>I/O</a:t>
            </a:r>
            <a:r>
              <a:rPr lang="zh-CN" altLang="en-US" dirty="0"/>
              <a:t>设备可实现部分并行</a:t>
            </a:r>
          </a:p>
          <a:p>
            <a:pPr>
              <a:lnSpc>
                <a:spcPct val="150000"/>
              </a:lnSpc>
            </a:pPr>
            <a:r>
              <a:rPr lang="zh-CN" altLang="en-US" dirty="0"/>
              <a:t>与程序查询的串行工作方式相比，使</a:t>
            </a:r>
            <a:r>
              <a:rPr lang="en-US" altLang="zh-CN" dirty="0"/>
              <a:t>CPU</a:t>
            </a:r>
            <a:r>
              <a:rPr lang="zh-CN" altLang="en-US" dirty="0"/>
              <a:t>资源得到较充分利用</a:t>
            </a:r>
          </a:p>
          <a:p>
            <a:pPr>
              <a:lnSpc>
                <a:spcPct val="150000"/>
              </a:lnSpc>
            </a:pPr>
            <a:endParaRPr lang="en-US" dirty="0"/>
          </a:p>
        </p:txBody>
      </p:sp>
    </p:spTree>
    <p:extLst>
      <p:ext uri="{BB962C8B-B14F-4D97-AF65-F5344CB8AC3E}">
        <p14:creationId xmlns:p14="http://schemas.microsoft.com/office/powerpoint/2010/main" val="683509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：中断方式的</a:t>
            </a:r>
            <a:r>
              <a:rPr lang="zh-CN" altLang="en-US" dirty="0">
                <a:solidFill>
                  <a:srgbClr val="FF0000"/>
                </a:solidFill>
              </a:rPr>
              <a:t>缺陷</a:t>
            </a:r>
            <a:endParaRPr lang="en-US" dirty="0">
              <a:solidFill>
                <a:srgbClr val="FF0000"/>
              </a:solidFill>
            </a:endParaRPr>
          </a:p>
        </p:txBody>
      </p:sp>
      <p:sp>
        <p:nvSpPr>
          <p:cNvPr id="3" name="Content Placeholder 2"/>
          <p:cNvSpPr>
            <a:spLocks noGrp="1"/>
          </p:cNvSpPr>
          <p:nvPr>
            <p:ph idx="1"/>
          </p:nvPr>
        </p:nvSpPr>
        <p:spPr/>
        <p:txBody>
          <a:bodyPr/>
          <a:lstStyle/>
          <a:p>
            <a:pPr>
              <a:lnSpc>
                <a:spcPct val="150000"/>
              </a:lnSpc>
            </a:pPr>
            <a:r>
              <a:rPr lang="zh-CN" altLang="en-US" dirty="0"/>
              <a:t>如果设备控制器的数据缓冲区较小，则传送过程中发生中断的次数较多，会耗用大量</a:t>
            </a:r>
            <a:r>
              <a:rPr lang="en-US" altLang="zh-CN" dirty="0"/>
              <a:t>CPU</a:t>
            </a:r>
            <a:r>
              <a:rPr lang="zh-CN" altLang="en-US" dirty="0"/>
              <a:t>时间。</a:t>
            </a:r>
          </a:p>
          <a:p>
            <a:pPr>
              <a:lnSpc>
                <a:spcPct val="150000"/>
              </a:lnSpc>
            </a:pPr>
            <a:r>
              <a:rPr lang="zh-CN" altLang="en-US" dirty="0"/>
              <a:t>若系统配备多种设备，都采用中断方式，则有可能由于中断次数过多而造成</a:t>
            </a:r>
            <a:r>
              <a:rPr lang="en-US" altLang="zh-CN" dirty="0"/>
              <a:t>CPU</a:t>
            </a:r>
            <a:r>
              <a:rPr lang="zh-CN" altLang="en-US" dirty="0"/>
              <a:t>来不及处理，数据丢失。 </a:t>
            </a:r>
          </a:p>
          <a:p>
            <a:pPr>
              <a:lnSpc>
                <a:spcPct val="150000"/>
              </a:lnSpc>
            </a:pPr>
            <a:endParaRPr lang="en-US" dirty="0"/>
          </a:p>
        </p:txBody>
      </p:sp>
    </p:spTree>
    <p:extLst>
      <p:ext uri="{BB962C8B-B14F-4D97-AF65-F5344CB8AC3E}">
        <p14:creationId xmlns:p14="http://schemas.microsoft.com/office/powerpoint/2010/main" val="1355284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a:t>
            </a:r>
            <a:r>
              <a:rPr lang="en-US" altLang="zh-CN" dirty="0"/>
              <a:t>DMA</a:t>
            </a:r>
            <a:r>
              <a:rPr lang="zh-CN" altLang="en-US" dirty="0"/>
              <a:t>方式</a:t>
            </a:r>
            <a:endParaRPr lang="en-US"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zh-CN" altLang="en-US" dirty="0"/>
              <a:t>如果</a:t>
            </a:r>
            <a:r>
              <a:rPr lang="en-US" altLang="zh-CN" dirty="0"/>
              <a:t>I/O</a:t>
            </a:r>
            <a:r>
              <a:rPr lang="zh-CN" altLang="en-US" dirty="0"/>
              <a:t>设备能直接与主存交换数据而不占用</a:t>
            </a:r>
            <a:r>
              <a:rPr lang="en-US" altLang="zh-CN" dirty="0"/>
              <a:t>CPU,CPU</a:t>
            </a:r>
            <a:r>
              <a:rPr lang="zh-CN" altLang="en-US" dirty="0"/>
              <a:t>的利用率还可提高</a:t>
            </a:r>
            <a:r>
              <a:rPr lang="en-US" altLang="zh-CN" dirty="0"/>
              <a:t>,</a:t>
            </a:r>
            <a:r>
              <a:rPr lang="zh-CN" altLang="en-US" dirty="0"/>
              <a:t>这就出现了直接存储器存取 </a:t>
            </a:r>
            <a:r>
              <a:rPr lang="en-US" altLang="zh-CN" dirty="0"/>
              <a:t>DMA</a:t>
            </a:r>
            <a:r>
              <a:rPr lang="zh-CN" altLang="en-US" dirty="0"/>
              <a:t>（</a:t>
            </a:r>
            <a:r>
              <a:rPr lang="en-US" altLang="zh-CN" dirty="0"/>
              <a:t>Direct</a:t>
            </a:r>
            <a:r>
              <a:rPr lang="zh-CN" altLang="en-US" dirty="0"/>
              <a:t> </a:t>
            </a:r>
            <a:r>
              <a:rPr lang="en-US" altLang="zh-CN" dirty="0"/>
              <a:t>Memory</a:t>
            </a:r>
            <a:r>
              <a:rPr lang="zh-CN" altLang="en-US" dirty="0"/>
              <a:t> </a:t>
            </a:r>
            <a:r>
              <a:rPr lang="en-US" altLang="zh-CN" dirty="0"/>
              <a:t>Access</a:t>
            </a:r>
            <a:r>
              <a:rPr lang="zh-CN" altLang="en-US" dirty="0"/>
              <a:t>）方式</a:t>
            </a:r>
          </a:p>
          <a:p>
            <a:pPr>
              <a:lnSpc>
                <a:spcPct val="150000"/>
              </a:lnSpc>
            </a:pPr>
            <a:r>
              <a:rPr lang="zh-CN" altLang="en-US" dirty="0"/>
              <a:t>需要的逻辑部件</a:t>
            </a:r>
          </a:p>
          <a:p>
            <a:pPr marL="914400" lvl="1" indent="-457200">
              <a:lnSpc>
                <a:spcPct val="150000"/>
              </a:lnSpc>
              <a:buFont typeface="+mj-lt"/>
              <a:buAutoNum type="arabicPeriod"/>
            </a:pPr>
            <a:r>
              <a:rPr lang="zh-CN" altLang="en-US" dirty="0">
                <a:solidFill>
                  <a:srgbClr val="FF0000"/>
                </a:solidFill>
              </a:rPr>
              <a:t>主存地址寄存器</a:t>
            </a:r>
            <a:r>
              <a:rPr lang="en-US" altLang="zh-CN" dirty="0">
                <a:solidFill>
                  <a:srgbClr val="FF0000"/>
                </a:solidFill>
              </a:rPr>
              <a:t>(MAR</a:t>
            </a:r>
            <a:r>
              <a:rPr lang="zh-CN" altLang="en-US" dirty="0">
                <a:solidFill>
                  <a:srgbClr val="FF0000"/>
                </a:solidFill>
              </a:rPr>
              <a:t> </a:t>
            </a:r>
            <a:r>
              <a:rPr lang="en-US" altLang="zh-CN" dirty="0">
                <a:solidFill>
                  <a:srgbClr val="FF0000"/>
                </a:solidFill>
              </a:rPr>
              <a:t>Memory Address Register):</a:t>
            </a:r>
            <a:r>
              <a:rPr lang="zh-CN" altLang="en-US" dirty="0"/>
              <a:t>存放主存中需要交换的数据的地址</a:t>
            </a:r>
            <a:r>
              <a:rPr lang="en-US" altLang="zh-CN" dirty="0"/>
              <a:t>.DMA</a:t>
            </a:r>
            <a:r>
              <a:rPr lang="zh-CN" altLang="en-US" dirty="0"/>
              <a:t>传送前</a:t>
            </a:r>
            <a:r>
              <a:rPr lang="en-US" altLang="zh-CN" dirty="0"/>
              <a:t>,</a:t>
            </a:r>
            <a:r>
              <a:rPr lang="zh-CN" altLang="en-US" dirty="0"/>
              <a:t>由程序送入首地址</a:t>
            </a:r>
            <a:r>
              <a:rPr lang="en-US" altLang="zh-CN" dirty="0"/>
              <a:t>,</a:t>
            </a:r>
            <a:r>
              <a:rPr lang="zh-CN" altLang="en-US" dirty="0"/>
              <a:t>在</a:t>
            </a:r>
            <a:r>
              <a:rPr lang="en-US" altLang="zh-CN" dirty="0"/>
              <a:t>DMA</a:t>
            </a:r>
            <a:r>
              <a:rPr lang="zh-CN" altLang="en-US" dirty="0"/>
              <a:t>传送中</a:t>
            </a:r>
            <a:r>
              <a:rPr lang="en-US" altLang="zh-CN" dirty="0"/>
              <a:t>,</a:t>
            </a:r>
            <a:r>
              <a:rPr lang="zh-CN" altLang="en-US" dirty="0"/>
              <a:t>每交换一次数据</a:t>
            </a:r>
            <a:r>
              <a:rPr lang="en-US" altLang="zh-CN" dirty="0"/>
              <a:t>,</a:t>
            </a:r>
            <a:r>
              <a:rPr lang="zh-CN" altLang="en-US" dirty="0"/>
              <a:t>把地址寄存器内容加</a:t>
            </a:r>
            <a:r>
              <a:rPr lang="en-US" altLang="zh-CN" dirty="0"/>
              <a:t>1</a:t>
            </a:r>
          </a:p>
          <a:p>
            <a:pPr marL="914400" lvl="1" indent="-457200">
              <a:lnSpc>
                <a:spcPct val="150000"/>
              </a:lnSpc>
              <a:buFont typeface="+mj-lt"/>
              <a:buAutoNum type="arabicPeriod"/>
            </a:pPr>
            <a:r>
              <a:rPr lang="zh-CN" altLang="en-US" dirty="0">
                <a:solidFill>
                  <a:srgbClr val="FF0000"/>
                </a:solidFill>
              </a:rPr>
              <a:t>字计数器</a:t>
            </a:r>
            <a:r>
              <a:rPr lang="en-US" altLang="zh-CN" dirty="0">
                <a:solidFill>
                  <a:srgbClr val="FF0000"/>
                </a:solidFill>
              </a:rPr>
              <a:t>(DC):</a:t>
            </a:r>
            <a:r>
              <a:rPr lang="zh-CN" altLang="en-US" dirty="0"/>
              <a:t>记录传送数据的总字数</a:t>
            </a:r>
            <a:r>
              <a:rPr lang="en-US" altLang="zh-CN" dirty="0"/>
              <a:t>,</a:t>
            </a:r>
            <a:r>
              <a:rPr lang="zh-CN" altLang="en-US" dirty="0"/>
              <a:t>每传送一个字</a:t>
            </a:r>
            <a:r>
              <a:rPr lang="en-US" altLang="zh-CN" dirty="0"/>
              <a:t>,</a:t>
            </a:r>
            <a:r>
              <a:rPr lang="zh-CN" altLang="en-US" dirty="0"/>
              <a:t>字计数器减</a:t>
            </a:r>
            <a:r>
              <a:rPr lang="en-US" altLang="zh-CN" dirty="0"/>
              <a:t>1</a:t>
            </a:r>
          </a:p>
          <a:p>
            <a:pPr marL="914400" lvl="1" indent="-457200">
              <a:lnSpc>
                <a:spcPct val="150000"/>
              </a:lnSpc>
              <a:buFont typeface="+mj-lt"/>
              <a:buAutoNum type="arabicPeriod"/>
            </a:pPr>
            <a:r>
              <a:rPr lang="zh-CN" altLang="en-US" dirty="0">
                <a:solidFill>
                  <a:srgbClr val="FF0000"/>
                </a:solidFill>
              </a:rPr>
              <a:t>数据缓冲寄存器或数据缓冲区</a:t>
            </a:r>
            <a:r>
              <a:rPr lang="en-US" altLang="zh-CN" dirty="0">
                <a:solidFill>
                  <a:srgbClr val="FF0000"/>
                </a:solidFill>
              </a:rPr>
              <a:t>(DR):</a:t>
            </a:r>
            <a:r>
              <a:rPr lang="zh-CN" altLang="en-US" dirty="0"/>
              <a:t>暂存每次传送的数据</a:t>
            </a:r>
          </a:p>
          <a:p>
            <a:pPr lvl="1">
              <a:lnSpc>
                <a:spcPct val="150000"/>
              </a:lnSpc>
            </a:pPr>
            <a:endParaRPr lang="en-US" dirty="0"/>
          </a:p>
        </p:txBody>
      </p:sp>
    </p:spTree>
    <p:extLst>
      <p:ext uri="{BB962C8B-B14F-4D97-AF65-F5344CB8AC3E}">
        <p14:creationId xmlns:p14="http://schemas.microsoft.com/office/powerpoint/2010/main" val="1077252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a:t>
            </a:r>
            <a:r>
              <a:rPr lang="en-US" altLang="zh-CN" dirty="0"/>
              <a:t>DMA</a:t>
            </a:r>
            <a:r>
              <a:rPr lang="zh-CN" altLang="en-US" dirty="0"/>
              <a:t>方式</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dirty="0"/>
              <a:t>需要的逻辑部件</a:t>
            </a:r>
          </a:p>
          <a:p>
            <a:pPr marL="914400" lvl="1" indent="-457200">
              <a:lnSpc>
                <a:spcPct val="150000"/>
              </a:lnSpc>
              <a:buFont typeface="+mj-lt"/>
              <a:buAutoNum type="arabicPeriod" startAt="4"/>
            </a:pPr>
            <a:r>
              <a:rPr lang="zh-CN" altLang="en-US" dirty="0">
                <a:solidFill>
                  <a:srgbClr val="FF0000"/>
                </a:solidFill>
              </a:rPr>
              <a:t>设备地址寄存器</a:t>
            </a:r>
            <a:r>
              <a:rPr lang="en-US" altLang="zh-CN" dirty="0">
                <a:solidFill>
                  <a:srgbClr val="FF0000"/>
                </a:solidFill>
              </a:rPr>
              <a:t>:</a:t>
            </a:r>
            <a:r>
              <a:rPr lang="zh-CN" altLang="en-US" dirty="0"/>
              <a:t>存放</a:t>
            </a:r>
            <a:r>
              <a:rPr lang="en-US" altLang="zh-CN" dirty="0"/>
              <a:t>I/O</a:t>
            </a:r>
            <a:r>
              <a:rPr lang="zh-CN" altLang="en-US" dirty="0"/>
              <a:t>设备信息</a:t>
            </a:r>
            <a:r>
              <a:rPr lang="en-US" altLang="zh-CN" dirty="0"/>
              <a:t>,</a:t>
            </a:r>
            <a:r>
              <a:rPr lang="zh-CN" altLang="en-US" dirty="0"/>
              <a:t>如磁盘的柱面号、磁道号、块号等</a:t>
            </a:r>
          </a:p>
          <a:p>
            <a:pPr marL="914400" lvl="1" indent="-457200">
              <a:lnSpc>
                <a:spcPct val="150000"/>
              </a:lnSpc>
              <a:buFont typeface="+mj-lt"/>
              <a:buAutoNum type="arabicPeriod" startAt="4"/>
            </a:pPr>
            <a:r>
              <a:rPr lang="zh-CN" altLang="en-US" dirty="0">
                <a:solidFill>
                  <a:srgbClr val="FF0000"/>
                </a:solidFill>
              </a:rPr>
              <a:t>中断机制和控制逻辑</a:t>
            </a:r>
            <a:r>
              <a:rPr lang="en-US" altLang="zh-CN" dirty="0">
                <a:solidFill>
                  <a:srgbClr val="FF0000"/>
                </a:solidFill>
              </a:rPr>
              <a:t>:</a:t>
            </a:r>
            <a:r>
              <a:rPr lang="zh-CN" altLang="en-US" dirty="0"/>
              <a:t>用于向</a:t>
            </a:r>
            <a:r>
              <a:rPr lang="en-US" altLang="zh-CN" dirty="0"/>
              <a:t>CPU</a:t>
            </a:r>
            <a:r>
              <a:rPr lang="zh-CN" altLang="en-US" dirty="0"/>
              <a:t>提出</a:t>
            </a:r>
            <a:r>
              <a:rPr lang="en-US" altLang="zh-CN" dirty="0"/>
              <a:t>I/O</a:t>
            </a:r>
            <a:r>
              <a:rPr lang="zh-CN" altLang="en-US" dirty="0"/>
              <a:t>中断请求和保存</a:t>
            </a:r>
            <a:r>
              <a:rPr lang="en-US" altLang="zh-CN" dirty="0"/>
              <a:t>CPU</a:t>
            </a:r>
            <a:r>
              <a:rPr lang="zh-CN" altLang="en-US" dirty="0"/>
              <a:t>发送来的</a:t>
            </a:r>
            <a:r>
              <a:rPr lang="en-US" altLang="zh-CN" dirty="0"/>
              <a:t>I/O</a:t>
            </a:r>
            <a:r>
              <a:rPr lang="zh-CN" altLang="en-US" dirty="0"/>
              <a:t>命令及管理</a:t>
            </a:r>
            <a:r>
              <a:rPr lang="en-US" altLang="zh-CN" dirty="0"/>
              <a:t>DMA</a:t>
            </a:r>
            <a:r>
              <a:rPr lang="zh-CN" altLang="en-US" dirty="0"/>
              <a:t>的传送过程</a:t>
            </a:r>
          </a:p>
          <a:p>
            <a:pPr lvl="1">
              <a:lnSpc>
                <a:spcPct val="150000"/>
              </a:lnSpc>
            </a:pPr>
            <a:endParaRPr lang="en-US" dirty="0"/>
          </a:p>
        </p:txBody>
      </p:sp>
    </p:spTree>
    <p:extLst>
      <p:ext uri="{BB962C8B-B14F-4D97-AF65-F5344CB8AC3E}">
        <p14:creationId xmlns:p14="http://schemas.microsoft.com/office/powerpoint/2010/main" val="1823227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a:t>
            </a:r>
            <a:r>
              <a:rPr lang="en-US" altLang="zh-CN" dirty="0"/>
              <a:t>DMA</a:t>
            </a:r>
            <a:r>
              <a:rPr lang="zh-CN" altLang="en-US" dirty="0"/>
              <a:t>控制器</a:t>
            </a:r>
            <a:endParaRPr lang="en-US" dirty="0"/>
          </a:p>
        </p:txBody>
      </p:sp>
      <p:grpSp>
        <p:nvGrpSpPr>
          <p:cNvPr id="4" name="Group 3"/>
          <p:cNvGrpSpPr>
            <a:grpSpLocks/>
          </p:cNvGrpSpPr>
          <p:nvPr/>
        </p:nvGrpSpPr>
        <p:grpSpPr bwMode="auto">
          <a:xfrm>
            <a:off x="375716" y="1690689"/>
            <a:ext cx="8229600" cy="4800600"/>
            <a:chOff x="288" y="768"/>
            <a:chExt cx="5184" cy="3024"/>
          </a:xfrm>
        </p:grpSpPr>
        <p:sp>
          <p:nvSpPr>
            <p:cNvPr id="5" name="Rectangle 4"/>
            <p:cNvSpPr>
              <a:spLocks noChangeArrowheads="1"/>
            </p:cNvSpPr>
            <p:nvPr/>
          </p:nvSpPr>
          <p:spPr bwMode="auto">
            <a:xfrm>
              <a:off x="3600" y="2016"/>
              <a:ext cx="384" cy="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kumimoji="1" lang="en-US" altLang="zh-CN" sz="2400">
                  <a:latin typeface="Times New Roman" charset="0"/>
                  <a:ea typeface="宋体" charset="0"/>
                </a:rPr>
                <a:t>I/O</a:t>
              </a:r>
            </a:p>
            <a:p>
              <a:pPr algn="ctr" eaLnBrk="1" hangingPunct="1"/>
              <a:r>
                <a:rPr kumimoji="1" lang="zh-CN" altLang="en-US" sz="2400">
                  <a:latin typeface="Times New Roman" charset="0"/>
                  <a:ea typeface="隶书" charset="0"/>
                </a:rPr>
                <a:t>控</a:t>
              </a:r>
            </a:p>
            <a:p>
              <a:pPr algn="ctr" eaLnBrk="1" hangingPunct="1"/>
              <a:r>
                <a:rPr kumimoji="1" lang="zh-CN" altLang="en-US" sz="2400">
                  <a:latin typeface="Times New Roman" charset="0"/>
                  <a:ea typeface="隶书" charset="0"/>
                </a:rPr>
                <a:t>制</a:t>
              </a:r>
            </a:p>
            <a:p>
              <a:pPr algn="ctr" eaLnBrk="1" hangingPunct="1"/>
              <a:r>
                <a:rPr kumimoji="1" lang="zh-CN" altLang="en-US" sz="2400">
                  <a:latin typeface="Times New Roman" charset="0"/>
                  <a:ea typeface="隶书" charset="0"/>
                </a:rPr>
                <a:t>逻</a:t>
              </a:r>
            </a:p>
            <a:p>
              <a:pPr algn="ctr" eaLnBrk="1" hangingPunct="1"/>
              <a:r>
                <a:rPr kumimoji="1" lang="zh-CN" altLang="en-US" sz="2400">
                  <a:latin typeface="Times New Roman" charset="0"/>
                  <a:ea typeface="隶书" charset="0"/>
                </a:rPr>
                <a:t>辑</a:t>
              </a:r>
            </a:p>
          </p:txBody>
        </p:sp>
        <p:sp>
          <p:nvSpPr>
            <p:cNvPr id="6" name="Rectangle 5"/>
            <p:cNvSpPr>
              <a:spLocks noChangeArrowheads="1"/>
            </p:cNvSpPr>
            <p:nvPr/>
          </p:nvSpPr>
          <p:spPr bwMode="auto">
            <a:xfrm>
              <a:off x="2736" y="1968"/>
              <a:ext cx="52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kumimoji="1" lang="en-US" altLang="zh-CN" sz="2400">
                  <a:latin typeface="Times New Roman" charset="0"/>
                  <a:ea typeface="宋体" charset="0"/>
                </a:rPr>
                <a:t>DR</a:t>
              </a:r>
            </a:p>
          </p:txBody>
        </p:sp>
        <p:sp>
          <p:nvSpPr>
            <p:cNvPr id="7" name="Rectangle 6"/>
            <p:cNvSpPr>
              <a:spLocks noChangeArrowheads="1"/>
            </p:cNvSpPr>
            <p:nvPr/>
          </p:nvSpPr>
          <p:spPr bwMode="auto">
            <a:xfrm>
              <a:off x="4416" y="2016"/>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endParaRPr kumimoji="1" lang="zh-CN" altLang="zh-CN" sz="2400">
                <a:latin typeface="Times New Roman" charset="0"/>
                <a:ea typeface="宋体" charset="0"/>
              </a:endParaRPr>
            </a:p>
          </p:txBody>
        </p:sp>
        <p:sp>
          <p:nvSpPr>
            <p:cNvPr id="8" name="Rectangle 7"/>
            <p:cNvSpPr>
              <a:spLocks noChangeArrowheads="1"/>
            </p:cNvSpPr>
            <p:nvPr/>
          </p:nvSpPr>
          <p:spPr bwMode="auto">
            <a:xfrm>
              <a:off x="288" y="1776"/>
              <a:ext cx="624"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9" name="Rectangle 8"/>
            <p:cNvSpPr>
              <a:spLocks noChangeArrowheads="1"/>
            </p:cNvSpPr>
            <p:nvPr/>
          </p:nvSpPr>
          <p:spPr bwMode="auto">
            <a:xfrm>
              <a:off x="1296" y="1776"/>
              <a:ext cx="624"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10" name="Rectangle 9"/>
            <p:cNvSpPr>
              <a:spLocks noChangeArrowheads="1"/>
            </p:cNvSpPr>
            <p:nvPr/>
          </p:nvSpPr>
          <p:spPr bwMode="auto">
            <a:xfrm>
              <a:off x="2400" y="1776"/>
              <a:ext cx="2928" cy="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11" name="Rectangle 10"/>
            <p:cNvSpPr>
              <a:spLocks noChangeArrowheads="1"/>
            </p:cNvSpPr>
            <p:nvPr/>
          </p:nvSpPr>
          <p:spPr bwMode="auto">
            <a:xfrm>
              <a:off x="2736" y="2304"/>
              <a:ext cx="52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kumimoji="1" lang="en-US" altLang="zh-CN" sz="2400">
                  <a:latin typeface="Times New Roman" charset="0"/>
                  <a:ea typeface="宋体" charset="0"/>
                </a:rPr>
                <a:t>MAR</a:t>
              </a:r>
            </a:p>
          </p:txBody>
        </p:sp>
        <p:sp>
          <p:nvSpPr>
            <p:cNvPr id="12" name="Rectangle 11"/>
            <p:cNvSpPr>
              <a:spLocks noChangeArrowheads="1"/>
            </p:cNvSpPr>
            <p:nvPr/>
          </p:nvSpPr>
          <p:spPr bwMode="auto">
            <a:xfrm>
              <a:off x="2736" y="2640"/>
              <a:ext cx="52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kumimoji="1" lang="en-US" altLang="zh-CN" sz="2400">
                  <a:latin typeface="Times New Roman" charset="0"/>
                  <a:ea typeface="宋体" charset="0"/>
                </a:rPr>
                <a:t>DC</a:t>
              </a:r>
            </a:p>
          </p:txBody>
        </p:sp>
        <p:sp>
          <p:nvSpPr>
            <p:cNvPr id="13" name="Rectangle 12"/>
            <p:cNvSpPr>
              <a:spLocks noChangeArrowheads="1"/>
            </p:cNvSpPr>
            <p:nvPr/>
          </p:nvSpPr>
          <p:spPr bwMode="auto">
            <a:xfrm>
              <a:off x="2736" y="2976"/>
              <a:ext cx="52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kumimoji="1" lang="en-US" altLang="zh-CN" sz="2400">
                  <a:latin typeface="Times New Roman" charset="0"/>
                  <a:ea typeface="宋体" charset="0"/>
                </a:rPr>
                <a:t>CR</a:t>
              </a:r>
            </a:p>
          </p:txBody>
        </p:sp>
        <p:sp>
          <p:nvSpPr>
            <p:cNvPr id="14" name="Rectangle 13"/>
            <p:cNvSpPr>
              <a:spLocks noChangeArrowheads="1"/>
            </p:cNvSpPr>
            <p:nvPr/>
          </p:nvSpPr>
          <p:spPr bwMode="auto">
            <a:xfrm>
              <a:off x="4416" y="2880"/>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endParaRPr kumimoji="1" lang="zh-CN" altLang="zh-CN" sz="2400">
                <a:latin typeface="Times New Roman" charset="0"/>
                <a:ea typeface="宋体" charset="0"/>
              </a:endParaRPr>
            </a:p>
          </p:txBody>
        </p:sp>
        <p:sp>
          <p:nvSpPr>
            <p:cNvPr id="15" name="Text Box 14"/>
            <p:cNvSpPr txBox="1">
              <a:spLocks noChangeArrowheads="1"/>
            </p:cNvSpPr>
            <p:nvPr/>
          </p:nvSpPr>
          <p:spPr bwMode="auto">
            <a:xfrm>
              <a:off x="4521" y="2448"/>
              <a:ext cx="42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spcBef>
                  <a:spcPct val="50000"/>
                </a:spcBef>
              </a:pPr>
              <a:r>
                <a:rPr kumimoji="1" lang="en-US" altLang="zh-CN" b="1">
                  <a:latin typeface="Times New Roman" charset="0"/>
                  <a:ea typeface="宋体" charset="0"/>
                </a:rPr>
                <a:t>...</a:t>
              </a:r>
            </a:p>
          </p:txBody>
        </p:sp>
        <p:sp>
          <p:nvSpPr>
            <p:cNvPr id="16" name="Line 15"/>
            <p:cNvSpPr>
              <a:spLocks noChangeShapeType="1"/>
            </p:cNvSpPr>
            <p:nvPr/>
          </p:nvSpPr>
          <p:spPr bwMode="auto">
            <a:xfrm>
              <a:off x="576" y="3792"/>
              <a:ext cx="32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6"/>
            <p:cNvSpPr>
              <a:spLocks noChangeShapeType="1"/>
            </p:cNvSpPr>
            <p:nvPr/>
          </p:nvSpPr>
          <p:spPr bwMode="auto">
            <a:xfrm>
              <a:off x="576" y="340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a:off x="1584" y="340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a:off x="3792" y="340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Text Box 19"/>
            <p:cNvSpPr txBox="1">
              <a:spLocks noChangeArrowheads="1"/>
            </p:cNvSpPr>
            <p:nvPr/>
          </p:nvSpPr>
          <p:spPr bwMode="auto">
            <a:xfrm>
              <a:off x="1920" y="350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spcBef>
                  <a:spcPct val="50000"/>
                </a:spcBef>
              </a:pPr>
              <a:r>
                <a:rPr kumimoji="1" lang="zh-CN" altLang="en-US" sz="2400">
                  <a:latin typeface="Times New Roman" charset="0"/>
                  <a:ea typeface="隶书" charset="0"/>
                </a:rPr>
                <a:t>系统总线</a:t>
              </a:r>
            </a:p>
          </p:txBody>
        </p:sp>
        <p:sp>
          <p:nvSpPr>
            <p:cNvPr id="21" name="Text Box 20"/>
            <p:cNvSpPr txBox="1">
              <a:spLocks noChangeArrowheads="1"/>
            </p:cNvSpPr>
            <p:nvPr/>
          </p:nvSpPr>
          <p:spPr bwMode="auto">
            <a:xfrm>
              <a:off x="288" y="1488"/>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spcBef>
                  <a:spcPct val="50000"/>
                </a:spcBef>
              </a:pPr>
              <a:r>
                <a:rPr kumimoji="1" lang="en-US" altLang="zh-CN" sz="2400">
                  <a:latin typeface="Times New Roman" charset="0"/>
                  <a:ea typeface="宋体" charset="0"/>
                </a:rPr>
                <a:t>CPU</a:t>
              </a:r>
            </a:p>
          </p:txBody>
        </p:sp>
        <p:sp>
          <p:nvSpPr>
            <p:cNvPr id="22" name="Text Box 21"/>
            <p:cNvSpPr txBox="1">
              <a:spLocks noChangeArrowheads="1"/>
            </p:cNvSpPr>
            <p:nvPr/>
          </p:nvSpPr>
          <p:spPr bwMode="auto">
            <a:xfrm>
              <a:off x="1296" y="1488"/>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spcBef>
                  <a:spcPct val="50000"/>
                </a:spcBef>
              </a:pPr>
              <a:r>
                <a:rPr kumimoji="1" lang="zh-CN" altLang="en-US" sz="2400">
                  <a:latin typeface="Times New Roman" charset="0"/>
                  <a:ea typeface="隶书" charset="0"/>
                </a:rPr>
                <a:t>内存</a:t>
              </a:r>
            </a:p>
          </p:txBody>
        </p:sp>
        <p:sp>
          <p:nvSpPr>
            <p:cNvPr id="23" name="Text Box 22"/>
            <p:cNvSpPr txBox="1">
              <a:spLocks noChangeArrowheads="1"/>
            </p:cNvSpPr>
            <p:nvPr/>
          </p:nvSpPr>
          <p:spPr bwMode="auto">
            <a:xfrm>
              <a:off x="2256" y="1440"/>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spcBef>
                  <a:spcPct val="50000"/>
                </a:spcBef>
              </a:pPr>
              <a:r>
                <a:rPr kumimoji="1" lang="zh-CN" altLang="en-US" sz="2400">
                  <a:latin typeface="Times New Roman" charset="0"/>
                  <a:ea typeface="隶书" charset="0"/>
                </a:rPr>
                <a:t>主机</a:t>
              </a:r>
              <a:r>
                <a:rPr kumimoji="1" lang="en-US" altLang="zh-CN" sz="2400">
                  <a:latin typeface="Times New Roman" charset="0"/>
                  <a:ea typeface="隶书" charset="0"/>
                </a:rPr>
                <a:t>-</a:t>
              </a:r>
              <a:r>
                <a:rPr kumimoji="1" lang="zh-CN" altLang="en-US" sz="2400">
                  <a:latin typeface="Times New Roman" charset="0"/>
                  <a:ea typeface="隶书" charset="0"/>
                </a:rPr>
                <a:t>控制器接口</a:t>
              </a:r>
            </a:p>
          </p:txBody>
        </p:sp>
        <p:sp>
          <p:nvSpPr>
            <p:cNvPr id="24" name="Text Box 23"/>
            <p:cNvSpPr txBox="1">
              <a:spLocks noChangeArrowheads="1"/>
            </p:cNvSpPr>
            <p:nvPr/>
          </p:nvSpPr>
          <p:spPr bwMode="auto">
            <a:xfrm>
              <a:off x="3792" y="1440"/>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spcBef>
                  <a:spcPct val="50000"/>
                </a:spcBef>
              </a:pPr>
              <a:r>
                <a:rPr kumimoji="1" lang="zh-CN" altLang="en-US" sz="2400">
                  <a:latin typeface="Times New Roman" charset="0"/>
                  <a:ea typeface="隶书" charset="0"/>
                </a:rPr>
                <a:t>控制器</a:t>
              </a:r>
              <a:r>
                <a:rPr kumimoji="1" lang="en-US" altLang="zh-CN" sz="2400">
                  <a:latin typeface="Times New Roman" charset="0"/>
                  <a:ea typeface="宋体" charset="0"/>
                </a:rPr>
                <a:t>-</a:t>
              </a:r>
              <a:r>
                <a:rPr kumimoji="1" lang="zh-CN" altLang="en-US" sz="2400">
                  <a:latin typeface="Times New Roman" charset="0"/>
                  <a:ea typeface="隶书" charset="0"/>
                </a:rPr>
                <a:t>设备接口</a:t>
              </a:r>
            </a:p>
          </p:txBody>
        </p:sp>
        <p:sp>
          <p:nvSpPr>
            <p:cNvPr id="25" name="Text Box 24"/>
            <p:cNvSpPr txBox="1">
              <a:spLocks noChangeArrowheads="1"/>
            </p:cNvSpPr>
            <p:nvPr/>
          </p:nvSpPr>
          <p:spPr bwMode="auto">
            <a:xfrm>
              <a:off x="3984" y="350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spcBef>
                  <a:spcPct val="50000"/>
                </a:spcBef>
              </a:pPr>
              <a:r>
                <a:rPr kumimoji="1" lang="en-US" altLang="zh-CN" sz="2400">
                  <a:latin typeface="Times New Roman" charset="0"/>
                  <a:ea typeface="宋体" charset="0"/>
                </a:rPr>
                <a:t>DMA</a:t>
              </a:r>
              <a:r>
                <a:rPr kumimoji="1" lang="zh-CN" altLang="en-US" sz="2400">
                  <a:latin typeface="Times New Roman" charset="0"/>
                  <a:ea typeface="隶书" charset="0"/>
                </a:rPr>
                <a:t>控制器</a:t>
              </a:r>
            </a:p>
          </p:txBody>
        </p:sp>
        <p:sp>
          <p:nvSpPr>
            <p:cNvPr id="26" name="Rectangle 25"/>
            <p:cNvSpPr>
              <a:spLocks noChangeArrowheads="1"/>
            </p:cNvSpPr>
            <p:nvPr/>
          </p:nvSpPr>
          <p:spPr bwMode="auto">
            <a:xfrm>
              <a:off x="1632" y="2112"/>
              <a:ext cx="192" cy="6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7" name="Line 26"/>
            <p:cNvSpPr>
              <a:spLocks noChangeShapeType="1"/>
            </p:cNvSpPr>
            <p:nvPr/>
          </p:nvSpPr>
          <p:spPr bwMode="auto">
            <a:xfrm>
              <a:off x="1488" y="211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a:off x="1488" y="273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a:off x="1562" y="2112"/>
              <a:ext cx="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29"/>
            <p:cNvSpPr txBox="1">
              <a:spLocks noChangeArrowheads="1"/>
            </p:cNvSpPr>
            <p:nvPr/>
          </p:nvSpPr>
          <p:spPr bwMode="auto">
            <a:xfrm>
              <a:off x="1056" y="225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spcBef>
                  <a:spcPct val="50000"/>
                </a:spcBef>
              </a:pPr>
              <a:r>
                <a:rPr kumimoji="1" lang="en-US" altLang="en-US" sz="2400">
                  <a:latin typeface="Times New Roman" charset="0"/>
                  <a:ea typeface="宋体" charset="0"/>
                </a:rPr>
                <a:t>count</a:t>
              </a:r>
              <a:endParaRPr kumimoji="1" lang="en-US" altLang="zh-CN" sz="2400">
                <a:latin typeface="Times New Roman" charset="0"/>
                <a:ea typeface="宋体" charset="0"/>
              </a:endParaRPr>
            </a:p>
          </p:txBody>
        </p:sp>
        <p:sp>
          <p:nvSpPr>
            <p:cNvPr id="31" name="Line 30"/>
            <p:cNvSpPr>
              <a:spLocks noChangeShapeType="1"/>
            </p:cNvSpPr>
            <p:nvPr/>
          </p:nvSpPr>
          <p:spPr bwMode="auto">
            <a:xfrm flipH="1" flipV="1">
              <a:off x="1824" y="2112"/>
              <a:ext cx="91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1"/>
            <p:cNvSpPr>
              <a:spLocks noChangeShapeType="1"/>
            </p:cNvSpPr>
            <p:nvPr/>
          </p:nvSpPr>
          <p:spPr bwMode="auto">
            <a:xfrm flipH="1" flipV="1">
              <a:off x="1562" y="2304"/>
              <a:ext cx="1174"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Oval 32"/>
            <p:cNvSpPr>
              <a:spLocks noChangeArrowheads="1"/>
            </p:cNvSpPr>
            <p:nvPr/>
          </p:nvSpPr>
          <p:spPr bwMode="auto">
            <a:xfrm>
              <a:off x="4521" y="768"/>
              <a:ext cx="615" cy="48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kumimoji="1" lang="zh-CN" altLang="en-US" sz="2400">
                  <a:latin typeface="Times New Roman" charset="0"/>
                  <a:ea typeface="隶书" charset="0"/>
                </a:rPr>
                <a:t>驱动器</a:t>
              </a:r>
            </a:p>
          </p:txBody>
        </p:sp>
        <p:sp>
          <p:nvSpPr>
            <p:cNvPr id="34" name="Line 33"/>
            <p:cNvSpPr>
              <a:spLocks noChangeShapeType="1"/>
            </p:cNvSpPr>
            <p:nvPr/>
          </p:nvSpPr>
          <p:spPr bwMode="auto">
            <a:xfrm>
              <a:off x="4848" y="1248"/>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56699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5.0 </a:t>
            </a:r>
            <a:r>
              <a:rPr lang="zh-CN" altLang="en-US" dirty="0"/>
              <a:t>引言</a:t>
            </a:r>
          </a:p>
        </p:txBody>
      </p:sp>
      <p:sp>
        <p:nvSpPr>
          <p:cNvPr id="3" name="内容占位符 2"/>
          <p:cNvSpPr>
            <a:spLocks noGrp="1"/>
          </p:cNvSpPr>
          <p:nvPr>
            <p:ph idx="1"/>
          </p:nvPr>
        </p:nvSpPr>
        <p:spPr/>
        <p:txBody>
          <a:bodyPr/>
          <a:lstStyle/>
          <a:p>
            <a:pPr>
              <a:lnSpc>
                <a:spcPct val="200000"/>
              </a:lnSpc>
            </a:pPr>
            <a:r>
              <a:rPr lang="zh-CN" altLang="en-US" dirty="0"/>
              <a:t>计算机的外围设备分为两类：</a:t>
            </a:r>
          </a:p>
          <a:p>
            <a:pPr lvl="1">
              <a:lnSpc>
                <a:spcPct val="200000"/>
              </a:lnSpc>
            </a:pPr>
            <a:r>
              <a:rPr lang="zh-CN" altLang="en-US" dirty="0">
                <a:solidFill>
                  <a:srgbClr val="FF0000"/>
                </a:solidFill>
              </a:rPr>
              <a:t>存储型设备：</a:t>
            </a:r>
            <a:r>
              <a:rPr lang="zh-CN" altLang="en-US" dirty="0"/>
              <a:t>作为主存的扩充，以存储大量持久性信息和快速检索为目标</a:t>
            </a:r>
            <a:endParaRPr lang="en-US" altLang="zh-CN" dirty="0"/>
          </a:p>
          <a:p>
            <a:pPr lvl="1">
              <a:lnSpc>
                <a:spcPct val="200000"/>
              </a:lnSpc>
            </a:pPr>
            <a:r>
              <a:rPr lang="en-US" altLang="zh-CN" dirty="0">
                <a:solidFill>
                  <a:srgbClr val="FF0000"/>
                </a:solidFill>
              </a:rPr>
              <a:t>I/O</a:t>
            </a:r>
            <a:r>
              <a:rPr lang="zh-CN" altLang="en-US" dirty="0">
                <a:solidFill>
                  <a:srgbClr val="FF0000"/>
                </a:solidFill>
              </a:rPr>
              <a:t>型设备：</a:t>
            </a:r>
            <a:r>
              <a:rPr lang="zh-CN" altLang="en-US" dirty="0"/>
              <a:t>把外界信息输入计算机，把计算结果输出，完成人机交互</a:t>
            </a:r>
          </a:p>
          <a:p>
            <a:pPr>
              <a:lnSpc>
                <a:spcPct val="200000"/>
              </a:lnSpc>
            </a:pPr>
            <a:endParaRPr lang="zh-CN" altLang="en-US" dirty="0"/>
          </a:p>
        </p:txBody>
      </p:sp>
    </p:spTree>
    <p:extLst>
      <p:ext uri="{BB962C8B-B14F-4D97-AF65-F5344CB8AC3E}">
        <p14:creationId xmlns:p14="http://schemas.microsoft.com/office/powerpoint/2010/main" val="341212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a:t>
            </a:r>
            <a:r>
              <a:rPr lang="en-US" altLang="zh-CN" dirty="0"/>
              <a:t>DMA</a:t>
            </a:r>
            <a:r>
              <a:rPr lang="zh-CN" altLang="en-US" dirty="0"/>
              <a:t> 过程</a:t>
            </a:r>
            <a:endParaRPr lang="en-US" dirty="0"/>
          </a:p>
        </p:txBody>
      </p:sp>
      <p:grpSp>
        <p:nvGrpSpPr>
          <p:cNvPr id="4" name="Group 4"/>
          <p:cNvGrpSpPr>
            <a:grpSpLocks/>
          </p:cNvGrpSpPr>
          <p:nvPr/>
        </p:nvGrpSpPr>
        <p:grpSpPr bwMode="auto">
          <a:xfrm>
            <a:off x="628650" y="1690689"/>
            <a:ext cx="6907213" cy="5146675"/>
            <a:chOff x="384" y="720"/>
            <a:chExt cx="4351" cy="3242"/>
          </a:xfrm>
        </p:grpSpPr>
        <p:grpSp>
          <p:nvGrpSpPr>
            <p:cNvPr id="5" name="Group 5"/>
            <p:cNvGrpSpPr>
              <a:grpSpLocks/>
            </p:cNvGrpSpPr>
            <p:nvPr/>
          </p:nvGrpSpPr>
          <p:grpSpPr bwMode="auto">
            <a:xfrm>
              <a:off x="384" y="1603"/>
              <a:ext cx="931" cy="701"/>
              <a:chOff x="2697" y="1596"/>
              <a:chExt cx="1440" cy="1248"/>
            </a:xfrm>
          </p:grpSpPr>
          <p:sp>
            <p:nvSpPr>
              <p:cNvPr id="44" name="Text Box 6"/>
              <p:cNvSpPr txBox="1">
                <a:spLocks noChangeArrowheads="1"/>
              </p:cNvSpPr>
              <p:nvPr/>
            </p:nvSpPr>
            <p:spPr bwMode="auto">
              <a:xfrm>
                <a:off x="2697" y="1596"/>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1400" b="1">
                    <a:solidFill>
                      <a:srgbClr val="990000"/>
                    </a:solidFill>
                    <a:latin typeface="华文新魏" charset="0"/>
                    <a:ea typeface="华文新魏" charset="0"/>
                  </a:rPr>
                  <a:t>I/O</a:t>
                </a:r>
                <a:r>
                  <a:rPr lang="zh-CN" altLang="en-US" sz="1400" b="1">
                    <a:solidFill>
                      <a:srgbClr val="990000"/>
                    </a:solidFill>
                    <a:latin typeface="华文新魏" charset="0"/>
                    <a:ea typeface="华文新魏" charset="0"/>
                  </a:rPr>
                  <a:t>中断处理程序</a:t>
                </a:r>
              </a:p>
            </p:txBody>
          </p:sp>
          <p:sp>
            <p:nvSpPr>
              <p:cNvPr id="45" name="Text Box 7"/>
              <p:cNvSpPr txBox="1">
                <a:spLocks noChangeArrowheads="1"/>
              </p:cNvSpPr>
              <p:nvPr/>
            </p:nvSpPr>
            <p:spPr bwMode="auto">
              <a:xfrm>
                <a:off x="2697" y="1908"/>
                <a:ext cx="144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spcBef>
                    <a:spcPts val="775"/>
                  </a:spcBef>
                </a:pPr>
                <a:r>
                  <a:rPr lang="zh-CN" altLang="en-US" sz="2000" b="1">
                    <a:solidFill>
                      <a:srgbClr val="990000"/>
                    </a:solidFill>
                    <a:latin typeface="华文新魏" charset="0"/>
                    <a:ea typeface="华文新魏" charset="0"/>
                  </a:rPr>
                  <a:t>处理</a:t>
                </a:r>
                <a:r>
                  <a:rPr lang="en-US" altLang="zh-CN" sz="2000" b="1">
                    <a:solidFill>
                      <a:srgbClr val="990000"/>
                    </a:solidFill>
                    <a:latin typeface="华文新魏" charset="0"/>
                    <a:ea typeface="华文新魏" charset="0"/>
                  </a:rPr>
                  <a:t>DMA</a:t>
                </a:r>
              </a:p>
              <a:p>
                <a:pPr algn="ctr"/>
                <a:r>
                  <a:rPr lang="en-US" altLang="zh-CN" sz="2000" b="1">
                    <a:solidFill>
                      <a:srgbClr val="990000"/>
                    </a:solidFill>
                    <a:latin typeface="华文新魏" charset="0"/>
                    <a:ea typeface="华文新魏" charset="0"/>
                  </a:rPr>
                  <a:t>I/O</a:t>
                </a:r>
                <a:r>
                  <a:rPr lang="zh-CN" altLang="en-US" sz="2000" b="1">
                    <a:solidFill>
                      <a:srgbClr val="990000"/>
                    </a:solidFill>
                    <a:latin typeface="华文新魏" charset="0"/>
                    <a:ea typeface="华文新魏" charset="0"/>
                  </a:rPr>
                  <a:t>结束中断</a:t>
                </a:r>
              </a:p>
            </p:txBody>
          </p:sp>
        </p:grpSp>
        <p:sp>
          <p:nvSpPr>
            <p:cNvPr id="6" name="Text Box 8"/>
            <p:cNvSpPr txBox="1">
              <a:spLocks noChangeArrowheads="1"/>
            </p:cNvSpPr>
            <p:nvPr/>
          </p:nvSpPr>
          <p:spPr bwMode="auto">
            <a:xfrm>
              <a:off x="2087" y="720"/>
              <a:ext cx="6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2000" b="1">
                  <a:solidFill>
                    <a:srgbClr val="990000"/>
                  </a:solidFill>
                  <a:latin typeface="华文新魏" charset="0"/>
                  <a:ea typeface="华文新魏" charset="0"/>
                </a:rPr>
                <a:t>现行程序</a:t>
              </a:r>
            </a:p>
          </p:txBody>
        </p:sp>
        <p:sp>
          <p:nvSpPr>
            <p:cNvPr id="7" name="Text Box 9"/>
            <p:cNvSpPr txBox="1">
              <a:spLocks noChangeArrowheads="1"/>
            </p:cNvSpPr>
            <p:nvPr/>
          </p:nvSpPr>
          <p:spPr bwMode="auto">
            <a:xfrm>
              <a:off x="1977" y="1239"/>
              <a:ext cx="903" cy="248"/>
            </a:xfrm>
            <a:prstGeom prst="rect">
              <a:avLst/>
            </a:prstGeom>
            <a:solidFill>
              <a:srgbClr val="FFFFFF"/>
            </a:solidFill>
            <a:ln w="9525">
              <a:solidFill>
                <a:srgbClr val="000000"/>
              </a:solidFill>
              <a:miter lim="800000"/>
              <a:headEnd/>
              <a:tailEnd/>
            </a:ln>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endParaRPr lang="zh-CN" altLang="zh-CN" sz="900" b="1">
                <a:solidFill>
                  <a:srgbClr val="990000"/>
                </a:solidFill>
                <a:latin typeface="华文新魏" charset="0"/>
                <a:ea typeface="华文新魏" charset="0"/>
              </a:endParaRPr>
            </a:p>
          </p:txBody>
        </p:sp>
        <p:sp>
          <p:nvSpPr>
            <p:cNvPr id="8" name="Text Box 10"/>
            <p:cNvSpPr txBox="1">
              <a:spLocks noChangeArrowheads="1"/>
            </p:cNvSpPr>
            <p:nvPr/>
          </p:nvSpPr>
          <p:spPr bwMode="auto">
            <a:xfrm>
              <a:off x="1968" y="960"/>
              <a:ext cx="912" cy="336"/>
            </a:xfrm>
            <a:prstGeom prst="rect">
              <a:avLst/>
            </a:prstGeom>
            <a:solidFill>
              <a:srgbClr val="FFFFFF"/>
            </a:solidFill>
            <a:ln w="9525">
              <a:solidFill>
                <a:srgbClr val="000000"/>
              </a:solidFill>
              <a:miter lim="800000"/>
              <a:headEnd/>
              <a:tailEnd/>
            </a:ln>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600" b="1">
                  <a:solidFill>
                    <a:srgbClr val="990000"/>
                  </a:solidFill>
                  <a:latin typeface="华文新魏" charset="0"/>
                  <a:ea typeface="华文新魏" charset="0"/>
                </a:rPr>
                <a:t>启动</a:t>
              </a:r>
              <a:r>
                <a:rPr lang="en-US" altLang="zh-CN" sz="1600" b="1">
                  <a:solidFill>
                    <a:srgbClr val="990000"/>
                  </a:solidFill>
                  <a:latin typeface="华文新魏" charset="0"/>
                  <a:ea typeface="华文新魏" charset="0"/>
                </a:rPr>
                <a:t>I/O</a:t>
              </a:r>
            </a:p>
            <a:p>
              <a:pPr algn="ctr"/>
              <a:r>
                <a:rPr lang="zh-CN" altLang="en-US" sz="1600" b="1">
                  <a:solidFill>
                    <a:srgbClr val="990000"/>
                  </a:solidFill>
                  <a:latin typeface="华文新魏" charset="0"/>
                  <a:ea typeface="华文新魏" charset="0"/>
                </a:rPr>
                <a:t>（读操作）</a:t>
              </a:r>
            </a:p>
          </p:txBody>
        </p:sp>
        <p:sp>
          <p:nvSpPr>
            <p:cNvPr id="9" name="Text Box 11"/>
            <p:cNvSpPr txBox="1">
              <a:spLocks noChangeArrowheads="1"/>
            </p:cNvSpPr>
            <p:nvPr/>
          </p:nvSpPr>
          <p:spPr bwMode="auto">
            <a:xfrm>
              <a:off x="1977" y="1487"/>
              <a:ext cx="903" cy="745"/>
            </a:xfrm>
            <a:prstGeom prst="rect">
              <a:avLst/>
            </a:prstGeom>
            <a:solidFill>
              <a:srgbClr val="FFFFFF"/>
            </a:solidFill>
            <a:ln w="9525">
              <a:solidFill>
                <a:srgbClr val="000000"/>
              </a:solidFill>
              <a:miter lim="800000"/>
              <a:headEnd/>
              <a:tailEnd/>
            </a:ln>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endParaRPr lang="en-US" altLang="zh-CN" sz="900" b="1">
                <a:solidFill>
                  <a:srgbClr val="990000"/>
                </a:solidFill>
                <a:latin typeface="华文新魏" charset="0"/>
                <a:ea typeface="华文新魏" charset="0"/>
              </a:endParaRPr>
            </a:p>
            <a:p>
              <a:pPr algn="ctr"/>
              <a:r>
                <a:rPr lang="zh-CN" altLang="en-US" sz="2000" b="1">
                  <a:solidFill>
                    <a:srgbClr val="990000"/>
                  </a:solidFill>
                  <a:latin typeface="华文新魏" charset="0"/>
                  <a:ea typeface="华文新魏" charset="0"/>
                </a:rPr>
                <a:t>继续执行</a:t>
              </a:r>
            </a:p>
            <a:p>
              <a:pPr algn="ctr"/>
              <a:endParaRPr lang="en-US" altLang="zh-CN" sz="2000" b="1">
                <a:solidFill>
                  <a:srgbClr val="990000"/>
                </a:solidFill>
                <a:latin typeface="华文新魏" charset="0"/>
                <a:ea typeface="华文新魏" charset="0"/>
              </a:endParaRPr>
            </a:p>
          </p:txBody>
        </p:sp>
        <p:sp>
          <p:nvSpPr>
            <p:cNvPr id="10" name="Text Box 12"/>
            <p:cNvSpPr txBox="1">
              <a:spLocks noChangeArrowheads="1"/>
            </p:cNvSpPr>
            <p:nvPr/>
          </p:nvSpPr>
          <p:spPr bwMode="auto">
            <a:xfrm>
              <a:off x="1977" y="1797"/>
              <a:ext cx="903" cy="247"/>
            </a:xfrm>
            <a:prstGeom prst="rect">
              <a:avLst/>
            </a:prstGeom>
            <a:solidFill>
              <a:srgbClr val="FFFFFF"/>
            </a:solidFill>
            <a:ln w="9525">
              <a:solidFill>
                <a:srgbClr val="000000"/>
              </a:solidFill>
              <a:miter lim="800000"/>
              <a:headEnd/>
              <a:tailEnd/>
            </a:ln>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2000" b="1">
                  <a:solidFill>
                    <a:srgbClr val="990000"/>
                  </a:solidFill>
                  <a:latin typeface="华文新魏" charset="0"/>
                  <a:ea typeface="华文新魏" charset="0"/>
                </a:rPr>
                <a:t>第</a:t>
              </a:r>
              <a:r>
                <a:rPr lang="en-US" altLang="zh-CN" sz="2000" b="1">
                  <a:solidFill>
                    <a:srgbClr val="990000"/>
                  </a:solidFill>
                  <a:latin typeface="华文新魏" charset="0"/>
                  <a:ea typeface="华文新魏" charset="0"/>
                </a:rPr>
                <a:t>K</a:t>
              </a:r>
              <a:r>
                <a:rPr lang="zh-CN" altLang="en-US" sz="2000" b="1">
                  <a:solidFill>
                    <a:srgbClr val="990000"/>
                  </a:solidFill>
                  <a:latin typeface="华文新魏" charset="0"/>
                  <a:ea typeface="华文新魏" charset="0"/>
                </a:rPr>
                <a:t>条指令</a:t>
              </a:r>
            </a:p>
          </p:txBody>
        </p:sp>
        <p:sp>
          <p:nvSpPr>
            <p:cNvPr id="11" name="Text Box 13"/>
            <p:cNvSpPr txBox="1">
              <a:spLocks noChangeArrowheads="1"/>
            </p:cNvSpPr>
            <p:nvPr/>
          </p:nvSpPr>
          <p:spPr bwMode="auto">
            <a:xfrm>
              <a:off x="1977" y="2044"/>
              <a:ext cx="903" cy="249"/>
            </a:xfrm>
            <a:prstGeom prst="rect">
              <a:avLst/>
            </a:prstGeom>
            <a:solidFill>
              <a:srgbClr val="FFFFFF"/>
            </a:solidFill>
            <a:ln w="9525">
              <a:solidFill>
                <a:srgbClr val="000000"/>
              </a:solidFill>
              <a:miter lim="800000"/>
              <a:headEnd/>
              <a:tailEnd/>
            </a:ln>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800" b="1">
                  <a:solidFill>
                    <a:srgbClr val="990000"/>
                  </a:solidFill>
                  <a:latin typeface="华文新魏" charset="0"/>
                  <a:ea typeface="华文新魏" charset="0"/>
                </a:rPr>
                <a:t>第</a:t>
              </a:r>
              <a:r>
                <a:rPr lang="en-US" altLang="zh-CN" sz="1800" b="1">
                  <a:solidFill>
                    <a:srgbClr val="990000"/>
                  </a:solidFill>
                  <a:latin typeface="华文新魏" charset="0"/>
                  <a:ea typeface="华文新魏" charset="0"/>
                </a:rPr>
                <a:t>K</a:t>
              </a:r>
              <a:r>
                <a:rPr lang="zh-CN" altLang="en-US" sz="1800" b="1">
                  <a:solidFill>
                    <a:srgbClr val="990000"/>
                  </a:solidFill>
                  <a:latin typeface="华文新魏" charset="0"/>
                  <a:ea typeface="华文新魏" charset="0"/>
                </a:rPr>
                <a:t>＋</a:t>
              </a:r>
              <a:r>
                <a:rPr lang="en-US" altLang="zh-CN" sz="1800" b="1">
                  <a:solidFill>
                    <a:srgbClr val="990000"/>
                  </a:solidFill>
                  <a:latin typeface="华文新魏" charset="0"/>
                  <a:ea typeface="华文新魏" charset="0"/>
                </a:rPr>
                <a:t>1</a:t>
              </a:r>
              <a:r>
                <a:rPr lang="zh-CN" altLang="en-US" sz="1800" b="1">
                  <a:solidFill>
                    <a:srgbClr val="990000"/>
                  </a:solidFill>
                  <a:latin typeface="华文新魏" charset="0"/>
                  <a:ea typeface="华文新魏" charset="0"/>
                </a:rPr>
                <a:t>条指令</a:t>
              </a:r>
            </a:p>
            <a:p>
              <a:pPr algn="ctr"/>
              <a:endParaRPr lang="en-US" altLang="zh-CN" sz="900" b="1">
                <a:solidFill>
                  <a:srgbClr val="990000"/>
                </a:solidFill>
                <a:latin typeface="华文新魏" charset="0"/>
                <a:ea typeface="华文新魏" charset="0"/>
              </a:endParaRPr>
            </a:p>
          </p:txBody>
        </p:sp>
        <p:sp>
          <p:nvSpPr>
            <p:cNvPr id="12" name="Text Box 14"/>
            <p:cNvSpPr txBox="1">
              <a:spLocks noChangeArrowheads="1"/>
            </p:cNvSpPr>
            <p:nvPr/>
          </p:nvSpPr>
          <p:spPr bwMode="auto">
            <a:xfrm>
              <a:off x="1977" y="2296"/>
              <a:ext cx="903" cy="680"/>
            </a:xfrm>
            <a:prstGeom prst="rect">
              <a:avLst/>
            </a:prstGeom>
            <a:solidFill>
              <a:srgbClr val="FFFFFF"/>
            </a:solidFill>
            <a:ln w="9525">
              <a:solidFill>
                <a:srgbClr val="000000"/>
              </a:solidFill>
              <a:miter lim="800000"/>
              <a:headEnd/>
              <a:tailEnd/>
            </a:ln>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endParaRPr lang="zh-CN" altLang="zh-CN" sz="900" b="1">
                <a:solidFill>
                  <a:srgbClr val="990000"/>
                </a:solidFill>
                <a:latin typeface="华文新魏" charset="0"/>
                <a:ea typeface="华文新魏" charset="0"/>
              </a:endParaRPr>
            </a:p>
          </p:txBody>
        </p:sp>
        <p:sp>
          <p:nvSpPr>
            <p:cNvPr id="13" name="Text Box 15"/>
            <p:cNvSpPr txBox="1">
              <a:spLocks noChangeArrowheads="1"/>
            </p:cNvSpPr>
            <p:nvPr/>
          </p:nvSpPr>
          <p:spPr bwMode="auto">
            <a:xfrm>
              <a:off x="2890" y="960"/>
              <a:ext cx="6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2000" b="1">
                  <a:solidFill>
                    <a:srgbClr val="990000"/>
                  </a:solidFill>
                  <a:latin typeface="华文新魏" charset="0"/>
                  <a:ea typeface="华文新魏" charset="0"/>
                </a:rPr>
                <a:t>启动命令</a:t>
              </a:r>
            </a:p>
          </p:txBody>
        </p:sp>
        <p:sp>
          <p:nvSpPr>
            <p:cNvPr id="14" name="Text Box 16"/>
            <p:cNvSpPr txBox="1">
              <a:spLocks noChangeArrowheads="1"/>
            </p:cNvSpPr>
            <p:nvPr/>
          </p:nvSpPr>
          <p:spPr bwMode="auto">
            <a:xfrm>
              <a:off x="2890" y="1218"/>
              <a:ext cx="6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600" b="1">
                  <a:solidFill>
                    <a:srgbClr val="990000"/>
                  </a:solidFill>
                  <a:latin typeface="华文新魏" charset="0"/>
                  <a:ea typeface="华文新魏" charset="0"/>
                </a:rPr>
                <a:t>返回原程序</a:t>
              </a:r>
            </a:p>
          </p:txBody>
        </p:sp>
        <p:sp>
          <p:nvSpPr>
            <p:cNvPr id="15" name="Line 17"/>
            <p:cNvSpPr>
              <a:spLocks noChangeShapeType="1"/>
            </p:cNvSpPr>
            <p:nvPr/>
          </p:nvSpPr>
          <p:spPr bwMode="auto">
            <a:xfrm flipV="1">
              <a:off x="2859" y="1166"/>
              <a:ext cx="773" cy="0"/>
            </a:xfrm>
            <a:prstGeom prst="line">
              <a:avLst/>
            </a:prstGeom>
            <a:noFill/>
            <a:ln w="9525">
              <a:solidFill>
                <a:srgbClr val="000000"/>
              </a:solidFill>
              <a:prstDash val="dash"/>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Text Box 18"/>
            <p:cNvSpPr txBox="1">
              <a:spLocks noChangeArrowheads="1"/>
            </p:cNvSpPr>
            <p:nvPr/>
          </p:nvSpPr>
          <p:spPr bwMode="auto">
            <a:xfrm>
              <a:off x="1425" y="1603"/>
              <a:ext cx="5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600" b="1">
                  <a:solidFill>
                    <a:srgbClr val="990000"/>
                  </a:solidFill>
                  <a:latin typeface="华文新魏" charset="0"/>
                  <a:ea typeface="华文新魏" charset="0"/>
                </a:rPr>
                <a:t>响应中断</a:t>
              </a:r>
            </a:p>
          </p:txBody>
        </p:sp>
        <p:sp>
          <p:nvSpPr>
            <p:cNvPr id="17" name="Text Box 19"/>
            <p:cNvSpPr txBox="1">
              <a:spLocks noChangeArrowheads="1"/>
            </p:cNvSpPr>
            <p:nvPr/>
          </p:nvSpPr>
          <p:spPr bwMode="auto">
            <a:xfrm>
              <a:off x="1315" y="2302"/>
              <a:ext cx="55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600" b="1">
                  <a:solidFill>
                    <a:srgbClr val="990000"/>
                  </a:solidFill>
                  <a:latin typeface="华文新魏" charset="0"/>
                  <a:ea typeface="华文新魏" charset="0"/>
                </a:rPr>
                <a:t>返回断点</a:t>
              </a:r>
            </a:p>
          </p:txBody>
        </p:sp>
        <p:sp>
          <p:nvSpPr>
            <p:cNvPr id="18" name="Line 20"/>
            <p:cNvSpPr>
              <a:spLocks noChangeShapeType="1"/>
            </p:cNvSpPr>
            <p:nvPr/>
          </p:nvSpPr>
          <p:spPr bwMode="auto">
            <a:xfrm flipV="1">
              <a:off x="1756" y="2039"/>
              <a:ext cx="221" cy="263"/>
            </a:xfrm>
            <a:prstGeom prst="line">
              <a:avLst/>
            </a:prstGeom>
            <a:noFill/>
            <a:ln w="9525">
              <a:solidFill>
                <a:srgbClr val="000000"/>
              </a:solidFill>
              <a:prstDash val="dash"/>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9" name="Line 21"/>
            <p:cNvSpPr>
              <a:spLocks noChangeShapeType="1"/>
            </p:cNvSpPr>
            <p:nvPr/>
          </p:nvSpPr>
          <p:spPr bwMode="auto">
            <a:xfrm flipH="1" flipV="1">
              <a:off x="1315" y="1777"/>
              <a:ext cx="441" cy="0"/>
            </a:xfrm>
            <a:prstGeom prst="line">
              <a:avLst/>
            </a:prstGeom>
            <a:noFill/>
            <a:ln w="9525">
              <a:solidFill>
                <a:srgbClr val="000000"/>
              </a:solidFill>
              <a:prstDash val="dash"/>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0" name="Text Box 22"/>
            <p:cNvSpPr txBox="1">
              <a:spLocks noChangeArrowheads="1"/>
            </p:cNvSpPr>
            <p:nvPr/>
          </p:nvSpPr>
          <p:spPr bwMode="auto">
            <a:xfrm>
              <a:off x="3852" y="991"/>
              <a:ext cx="70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1800" b="1">
                  <a:solidFill>
                    <a:srgbClr val="990000"/>
                  </a:solidFill>
                  <a:latin typeface="华文新魏" charset="0"/>
                  <a:ea typeface="华文新魏" charset="0"/>
                </a:rPr>
                <a:t>DMA</a:t>
              </a:r>
              <a:r>
                <a:rPr lang="zh-CN" altLang="en-US" sz="1800" b="1">
                  <a:solidFill>
                    <a:srgbClr val="990000"/>
                  </a:solidFill>
                  <a:latin typeface="华文新魏" charset="0"/>
                  <a:ea typeface="华文新魏" charset="0"/>
                </a:rPr>
                <a:t>工作</a:t>
              </a:r>
            </a:p>
          </p:txBody>
        </p:sp>
        <p:sp>
          <p:nvSpPr>
            <p:cNvPr id="21" name="Text Box 23"/>
            <p:cNvSpPr txBox="1">
              <a:spLocks noChangeArrowheads="1"/>
            </p:cNvSpPr>
            <p:nvPr/>
          </p:nvSpPr>
          <p:spPr bwMode="auto">
            <a:xfrm>
              <a:off x="3852" y="1253"/>
              <a:ext cx="55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600" b="1">
                  <a:solidFill>
                    <a:srgbClr val="990000"/>
                  </a:solidFill>
                  <a:latin typeface="华文新魏" charset="0"/>
                  <a:ea typeface="华文新魏" charset="0"/>
                </a:rPr>
                <a:t>传输准备</a:t>
              </a:r>
            </a:p>
          </p:txBody>
        </p:sp>
        <p:sp>
          <p:nvSpPr>
            <p:cNvPr id="22" name="Text Box 24"/>
            <p:cNvSpPr txBox="1">
              <a:spLocks noChangeArrowheads="1"/>
            </p:cNvSpPr>
            <p:nvPr/>
          </p:nvSpPr>
          <p:spPr bwMode="auto">
            <a:xfrm>
              <a:off x="3852" y="1603"/>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1800" b="1">
                  <a:solidFill>
                    <a:srgbClr val="990000"/>
                  </a:solidFill>
                  <a:latin typeface="华文新魏" charset="0"/>
                  <a:ea typeface="华文新魏" charset="0"/>
                </a:rPr>
                <a:t>DMA</a:t>
              </a:r>
              <a:r>
                <a:rPr lang="zh-CN" altLang="en-US" sz="1800" b="1">
                  <a:solidFill>
                    <a:srgbClr val="990000"/>
                  </a:solidFill>
                  <a:latin typeface="华文新魏" charset="0"/>
                  <a:ea typeface="华文新魏" charset="0"/>
                </a:rPr>
                <a:t>向内存发出询问</a:t>
              </a:r>
            </a:p>
          </p:txBody>
        </p:sp>
        <p:sp>
          <p:nvSpPr>
            <p:cNvPr id="23" name="Text Box 25"/>
            <p:cNvSpPr txBox="1">
              <a:spLocks noChangeArrowheads="1"/>
            </p:cNvSpPr>
            <p:nvPr/>
          </p:nvSpPr>
          <p:spPr bwMode="auto">
            <a:xfrm>
              <a:off x="3744" y="2112"/>
              <a:ext cx="8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800" b="1">
                  <a:solidFill>
                    <a:srgbClr val="990000"/>
                  </a:solidFill>
                  <a:latin typeface="华文新魏" charset="0"/>
                  <a:ea typeface="华文新魏" charset="0"/>
                </a:rPr>
                <a:t>挪用内存周期读</a:t>
              </a:r>
              <a:r>
                <a:rPr lang="en-US" altLang="zh-CN" sz="1800" b="1">
                  <a:solidFill>
                    <a:srgbClr val="990000"/>
                  </a:solidFill>
                  <a:latin typeface="华文新魏" charset="0"/>
                  <a:ea typeface="华文新魏" charset="0"/>
                </a:rPr>
                <a:t>/</a:t>
              </a:r>
              <a:r>
                <a:rPr lang="zh-CN" altLang="en-US" sz="1800" b="1">
                  <a:solidFill>
                    <a:srgbClr val="990000"/>
                  </a:solidFill>
                  <a:latin typeface="华文新魏" charset="0"/>
                  <a:ea typeface="华文新魏" charset="0"/>
                </a:rPr>
                <a:t>写操作</a:t>
              </a:r>
            </a:p>
          </p:txBody>
        </p:sp>
        <p:sp>
          <p:nvSpPr>
            <p:cNvPr id="24" name="Text Box 26"/>
            <p:cNvSpPr txBox="1">
              <a:spLocks noChangeArrowheads="1"/>
            </p:cNvSpPr>
            <p:nvPr/>
          </p:nvSpPr>
          <p:spPr bwMode="auto">
            <a:xfrm>
              <a:off x="3852" y="2651"/>
              <a:ext cx="66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600" b="1">
                  <a:solidFill>
                    <a:srgbClr val="990000"/>
                  </a:solidFill>
                  <a:latin typeface="华文新魏" charset="0"/>
                  <a:ea typeface="华文新魏" charset="0"/>
                </a:rPr>
                <a:t>修改内存地址和计数</a:t>
              </a:r>
            </a:p>
          </p:txBody>
        </p:sp>
        <p:sp>
          <p:nvSpPr>
            <p:cNvPr id="25" name="Text Box 27"/>
            <p:cNvSpPr txBox="1">
              <a:spLocks noChangeArrowheads="1"/>
            </p:cNvSpPr>
            <p:nvPr/>
          </p:nvSpPr>
          <p:spPr bwMode="auto">
            <a:xfrm>
              <a:off x="3852" y="3176"/>
              <a:ext cx="5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1400" b="1">
                  <a:solidFill>
                    <a:srgbClr val="990000"/>
                  </a:solidFill>
                  <a:latin typeface="华文新魏" charset="0"/>
                  <a:ea typeface="华文新魏" charset="0"/>
                </a:rPr>
                <a:t>&lt;</a:t>
              </a:r>
              <a:r>
                <a:rPr lang="zh-CN" altLang="en-US" sz="1400" b="1">
                  <a:solidFill>
                    <a:srgbClr val="990000"/>
                  </a:solidFill>
                  <a:latin typeface="华文新魏" charset="0"/>
                  <a:ea typeface="华文新魏" charset="0"/>
                </a:rPr>
                <a:t>块结束</a:t>
              </a:r>
              <a:r>
                <a:rPr lang="en-US" altLang="zh-CN" sz="900" b="1">
                  <a:solidFill>
                    <a:srgbClr val="990000"/>
                  </a:solidFill>
                  <a:latin typeface="华文新魏" charset="0"/>
                  <a:ea typeface="华文新魏" charset="0"/>
                </a:rPr>
                <a:t>&gt;</a:t>
              </a:r>
            </a:p>
          </p:txBody>
        </p:sp>
        <p:sp>
          <p:nvSpPr>
            <p:cNvPr id="26" name="Text Box 28"/>
            <p:cNvSpPr txBox="1">
              <a:spLocks noChangeArrowheads="1"/>
            </p:cNvSpPr>
            <p:nvPr/>
          </p:nvSpPr>
          <p:spPr bwMode="auto">
            <a:xfrm>
              <a:off x="3852" y="3525"/>
              <a:ext cx="55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400" b="1">
                  <a:solidFill>
                    <a:srgbClr val="990000"/>
                  </a:solidFill>
                  <a:latin typeface="华文新魏" charset="0"/>
                  <a:ea typeface="华文新魏" charset="0"/>
                </a:rPr>
                <a:t>发</a:t>
              </a:r>
              <a:r>
                <a:rPr lang="en-US" altLang="zh-CN" sz="1400" b="1">
                  <a:solidFill>
                    <a:srgbClr val="990000"/>
                  </a:solidFill>
                  <a:latin typeface="华文新魏" charset="0"/>
                  <a:ea typeface="华文新魏" charset="0"/>
                </a:rPr>
                <a:t>I/O</a:t>
              </a:r>
              <a:r>
                <a:rPr lang="zh-CN" altLang="en-US" sz="1400" b="1">
                  <a:solidFill>
                    <a:srgbClr val="990000"/>
                  </a:solidFill>
                  <a:latin typeface="华文新魏" charset="0"/>
                  <a:ea typeface="华文新魏" charset="0"/>
                </a:rPr>
                <a:t>结束 </a:t>
              </a:r>
            </a:p>
          </p:txBody>
        </p:sp>
        <p:sp>
          <p:nvSpPr>
            <p:cNvPr id="27" name="Text Box 29"/>
            <p:cNvSpPr txBox="1">
              <a:spLocks noChangeArrowheads="1"/>
            </p:cNvSpPr>
            <p:nvPr/>
          </p:nvSpPr>
          <p:spPr bwMode="auto">
            <a:xfrm>
              <a:off x="3631" y="3088"/>
              <a:ext cx="22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1400" b="1">
                  <a:solidFill>
                    <a:srgbClr val="990000"/>
                  </a:solidFill>
                  <a:latin typeface="华文新魏" charset="0"/>
                  <a:ea typeface="华文新魏" charset="0"/>
                </a:rPr>
                <a:t>未</a:t>
              </a:r>
            </a:p>
          </p:txBody>
        </p:sp>
        <p:sp>
          <p:nvSpPr>
            <p:cNvPr id="28" name="Line 30"/>
            <p:cNvSpPr>
              <a:spLocks noChangeShapeType="1"/>
            </p:cNvSpPr>
            <p:nvPr/>
          </p:nvSpPr>
          <p:spPr bwMode="auto">
            <a:xfrm>
              <a:off x="4073" y="1428"/>
              <a:ext cx="0" cy="175"/>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Line 31"/>
            <p:cNvSpPr>
              <a:spLocks noChangeShapeType="1"/>
            </p:cNvSpPr>
            <p:nvPr/>
          </p:nvSpPr>
          <p:spPr bwMode="auto">
            <a:xfrm>
              <a:off x="4073" y="1952"/>
              <a:ext cx="0" cy="175"/>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 name="Line 32"/>
            <p:cNvSpPr>
              <a:spLocks noChangeShapeType="1"/>
            </p:cNvSpPr>
            <p:nvPr/>
          </p:nvSpPr>
          <p:spPr bwMode="auto">
            <a:xfrm>
              <a:off x="4073" y="2477"/>
              <a:ext cx="0" cy="174"/>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 name="Line 33"/>
            <p:cNvSpPr>
              <a:spLocks noChangeShapeType="1"/>
            </p:cNvSpPr>
            <p:nvPr/>
          </p:nvSpPr>
          <p:spPr bwMode="auto">
            <a:xfrm>
              <a:off x="4073" y="3001"/>
              <a:ext cx="0" cy="175"/>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2" name="Line 34"/>
            <p:cNvSpPr>
              <a:spLocks noChangeShapeType="1"/>
            </p:cNvSpPr>
            <p:nvPr/>
          </p:nvSpPr>
          <p:spPr bwMode="auto">
            <a:xfrm flipH="1">
              <a:off x="3631" y="3263"/>
              <a:ext cx="221"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3" name="Line 35"/>
            <p:cNvSpPr>
              <a:spLocks noChangeShapeType="1"/>
            </p:cNvSpPr>
            <p:nvPr/>
          </p:nvSpPr>
          <p:spPr bwMode="auto">
            <a:xfrm>
              <a:off x="3631" y="1515"/>
              <a:ext cx="331"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4" name="Line 36"/>
            <p:cNvSpPr>
              <a:spLocks noChangeShapeType="1"/>
            </p:cNvSpPr>
            <p:nvPr/>
          </p:nvSpPr>
          <p:spPr bwMode="auto">
            <a:xfrm>
              <a:off x="3852" y="1515"/>
              <a:ext cx="0" cy="0"/>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5" name="Line 37"/>
            <p:cNvSpPr>
              <a:spLocks noChangeShapeType="1"/>
            </p:cNvSpPr>
            <p:nvPr/>
          </p:nvSpPr>
          <p:spPr bwMode="auto">
            <a:xfrm>
              <a:off x="3631" y="1515"/>
              <a:ext cx="0" cy="1748"/>
            </a:xfrm>
            <a:prstGeom prst="line">
              <a:avLst/>
            </a:prstGeom>
            <a:noFill/>
            <a:ln w="9525">
              <a:solidFill>
                <a:srgbClr val="000000"/>
              </a:solidFill>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 name="Line 38"/>
            <p:cNvSpPr>
              <a:spLocks noChangeShapeType="1"/>
            </p:cNvSpPr>
            <p:nvPr/>
          </p:nvSpPr>
          <p:spPr bwMode="auto">
            <a:xfrm>
              <a:off x="4073" y="3350"/>
              <a:ext cx="0" cy="175"/>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 name="Rectangle 39"/>
            <p:cNvSpPr>
              <a:spLocks noChangeArrowheads="1"/>
            </p:cNvSpPr>
            <p:nvPr/>
          </p:nvSpPr>
          <p:spPr bwMode="auto">
            <a:xfrm>
              <a:off x="3521" y="1253"/>
              <a:ext cx="1214" cy="2534"/>
            </a:xfrm>
            <a:prstGeom prst="rect">
              <a:avLst/>
            </a:prstGeom>
            <a:noFill/>
            <a:ln w="9525">
              <a:solidFill>
                <a:srgbClr val="000000"/>
              </a:solidFill>
              <a:miter lim="800000"/>
              <a:headEnd/>
              <a:tailEnd type="none" w="sm" len="me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38" name="Line 40"/>
            <p:cNvSpPr>
              <a:spLocks noChangeShapeType="1"/>
            </p:cNvSpPr>
            <p:nvPr/>
          </p:nvSpPr>
          <p:spPr bwMode="auto">
            <a:xfrm>
              <a:off x="4183" y="3700"/>
              <a:ext cx="0" cy="262"/>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9" name="Line 41"/>
            <p:cNvSpPr>
              <a:spLocks noChangeShapeType="1"/>
            </p:cNvSpPr>
            <p:nvPr/>
          </p:nvSpPr>
          <p:spPr bwMode="auto">
            <a:xfrm flipH="1">
              <a:off x="3301" y="2024"/>
              <a:ext cx="33" cy="1938"/>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0" name="Line 42"/>
            <p:cNvSpPr>
              <a:spLocks noChangeShapeType="1"/>
            </p:cNvSpPr>
            <p:nvPr/>
          </p:nvSpPr>
          <p:spPr bwMode="auto">
            <a:xfrm>
              <a:off x="3301" y="3962"/>
              <a:ext cx="882" cy="0"/>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 name="Line 43"/>
            <p:cNvSpPr>
              <a:spLocks noChangeShapeType="1"/>
            </p:cNvSpPr>
            <p:nvPr/>
          </p:nvSpPr>
          <p:spPr bwMode="auto">
            <a:xfrm flipH="1">
              <a:off x="2880" y="2024"/>
              <a:ext cx="442" cy="0"/>
            </a:xfrm>
            <a:prstGeom prst="line">
              <a:avLst/>
            </a:prstGeom>
            <a:noFill/>
            <a:ln w="9525">
              <a:solidFill>
                <a:srgbClr val="000000"/>
              </a:solidFill>
              <a:prstDash val="dash"/>
              <a:round/>
              <a:headEnd/>
              <a:tailEnd type="stealth"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2" name="Line 44"/>
            <p:cNvSpPr>
              <a:spLocks noChangeShapeType="1"/>
            </p:cNvSpPr>
            <p:nvPr/>
          </p:nvSpPr>
          <p:spPr bwMode="auto">
            <a:xfrm>
              <a:off x="1315" y="2302"/>
              <a:ext cx="441" cy="0"/>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3" name="Line 45"/>
            <p:cNvSpPr>
              <a:spLocks noChangeShapeType="1"/>
            </p:cNvSpPr>
            <p:nvPr/>
          </p:nvSpPr>
          <p:spPr bwMode="auto">
            <a:xfrm>
              <a:off x="1756" y="1777"/>
              <a:ext cx="221" cy="262"/>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grpSp>
    </p:spTree>
    <p:extLst>
      <p:ext uri="{BB962C8B-B14F-4D97-AF65-F5344CB8AC3E}">
        <p14:creationId xmlns:p14="http://schemas.microsoft.com/office/powerpoint/2010/main" val="1095410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：通道方式</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zh-CN" altLang="en-US" dirty="0"/>
              <a:t>为获得</a:t>
            </a:r>
            <a:r>
              <a:rPr lang="en-US" altLang="zh-CN" dirty="0"/>
              <a:t>CPU</a:t>
            </a:r>
            <a:r>
              <a:rPr lang="zh-CN" altLang="en-US" dirty="0"/>
              <a:t>和外围设备间更高的并行工作能力，也为了</a:t>
            </a:r>
            <a:r>
              <a:rPr lang="zh-CN" altLang="en-US" dirty="0">
                <a:solidFill>
                  <a:srgbClr val="0070C0"/>
                </a:solidFill>
              </a:rPr>
              <a:t>让种类繁多，物理特性各异的外围设备能以标准的接口连接到系统中</a:t>
            </a:r>
            <a:r>
              <a:rPr lang="zh-CN" altLang="en-US" dirty="0"/>
              <a:t>，计算机系统引入了</a:t>
            </a:r>
            <a:r>
              <a:rPr lang="zh-CN" altLang="en-US" dirty="0">
                <a:solidFill>
                  <a:srgbClr val="FF0000"/>
                </a:solidFill>
              </a:rPr>
              <a:t>自成独立体系的通道结构</a:t>
            </a:r>
          </a:p>
          <a:p>
            <a:pPr>
              <a:lnSpc>
                <a:spcPct val="150000"/>
              </a:lnSpc>
            </a:pPr>
            <a:r>
              <a:rPr lang="zh-CN" altLang="en-US" dirty="0"/>
              <a:t>通道也叫输入输出</a:t>
            </a:r>
            <a:r>
              <a:rPr lang="zh-CN" altLang="en-US" dirty="0">
                <a:solidFill>
                  <a:srgbClr val="FF0000"/>
                </a:solidFill>
              </a:rPr>
              <a:t>处理器</a:t>
            </a:r>
            <a:r>
              <a:rPr lang="en-US" altLang="zh-CN" dirty="0">
                <a:solidFill>
                  <a:srgbClr val="FF0000"/>
                </a:solidFill>
              </a:rPr>
              <a:t>.</a:t>
            </a:r>
            <a:r>
              <a:rPr lang="zh-CN" altLang="en-US" dirty="0"/>
              <a:t>通道是</a:t>
            </a:r>
            <a:r>
              <a:rPr lang="zh-CN" altLang="en-US" dirty="0">
                <a:solidFill>
                  <a:srgbClr val="0070C0"/>
                </a:solidFill>
              </a:rPr>
              <a:t>独立于</a:t>
            </a:r>
            <a:r>
              <a:rPr lang="en-US" altLang="zh-CN" dirty="0">
                <a:solidFill>
                  <a:srgbClr val="0070C0"/>
                </a:solidFill>
              </a:rPr>
              <a:t>CPU</a:t>
            </a:r>
            <a:r>
              <a:rPr lang="zh-CN" altLang="en-US" dirty="0">
                <a:solidFill>
                  <a:srgbClr val="0070C0"/>
                </a:solidFill>
              </a:rPr>
              <a:t>的专门负责数据输入</a:t>
            </a:r>
            <a:r>
              <a:rPr lang="en-US" altLang="zh-CN" dirty="0">
                <a:solidFill>
                  <a:srgbClr val="0070C0"/>
                </a:solidFill>
              </a:rPr>
              <a:t>/</a:t>
            </a:r>
            <a:r>
              <a:rPr lang="zh-CN" altLang="en-US" dirty="0">
                <a:solidFill>
                  <a:srgbClr val="0070C0"/>
                </a:solidFill>
              </a:rPr>
              <a:t>输出传输工作的处理机</a:t>
            </a:r>
            <a:r>
              <a:rPr lang="zh-CN" altLang="en-US" dirty="0"/>
              <a:t>，对外部设备实现统一管理，代替</a:t>
            </a:r>
            <a:r>
              <a:rPr lang="en-US" altLang="zh-CN" dirty="0"/>
              <a:t>CPU</a:t>
            </a:r>
            <a:r>
              <a:rPr lang="zh-CN" altLang="en-US" dirty="0"/>
              <a:t>对输入</a:t>
            </a:r>
            <a:r>
              <a:rPr lang="en-US" altLang="zh-CN" dirty="0"/>
              <a:t>/</a:t>
            </a:r>
            <a:r>
              <a:rPr lang="zh-CN" altLang="en-US" dirty="0"/>
              <a:t>输出操作进行控制，从而使输入，输出操作可与</a:t>
            </a:r>
            <a:r>
              <a:rPr lang="en-US" altLang="zh-CN" dirty="0"/>
              <a:t>CPU</a:t>
            </a:r>
            <a:r>
              <a:rPr lang="zh-CN" altLang="en-US" dirty="0"/>
              <a:t>并行操作</a:t>
            </a:r>
          </a:p>
        </p:txBody>
      </p:sp>
    </p:spTree>
    <p:extLst>
      <p:ext uri="{BB962C8B-B14F-4D97-AF65-F5344CB8AC3E}">
        <p14:creationId xmlns:p14="http://schemas.microsoft.com/office/powerpoint/2010/main" val="1118856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：通道方式</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zh-CN" altLang="en-US" dirty="0"/>
              <a:t>通道负责管理设备与内存之间的数据传送的一切工作</a:t>
            </a:r>
          </a:p>
          <a:p>
            <a:pPr>
              <a:lnSpc>
                <a:spcPct val="150000"/>
              </a:lnSpc>
            </a:pPr>
            <a:r>
              <a:rPr lang="zh-CN" altLang="en-US" dirty="0"/>
              <a:t>能完成主存和外围设备间的信息传送，与</a:t>
            </a:r>
            <a:r>
              <a:rPr lang="en-US" altLang="zh-CN" dirty="0"/>
              <a:t>CPU</a:t>
            </a:r>
            <a:r>
              <a:rPr lang="zh-CN" altLang="en-US" dirty="0"/>
              <a:t>并行地执行操作。通道技术解决了</a:t>
            </a:r>
            <a:r>
              <a:rPr lang="en-US" altLang="zh-CN" dirty="0"/>
              <a:t>I/O</a:t>
            </a:r>
            <a:r>
              <a:rPr lang="zh-CN" altLang="en-US" dirty="0"/>
              <a:t>操作的独立性和各部件工作的并行性</a:t>
            </a:r>
          </a:p>
          <a:p>
            <a:pPr lvl="1">
              <a:lnSpc>
                <a:spcPct val="150000"/>
              </a:lnSpc>
            </a:pPr>
            <a:r>
              <a:rPr lang="zh-CN" altLang="en-US" dirty="0"/>
              <a:t>外围设备和</a:t>
            </a:r>
            <a:r>
              <a:rPr lang="en-US" altLang="zh-CN" dirty="0"/>
              <a:t>CPU</a:t>
            </a:r>
            <a:r>
              <a:rPr lang="zh-CN" altLang="en-US" dirty="0"/>
              <a:t>能实现</a:t>
            </a:r>
            <a:r>
              <a:rPr lang="zh-CN" altLang="en-US" dirty="0">
                <a:solidFill>
                  <a:srgbClr val="C3370B"/>
                </a:solidFill>
              </a:rPr>
              <a:t>并行操作</a:t>
            </a:r>
          </a:p>
          <a:p>
            <a:pPr lvl="1">
              <a:lnSpc>
                <a:spcPct val="150000"/>
              </a:lnSpc>
            </a:pPr>
            <a:r>
              <a:rPr lang="zh-CN" altLang="en-US" dirty="0"/>
              <a:t>通道和通道之间能实现</a:t>
            </a:r>
            <a:r>
              <a:rPr lang="zh-CN" altLang="en-US" dirty="0">
                <a:solidFill>
                  <a:srgbClr val="C3370B"/>
                </a:solidFill>
              </a:rPr>
              <a:t>并行操作</a:t>
            </a:r>
          </a:p>
          <a:p>
            <a:pPr lvl="1">
              <a:lnSpc>
                <a:spcPct val="150000"/>
              </a:lnSpc>
            </a:pPr>
            <a:r>
              <a:rPr lang="zh-CN" altLang="en-US" dirty="0"/>
              <a:t>各通道上的外围设备也能实现</a:t>
            </a:r>
            <a:r>
              <a:rPr lang="zh-CN" altLang="en-US" dirty="0">
                <a:solidFill>
                  <a:srgbClr val="C3370B"/>
                </a:solidFill>
              </a:rPr>
              <a:t>并行操作</a:t>
            </a:r>
            <a:r>
              <a:rPr lang="zh-CN" altLang="en-US" dirty="0"/>
              <a:t>，达到提高整个系统效率这一根本目的</a:t>
            </a:r>
          </a:p>
          <a:p>
            <a:pPr>
              <a:lnSpc>
                <a:spcPct val="150000"/>
              </a:lnSpc>
            </a:pPr>
            <a:endParaRPr lang="en-US" dirty="0"/>
          </a:p>
        </p:txBody>
      </p:sp>
    </p:spTree>
    <p:extLst>
      <p:ext uri="{BB962C8B-B14F-4D97-AF65-F5344CB8AC3E}">
        <p14:creationId xmlns:p14="http://schemas.microsoft.com/office/powerpoint/2010/main" val="1741266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：通道</a:t>
            </a:r>
            <a:r>
              <a:rPr lang="en-US" altLang="zh-CN" dirty="0"/>
              <a:t>I/O</a:t>
            </a:r>
            <a:r>
              <a:rPr lang="zh-CN" altLang="en-US" dirty="0"/>
              <a:t>过程</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US" altLang="zh-CN" dirty="0"/>
              <a:t>CPU</a:t>
            </a:r>
            <a:r>
              <a:rPr lang="zh-CN" altLang="en-US" dirty="0"/>
              <a:t>在执行主程序时遇到</a:t>
            </a:r>
            <a:r>
              <a:rPr lang="en-US" altLang="zh-CN" dirty="0"/>
              <a:t>I/O</a:t>
            </a:r>
            <a:r>
              <a:rPr lang="zh-CN" altLang="en-US" dirty="0"/>
              <a:t>请求，它启动</a:t>
            </a:r>
            <a:r>
              <a:rPr lang="zh-CN" altLang="en-US" dirty="0">
                <a:solidFill>
                  <a:srgbClr val="0070C0"/>
                </a:solidFill>
              </a:rPr>
              <a:t>指定通道</a:t>
            </a:r>
            <a:r>
              <a:rPr lang="zh-CN" altLang="en-US" dirty="0"/>
              <a:t>上选定的外围设备，一旦启动成功，通道开始控制外围设备进行操作</a:t>
            </a:r>
          </a:p>
          <a:p>
            <a:pPr marL="457200" indent="-457200">
              <a:lnSpc>
                <a:spcPct val="150000"/>
              </a:lnSpc>
              <a:buFont typeface="+mj-lt"/>
              <a:buAutoNum type="arabicPeriod"/>
            </a:pPr>
            <a:r>
              <a:rPr lang="en-US" altLang="zh-CN" dirty="0"/>
              <a:t>CPU</a:t>
            </a:r>
            <a:r>
              <a:rPr lang="zh-CN" altLang="en-US" dirty="0"/>
              <a:t>就可执行其他任务并与通道并行工作，直到</a:t>
            </a:r>
            <a:r>
              <a:rPr lang="en-US" altLang="zh-CN" dirty="0"/>
              <a:t>I/O</a:t>
            </a:r>
            <a:r>
              <a:rPr lang="zh-CN" altLang="en-US" dirty="0"/>
              <a:t>操作完成。</a:t>
            </a:r>
            <a:r>
              <a:rPr lang="zh-CN" altLang="en-US" dirty="0">
                <a:solidFill>
                  <a:srgbClr val="0070C0"/>
                </a:solidFill>
              </a:rPr>
              <a:t>通道发出操作结束中断时，</a:t>
            </a:r>
            <a:r>
              <a:rPr lang="en-US" altLang="zh-CN" dirty="0"/>
              <a:t>CPU</a:t>
            </a:r>
            <a:r>
              <a:rPr lang="zh-CN" altLang="en-US" dirty="0"/>
              <a:t>才停止当前工作，转向处理</a:t>
            </a:r>
            <a:r>
              <a:rPr lang="en-US" altLang="zh-CN" dirty="0"/>
              <a:t>I/O</a:t>
            </a:r>
            <a:r>
              <a:rPr lang="zh-CN" altLang="en-US" dirty="0"/>
              <a:t>操作结束事件</a:t>
            </a:r>
          </a:p>
          <a:p>
            <a:pPr marL="457200" indent="-457200">
              <a:lnSpc>
                <a:spcPct val="150000"/>
              </a:lnSpc>
              <a:buFont typeface="+mj-lt"/>
              <a:buAutoNum type="arabicPeriod"/>
            </a:pPr>
            <a:endParaRPr lang="en-US" dirty="0"/>
          </a:p>
        </p:txBody>
      </p:sp>
    </p:spTree>
    <p:extLst>
      <p:ext uri="{BB962C8B-B14F-4D97-AF65-F5344CB8AC3E}">
        <p14:creationId xmlns:p14="http://schemas.microsoft.com/office/powerpoint/2010/main" val="820430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1"/>
          <p:cNvGrpSpPr>
            <a:grpSpLocks/>
          </p:cNvGrpSpPr>
          <p:nvPr/>
        </p:nvGrpSpPr>
        <p:grpSpPr bwMode="auto">
          <a:xfrm>
            <a:off x="827088" y="1557338"/>
            <a:ext cx="7416800" cy="3455987"/>
            <a:chOff x="385" y="845"/>
            <a:chExt cx="4354" cy="1587"/>
          </a:xfrm>
        </p:grpSpPr>
        <p:sp>
          <p:nvSpPr>
            <p:cNvPr id="25603" name="Rectangle 4"/>
            <p:cNvSpPr>
              <a:spLocks noChangeArrowheads="1"/>
            </p:cNvSpPr>
            <p:nvPr/>
          </p:nvSpPr>
          <p:spPr bwMode="auto">
            <a:xfrm>
              <a:off x="1474" y="845"/>
              <a:ext cx="680" cy="408"/>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处理器</a:t>
              </a:r>
            </a:p>
          </p:txBody>
        </p:sp>
        <p:sp>
          <p:nvSpPr>
            <p:cNvPr id="25604" name="Rectangle 5"/>
            <p:cNvSpPr>
              <a:spLocks noChangeArrowheads="1"/>
            </p:cNvSpPr>
            <p:nvPr/>
          </p:nvSpPr>
          <p:spPr bwMode="auto">
            <a:xfrm>
              <a:off x="2835" y="845"/>
              <a:ext cx="680" cy="408"/>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内存</a:t>
              </a:r>
            </a:p>
          </p:txBody>
        </p:sp>
        <p:sp>
          <p:nvSpPr>
            <p:cNvPr id="25605" name="AutoShape 6"/>
            <p:cNvSpPr>
              <a:spLocks noChangeArrowheads="1"/>
            </p:cNvSpPr>
            <p:nvPr/>
          </p:nvSpPr>
          <p:spPr bwMode="auto">
            <a:xfrm>
              <a:off x="1701" y="1253"/>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5606" name="AutoShape 7"/>
            <p:cNvSpPr>
              <a:spLocks noChangeArrowheads="1"/>
            </p:cNvSpPr>
            <p:nvPr/>
          </p:nvSpPr>
          <p:spPr bwMode="auto">
            <a:xfrm>
              <a:off x="3016" y="1253"/>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5607" name="Line 9"/>
            <p:cNvSpPr>
              <a:spLocks noChangeShapeType="1"/>
            </p:cNvSpPr>
            <p:nvPr/>
          </p:nvSpPr>
          <p:spPr bwMode="auto">
            <a:xfrm>
              <a:off x="385" y="1661"/>
              <a:ext cx="431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AutoShape 10"/>
            <p:cNvSpPr>
              <a:spLocks noChangeArrowheads="1"/>
            </p:cNvSpPr>
            <p:nvPr/>
          </p:nvSpPr>
          <p:spPr bwMode="auto">
            <a:xfrm>
              <a:off x="703" y="166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5609" name="AutoShape 11"/>
            <p:cNvSpPr>
              <a:spLocks noChangeArrowheads="1"/>
            </p:cNvSpPr>
            <p:nvPr/>
          </p:nvSpPr>
          <p:spPr bwMode="auto">
            <a:xfrm>
              <a:off x="1610" y="166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5610" name="AutoShape 12"/>
            <p:cNvSpPr>
              <a:spLocks noChangeArrowheads="1"/>
            </p:cNvSpPr>
            <p:nvPr/>
          </p:nvSpPr>
          <p:spPr bwMode="auto">
            <a:xfrm>
              <a:off x="2472" y="166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5611" name="AutoShape 13"/>
            <p:cNvSpPr>
              <a:spLocks noChangeArrowheads="1"/>
            </p:cNvSpPr>
            <p:nvPr/>
          </p:nvSpPr>
          <p:spPr bwMode="auto">
            <a:xfrm>
              <a:off x="3379" y="166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5612" name="AutoShape 14"/>
            <p:cNvSpPr>
              <a:spLocks noChangeArrowheads="1"/>
            </p:cNvSpPr>
            <p:nvPr/>
          </p:nvSpPr>
          <p:spPr bwMode="auto">
            <a:xfrm>
              <a:off x="4241" y="166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5613" name="Rectangle 15"/>
            <p:cNvSpPr>
              <a:spLocks noChangeArrowheads="1"/>
            </p:cNvSpPr>
            <p:nvPr/>
          </p:nvSpPr>
          <p:spPr bwMode="auto">
            <a:xfrm>
              <a:off x="476" y="2069"/>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5614" name="Rectangle 17"/>
            <p:cNvSpPr>
              <a:spLocks noChangeArrowheads="1"/>
            </p:cNvSpPr>
            <p:nvPr/>
          </p:nvSpPr>
          <p:spPr bwMode="auto">
            <a:xfrm>
              <a:off x="1383" y="2069"/>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5615" name="Rectangle 18"/>
            <p:cNvSpPr>
              <a:spLocks noChangeArrowheads="1"/>
            </p:cNvSpPr>
            <p:nvPr/>
          </p:nvSpPr>
          <p:spPr bwMode="auto">
            <a:xfrm>
              <a:off x="2245" y="2069"/>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5616" name="Rectangle 19"/>
            <p:cNvSpPr>
              <a:spLocks noChangeArrowheads="1"/>
            </p:cNvSpPr>
            <p:nvPr/>
          </p:nvSpPr>
          <p:spPr bwMode="auto">
            <a:xfrm>
              <a:off x="3198" y="2069"/>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5617" name="Rectangle 20"/>
            <p:cNvSpPr>
              <a:spLocks noChangeArrowheads="1"/>
            </p:cNvSpPr>
            <p:nvPr/>
          </p:nvSpPr>
          <p:spPr bwMode="auto">
            <a:xfrm>
              <a:off x="4059" y="2069"/>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grpSp>
      <p:sp>
        <p:nvSpPr>
          <p:cNvPr id="2" name="TextBox 1"/>
          <p:cNvSpPr txBox="1"/>
          <p:nvPr/>
        </p:nvSpPr>
        <p:spPr>
          <a:xfrm>
            <a:off x="120327" y="925975"/>
            <a:ext cx="1723549" cy="461665"/>
          </a:xfrm>
          <a:prstGeom prst="rect">
            <a:avLst/>
          </a:prstGeom>
          <a:noFill/>
        </p:spPr>
        <p:txBody>
          <a:bodyPr wrap="none" rtlCol="0">
            <a:spAutoFit/>
          </a:bodyPr>
          <a:lstStyle/>
          <a:p>
            <a:r>
              <a:rPr lang="zh-CN" altLang="en-US" sz="2400">
                <a:solidFill>
                  <a:srgbClr val="FF0000"/>
                </a:solidFill>
              </a:rPr>
              <a:t>轮询或中断</a:t>
            </a:r>
            <a:endParaRPr lang="en-US" sz="2400" dirty="0">
              <a:solidFill>
                <a:srgbClr val="FF0000"/>
              </a:solidFill>
            </a:endParaRPr>
          </a:p>
        </p:txBody>
      </p:sp>
    </p:spTree>
    <p:extLst>
      <p:ext uri="{BB962C8B-B14F-4D97-AF65-F5344CB8AC3E}">
        <p14:creationId xmlns:p14="http://schemas.microsoft.com/office/powerpoint/2010/main" val="1537811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
          <p:cNvGrpSpPr>
            <a:grpSpLocks/>
          </p:cNvGrpSpPr>
          <p:nvPr/>
        </p:nvGrpSpPr>
        <p:grpSpPr bwMode="auto">
          <a:xfrm>
            <a:off x="827088" y="1412875"/>
            <a:ext cx="7127875" cy="4248150"/>
            <a:chOff x="340" y="845"/>
            <a:chExt cx="4490" cy="2676"/>
          </a:xfrm>
        </p:grpSpPr>
        <p:sp>
          <p:nvSpPr>
            <p:cNvPr id="26627" name="Rectangle 5"/>
            <p:cNvSpPr>
              <a:spLocks noChangeArrowheads="1"/>
            </p:cNvSpPr>
            <p:nvPr/>
          </p:nvSpPr>
          <p:spPr bwMode="auto">
            <a:xfrm>
              <a:off x="1474" y="845"/>
              <a:ext cx="680" cy="408"/>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处理器</a:t>
              </a:r>
            </a:p>
          </p:txBody>
        </p:sp>
        <p:sp>
          <p:nvSpPr>
            <p:cNvPr id="26628" name="Rectangle 6"/>
            <p:cNvSpPr>
              <a:spLocks noChangeArrowheads="1"/>
            </p:cNvSpPr>
            <p:nvPr/>
          </p:nvSpPr>
          <p:spPr bwMode="auto">
            <a:xfrm>
              <a:off x="2835" y="845"/>
              <a:ext cx="680" cy="408"/>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内存</a:t>
              </a:r>
            </a:p>
          </p:txBody>
        </p:sp>
        <p:sp>
          <p:nvSpPr>
            <p:cNvPr id="26629" name="AutoShape 7"/>
            <p:cNvSpPr>
              <a:spLocks noChangeArrowheads="1"/>
            </p:cNvSpPr>
            <p:nvPr/>
          </p:nvSpPr>
          <p:spPr bwMode="auto">
            <a:xfrm>
              <a:off x="1701" y="1253"/>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6630" name="AutoShape 8"/>
            <p:cNvSpPr>
              <a:spLocks noChangeArrowheads="1"/>
            </p:cNvSpPr>
            <p:nvPr/>
          </p:nvSpPr>
          <p:spPr bwMode="auto">
            <a:xfrm>
              <a:off x="3016" y="1253"/>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6631" name="Line 9"/>
            <p:cNvSpPr>
              <a:spLocks noChangeShapeType="1"/>
            </p:cNvSpPr>
            <p:nvPr/>
          </p:nvSpPr>
          <p:spPr bwMode="auto">
            <a:xfrm>
              <a:off x="385" y="1661"/>
              <a:ext cx="431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AutoShape 10"/>
            <p:cNvSpPr>
              <a:spLocks noChangeArrowheads="1"/>
            </p:cNvSpPr>
            <p:nvPr/>
          </p:nvSpPr>
          <p:spPr bwMode="auto">
            <a:xfrm>
              <a:off x="703" y="166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6633" name="AutoShape 11"/>
            <p:cNvSpPr>
              <a:spLocks noChangeArrowheads="1"/>
            </p:cNvSpPr>
            <p:nvPr/>
          </p:nvSpPr>
          <p:spPr bwMode="auto">
            <a:xfrm>
              <a:off x="2472" y="166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6634" name="AutoShape 12"/>
            <p:cNvSpPr>
              <a:spLocks noChangeArrowheads="1"/>
            </p:cNvSpPr>
            <p:nvPr/>
          </p:nvSpPr>
          <p:spPr bwMode="auto">
            <a:xfrm>
              <a:off x="4241" y="166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6635" name="Rectangle 13"/>
            <p:cNvSpPr>
              <a:spLocks noChangeArrowheads="1"/>
            </p:cNvSpPr>
            <p:nvPr/>
          </p:nvSpPr>
          <p:spPr bwMode="auto">
            <a:xfrm>
              <a:off x="431" y="3158"/>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6636" name="Rectangle 14"/>
            <p:cNvSpPr>
              <a:spLocks noChangeArrowheads="1"/>
            </p:cNvSpPr>
            <p:nvPr/>
          </p:nvSpPr>
          <p:spPr bwMode="auto">
            <a:xfrm>
              <a:off x="1338" y="3158"/>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6637" name="Rectangle 15"/>
            <p:cNvSpPr>
              <a:spLocks noChangeArrowheads="1"/>
            </p:cNvSpPr>
            <p:nvPr/>
          </p:nvSpPr>
          <p:spPr bwMode="auto">
            <a:xfrm>
              <a:off x="2200" y="3158"/>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6638" name="Rectangle 16"/>
            <p:cNvSpPr>
              <a:spLocks noChangeArrowheads="1"/>
            </p:cNvSpPr>
            <p:nvPr/>
          </p:nvSpPr>
          <p:spPr bwMode="auto">
            <a:xfrm>
              <a:off x="3153" y="3158"/>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6639" name="Rectangle 17"/>
            <p:cNvSpPr>
              <a:spLocks noChangeArrowheads="1"/>
            </p:cNvSpPr>
            <p:nvPr/>
          </p:nvSpPr>
          <p:spPr bwMode="auto">
            <a:xfrm>
              <a:off x="4014" y="3158"/>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6640" name="Rectangle 18"/>
            <p:cNvSpPr>
              <a:spLocks noChangeArrowheads="1"/>
            </p:cNvSpPr>
            <p:nvPr/>
          </p:nvSpPr>
          <p:spPr bwMode="auto">
            <a:xfrm>
              <a:off x="340" y="2069"/>
              <a:ext cx="952"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ea typeface="隶书" charset="0"/>
                </a:rPr>
                <a:t>控制器</a:t>
              </a:r>
            </a:p>
          </p:txBody>
        </p:sp>
        <p:sp>
          <p:nvSpPr>
            <p:cNvPr id="26641" name="Rectangle 19"/>
            <p:cNvSpPr>
              <a:spLocks noChangeArrowheads="1"/>
            </p:cNvSpPr>
            <p:nvPr/>
          </p:nvSpPr>
          <p:spPr bwMode="auto">
            <a:xfrm>
              <a:off x="2109" y="2069"/>
              <a:ext cx="952"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控制器</a:t>
              </a:r>
            </a:p>
          </p:txBody>
        </p:sp>
        <p:sp>
          <p:nvSpPr>
            <p:cNvPr id="26642" name="Rectangle 20"/>
            <p:cNvSpPr>
              <a:spLocks noChangeArrowheads="1"/>
            </p:cNvSpPr>
            <p:nvPr/>
          </p:nvSpPr>
          <p:spPr bwMode="auto">
            <a:xfrm>
              <a:off x="3878" y="2069"/>
              <a:ext cx="952"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ea typeface="隶书" charset="0"/>
                </a:rPr>
                <a:t>控制器</a:t>
              </a:r>
            </a:p>
          </p:txBody>
        </p:sp>
        <p:sp>
          <p:nvSpPr>
            <p:cNvPr id="26643" name="Line 21"/>
            <p:cNvSpPr>
              <a:spLocks noChangeShapeType="1"/>
            </p:cNvSpPr>
            <p:nvPr/>
          </p:nvSpPr>
          <p:spPr bwMode="auto">
            <a:xfrm flipH="1">
              <a:off x="748" y="2523"/>
              <a:ext cx="91"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22"/>
            <p:cNvSpPr>
              <a:spLocks noChangeShapeType="1"/>
            </p:cNvSpPr>
            <p:nvPr/>
          </p:nvSpPr>
          <p:spPr bwMode="auto">
            <a:xfrm>
              <a:off x="839" y="2478"/>
              <a:ext cx="907"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Line 23"/>
            <p:cNvSpPr>
              <a:spLocks noChangeShapeType="1"/>
            </p:cNvSpPr>
            <p:nvPr/>
          </p:nvSpPr>
          <p:spPr bwMode="auto">
            <a:xfrm flipH="1">
              <a:off x="1701" y="2478"/>
              <a:ext cx="952"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6" name="Line 24"/>
            <p:cNvSpPr>
              <a:spLocks noChangeShapeType="1"/>
            </p:cNvSpPr>
            <p:nvPr/>
          </p:nvSpPr>
          <p:spPr bwMode="auto">
            <a:xfrm>
              <a:off x="2653" y="2478"/>
              <a:ext cx="0"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7" name="Line 25"/>
            <p:cNvSpPr>
              <a:spLocks noChangeShapeType="1"/>
            </p:cNvSpPr>
            <p:nvPr/>
          </p:nvSpPr>
          <p:spPr bwMode="auto">
            <a:xfrm>
              <a:off x="2653" y="2478"/>
              <a:ext cx="907"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8" name="Line 26"/>
            <p:cNvSpPr>
              <a:spLocks noChangeShapeType="1"/>
            </p:cNvSpPr>
            <p:nvPr/>
          </p:nvSpPr>
          <p:spPr bwMode="auto">
            <a:xfrm flipH="1">
              <a:off x="3560" y="2478"/>
              <a:ext cx="726"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27"/>
            <p:cNvSpPr>
              <a:spLocks noChangeShapeType="1"/>
            </p:cNvSpPr>
            <p:nvPr/>
          </p:nvSpPr>
          <p:spPr bwMode="auto">
            <a:xfrm>
              <a:off x="4286" y="2478"/>
              <a:ext cx="227"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 name="TextBox 25"/>
          <p:cNvSpPr txBox="1"/>
          <p:nvPr/>
        </p:nvSpPr>
        <p:spPr>
          <a:xfrm>
            <a:off x="120327" y="925975"/>
            <a:ext cx="814647" cy="461665"/>
          </a:xfrm>
          <a:prstGeom prst="rect">
            <a:avLst/>
          </a:prstGeom>
          <a:noFill/>
        </p:spPr>
        <p:txBody>
          <a:bodyPr wrap="none" rtlCol="0">
            <a:spAutoFit/>
          </a:bodyPr>
          <a:lstStyle/>
          <a:p>
            <a:r>
              <a:rPr lang="en-US" altLang="zh-CN" sz="2400" dirty="0">
                <a:solidFill>
                  <a:srgbClr val="FF0000"/>
                </a:solidFill>
              </a:rPr>
              <a:t>DMA</a:t>
            </a:r>
            <a:endParaRPr lang="en-US" sz="2400" dirty="0">
              <a:solidFill>
                <a:srgbClr val="FF0000"/>
              </a:solidFill>
            </a:endParaRPr>
          </a:p>
        </p:txBody>
      </p:sp>
    </p:spTree>
    <p:extLst>
      <p:ext uri="{BB962C8B-B14F-4D97-AF65-F5344CB8AC3E}">
        <p14:creationId xmlns:p14="http://schemas.microsoft.com/office/powerpoint/2010/main" val="1039214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31"/>
          <p:cNvGrpSpPr>
            <a:grpSpLocks/>
          </p:cNvGrpSpPr>
          <p:nvPr/>
        </p:nvGrpSpPr>
        <p:grpSpPr bwMode="auto">
          <a:xfrm>
            <a:off x="827088" y="1412875"/>
            <a:ext cx="7127875" cy="4248150"/>
            <a:chOff x="340" y="845"/>
            <a:chExt cx="4490" cy="2676"/>
          </a:xfrm>
        </p:grpSpPr>
        <p:sp>
          <p:nvSpPr>
            <p:cNvPr id="27651" name="Rectangle 6"/>
            <p:cNvSpPr>
              <a:spLocks noChangeArrowheads="1"/>
            </p:cNvSpPr>
            <p:nvPr/>
          </p:nvSpPr>
          <p:spPr bwMode="auto">
            <a:xfrm>
              <a:off x="1474" y="845"/>
              <a:ext cx="680" cy="408"/>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处理器</a:t>
              </a:r>
            </a:p>
          </p:txBody>
        </p:sp>
        <p:sp>
          <p:nvSpPr>
            <p:cNvPr id="27652" name="Rectangle 7"/>
            <p:cNvSpPr>
              <a:spLocks noChangeArrowheads="1"/>
            </p:cNvSpPr>
            <p:nvPr/>
          </p:nvSpPr>
          <p:spPr bwMode="auto">
            <a:xfrm>
              <a:off x="2835" y="845"/>
              <a:ext cx="680" cy="408"/>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内存</a:t>
              </a:r>
            </a:p>
          </p:txBody>
        </p:sp>
        <p:sp>
          <p:nvSpPr>
            <p:cNvPr id="27653" name="AutoShape 8"/>
            <p:cNvSpPr>
              <a:spLocks noChangeArrowheads="1"/>
            </p:cNvSpPr>
            <p:nvPr/>
          </p:nvSpPr>
          <p:spPr bwMode="auto">
            <a:xfrm>
              <a:off x="1701" y="1253"/>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7654" name="AutoShape 9"/>
            <p:cNvSpPr>
              <a:spLocks noChangeArrowheads="1"/>
            </p:cNvSpPr>
            <p:nvPr/>
          </p:nvSpPr>
          <p:spPr bwMode="auto">
            <a:xfrm>
              <a:off x="3016" y="1253"/>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7655" name="Line 10"/>
            <p:cNvSpPr>
              <a:spLocks noChangeShapeType="1"/>
            </p:cNvSpPr>
            <p:nvPr/>
          </p:nvSpPr>
          <p:spPr bwMode="auto">
            <a:xfrm>
              <a:off x="385" y="1661"/>
              <a:ext cx="431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AutoShape 11"/>
            <p:cNvSpPr>
              <a:spLocks noChangeArrowheads="1"/>
            </p:cNvSpPr>
            <p:nvPr/>
          </p:nvSpPr>
          <p:spPr bwMode="auto">
            <a:xfrm>
              <a:off x="703" y="166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7657" name="AutoShape 13"/>
            <p:cNvSpPr>
              <a:spLocks noChangeArrowheads="1"/>
            </p:cNvSpPr>
            <p:nvPr/>
          </p:nvSpPr>
          <p:spPr bwMode="auto">
            <a:xfrm>
              <a:off x="2472" y="166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7658" name="AutoShape 15"/>
            <p:cNvSpPr>
              <a:spLocks noChangeArrowheads="1"/>
            </p:cNvSpPr>
            <p:nvPr/>
          </p:nvSpPr>
          <p:spPr bwMode="auto">
            <a:xfrm>
              <a:off x="4241" y="166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7659" name="Rectangle 16"/>
            <p:cNvSpPr>
              <a:spLocks noChangeArrowheads="1"/>
            </p:cNvSpPr>
            <p:nvPr/>
          </p:nvSpPr>
          <p:spPr bwMode="auto">
            <a:xfrm>
              <a:off x="431" y="3158"/>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7660" name="Rectangle 17"/>
            <p:cNvSpPr>
              <a:spLocks noChangeArrowheads="1"/>
            </p:cNvSpPr>
            <p:nvPr/>
          </p:nvSpPr>
          <p:spPr bwMode="auto">
            <a:xfrm>
              <a:off x="1338" y="3158"/>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7661" name="Rectangle 18"/>
            <p:cNvSpPr>
              <a:spLocks noChangeArrowheads="1"/>
            </p:cNvSpPr>
            <p:nvPr/>
          </p:nvSpPr>
          <p:spPr bwMode="auto">
            <a:xfrm>
              <a:off x="2200" y="3158"/>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7662" name="Rectangle 19"/>
            <p:cNvSpPr>
              <a:spLocks noChangeArrowheads="1"/>
            </p:cNvSpPr>
            <p:nvPr/>
          </p:nvSpPr>
          <p:spPr bwMode="auto">
            <a:xfrm>
              <a:off x="3153" y="3158"/>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7663" name="Rectangle 20"/>
            <p:cNvSpPr>
              <a:spLocks noChangeArrowheads="1"/>
            </p:cNvSpPr>
            <p:nvPr/>
          </p:nvSpPr>
          <p:spPr bwMode="auto">
            <a:xfrm>
              <a:off x="4014" y="3158"/>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7664" name="Rectangle 21"/>
            <p:cNvSpPr>
              <a:spLocks noChangeArrowheads="1"/>
            </p:cNvSpPr>
            <p:nvPr/>
          </p:nvSpPr>
          <p:spPr bwMode="auto">
            <a:xfrm>
              <a:off x="340" y="2069"/>
              <a:ext cx="952"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通道</a:t>
              </a:r>
            </a:p>
          </p:txBody>
        </p:sp>
        <p:sp>
          <p:nvSpPr>
            <p:cNvPr id="27665" name="Rectangle 22"/>
            <p:cNvSpPr>
              <a:spLocks noChangeArrowheads="1"/>
            </p:cNvSpPr>
            <p:nvPr/>
          </p:nvSpPr>
          <p:spPr bwMode="auto">
            <a:xfrm>
              <a:off x="2109" y="2069"/>
              <a:ext cx="952"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通道</a:t>
              </a:r>
            </a:p>
          </p:txBody>
        </p:sp>
        <p:sp>
          <p:nvSpPr>
            <p:cNvPr id="27666" name="Rectangle 23"/>
            <p:cNvSpPr>
              <a:spLocks noChangeArrowheads="1"/>
            </p:cNvSpPr>
            <p:nvPr/>
          </p:nvSpPr>
          <p:spPr bwMode="auto">
            <a:xfrm>
              <a:off x="3878" y="2069"/>
              <a:ext cx="952"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通道</a:t>
              </a:r>
            </a:p>
          </p:txBody>
        </p:sp>
        <p:sp>
          <p:nvSpPr>
            <p:cNvPr id="27667" name="Line 24"/>
            <p:cNvSpPr>
              <a:spLocks noChangeShapeType="1"/>
            </p:cNvSpPr>
            <p:nvPr/>
          </p:nvSpPr>
          <p:spPr bwMode="auto">
            <a:xfrm flipH="1">
              <a:off x="748" y="2523"/>
              <a:ext cx="91"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25"/>
            <p:cNvSpPr>
              <a:spLocks noChangeShapeType="1"/>
            </p:cNvSpPr>
            <p:nvPr/>
          </p:nvSpPr>
          <p:spPr bwMode="auto">
            <a:xfrm>
              <a:off x="839" y="2478"/>
              <a:ext cx="907"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26"/>
            <p:cNvSpPr>
              <a:spLocks noChangeShapeType="1"/>
            </p:cNvSpPr>
            <p:nvPr/>
          </p:nvSpPr>
          <p:spPr bwMode="auto">
            <a:xfrm flipH="1">
              <a:off x="1701" y="2478"/>
              <a:ext cx="952"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Line 27"/>
            <p:cNvSpPr>
              <a:spLocks noChangeShapeType="1"/>
            </p:cNvSpPr>
            <p:nvPr/>
          </p:nvSpPr>
          <p:spPr bwMode="auto">
            <a:xfrm>
              <a:off x="2653" y="2478"/>
              <a:ext cx="0"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Line 28"/>
            <p:cNvSpPr>
              <a:spLocks noChangeShapeType="1"/>
            </p:cNvSpPr>
            <p:nvPr/>
          </p:nvSpPr>
          <p:spPr bwMode="auto">
            <a:xfrm>
              <a:off x="2653" y="2478"/>
              <a:ext cx="907"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2" name="Line 29"/>
            <p:cNvSpPr>
              <a:spLocks noChangeShapeType="1"/>
            </p:cNvSpPr>
            <p:nvPr/>
          </p:nvSpPr>
          <p:spPr bwMode="auto">
            <a:xfrm flipH="1">
              <a:off x="3560" y="2478"/>
              <a:ext cx="726"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Line 30"/>
            <p:cNvSpPr>
              <a:spLocks noChangeShapeType="1"/>
            </p:cNvSpPr>
            <p:nvPr/>
          </p:nvSpPr>
          <p:spPr bwMode="auto">
            <a:xfrm>
              <a:off x="4286" y="2478"/>
              <a:ext cx="227"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6" name="TextBox 25"/>
          <p:cNvSpPr txBox="1"/>
          <p:nvPr/>
        </p:nvSpPr>
        <p:spPr>
          <a:xfrm>
            <a:off x="120327" y="925975"/>
            <a:ext cx="800219" cy="461665"/>
          </a:xfrm>
          <a:prstGeom prst="rect">
            <a:avLst/>
          </a:prstGeom>
          <a:noFill/>
        </p:spPr>
        <p:txBody>
          <a:bodyPr wrap="none" rtlCol="0">
            <a:spAutoFit/>
          </a:bodyPr>
          <a:lstStyle/>
          <a:p>
            <a:r>
              <a:rPr lang="zh-CN" altLang="en-US" sz="2400" dirty="0">
                <a:solidFill>
                  <a:srgbClr val="FF0000"/>
                </a:solidFill>
              </a:rPr>
              <a:t>通道</a:t>
            </a:r>
            <a:endParaRPr lang="en-US" sz="2400" dirty="0">
              <a:solidFill>
                <a:srgbClr val="FF0000"/>
              </a:solidFill>
            </a:endParaRPr>
          </a:p>
        </p:txBody>
      </p:sp>
    </p:spTree>
    <p:extLst>
      <p:ext uri="{BB962C8B-B14F-4D97-AF65-F5344CB8AC3E}">
        <p14:creationId xmlns:p14="http://schemas.microsoft.com/office/powerpoint/2010/main" val="588239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43"/>
          <p:cNvGrpSpPr>
            <a:grpSpLocks/>
          </p:cNvGrpSpPr>
          <p:nvPr/>
        </p:nvGrpSpPr>
        <p:grpSpPr bwMode="auto">
          <a:xfrm>
            <a:off x="611188" y="693738"/>
            <a:ext cx="7921625" cy="5688012"/>
            <a:chOff x="385" y="437"/>
            <a:chExt cx="4990" cy="3583"/>
          </a:xfrm>
        </p:grpSpPr>
        <p:sp>
          <p:nvSpPr>
            <p:cNvPr id="28675" name="Rectangle 5"/>
            <p:cNvSpPr>
              <a:spLocks noChangeArrowheads="1"/>
            </p:cNvSpPr>
            <p:nvPr/>
          </p:nvSpPr>
          <p:spPr bwMode="auto">
            <a:xfrm>
              <a:off x="1655" y="437"/>
              <a:ext cx="680" cy="408"/>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处理器</a:t>
              </a:r>
            </a:p>
          </p:txBody>
        </p:sp>
        <p:sp>
          <p:nvSpPr>
            <p:cNvPr id="28676" name="Rectangle 6"/>
            <p:cNvSpPr>
              <a:spLocks noChangeArrowheads="1"/>
            </p:cNvSpPr>
            <p:nvPr/>
          </p:nvSpPr>
          <p:spPr bwMode="auto">
            <a:xfrm>
              <a:off x="3016" y="437"/>
              <a:ext cx="680" cy="408"/>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内存</a:t>
              </a:r>
            </a:p>
          </p:txBody>
        </p:sp>
        <p:sp>
          <p:nvSpPr>
            <p:cNvPr id="28677" name="AutoShape 7"/>
            <p:cNvSpPr>
              <a:spLocks noChangeArrowheads="1"/>
            </p:cNvSpPr>
            <p:nvPr/>
          </p:nvSpPr>
          <p:spPr bwMode="auto">
            <a:xfrm>
              <a:off x="1882" y="845"/>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8678" name="AutoShape 8"/>
            <p:cNvSpPr>
              <a:spLocks noChangeArrowheads="1"/>
            </p:cNvSpPr>
            <p:nvPr/>
          </p:nvSpPr>
          <p:spPr bwMode="auto">
            <a:xfrm>
              <a:off x="3197" y="845"/>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8679" name="Line 9"/>
            <p:cNvSpPr>
              <a:spLocks noChangeShapeType="1"/>
            </p:cNvSpPr>
            <p:nvPr/>
          </p:nvSpPr>
          <p:spPr bwMode="auto">
            <a:xfrm>
              <a:off x="566" y="1253"/>
              <a:ext cx="431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AutoShape 10"/>
            <p:cNvSpPr>
              <a:spLocks noChangeArrowheads="1"/>
            </p:cNvSpPr>
            <p:nvPr/>
          </p:nvSpPr>
          <p:spPr bwMode="auto">
            <a:xfrm>
              <a:off x="884" y="1253"/>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8681" name="AutoShape 12"/>
            <p:cNvSpPr>
              <a:spLocks noChangeArrowheads="1"/>
            </p:cNvSpPr>
            <p:nvPr/>
          </p:nvSpPr>
          <p:spPr bwMode="auto">
            <a:xfrm>
              <a:off x="4422" y="1253"/>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vert="eaVert"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eaLnBrk="1" hangingPunct="1"/>
              <a:endParaRPr lang="zh-CN" altLang="en-US"/>
            </a:p>
          </p:txBody>
        </p:sp>
        <p:sp>
          <p:nvSpPr>
            <p:cNvPr id="28682" name="Rectangle 13"/>
            <p:cNvSpPr>
              <a:spLocks noChangeArrowheads="1"/>
            </p:cNvSpPr>
            <p:nvPr/>
          </p:nvSpPr>
          <p:spPr bwMode="auto">
            <a:xfrm>
              <a:off x="612" y="3657"/>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8683" name="Rectangle 14"/>
            <p:cNvSpPr>
              <a:spLocks noChangeArrowheads="1"/>
            </p:cNvSpPr>
            <p:nvPr/>
          </p:nvSpPr>
          <p:spPr bwMode="auto">
            <a:xfrm>
              <a:off x="1519" y="3657"/>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8684" name="Rectangle 15"/>
            <p:cNvSpPr>
              <a:spLocks noChangeArrowheads="1"/>
            </p:cNvSpPr>
            <p:nvPr/>
          </p:nvSpPr>
          <p:spPr bwMode="auto">
            <a:xfrm>
              <a:off x="2472" y="3657"/>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8685" name="Rectangle 16"/>
            <p:cNvSpPr>
              <a:spLocks noChangeArrowheads="1"/>
            </p:cNvSpPr>
            <p:nvPr/>
          </p:nvSpPr>
          <p:spPr bwMode="auto">
            <a:xfrm>
              <a:off x="3515" y="3657"/>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8686" name="Rectangle 17"/>
            <p:cNvSpPr>
              <a:spLocks noChangeArrowheads="1"/>
            </p:cNvSpPr>
            <p:nvPr/>
          </p:nvSpPr>
          <p:spPr bwMode="auto">
            <a:xfrm>
              <a:off x="4468" y="3657"/>
              <a:ext cx="680" cy="363"/>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en-US" altLang="zh-CN" sz="2400">
                  <a:latin typeface="Times New Roman" charset="0"/>
                  <a:ea typeface="隶书" charset="0"/>
                </a:rPr>
                <a:t>I/O</a:t>
              </a:r>
              <a:r>
                <a:rPr lang="zh-CN" altLang="en-US" sz="2400">
                  <a:latin typeface="Times New Roman" charset="0"/>
                  <a:ea typeface="隶书" charset="0"/>
                </a:rPr>
                <a:t>设备</a:t>
              </a:r>
            </a:p>
          </p:txBody>
        </p:sp>
        <p:sp>
          <p:nvSpPr>
            <p:cNvPr id="28687" name="Rectangle 18"/>
            <p:cNvSpPr>
              <a:spLocks noChangeArrowheads="1"/>
            </p:cNvSpPr>
            <p:nvPr/>
          </p:nvSpPr>
          <p:spPr bwMode="auto">
            <a:xfrm>
              <a:off x="521" y="1661"/>
              <a:ext cx="952"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通道</a:t>
              </a:r>
            </a:p>
          </p:txBody>
        </p:sp>
        <p:sp>
          <p:nvSpPr>
            <p:cNvPr id="28688" name="Rectangle 19"/>
            <p:cNvSpPr>
              <a:spLocks noChangeArrowheads="1"/>
            </p:cNvSpPr>
            <p:nvPr/>
          </p:nvSpPr>
          <p:spPr bwMode="auto">
            <a:xfrm>
              <a:off x="385" y="2568"/>
              <a:ext cx="681"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控制器</a:t>
              </a:r>
            </a:p>
          </p:txBody>
        </p:sp>
        <p:sp>
          <p:nvSpPr>
            <p:cNvPr id="28689" name="Rectangle 20"/>
            <p:cNvSpPr>
              <a:spLocks noChangeArrowheads="1"/>
            </p:cNvSpPr>
            <p:nvPr/>
          </p:nvSpPr>
          <p:spPr bwMode="auto">
            <a:xfrm>
              <a:off x="4059" y="1661"/>
              <a:ext cx="952"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通道</a:t>
              </a:r>
            </a:p>
          </p:txBody>
        </p:sp>
        <p:sp>
          <p:nvSpPr>
            <p:cNvPr id="28690" name="Rectangle 28"/>
            <p:cNvSpPr>
              <a:spLocks noChangeArrowheads="1"/>
            </p:cNvSpPr>
            <p:nvPr/>
          </p:nvSpPr>
          <p:spPr bwMode="auto">
            <a:xfrm>
              <a:off x="1474" y="2614"/>
              <a:ext cx="681"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控制器</a:t>
              </a:r>
            </a:p>
          </p:txBody>
        </p:sp>
        <p:sp>
          <p:nvSpPr>
            <p:cNvPr id="28691" name="Rectangle 29"/>
            <p:cNvSpPr>
              <a:spLocks noChangeArrowheads="1"/>
            </p:cNvSpPr>
            <p:nvPr/>
          </p:nvSpPr>
          <p:spPr bwMode="auto">
            <a:xfrm>
              <a:off x="3560" y="2704"/>
              <a:ext cx="681"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控制器</a:t>
              </a:r>
            </a:p>
          </p:txBody>
        </p:sp>
        <p:sp>
          <p:nvSpPr>
            <p:cNvPr id="28692" name="Rectangle 30"/>
            <p:cNvSpPr>
              <a:spLocks noChangeArrowheads="1"/>
            </p:cNvSpPr>
            <p:nvPr/>
          </p:nvSpPr>
          <p:spPr bwMode="auto">
            <a:xfrm>
              <a:off x="4694" y="2704"/>
              <a:ext cx="681" cy="409"/>
            </a:xfrm>
            <a:prstGeom prst="rect">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eaLnBrk="1" hangingPunct="1"/>
              <a:r>
                <a:rPr lang="zh-CN" altLang="en-US" sz="2400">
                  <a:latin typeface="Times New Roman" charset="0"/>
                  <a:ea typeface="隶书" charset="0"/>
                </a:rPr>
                <a:t>控制器</a:t>
              </a:r>
            </a:p>
          </p:txBody>
        </p:sp>
        <p:sp>
          <p:nvSpPr>
            <p:cNvPr id="28693" name="Line 32"/>
            <p:cNvSpPr>
              <a:spLocks noChangeShapeType="1"/>
            </p:cNvSpPr>
            <p:nvPr/>
          </p:nvSpPr>
          <p:spPr bwMode="auto">
            <a:xfrm flipH="1">
              <a:off x="521" y="2069"/>
              <a:ext cx="363"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4" name="Line 33"/>
            <p:cNvSpPr>
              <a:spLocks noChangeShapeType="1"/>
            </p:cNvSpPr>
            <p:nvPr/>
          </p:nvSpPr>
          <p:spPr bwMode="auto">
            <a:xfrm>
              <a:off x="884" y="2069"/>
              <a:ext cx="817"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5" name="Line 34"/>
            <p:cNvSpPr>
              <a:spLocks noChangeShapeType="1"/>
            </p:cNvSpPr>
            <p:nvPr/>
          </p:nvSpPr>
          <p:spPr bwMode="auto">
            <a:xfrm>
              <a:off x="839" y="2976"/>
              <a:ext cx="0"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6" name="Line 35"/>
            <p:cNvSpPr>
              <a:spLocks noChangeShapeType="1"/>
            </p:cNvSpPr>
            <p:nvPr/>
          </p:nvSpPr>
          <p:spPr bwMode="auto">
            <a:xfrm flipH="1">
              <a:off x="1701" y="3022"/>
              <a:ext cx="181"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Line 36"/>
            <p:cNvSpPr>
              <a:spLocks noChangeShapeType="1"/>
            </p:cNvSpPr>
            <p:nvPr/>
          </p:nvSpPr>
          <p:spPr bwMode="auto">
            <a:xfrm>
              <a:off x="1882" y="3022"/>
              <a:ext cx="680"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37"/>
            <p:cNvSpPr>
              <a:spLocks noChangeShapeType="1"/>
            </p:cNvSpPr>
            <p:nvPr/>
          </p:nvSpPr>
          <p:spPr bwMode="auto">
            <a:xfrm flipH="1">
              <a:off x="3969" y="2069"/>
              <a:ext cx="544"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38"/>
            <p:cNvSpPr>
              <a:spLocks noChangeShapeType="1"/>
            </p:cNvSpPr>
            <p:nvPr/>
          </p:nvSpPr>
          <p:spPr bwMode="auto">
            <a:xfrm>
              <a:off x="4513" y="2069"/>
              <a:ext cx="454"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0" name="Line 39"/>
            <p:cNvSpPr>
              <a:spLocks noChangeShapeType="1"/>
            </p:cNvSpPr>
            <p:nvPr/>
          </p:nvSpPr>
          <p:spPr bwMode="auto">
            <a:xfrm>
              <a:off x="3923" y="3067"/>
              <a:ext cx="817"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1" name="Line 40"/>
            <p:cNvSpPr>
              <a:spLocks noChangeShapeType="1"/>
            </p:cNvSpPr>
            <p:nvPr/>
          </p:nvSpPr>
          <p:spPr bwMode="auto">
            <a:xfrm flipH="1">
              <a:off x="3787" y="3113"/>
              <a:ext cx="182"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2" name="Line 42"/>
            <p:cNvSpPr>
              <a:spLocks noChangeShapeType="1"/>
            </p:cNvSpPr>
            <p:nvPr/>
          </p:nvSpPr>
          <p:spPr bwMode="auto">
            <a:xfrm>
              <a:off x="5012" y="3113"/>
              <a:ext cx="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 name="TextBox 30"/>
          <p:cNvSpPr txBox="1"/>
          <p:nvPr/>
        </p:nvSpPr>
        <p:spPr>
          <a:xfrm>
            <a:off x="120327" y="925975"/>
            <a:ext cx="2031325" cy="461665"/>
          </a:xfrm>
          <a:prstGeom prst="rect">
            <a:avLst/>
          </a:prstGeom>
          <a:noFill/>
        </p:spPr>
        <p:txBody>
          <a:bodyPr wrap="none" rtlCol="0">
            <a:spAutoFit/>
          </a:bodyPr>
          <a:lstStyle/>
          <a:p>
            <a:r>
              <a:rPr lang="zh-CN" altLang="en-US" sz="2400" dirty="0">
                <a:solidFill>
                  <a:srgbClr val="FF0000"/>
                </a:solidFill>
              </a:rPr>
              <a:t>三级控制体系</a:t>
            </a:r>
            <a:endParaRPr lang="en-US" sz="2400" dirty="0">
              <a:solidFill>
                <a:srgbClr val="FF0000"/>
              </a:solidFill>
            </a:endParaRPr>
          </a:p>
        </p:txBody>
      </p:sp>
    </p:spTree>
    <p:extLst>
      <p:ext uri="{BB962C8B-B14F-4D97-AF65-F5344CB8AC3E}">
        <p14:creationId xmlns:p14="http://schemas.microsoft.com/office/powerpoint/2010/main" val="1665914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：通道类型（</a:t>
            </a:r>
            <a:r>
              <a:rPr lang="en-US" altLang="zh-CN" dirty="0"/>
              <a:t>1</a:t>
            </a:r>
            <a:r>
              <a:rPr lang="zh-CN" altLang="en-US" dirty="0"/>
              <a:t>）</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字节多路通道</a:t>
            </a:r>
            <a:r>
              <a:rPr lang="zh-CN" altLang="en-US" dirty="0">
                <a:solidFill>
                  <a:srgbClr val="FF0000"/>
                </a:solidFill>
                <a:sym typeface="Wingdings"/>
              </a:rPr>
              <a:t> （慢速设备）</a:t>
            </a:r>
            <a:endParaRPr lang="en-US" altLang="zh-CN" dirty="0">
              <a:solidFill>
                <a:srgbClr val="FF0000"/>
              </a:solidFill>
            </a:endParaRPr>
          </a:p>
          <a:p>
            <a:pPr marL="0" indent="0">
              <a:lnSpc>
                <a:spcPct val="150000"/>
              </a:lnSpc>
              <a:buNone/>
            </a:pPr>
            <a:r>
              <a:rPr lang="zh-CN" altLang="en-US" dirty="0"/>
              <a:t>以字节为单位传输信息</a:t>
            </a:r>
            <a:r>
              <a:rPr lang="en-US" altLang="zh-CN" dirty="0"/>
              <a:t>,</a:t>
            </a:r>
            <a:r>
              <a:rPr lang="zh-CN" altLang="en-US" dirty="0"/>
              <a:t>它可以分时地执行多个通道程序。当一个通道程序控制某台设备</a:t>
            </a:r>
            <a:r>
              <a:rPr lang="zh-CN" altLang="en-US" dirty="0">
                <a:solidFill>
                  <a:srgbClr val="0070C0"/>
                </a:solidFill>
              </a:rPr>
              <a:t>传送一个字节后</a:t>
            </a:r>
            <a:r>
              <a:rPr lang="en-US" altLang="zh-CN" dirty="0"/>
              <a:t>,</a:t>
            </a:r>
            <a:r>
              <a:rPr lang="zh-CN" altLang="en-US" dirty="0"/>
              <a:t>通道硬件就转去执行另一个通道程序</a:t>
            </a:r>
            <a:r>
              <a:rPr lang="en-US" altLang="zh-CN" dirty="0"/>
              <a:t>,</a:t>
            </a:r>
            <a:r>
              <a:rPr lang="zh-CN" altLang="en-US" dirty="0"/>
              <a:t>控制另一台设备传送一个字节信息。</a:t>
            </a:r>
          </a:p>
          <a:p>
            <a:pPr marL="0" indent="0">
              <a:lnSpc>
                <a:spcPct val="150000"/>
              </a:lnSpc>
              <a:buNone/>
            </a:pPr>
            <a:r>
              <a:rPr lang="zh-CN" altLang="en-US" dirty="0">
                <a:solidFill>
                  <a:srgbClr val="0070C0"/>
                </a:solidFill>
              </a:rPr>
              <a:t>一个通道程序相当于一个进程</a:t>
            </a:r>
            <a:r>
              <a:rPr lang="en-US" altLang="zh-CN" dirty="0">
                <a:solidFill>
                  <a:srgbClr val="0070C0"/>
                </a:solidFill>
              </a:rPr>
              <a:t>,</a:t>
            </a:r>
            <a:r>
              <a:rPr lang="zh-CN" altLang="en-US" dirty="0"/>
              <a:t>通道程序之间是顺序执行关系</a:t>
            </a:r>
            <a:r>
              <a:rPr lang="en-US" altLang="zh-CN" dirty="0"/>
              <a:t>,</a:t>
            </a:r>
            <a:r>
              <a:rPr lang="zh-CN" altLang="en-US" dirty="0"/>
              <a:t>不是并发执行关系</a:t>
            </a:r>
            <a:endParaRPr lang="en-US" dirty="0"/>
          </a:p>
        </p:txBody>
      </p:sp>
    </p:spTree>
    <p:extLst>
      <p:ext uri="{BB962C8B-B14F-4D97-AF65-F5344CB8AC3E}">
        <p14:creationId xmlns:p14="http://schemas.microsoft.com/office/powerpoint/2010/main" val="253422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：通道类型（</a:t>
            </a:r>
            <a:r>
              <a:rPr lang="en-US" altLang="zh-CN" dirty="0"/>
              <a:t>2</a:t>
            </a:r>
            <a:r>
              <a:rPr lang="zh-CN" altLang="en-US" dirty="0"/>
              <a:t>）</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选择通道（快速设备）</a:t>
            </a:r>
            <a:endParaRPr lang="en-US" altLang="zh-CN" dirty="0">
              <a:solidFill>
                <a:srgbClr val="FF0000"/>
              </a:solidFill>
            </a:endParaRPr>
          </a:p>
          <a:p>
            <a:pPr marL="0" indent="0">
              <a:lnSpc>
                <a:spcPct val="150000"/>
              </a:lnSpc>
              <a:buNone/>
            </a:pPr>
            <a:r>
              <a:rPr lang="zh-CN" altLang="en-US" dirty="0"/>
              <a:t>选择通道以分时方式执行多道通道程序，每次执行一个通道程序可以控制一台设备传送一批数据。</a:t>
            </a:r>
            <a:r>
              <a:rPr lang="zh-CN" altLang="en-US" dirty="0">
                <a:solidFill>
                  <a:srgbClr val="0070C0"/>
                </a:solidFill>
              </a:rPr>
              <a:t>数据传输完成后</a:t>
            </a:r>
            <a:r>
              <a:rPr lang="zh-CN" altLang="en-US" dirty="0"/>
              <a:t>，选择通道再执行另一个通道程序，控制另一台设备传输一批数据</a:t>
            </a:r>
          </a:p>
          <a:p>
            <a:pPr>
              <a:lnSpc>
                <a:spcPct val="150000"/>
              </a:lnSpc>
            </a:pPr>
            <a:endParaRPr lang="en-US" dirty="0"/>
          </a:p>
        </p:txBody>
      </p:sp>
    </p:spTree>
    <p:extLst>
      <p:ext uri="{BB962C8B-B14F-4D97-AF65-F5344CB8AC3E}">
        <p14:creationId xmlns:p14="http://schemas.microsoft.com/office/powerpoint/2010/main" val="65138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5.0 </a:t>
            </a:r>
            <a:r>
              <a:rPr lang="zh-CN" altLang="en-US" dirty="0"/>
              <a:t>引言（续）</a:t>
            </a:r>
          </a:p>
        </p:txBody>
      </p:sp>
      <p:sp>
        <p:nvSpPr>
          <p:cNvPr id="3" name="内容占位符 2"/>
          <p:cNvSpPr>
            <a:spLocks noGrp="1"/>
          </p:cNvSpPr>
          <p:nvPr>
            <p:ph idx="1"/>
          </p:nvPr>
        </p:nvSpPr>
        <p:spPr/>
        <p:txBody>
          <a:bodyPr>
            <a:normAutofit/>
          </a:bodyPr>
          <a:lstStyle/>
          <a:p>
            <a:pPr>
              <a:lnSpc>
                <a:spcPct val="150000"/>
              </a:lnSpc>
            </a:pPr>
            <a:r>
              <a:rPr lang="zh-CN" altLang="en-US" dirty="0">
                <a:solidFill>
                  <a:srgbClr val="0070C0"/>
                </a:solidFill>
              </a:rPr>
              <a:t>设备管理的主要功能</a:t>
            </a:r>
            <a:r>
              <a:rPr lang="zh-CN" altLang="en-US" dirty="0"/>
              <a:t>在于克服设备和</a:t>
            </a:r>
            <a:r>
              <a:rPr lang="en-US" altLang="zh-CN" dirty="0"/>
              <a:t>CPU</a:t>
            </a:r>
            <a:r>
              <a:rPr lang="zh-CN" altLang="en-US" dirty="0"/>
              <a:t>速度不匹配</a:t>
            </a:r>
          </a:p>
          <a:p>
            <a:pPr lvl="1">
              <a:lnSpc>
                <a:spcPct val="150000"/>
              </a:lnSpc>
            </a:pPr>
            <a:r>
              <a:rPr lang="zh-CN" altLang="en-US" dirty="0"/>
              <a:t>设备中断处理</a:t>
            </a:r>
          </a:p>
          <a:p>
            <a:pPr lvl="1">
              <a:lnSpc>
                <a:spcPct val="150000"/>
              </a:lnSpc>
            </a:pPr>
            <a:r>
              <a:rPr lang="zh-CN" altLang="en-US" dirty="0"/>
              <a:t>设备的分配和去配</a:t>
            </a:r>
          </a:p>
          <a:p>
            <a:pPr lvl="1">
              <a:lnSpc>
                <a:spcPct val="150000"/>
              </a:lnSpc>
            </a:pPr>
            <a:r>
              <a:rPr lang="zh-CN" altLang="en-US" dirty="0"/>
              <a:t>设备驱动调度</a:t>
            </a:r>
          </a:p>
          <a:p>
            <a:pPr lvl="1">
              <a:lnSpc>
                <a:spcPct val="150000"/>
              </a:lnSpc>
            </a:pPr>
            <a:r>
              <a:rPr lang="zh-CN" altLang="en-US" dirty="0"/>
              <a:t>缓冲区管理</a:t>
            </a:r>
          </a:p>
          <a:p>
            <a:pPr lvl="1">
              <a:lnSpc>
                <a:spcPct val="150000"/>
              </a:lnSpc>
            </a:pPr>
            <a:r>
              <a:rPr lang="zh-CN" altLang="en-US" dirty="0"/>
              <a:t>虚拟设备及其实现</a:t>
            </a:r>
          </a:p>
          <a:p>
            <a:pPr>
              <a:lnSpc>
                <a:spcPct val="150000"/>
              </a:lnSpc>
            </a:pPr>
            <a:r>
              <a:rPr lang="zh-CN" altLang="en-US" dirty="0">
                <a:solidFill>
                  <a:srgbClr val="0070C0"/>
                </a:solidFill>
              </a:rPr>
              <a:t>设备管理的基本手段</a:t>
            </a:r>
            <a:r>
              <a:rPr lang="zh-CN" altLang="en-US" dirty="0"/>
              <a:t>在于系统将所有设备都定义为文件</a:t>
            </a:r>
          </a:p>
          <a:p>
            <a:pPr>
              <a:lnSpc>
                <a:spcPct val="150000"/>
              </a:lnSpc>
            </a:pPr>
            <a:endParaRPr lang="zh-CN" altLang="en-US" dirty="0"/>
          </a:p>
        </p:txBody>
      </p:sp>
    </p:spTree>
    <p:extLst>
      <p:ext uri="{BB962C8B-B14F-4D97-AF65-F5344CB8AC3E}">
        <p14:creationId xmlns:p14="http://schemas.microsoft.com/office/powerpoint/2010/main" val="832579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5.1.2</a:t>
            </a:r>
            <a:r>
              <a:rPr lang="zh-CN" altLang="en-US" dirty="0"/>
              <a:t>：通道类型（</a:t>
            </a:r>
            <a:r>
              <a:rPr lang="en-US" altLang="zh-CN" dirty="0"/>
              <a:t>3</a:t>
            </a:r>
            <a:r>
              <a:rPr lang="zh-CN" altLang="en-US" dirty="0"/>
              <a:t>）</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数组多路通道（高速设备）</a:t>
            </a:r>
            <a:endParaRPr lang="en-US" altLang="zh-CN" dirty="0">
              <a:solidFill>
                <a:srgbClr val="FF0000"/>
              </a:solidFill>
            </a:endParaRPr>
          </a:p>
          <a:p>
            <a:pPr marL="0" indent="0">
              <a:lnSpc>
                <a:spcPct val="150000"/>
              </a:lnSpc>
              <a:buNone/>
            </a:pPr>
            <a:r>
              <a:rPr lang="zh-CN" altLang="en-US" dirty="0"/>
              <a:t>数组多路通道先为一台设备执行通道程序中的一部分通道指令，传输一批数据，然后自动转接，为另一台设备执行一部分通道指令，传输另外一批数据</a:t>
            </a:r>
          </a:p>
          <a:p>
            <a:pPr marL="0" indent="0">
              <a:lnSpc>
                <a:spcPct val="150000"/>
              </a:lnSpc>
              <a:buNone/>
            </a:pPr>
            <a:r>
              <a:rPr lang="zh-CN" altLang="en-US" dirty="0"/>
              <a:t>减少外设申请使用通道时的等待时间</a:t>
            </a:r>
          </a:p>
          <a:p>
            <a:pPr marL="0" indent="0">
              <a:lnSpc>
                <a:spcPct val="150000"/>
              </a:lnSpc>
              <a:buNone/>
            </a:pPr>
            <a:r>
              <a:rPr lang="zh-CN" altLang="en-US" dirty="0"/>
              <a:t>允许多个设备同时工作，但只允许一个设备进行</a:t>
            </a:r>
            <a:r>
              <a:rPr lang="zh-CN" altLang="en-US" dirty="0">
                <a:solidFill>
                  <a:srgbClr val="0070C0"/>
                </a:solidFill>
              </a:rPr>
              <a:t>传输型操作</a:t>
            </a:r>
            <a:r>
              <a:rPr lang="zh-CN" altLang="en-US" dirty="0"/>
              <a:t>，而其他设备进行</a:t>
            </a:r>
            <a:r>
              <a:rPr lang="zh-CN" altLang="en-US" dirty="0">
                <a:solidFill>
                  <a:srgbClr val="0070C0"/>
                </a:solidFill>
              </a:rPr>
              <a:t>控制型操作</a:t>
            </a:r>
            <a:r>
              <a:rPr lang="zh-CN" altLang="en-US" dirty="0"/>
              <a:t>；</a:t>
            </a:r>
          </a:p>
          <a:p>
            <a:pPr>
              <a:lnSpc>
                <a:spcPct val="150000"/>
              </a:lnSpc>
            </a:pPr>
            <a:endParaRPr lang="en-US" dirty="0"/>
          </a:p>
        </p:txBody>
      </p:sp>
    </p:spTree>
    <p:extLst>
      <p:ext uri="{BB962C8B-B14F-4D97-AF65-F5344CB8AC3E}">
        <p14:creationId xmlns:p14="http://schemas.microsoft.com/office/powerpoint/2010/main" val="812147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875350842"/>
              </p:ext>
            </p:extLst>
          </p:nvPr>
        </p:nvGraphicFramePr>
        <p:xfrm>
          <a:off x="100208" y="2217107"/>
          <a:ext cx="6964471" cy="2718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5089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5.1.3</a:t>
            </a:r>
            <a:r>
              <a:rPr lang="zh-CN" altLang="en-US" dirty="0"/>
              <a:t> 设备控制器</a:t>
            </a:r>
            <a:endParaRPr lang="en-US" dirty="0"/>
          </a:p>
        </p:txBody>
      </p:sp>
      <p:sp>
        <p:nvSpPr>
          <p:cNvPr id="3" name="Content Placeholder 2"/>
          <p:cNvSpPr>
            <a:spLocks noGrp="1"/>
          </p:cNvSpPr>
          <p:nvPr>
            <p:ph idx="1"/>
          </p:nvPr>
        </p:nvSpPr>
        <p:spPr/>
        <p:txBody>
          <a:bodyPr/>
          <a:lstStyle/>
          <a:p>
            <a:pPr>
              <a:lnSpc>
                <a:spcPct val="150000"/>
              </a:lnSpc>
            </a:pPr>
            <a:r>
              <a:rPr lang="en-US" altLang="zh-CN" dirty="0"/>
              <a:t>I/O</a:t>
            </a:r>
            <a:r>
              <a:rPr lang="zh-CN" altLang="en-US" dirty="0"/>
              <a:t>设备包括一个机械部件和一个电子部件。为了达到设计的模块性和通用性，一般将其分开</a:t>
            </a:r>
          </a:p>
          <a:p>
            <a:pPr lvl="1">
              <a:lnSpc>
                <a:spcPct val="150000"/>
              </a:lnSpc>
            </a:pPr>
            <a:r>
              <a:rPr lang="zh-CN" altLang="en-US" dirty="0">
                <a:solidFill>
                  <a:srgbClr val="0070C0"/>
                </a:solidFill>
              </a:rPr>
              <a:t>电子部件</a:t>
            </a:r>
            <a:r>
              <a:rPr lang="zh-CN" altLang="en-US" dirty="0"/>
              <a:t>称为</a:t>
            </a:r>
            <a:r>
              <a:rPr lang="zh-CN" altLang="en-US" dirty="0">
                <a:solidFill>
                  <a:srgbClr val="FF0000"/>
                </a:solidFill>
              </a:rPr>
              <a:t>设备控制器</a:t>
            </a:r>
            <a:r>
              <a:rPr lang="zh-CN" altLang="en-US" dirty="0"/>
              <a:t>或适配器，在</a:t>
            </a:r>
            <a:r>
              <a:rPr lang="en-US" altLang="zh-CN" dirty="0"/>
              <a:t>PC</a:t>
            </a:r>
            <a:r>
              <a:rPr lang="zh-CN" altLang="en-US" dirty="0"/>
              <a:t>中，它常常是插入主板扩充槽的印刷电路板</a:t>
            </a:r>
          </a:p>
          <a:p>
            <a:pPr lvl="1">
              <a:lnSpc>
                <a:spcPct val="150000"/>
              </a:lnSpc>
            </a:pPr>
            <a:r>
              <a:rPr lang="zh-CN" altLang="en-US" dirty="0">
                <a:solidFill>
                  <a:srgbClr val="0070C0"/>
                </a:solidFill>
              </a:rPr>
              <a:t>机械部件</a:t>
            </a:r>
            <a:r>
              <a:rPr lang="zh-CN" altLang="en-US" dirty="0"/>
              <a:t>则是设备本身</a:t>
            </a:r>
          </a:p>
          <a:p>
            <a:pPr>
              <a:lnSpc>
                <a:spcPct val="150000"/>
              </a:lnSpc>
            </a:pPr>
            <a:endParaRPr lang="en-US" dirty="0"/>
          </a:p>
        </p:txBody>
      </p:sp>
    </p:spTree>
    <p:extLst>
      <p:ext uri="{BB962C8B-B14F-4D97-AF65-F5344CB8AC3E}">
        <p14:creationId xmlns:p14="http://schemas.microsoft.com/office/powerpoint/2010/main" val="1692146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5.1.3</a:t>
            </a:r>
            <a:r>
              <a:rPr lang="zh-CN" altLang="en-US" dirty="0"/>
              <a:t>（续）</a:t>
            </a:r>
            <a:endParaRPr lang="en-US" dirty="0"/>
          </a:p>
        </p:txBody>
      </p:sp>
      <p:sp>
        <p:nvSpPr>
          <p:cNvPr id="3" name="Content Placeholder 2"/>
          <p:cNvSpPr>
            <a:spLocks noGrp="1"/>
          </p:cNvSpPr>
          <p:nvPr>
            <p:ph idx="1"/>
          </p:nvPr>
        </p:nvSpPr>
        <p:spPr/>
        <p:txBody>
          <a:bodyPr/>
          <a:lstStyle/>
          <a:p>
            <a:pPr>
              <a:lnSpc>
                <a:spcPct val="150000"/>
              </a:lnSpc>
            </a:pPr>
            <a:r>
              <a:rPr lang="zh-CN" altLang="en-US" dirty="0"/>
              <a:t>操作系统基本上与控制器打交道，而非设备本身</a:t>
            </a:r>
          </a:p>
          <a:p>
            <a:pPr>
              <a:lnSpc>
                <a:spcPct val="150000"/>
              </a:lnSpc>
            </a:pPr>
            <a:r>
              <a:rPr lang="zh-CN" altLang="en-US" dirty="0">
                <a:solidFill>
                  <a:srgbClr val="0070C0"/>
                </a:solidFill>
              </a:rPr>
              <a:t>多数</a:t>
            </a:r>
            <a:r>
              <a:rPr lang="en-US" altLang="zh-CN" dirty="0">
                <a:solidFill>
                  <a:srgbClr val="0070C0"/>
                </a:solidFill>
              </a:rPr>
              <a:t>PC</a:t>
            </a:r>
            <a:r>
              <a:rPr lang="zh-CN" altLang="en-US" dirty="0"/>
              <a:t>的</a:t>
            </a:r>
            <a:r>
              <a:rPr lang="en-US" altLang="zh-CN" dirty="0"/>
              <a:t>CPU</a:t>
            </a:r>
            <a:r>
              <a:rPr lang="zh-CN" altLang="en-US" dirty="0"/>
              <a:t>和控制器之间的通信采用单总线模型，</a:t>
            </a:r>
            <a:r>
              <a:rPr lang="en-US" altLang="zh-CN" dirty="0"/>
              <a:t>CPU</a:t>
            </a:r>
            <a:r>
              <a:rPr lang="zh-CN" altLang="en-US" dirty="0"/>
              <a:t>直接控制设备控制器进行</a:t>
            </a:r>
            <a:r>
              <a:rPr lang="en-US" altLang="zh-CN" dirty="0"/>
              <a:t>I/O</a:t>
            </a:r>
          </a:p>
          <a:p>
            <a:pPr>
              <a:lnSpc>
                <a:spcPct val="150000"/>
              </a:lnSpc>
            </a:pPr>
            <a:r>
              <a:rPr lang="zh-CN" altLang="en-US" dirty="0">
                <a:solidFill>
                  <a:srgbClr val="0070C0"/>
                </a:solidFill>
              </a:rPr>
              <a:t>大型主机</a:t>
            </a:r>
            <a:r>
              <a:rPr lang="zh-CN" altLang="en-US" dirty="0"/>
              <a:t>则采用多总线结构和通道方式，以提高</a:t>
            </a:r>
            <a:r>
              <a:rPr lang="en-US" altLang="zh-CN" dirty="0"/>
              <a:t>CPU</a:t>
            </a:r>
            <a:r>
              <a:rPr lang="zh-CN" altLang="en-US" dirty="0"/>
              <a:t>与输入输出的并行程度</a:t>
            </a:r>
          </a:p>
          <a:p>
            <a:pPr>
              <a:lnSpc>
                <a:spcPct val="150000"/>
              </a:lnSpc>
            </a:pPr>
            <a:endParaRPr lang="en-US" dirty="0"/>
          </a:p>
        </p:txBody>
      </p:sp>
    </p:spTree>
    <p:extLst>
      <p:ext uri="{BB962C8B-B14F-4D97-AF65-F5344CB8AC3E}">
        <p14:creationId xmlns:p14="http://schemas.microsoft.com/office/powerpoint/2010/main" val="1781996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5.1.3</a:t>
            </a:r>
            <a:r>
              <a:rPr lang="zh-CN" altLang="en-US" dirty="0"/>
              <a:t>：设备控制器组成</a:t>
            </a:r>
            <a:endParaRPr lang="en-US" dirty="0"/>
          </a:p>
        </p:txBody>
      </p:sp>
      <p:sp>
        <p:nvSpPr>
          <p:cNvPr id="3" name="Content Placeholder 2"/>
          <p:cNvSpPr>
            <a:spLocks noGrp="1"/>
          </p:cNvSpPr>
          <p:nvPr>
            <p:ph idx="1"/>
          </p:nvPr>
        </p:nvSpPr>
        <p:spPr/>
        <p:txBody>
          <a:bodyPr anchor="ctr"/>
          <a:lstStyle/>
          <a:p>
            <a:pPr>
              <a:lnSpc>
                <a:spcPct val="150000"/>
              </a:lnSpc>
            </a:pPr>
            <a:r>
              <a:rPr lang="zh-CN" altLang="en-US" dirty="0">
                <a:solidFill>
                  <a:srgbClr val="FF0000"/>
                </a:solidFill>
              </a:rPr>
              <a:t>命令寄存器及译码器</a:t>
            </a:r>
            <a:r>
              <a:rPr lang="en-US" altLang="zh-CN" dirty="0">
                <a:solidFill>
                  <a:srgbClr val="FF0000"/>
                </a:solidFill>
              </a:rPr>
              <a:t>:</a:t>
            </a:r>
            <a:r>
              <a:rPr lang="zh-CN" altLang="en-US" dirty="0"/>
              <a:t>接收</a:t>
            </a:r>
            <a:r>
              <a:rPr lang="en-US" altLang="zh-CN" dirty="0"/>
              <a:t>CPU</a:t>
            </a:r>
            <a:r>
              <a:rPr lang="zh-CN" altLang="en-US" dirty="0"/>
              <a:t>向设备发来的控制命令</a:t>
            </a:r>
          </a:p>
          <a:p>
            <a:pPr>
              <a:lnSpc>
                <a:spcPct val="150000"/>
              </a:lnSpc>
            </a:pPr>
            <a:r>
              <a:rPr lang="zh-CN" altLang="en-US" dirty="0">
                <a:solidFill>
                  <a:srgbClr val="FF0000"/>
                </a:solidFill>
              </a:rPr>
              <a:t>数据寄存器</a:t>
            </a:r>
            <a:r>
              <a:rPr lang="en-US" altLang="zh-CN" dirty="0">
                <a:solidFill>
                  <a:srgbClr val="FF0000"/>
                </a:solidFill>
              </a:rPr>
              <a:t>:</a:t>
            </a:r>
            <a:r>
              <a:rPr lang="zh-CN" altLang="en-US" dirty="0"/>
              <a:t>存放</a:t>
            </a:r>
            <a:r>
              <a:rPr lang="en-US" altLang="zh-CN" dirty="0"/>
              <a:t>CPU</a:t>
            </a:r>
            <a:r>
              <a:rPr lang="zh-CN" altLang="en-US" dirty="0"/>
              <a:t>与外设之间交换的数据</a:t>
            </a:r>
          </a:p>
          <a:p>
            <a:pPr>
              <a:lnSpc>
                <a:spcPct val="150000"/>
              </a:lnSpc>
            </a:pPr>
            <a:r>
              <a:rPr lang="zh-CN" altLang="en-US" dirty="0">
                <a:solidFill>
                  <a:srgbClr val="FF0000"/>
                </a:solidFill>
              </a:rPr>
              <a:t>状态寄存器</a:t>
            </a:r>
            <a:r>
              <a:rPr lang="en-US" altLang="zh-CN" dirty="0">
                <a:solidFill>
                  <a:srgbClr val="FF0000"/>
                </a:solidFill>
              </a:rPr>
              <a:t>:</a:t>
            </a:r>
            <a:r>
              <a:rPr lang="zh-CN" altLang="en-US" dirty="0"/>
              <a:t>反映外设的工作状态</a:t>
            </a:r>
          </a:p>
          <a:p>
            <a:pPr>
              <a:lnSpc>
                <a:spcPct val="150000"/>
              </a:lnSpc>
            </a:pPr>
            <a:r>
              <a:rPr lang="zh-CN" altLang="en-US" dirty="0">
                <a:solidFill>
                  <a:srgbClr val="FF0000"/>
                </a:solidFill>
              </a:rPr>
              <a:t>地址译码器</a:t>
            </a:r>
            <a:r>
              <a:rPr lang="en-US" altLang="zh-CN" dirty="0">
                <a:solidFill>
                  <a:srgbClr val="FF0000"/>
                </a:solidFill>
              </a:rPr>
              <a:t>:</a:t>
            </a:r>
            <a:r>
              <a:rPr lang="zh-CN" altLang="en-US" dirty="0"/>
              <a:t>识别同一控制器连接的不同外设</a:t>
            </a:r>
          </a:p>
          <a:p>
            <a:pPr>
              <a:lnSpc>
                <a:spcPct val="150000"/>
              </a:lnSpc>
            </a:pPr>
            <a:r>
              <a:rPr lang="zh-CN" altLang="en-US" dirty="0">
                <a:solidFill>
                  <a:srgbClr val="FF0000"/>
                </a:solidFill>
              </a:rPr>
              <a:t>用于对设备操作进行控制的</a:t>
            </a:r>
            <a:r>
              <a:rPr lang="en-US" altLang="zh-CN" dirty="0">
                <a:solidFill>
                  <a:srgbClr val="FF0000"/>
                </a:solidFill>
              </a:rPr>
              <a:t>I/O</a:t>
            </a:r>
            <a:r>
              <a:rPr lang="zh-CN" altLang="en-US" dirty="0">
                <a:solidFill>
                  <a:srgbClr val="FF0000"/>
                </a:solidFill>
              </a:rPr>
              <a:t>逻辑</a:t>
            </a:r>
          </a:p>
          <a:p>
            <a:pPr>
              <a:lnSpc>
                <a:spcPct val="150000"/>
              </a:lnSpc>
            </a:pPr>
            <a:endParaRPr lang="en-US" dirty="0"/>
          </a:p>
        </p:txBody>
      </p:sp>
    </p:spTree>
    <p:extLst>
      <p:ext uri="{BB962C8B-B14F-4D97-AF65-F5344CB8AC3E}">
        <p14:creationId xmlns:p14="http://schemas.microsoft.com/office/powerpoint/2010/main" val="1964467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5.1.3</a:t>
            </a:r>
            <a:r>
              <a:rPr lang="zh-CN" altLang="en-US" dirty="0"/>
              <a:t>：接口部分结构</a:t>
            </a:r>
            <a:endParaRPr lang="en-US" dirty="0"/>
          </a:p>
        </p:txBody>
      </p:sp>
      <p:graphicFrame>
        <p:nvGraphicFramePr>
          <p:cNvPr id="4" name="Object 4"/>
          <p:cNvGraphicFramePr>
            <a:graphicFrameLocks noChangeAspect="1"/>
          </p:cNvGraphicFramePr>
          <p:nvPr>
            <p:extLst>
              <p:ext uri="{D42A27DB-BD31-4B8C-83A1-F6EECF244321}">
                <p14:modId xmlns:p14="http://schemas.microsoft.com/office/powerpoint/2010/main" val="571788131"/>
              </p:ext>
            </p:extLst>
          </p:nvPr>
        </p:nvGraphicFramePr>
        <p:xfrm>
          <a:off x="0" y="1998562"/>
          <a:ext cx="9144000" cy="4184650"/>
        </p:xfrm>
        <a:graphic>
          <a:graphicData uri="http://schemas.openxmlformats.org/presentationml/2006/ole">
            <mc:AlternateContent xmlns:mc="http://schemas.openxmlformats.org/markup-compatibility/2006">
              <mc:Choice xmlns:v="urn:schemas-microsoft-com:vml" Requires="v">
                <p:oleObj spid="_x0000_s8450" name="VISIO" r:id="rId3" imgW="3920040" imgH="1793160" progId="Visio.Drawing.4">
                  <p:embed/>
                </p:oleObj>
              </mc:Choice>
              <mc:Fallback>
                <p:oleObj name="VISIO" r:id="rId3" imgW="3920040" imgH="17931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98562"/>
                        <a:ext cx="9144000"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 name="TextBox 4"/>
          <p:cNvSpPr txBox="1"/>
          <p:nvPr/>
        </p:nvSpPr>
        <p:spPr>
          <a:xfrm>
            <a:off x="6169307" y="2135580"/>
            <a:ext cx="2476982"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838559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5.1.3</a:t>
            </a:r>
            <a:r>
              <a:rPr lang="zh-CN" altLang="en-US" dirty="0"/>
              <a:t>：设备控制器功能</a:t>
            </a:r>
            <a:endParaRPr lang="en-US" dirty="0"/>
          </a:p>
        </p:txBody>
      </p:sp>
      <p:sp>
        <p:nvSpPr>
          <p:cNvPr id="3" name="Content Placeholder 2"/>
          <p:cNvSpPr>
            <a:spLocks noGrp="1"/>
          </p:cNvSpPr>
          <p:nvPr>
            <p:ph idx="1"/>
          </p:nvPr>
        </p:nvSpPr>
        <p:spPr/>
        <p:txBody>
          <a:bodyPr/>
          <a:lstStyle/>
          <a:p>
            <a:pPr marL="457200" indent="-457200">
              <a:lnSpc>
                <a:spcPct val="200000"/>
              </a:lnSpc>
              <a:buFont typeface="+mj-lt"/>
              <a:buAutoNum type="arabicPeriod"/>
            </a:pPr>
            <a:r>
              <a:rPr lang="zh-CN" altLang="en-US" dirty="0"/>
              <a:t>接收和识别</a:t>
            </a:r>
            <a:r>
              <a:rPr lang="en-US" altLang="zh-CN" dirty="0"/>
              <a:t>CPU</a:t>
            </a:r>
            <a:r>
              <a:rPr lang="zh-CN" altLang="en-US" dirty="0"/>
              <a:t>或通道发来的命令</a:t>
            </a:r>
          </a:p>
          <a:p>
            <a:pPr marL="457200" indent="-457200">
              <a:lnSpc>
                <a:spcPct val="200000"/>
              </a:lnSpc>
              <a:buFont typeface="+mj-lt"/>
              <a:buAutoNum type="arabicPeriod"/>
            </a:pPr>
            <a:r>
              <a:rPr lang="zh-CN" altLang="en-US" dirty="0"/>
              <a:t>实现数据交换</a:t>
            </a:r>
            <a:r>
              <a:rPr lang="en-US" altLang="zh-CN" dirty="0"/>
              <a:t>,</a:t>
            </a:r>
            <a:r>
              <a:rPr lang="zh-CN" altLang="en-US" dirty="0"/>
              <a:t>包括设备和控制器间的数据传输</a:t>
            </a:r>
          </a:p>
          <a:p>
            <a:pPr marL="457200" indent="-457200">
              <a:lnSpc>
                <a:spcPct val="200000"/>
              </a:lnSpc>
              <a:buFont typeface="+mj-lt"/>
              <a:buAutoNum type="arabicPeriod"/>
            </a:pPr>
            <a:r>
              <a:rPr lang="zh-CN" altLang="en-US" dirty="0"/>
              <a:t>发现和记录设备及自身的状态信息</a:t>
            </a:r>
            <a:r>
              <a:rPr lang="en-US" altLang="zh-CN" dirty="0"/>
              <a:t>,</a:t>
            </a:r>
            <a:r>
              <a:rPr lang="zh-CN" altLang="en-US" dirty="0"/>
              <a:t>供</a:t>
            </a:r>
            <a:r>
              <a:rPr lang="en-US" altLang="zh-CN" dirty="0"/>
              <a:t>CPU</a:t>
            </a:r>
            <a:r>
              <a:rPr lang="zh-CN" altLang="en-US" dirty="0"/>
              <a:t>处理使用</a:t>
            </a:r>
          </a:p>
          <a:p>
            <a:pPr marL="457200" indent="-457200">
              <a:lnSpc>
                <a:spcPct val="200000"/>
              </a:lnSpc>
              <a:buFont typeface="+mj-lt"/>
              <a:buAutoNum type="arabicPeriod"/>
            </a:pPr>
            <a:r>
              <a:rPr lang="zh-CN" altLang="en-US" dirty="0"/>
              <a:t>设备地址识别</a:t>
            </a:r>
          </a:p>
          <a:p>
            <a:pPr marL="457200" indent="-457200">
              <a:lnSpc>
                <a:spcPct val="200000"/>
              </a:lnSpc>
              <a:buFont typeface="+mj-lt"/>
              <a:buAutoNum type="arabicPeriod"/>
            </a:pPr>
            <a:endParaRPr lang="en-US" dirty="0"/>
          </a:p>
        </p:txBody>
      </p:sp>
    </p:spTree>
    <p:extLst>
      <p:ext uri="{BB962C8B-B14F-4D97-AF65-F5344CB8AC3E}">
        <p14:creationId xmlns:p14="http://schemas.microsoft.com/office/powerpoint/2010/main" val="1538092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5.2 I/O </a:t>
            </a:r>
            <a:r>
              <a:rPr lang="zh-CN" altLang="en-US" dirty="0"/>
              <a:t>软件原理</a:t>
            </a:r>
          </a:p>
        </p:txBody>
      </p:sp>
      <p:graphicFrame>
        <p:nvGraphicFramePr>
          <p:cNvPr id="4" name="图示 3"/>
          <p:cNvGraphicFramePr/>
          <p:nvPr>
            <p:extLst>
              <p:ext uri="{D42A27DB-BD31-4B8C-83A1-F6EECF244321}">
                <p14:modId xmlns:p14="http://schemas.microsoft.com/office/powerpoint/2010/main" val="43101903"/>
              </p:ext>
            </p:extLst>
          </p:nvPr>
        </p:nvGraphicFramePr>
        <p:xfrm>
          <a:off x="-104172" y="3254864"/>
          <a:ext cx="5266482" cy="3187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https://groups.etown.edu/caap/files/2012/02/Input-Output-Event-Logo-300x125.jpg"/>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2132103">
            <a:off x="4685173" y="4152605"/>
            <a:ext cx="4047161" cy="1686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649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1719786330"/>
              </p:ext>
            </p:extLst>
          </p:nvPr>
        </p:nvGraphicFramePr>
        <p:xfrm>
          <a:off x="0" y="1284790"/>
          <a:ext cx="6898511" cy="4833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1202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5.2.1</a:t>
            </a:r>
            <a:r>
              <a:rPr lang="zh-CN" altLang="en-US" dirty="0"/>
              <a:t> </a:t>
            </a:r>
            <a:r>
              <a:rPr lang="en-US" altLang="zh-CN" dirty="0"/>
              <a:t>I/O</a:t>
            </a:r>
            <a:r>
              <a:rPr lang="zh-CN" altLang="en-US" dirty="0"/>
              <a:t>软件设计目标、原则</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dirty="0"/>
              <a:t>高效率</a:t>
            </a:r>
          </a:p>
          <a:p>
            <a:pPr>
              <a:lnSpc>
                <a:spcPct val="150000"/>
              </a:lnSpc>
            </a:pPr>
            <a:r>
              <a:rPr lang="zh-CN" altLang="en-US" dirty="0"/>
              <a:t>通用性 </a:t>
            </a:r>
          </a:p>
          <a:p>
            <a:pPr>
              <a:lnSpc>
                <a:spcPct val="150000"/>
              </a:lnSpc>
            </a:pPr>
            <a:r>
              <a:rPr lang="en-US" altLang="zh-CN" dirty="0"/>
              <a:t>I/O</a:t>
            </a:r>
            <a:r>
              <a:rPr lang="zh-CN" altLang="en-US" dirty="0"/>
              <a:t>软件总体设计要考虑的问题： </a:t>
            </a:r>
          </a:p>
          <a:p>
            <a:pPr lvl="1">
              <a:lnSpc>
                <a:spcPct val="150000"/>
              </a:lnSpc>
            </a:pPr>
            <a:r>
              <a:rPr lang="zh-CN" altLang="en-US" dirty="0"/>
              <a:t>设备无关性 </a:t>
            </a:r>
          </a:p>
          <a:p>
            <a:pPr lvl="1">
              <a:lnSpc>
                <a:spcPct val="150000"/>
              </a:lnSpc>
            </a:pPr>
            <a:r>
              <a:rPr lang="zh-CN" altLang="en-US" dirty="0"/>
              <a:t>出错处理：屏蔽低层错误</a:t>
            </a:r>
          </a:p>
          <a:p>
            <a:pPr lvl="1">
              <a:lnSpc>
                <a:spcPct val="150000"/>
              </a:lnSpc>
            </a:pPr>
            <a:r>
              <a:rPr lang="zh-CN" altLang="en-US" dirty="0"/>
              <a:t>同步（阻塞）</a:t>
            </a:r>
            <a:r>
              <a:rPr lang="en-US" altLang="zh-CN" dirty="0"/>
              <a:t>—</a:t>
            </a:r>
            <a:r>
              <a:rPr lang="zh-CN" altLang="en-US" dirty="0"/>
              <a:t>异步（中断驱动）传输 </a:t>
            </a:r>
          </a:p>
          <a:p>
            <a:pPr lvl="1">
              <a:lnSpc>
                <a:spcPct val="150000"/>
              </a:lnSpc>
            </a:pPr>
            <a:r>
              <a:rPr lang="zh-CN" altLang="en-US" dirty="0"/>
              <a:t>缓冲技术</a:t>
            </a:r>
            <a:endParaRPr lang="en-US" dirty="0"/>
          </a:p>
        </p:txBody>
      </p:sp>
    </p:spTree>
    <p:extLst>
      <p:ext uri="{BB962C8B-B14F-4D97-AF65-F5344CB8AC3E}">
        <p14:creationId xmlns:p14="http://schemas.microsoft.com/office/powerpoint/2010/main" val="159114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5.1 I/O </a:t>
            </a:r>
            <a:r>
              <a:rPr lang="zh-CN" altLang="en-US" dirty="0"/>
              <a:t>硬件原理</a:t>
            </a:r>
          </a:p>
        </p:txBody>
      </p:sp>
      <p:graphicFrame>
        <p:nvGraphicFramePr>
          <p:cNvPr id="4" name="图示 3"/>
          <p:cNvGraphicFramePr/>
          <p:nvPr>
            <p:extLst>
              <p:ext uri="{D42A27DB-BD31-4B8C-83A1-F6EECF244321}">
                <p14:modId xmlns:p14="http://schemas.microsoft.com/office/powerpoint/2010/main" val="775318453"/>
              </p:ext>
            </p:extLst>
          </p:nvPr>
        </p:nvGraphicFramePr>
        <p:xfrm>
          <a:off x="0" y="3231715"/>
          <a:ext cx="5068866" cy="3187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https://groups.etown.edu/caap/files/2012/02/Input-Output-Event-Logo-300x12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32103">
            <a:off x="4685173" y="4152605"/>
            <a:ext cx="4047161" cy="1686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4755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5.2.1</a:t>
            </a:r>
            <a:r>
              <a:rPr lang="zh-CN" altLang="en-US" dirty="0"/>
              <a:t>：</a:t>
            </a:r>
            <a:r>
              <a:rPr lang="en-US" altLang="zh-CN" dirty="0"/>
              <a:t>I/O</a:t>
            </a:r>
            <a:r>
              <a:rPr lang="zh-CN" altLang="en-US" dirty="0"/>
              <a:t>软件组织层次</a:t>
            </a:r>
            <a:endParaRPr lang="en-US" dirty="0"/>
          </a:p>
        </p:txBody>
      </p:sp>
      <p:sp>
        <p:nvSpPr>
          <p:cNvPr id="3" name="Content Placeholder 2"/>
          <p:cNvSpPr>
            <a:spLocks noGrp="1"/>
          </p:cNvSpPr>
          <p:nvPr>
            <p:ph idx="1"/>
          </p:nvPr>
        </p:nvSpPr>
        <p:spPr/>
        <p:txBody>
          <a:bodyPr/>
          <a:lstStyle/>
          <a:p>
            <a:pPr>
              <a:lnSpc>
                <a:spcPct val="150000"/>
              </a:lnSpc>
            </a:pPr>
            <a:r>
              <a:rPr lang="en-US" altLang="zh-CN" dirty="0"/>
              <a:t>5.2.2</a:t>
            </a:r>
            <a:r>
              <a:rPr lang="zh-CN" altLang="en-US" dirty="0"/>
              <a:t>：</a:t>
            </a:r>
            <a:r>
              <a:rPr lang="en-US" altLang="zh-CN" dirty="0"/>
              <a:t>I/O</a:t>
            </a:r>
            <a:r>
              <a:rPr lang="zh-CN" altLang="en-US" dirty="0"/>
              <a:t>中断处理程序</a:t>
            </a:r>
          </a:p>
          <a:p>
            <a:pPr>
              <a:lnSpc>
                <a:spcPct val="150000"/>
              </a:lnSpc>
            </a:pPr>
            <a:r>
              <a:rPr lang="en-US" altLang="zh-CN" dirty="0"/>
              <a:t>5.2.3</a:t>
            </a:r>
            <a:r>
              <a:rPr lang="zh-CN" altLang="en-US" dirty="0"/>
              <a:t>：设备驱动程序</a:t>
            </a:r>
          </a:p>
          <a:p>
            <a:pPr>
              <a:lnSpc>
                <a:spcPct val="150000"/>
              </a:lnSpc>
            </a:pPr>
            <a:r>
              <a:rPr lang="en-US" altLang="zh-CN" dirty="0"/>
              <a:t>5.2.4</a:t>
            </a:r>
            <a:r>
              <a:rPr lang="zh-CN" altLang="en-US" dirty="0"/>
              <a:t>：与设备无关的操作系统</a:t>
            </a:r>
            <a:r>
              <a:rPr lang="en-US" altLang="zh-CN" dirty="0"/>
              <a:t>I/O</a:t>
            </a:r>
            <a:r>
              <a:rPr lang="zh-CN" altLang="en-US" dirty="0"/>
              <a:t>软件</a:t>
            </a:r>
          </a:p>
          <a:p>
            <a:pPr>
              <a:lnSpc>
                <a:spcPct val="150000"/>
              </a:lnSpc>
            </a:pPr>
            <a:r>
              <a:rPr lang="en-US" altLang="zh-CN" dirty="0"/>
              <a:t>5.2.5</a:t>
            </a:r>
            <a:r>
              <a:rPr lang="zh-CN" altLang="en-US" dirty="0"/>
              <a:t>：用户层</a:t>
            </a:r>
            <a:r>
              <a:rPr lang="en-US" altLang="zh-CN" dirty="0"/>
              <a:t>I/O</a:t>
            </a:r>
            <a:r>
              <a:rPr lang="zh-CN" altLang="en-US" dirty="0"/>
              <a:t>软件</a:t>
            </a:r>
          </a:p>
          <a:p>
            <a:pPr>
              <a:lnSpc>
                <a:spcPct val="150000"/>
              </a:lnSpc>
            </a:pPr>
            <a:endParaRPr lang="en-US" dirty="0"/>
          </a:p>
        </p:txBody>
      </p:sp>
    </p:spTree>
    <p:extLst>
      <p:ext uri="{BB962C8B-B14F-4D97-AF65-F5344CB8AC3E}">
        <p14:creationId xmlns:p14="http://schemas.microsoft.com/office/powerpoint/2010/main" val="899525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3"/>
          <p:cNvGrpSpPr>
            <a:grpSpLocks/>
          </p:cNvGrpSpPr>
          <p:nvPr/>
        </p:nvGrpSpPr>
        <p:grpSpPr bwMode="auto">
          <a:xfrm>
            <a:off x="0" y="1196975"/>
            <a:ext cx="8382000" cy="4852988"/>
            <a:chOff x="1881" y="10678"/>
            <a:chExt cx="7200" cy="2652"/>
          </a:xfrm>
        </p:grpSpPr>
        <p:grpSp>
          <p:nvGrpSpPr>
            <p:cNvPr id="61443" name="Group 4"/>
            <p:cNvGrpSpPr>
              <a:grpSpLocks/>
            </p:cNvGrpSpPr>
            <p:nvPr/>
          </p:nvGrpSpPr>
          <p:grpSpPr bwMode="auto">
            <a:xfrm>
              <a:off x="2901" y="10990"/>
              <a:ext cx="6180" cy="2340"/>
              <a:chOff x="2901" y="10990"/>
              <a:chExt cx="6180" cy="2340"/>
            </a:xfrm>
          </p:grpSpPr>
          <p:grpSp>
            <p:nvGrpSpPr>
              <p:cNvPr id="61449" name="Group 5"/>
              <p:cNvGrpSpPr>
                <a:grpSpLocks/>
              </p:cNvGrpSpPr>
              <p:nvPr/>
            </p:nvGrpSpPr>
            <p:grpSpPr bwMode="auto">
              <a:xfrm>
                <a:off x="3141" y="10990"/>
                <a:ext cx="5940" cy="468"/>
                <a:chOff x="4041" y="10522"/>
                <a:chExt cx="5940" cy="468"/>
              </a:xfrm>
            </p:grpSpPr>
            <p:sp>
              <p:nvSpPr>
                <p:cNvPr id="61469" name="Text Box 6"/>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2000">
                      <a:solidFill>
                        <a:srgbClr val="0000CC"/>
                      </a:solidFill>
                      <a:latin typeface="隶书" charset="0"/>
                      <a:ea typeface="隶书" charset="0"/>
                    </a:rPr>
                    <a:t>用户进程</a:t>
                  </a:r>
                </a:p>
              </p:txBody>
            </p:sp>
            <p:sp>
              <p:nvSpPr>
                <p:cNvPr id="61470" name="Text Box 7"/>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just"/>
                  <a:r>
                    <a:rPr lang="zh-CN" altLang="en-US" sz="2000">
                      <a:solidFill>
                        <a:srgbClr val="0000CC"/>
                      </a:solidFill>
                      <a:latin typeface="Times New Roman" charset="0"/>
                      <a:ea typeface="隶书" charset="0"/>
                    </a:rPr>
                    <a:t>进行</a:t>
                  </a:r>
                  <a:r>
                    <a:rPr lang="en-US" altLang="zh-CN" sz="2000">
                      <a:solidFill>
                        <a:srgbClr val="0000CC"/>
                      </a:solidFill>
                      <a:latin typeface="Times New Roman" charset="0"/>
                      <a:ea typeface="隶书" charset="0"/>
                    </a:rPr>
                    <a:t>I/O</a:t>
                  </a:r>
                  <a:r>
                    <a:rPr lang="zh-CN" altLang="en-US" sz="2000">
                      <a:solidFill>
                        <a:srgbClr val="0000CC"/>
                      </a:solidFill>
                      <a:latin typeface="Times New Roman" charset="0"/>
                      <a:ea typeface="隶书" charset="0"/>
                    </a:rPr>
                    <a:t>调用；格式化</a:t>
                  </a:r>
                  <a:r>
                    <a:rPr lang="en-US" altLang="zh-CN" sz="2000">
                      <a:solidFill>
                        <a:srgbClr val="0000CC"/>
                      </a:solidFill>
                      <a:latin typeface="Times New Roman" charset="0"/>
                      <a:ea typeface="隶书" charset="0"/>
                    </a:rPr>
                    <a:t>I/O</a:t>
                  </a:r>
                  <a:r>
                    <a:rPr lang="zh-CN" altLang="en-US" sz="2000">
                      <a:solidFill>
                        <a:srgbClr val="0000CC"/>
                      </a:solidFill>
                      <a:latin typeface="Times New Roman" charset="0"/>
                      <a:ea typeface="隶书" charset="0"/>
                    </a:rPr>
                    <a:t>；</a:t>
                  </a:r>
                  <a:r>
                    <a:rPr lang="en-US" altLang="zh-CN" sz="2000">
                      <a:solidFill>
                        <a:srgbClr val="0000CC"/>
                      </a:solidFill>
                      <a:latin typeface="Times New Roman" charset="0"/>
                      <a:ea typeface="隶书" charset="0"/>
                    </a:rPr>
                    <a:t>SPOOLING</a:t>
                  </a:r>
                </a:p>
              </p:txBody>
            </p:sp>
          </p:grpSp>
          <p:grpSp>
            <p:nvGrpSpPr>
              <p:cNvPr id="61450" name="Group 8"/>
              <p:cNvGrpSpPr>
                <a:grpSpLocks/>
              </p:cNvGrpSpPr>
              <p:nvPr/>
            </p:nvGrpSpPr>
            <p:grpSpPr bwMode="auto">
              <a:xfrm>
                <a:off x="3141" y="11458"/>
                <a:ext cx="5940" cy="468"/>
                <a:chOff x="4041" y="10522"/>
                <a:chExt cx="5940" cy="468"/>
              </a:xfrm>
            </p:grpSpPr>
            <p:sp>
              <p:nvSpPr>
                <p:cNvPr id="61467" name="Text Box 9"/>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2000">
                      <a:solidFill>
                        <a:srgbClr val="0000CC"/>
                      </a:solidFill>
                      <a:latin typeface="隶书" charset="0"/>
                      <a:ea typeface="隶书" charset="0"/>
                    </a:rPr>
                    <a:t>设备无关软件</a:t>
                  </a:r>
                </a:p>
              </p:txBody>
            </p:sp>
            <p:sp>
              <p:nvSpPr>
                <p:cNvPr id="61468" name="Text Box 10"/>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just"/>
                  <a:r>
                    <a:rPr lang="zh-CN" altLang="en-US" sz="2000">
                      <a:solidFill>
                        <a:srgbClr val="0000CC"/>
                      </a:solidFill>
                      <a:latin typeface="隶书" charset="0"/>
                      <a:ea typeface="隶书" charset="0"/>
                    </a:rPr>
                    <a:t>命名；保护；阻塞；缓冲；分配</a:t>
                  </a:r>
                </a:p>
              </p:txBody>
            </p:sp>
          </p:grpSp>
          <p:grpSp>
            <p:nvGrpSpPr>
              <p:cNvPr id="61451" name="Group 11"/>
              <p:cNvGrpSpPr>
                <a:grpSpLocks/>
              </p:cNvGrpSpPr>
              <p:nvPr/>
            </p:nvGrpSpPr>
            <p:grpSpPr bwMode="auto">
              <a:xfrm>
                <a:off x="3141" y="11926"/>
                <a:ext cx="5940" cy="468"/>
                <a:chOff x="4041" y="10522"/>
                <a:chExt cx="5940" cy="468"/>
              </a:xfrm>
            </p:grpSpPr>
            <p:sp>
              <p:nvSpPr>
                <p:cNvPr id="61465" name="Text Box 12"/>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2000">
                      <a:solidFill>
                        <a:srgbClr val="0000CC"/>
                      </a:solidFill>
                      <a:latin typeface="隶书" charset="0"/>
                      <a:ea typeface="隶书" charset="0"/>
                    </a:rPr>
                    <a:t>设备驱动程序</a:t>
                  </a:r>
                </a:p>
              </p:txBody>
            </p:sp>
            <p:sp>
              <p:nvSpPr>
                <p:cNvPr id="61466" name="Text Box 13"/>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just"/>
                  <a:r>
                    <a:rPr lang="zh-CN" altLang="en-US" sz="2000">
                      <a:solidFill>
                        <a:srgbClr val="0000CC"/>
                      </a:solidFill>
                      <a:latin typeface="隶书" charset="0"/>
                      <a:ea typeface="隶书" charset="0"/>
                    </a:rPr>
                    <a:t>建立设备寄存器；检查状态</a:t>
                  </a:r>
                </a:p>
              </p:txBody>
            </p:sp>
          </p:grpSp>
          <p:grpSp>
            <p:nvGrpSpPr>
              <p:cNvPr id="61452" name="Group 14"/>
              <p:cNvGrpSpPr>
                <a:grpSpLocks/>
              </p:cNvGrpSpPr>
              <p:nvPr/>
            </p:nvGrpSpPr>
            <p:grpSpPr bwMode="auto">
              <a:xfrm>
                <a:off x="3141" y="12862"/>
                <a:ext cx="5940" cy="468"/>
                <a:chOff x="4041" y="10522"/>
                <a:chExt cx="5940" cy="468"/>
              </a:xfrm>
            </p:grpSpPr>
            <p:sp>
              <p:nvSpPr>
                <p:cNvPr id="61463" name="Text Box 15"/>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2000">
                      <a:solidFill>
                        <a:srgbClr val="0000CC"/>
                      </a:solidFill>
                      <a:latin typeface="隶书" charset="0"/>
                      <a:ea typeface="隶书" charset="0"/>
                    </a:rPr>
                    <a:t>硬件</a:t>
                  </a:r>
                </a:p>
              </p:txBody>
            </p:sp>
            <p:sp>
              <p:nvSpPr>
                <p:cNvPr id="61464" name="Text Box 16"/>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just"/>
                  <a:r>
                    <a:rPr lang="zh-CN" altLang="en-US" sz="2000">
                      <a:solidFill>
                        <a:srgbClr val="0000CC"/>
                      </a:solidFill>
                      <a:latin typeface="隶书" charset="0"/>
                      <a:ea typeface="隶书" charset="0"/>
                    </a:rPr>
                    <a:t>执行</a:t>
                  </a:r>
                  <a:r>
                    <a:rPr lang="en-US" altLang="zh-CN" sz="2000">
                      <a:solidFill>
                        <a:srgbClr val="0000CC"/>
                      </a:solidFill>
                      <a:latin typeface="隶书" charset="0"/>
                      <a:ea typeface="隶书" charset="0"/>
                    </a:rPr>
                    <a:t>I/O</a:t>
                  </a:r>
                  <a:r>
                    <a:rPr lang="zh-CN" altLang="en-US" sz="2000">
                      <a:solidFill>
                        <a:srgbClr val="0000CC"/>
                      </a:solidFill>
                      <a:latin typeface="隶书" charset="0"/>
                      <a:ea typeface="隶书" charset="0"/>
                    </a:rPr>
                    <a:t>操作</a:t>
                  </a:r>
                </a:p>
              </p:txBody>
            </p:sp>
          </p:grpSp>
          <p:grpSp>
            <p:nvGrpSpPr>
              <p:cNvPr id="61453" name="Group 17"/>
              <p:cNvGrpSpPr>
                <a:grpSpLocks/>
              </p:cNvGrpSpPr>
              <p:nvPr/>
            </p:nvGrpSpPr>
            <p:grpSpPr bwMode="auto">
              <a:xfrm>
                <a:off x="3141" y="12394"/>
                <a:ext cx="5940" cy="468"/>
                <a:chOff x="4041" y="10522"/>
                <a:chExt cx="5940" cy="468"/>
              </a:xfrm>
            </p:grpSpPr>
            <p:sp>
              <p:nvSpPr>
                <p:cNvPr id="61461" name="Text Box 18"/>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2000">
                      <a:solidFill>
                        <a:srgbClr val="0000CC"/>
                      </a:solidFill>
                      <a:latin typeface="隶书" charset="0"/>
                      <a:ea typeface="隶书" charset="0"/>
                    </a:rPr>
                    <a:t>中断处理程序</a:t>
                  </a:r>
                </a:p>
              </p:txBody>
            </p:sp>
            <p:sp>
              <p:nvSpPr>
                <p:cNvPr id="61462" name="Text Box 19"/>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just"/>
                  <a:r>
                    <a:rPr lang="zh-CN" altLang="en-US" sz="2000">
                      <a:solidFill>
                        <a:srgbClr val="0000CC"/>
                      </a:solidFill>
                      <a:latin typeface="隶书" charset="0"/>
                      <a:ea typeface="隶书" charset="0"/>
                    </a:rPr>
                    <a:t>当</a:t>
                  </a:r>
                  <a:r>
                    <a:rPr lang="en-US" altLang="zh-CN" sz="2000">
                      <a:solidFill>
                        <a:srgbClr val="0000CC"/>
                      </a:solidFill>
                      <a:latin typeface="隶书" charset="0"/>
                      <a:ea typeface="隶书" charset="0"/>
                    </a:rPr>
                    <a:t>I/O</a:t>
                  </a:r>
                  <a:r>
                    <a:rPr lang="zh-CN" altLang="en-US" sz="2000">
                      <a:solidFill>
                        <a:srgbClr val="0000CC"/>
                      </a:solidFill>
                      <a:latin typeface="隶书" charset="0"/>
                      <a:ea typeface="隶书" charset="0"/>
                    </a:rPr>
                    <a:t>结束时，唤醒驱动程序</a:t>
                  </a:r>
                </a:p>
              </p:txBody>
            </p:sp>
          </p:grpSp>
          <p:sp>
            <p:nvSpPr>
              <p:cNvPr id="61454" name="Line 20"/>
              <p:cNvSpPr>
                <a:spLocks noChangeShapeType="1"/>
              </p:cNvSpPr>
              <p:nvPr/>
            </p:nvSpPr>
            <p:spPr bwMode="auto">
              <a:xfrm>
                <a:off x="3321" y="11302"/>
                <a:ext cx="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455" name="Line 21"/>
              <p:cNvSpPr>
                <a:spLocks noChangeShapeType="1"/>
              </p:cNvSpPr>
              <p:nvPr/>
            </p:nvSpPr>
            <p:spPr bwMode="auto">
              <a:xfrm>
                <a:off x="5121" y="11302"/>
                <a:ext cx="0" cy="312"/>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1456" name="Line 22"/>
              <p:cNvSpPr>
                <a:spLocks noChangeShapeType="1"/>
              </p:cNvSpPr>
              <p:nvPr/>
            </p:nvSpPr>
            <p:spPr bwMode="auto">
              <a:xfrm>
                <a:off x="3321" y="11770"/>
                <a:ext cx="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457" name="Line 23"/>
              <p:cNvSpPr>
                <a:spLocks noChangeShapeType="1"/>
              </p:cNvSpPr>
              <p:nvPr/>
            </p:nvSpPr>
            <p:spPr bwMode="auto">
              <a:xfrm>
                <a:off x="3321" y="12238"/>
                <a:ext cx="0" cy="78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458" name="Line 24"/>
              <p:cNvSpPr>
                <a:spLocks noChangeShapeType="1"/>
              </p:cNvSpPr>
              <p:nvPr/>
            </p:nvSpPr>
            <p:spPr bwMode="auto">
              <a:xfrm>
                <a:off x="5121" y="12238"/>
                <a:ext cx="0" cy="780"/>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1459" name="Line 25"/>
              <p:cNvSpPr>
                <a:spLocks noChangeShapeType="1"/>
              </p:cNvSpPr>
              <p:nvPr/>
            </p:nvSpPr>
            <p:spPr bwMode="auto">
              <a:xfrm>
                <a:off x="5121" y="11770"/>
                <a:ext cx="0" cy="312"/>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1460" name="Line 26"/>
              <p:cNvSpPr>
                <a:spLocks noChangeShapeType="1"/>
              </p:cNvSpPr>
              <p:nvPr/>
            </p:nvSpPr>
            <p:spPr bwMode="auto">
              <a:xfrm flipH="1">
                <a:off x="2901" y="11302"/>
                <a:ext cx="360" cy="0"/>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61444" name="Line 27"/>
            <p:cNvSpPr>
              <a:spLocks noChangeShapeType="1"/>
            </p:cNvSpPr>
            <p:nvPr/>
          </p:nvSpPr>
          <p:spPr bwMode="auto">
            <a:xfrm flipH="1">
              <a:off x="5091" y="10834"/>
              <a:ext cx="54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1445" name="Text Box 28"/>
            <p:cNvSpPr txBox="1">
              <a:spLocks noChangeArrowheads="1"/>
            </p:cNvSpPr>
            <p:nvPr/>
          </p:nvSpPr>
          <p:spPr bwMode="auto">
            <a:xfrm>
              <a:off x="3498"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zh-CN" altLang="en-US" sz="2000">
                  <a:solidFill>
                    <a:srgbClr val="0000CC"/>
                  </a:solidFill>
                  <a:latin typeface="隶书" charset="0"/>
                  <a:ea typeface="隶书" charset="0"/>
                </a:rPr>
                <a:t>层次</a:t>
              </a:r>
            </a:p>
          </p:txBody>
        </p:sp>
        <p:sp>
          <p:nvSpPr>
            <p:cNvPr id="61446" name="Text Box 29"/>
            <p:cNvSpPr txBox="1">
              <a:spLocks noChangeArrowheads="1"/>
            </p:cNvSpPr>
            <p:nvPr/>
          </p:nvSpPr>
          <p:spPr bwMode="auto">
            <a:xfrm>
              <a:off x="5481"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2000">
                  <a:solidFill>
                    <a:srgbClr val="0000CC"/>
                  </a:solidFill>
                  <a:latin typeface="隶书" charset="0"/>
                  <a:ea typeface="隶书" charset="0"/>
                </a:rPr>
                <a:t>I/O</a:t>
              </a:r>
              <a:r>
                <a:rPr lang="zh-CN" altLang="en-US" sz="2000">
                  <a:solidFill>
                    <a:srgbClr val="0000CC"/>
                  </a:solidFill>
                  <a:latin typeface="隶书" charset="0"/>
                  <a:ea typeface="隶书" charset="0"/>
                </a:rPr>
                <a:t>应答</a:t>
              </a:r>
            </a:p>
          </p:txBody>
        </p:sp>
        <p:sp>
          <p:nvSpPr>
            <p:cNvPr id="61447" name="Text Box 30"/>
            <p:cNvSpPr txBox="1">
              <a:spLocks noChangeArrowheads="1"/>
            </p:cNvSpPr>
            <p:nvPr/>
          </p:nvSpPr>
          <p:spPr bwMode="auto">
            <a:xfrm>
              <a:off x="7101"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2000">
                  <a:solidFill>
                    <a:srgbClr val="0000CC"/>
                  </a:solidFill>
                  <a:latin typeface="隶书" charset="0"/>
                  <a:ea typeface="隶书" charset="0"/>
                </a:rPr>
                <a:t>I/O</a:t>
              </a:r>
              <a:r>
                <a:rPr lang="zh-CN" altLang="en-US" sz="2000">
                  <a:solidFill>
                    <a:srgbClr val="0000CC"/>
                  </a:solidFill>
                  <a:latin typeface="隶书" charset="0"/>
                  <a:ea typeface="隶书" charset="0"/>
                </a:rPr>
                <a:t>功能</a:t>
              </a:r>
            </a:p>
          </p:txBody>
        </p:sp>
        <p:sp>
          <p:nvSpPr>
            <p:cNvPr id="61448" name="Text Box 31"/>
            <p:cNvSpPr txBox="1">
              <a:spLocks noChangeArrowheads="1"/>
            </p:cNvSpPr>
            <p:nvPr/>
          </p:nvSpPr>
          <p:spPr bwMode="auto">
            <a:xfrm>
              <a:off x="1881" y="11146"/>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Arial" charset="0"/>
                  <a:ea typeface="华文行楷" charset="0"/>
                </a:defRPr>
              </a:lvl1pPr>
              <a:lvl2pPr marL="742950" indent="-285750" eaLnBrk="0" hangingPunct="0">
                <a:defRPr sz="3200">
                  <a:solidFill>
                    <a:schemeClr val="tx1"/>
                  </a:solidFill>
                  <a:latin typeface="Arial" charset="0"/>
                  <a:ea typeface="华文行楷" charset="0"/>
                </a:defRPr>
              </a:lvl2pPr>
              <a:lvl3pPr marL="1143000" indent="-228600" eaLnBrk="0" hangingPunct="0">
                <a:defRPr sz="3200">
                  <a:solidFill>
                    <a:schemeClr val="tx1"/>
                  </a:solidFill>
                  <a:latin typeface="Arial" charset="0"/>
                  <a:ea typeface="华文行楷" charset="0"/>
                </a:defRPr>
              </a:lvl3pPr>
              <a:lvl4pPr marL="1600200" indent="-228600" eaLnBrk="0" hangingPunct="0">
                <a:defRPr sz="3200">
                  <a:solidFill>
                    <a:schemeClr val="tx1"/>
                  </a:solidFill>
                  <a:latin typeface="Arial" charset="0"/>
                  <a:ea typeface="华文行楷" charset="0"/>
                </a:defRPr>
              </a:lvl4pPr>
              <a:lvl5pPr marL="2057400" indent="-228600" eaLnBrk="0" hangingPunct="0">
                <a:defRPr sz="3200">
                  <a:solidFill>
                    <a:schemeClr val="tx1"/>
                  </a:solidFill>
                  <a:latin typeface="Arial" charset="0"/>
                  <a:ea typeface="华文行楷" charset="0"/>
                </a:defRPr>
              </a:lvl5pPr>
              <a:lvl6pPr marL="2514600" indent="-228600" eaLnBrk="0" fontAlgn="base" hangingPunct="0">
                <a:spcBef>
                  <a:spcPct val="0"/>
                </a:spcBef>
                <a:spcAft>
                  <a:spcPct val="0"/>
                </a:spcAft>
                <a:defRPr sz="3200">
                  <a:solidFill>
                    <a:schemeClr val="tx1"/>
                  </a:solidFill>
                  <a:latin typeface="Arial" charset="0"/>
                  <a:ea typeface="华文行楷" charset="0"/>
                </a:defRPr>
              </a:lvl6pPr>
              <a:lvl7pPr marL="2971800" indent="-228600" eaLnBrk="0" fontAlgn="base" hangingPunct="0">
                <a:spcBef>
                  <a:spcPct val="0"/>
                </a:spcBef>
                <a:spcAft>
                  <a:spcPct val="0"/>
                </a:spcAft>
                <a:defRPr sz="3200">
                  <a:solidFill>
                    <a:schemeClr val="tx1"/>
                  </a:solidFill>
                  <a:latin typeface="Arial" charset="0"/>
                  <a:ea typeface="华文行楷" charset="0"/>
                </a:defRPr>
              </a:lvl7pPr>
              <a:lvl8pPr marL="3429000" indent="-228600" eaLnBrk="0" fontAlgn="base" hangingPunct="0">
                <a:spcBef>
                  <a:spcPct val="0"/>
                </a:spcBef>
                <a:spcAft>
                  <a:spcPct val="0"/>
                </a:spcAft>
                <a:defRPr sz="3200">
                  <a:solidFill>
                    <a:schemeClr val="tx1"/>
                  </a:solidFill>
                  <a:latin typeface="Arial" charset="0"/>
                  <a:ea typeface="华文行楷" charset="0"/>
                </a:defRPr>
              </a:lvl8pPr>
              <a:lvl9pPr marL="3886200" indent="-228600" eaLnBrk="0" fontAlgn="base" hangingPunct="0">
                <a:spcBef>
                  <a:spcPct val="0"/>
                </a:spcBef>
                <a:spcAft>
                  <a:spcPct val="0"/>
                </a:spcAft>
                <a:defRPr sz="3200">
                  <a:solidFill>
                    <a:schemeClr val="tx1"/>
                  </a:solidFill>
                  <a:latin typeface="Arial" charset="0"/>
                  <a:ea typeface="华文行楷" charset="0"/>
                </a:defRPr>
              </a:lvl9pPr>
            </a:lstStyle>
            <a:p>
              <a:pPr algn="ctr"/>
              <a:r>
                <a:rPr lang="en-US" altLang="zh-CN" sz="2000">
                  <a:solidFill>
                    <a:srgbClr val="0000CC"/>
                  </a:solidFill>
                  <a:latin typeface="隶书" charset="0"/>
                  <a:ea typeface="隶书" charset="0"/>
                </a:rPr>
                <a:t>I/O</a:t>
              </a:r>
              <a:r>
                <a:rPr lang="zh-CN" altLang="en-US" sz="2000">
                  <a:solidFill>
                    <a:srgbClr val="0000CC"/>
                  </a:solidFill>
                  <a:latin typeface="隶书" charset="0"/>
                  <a:ea typeface="隶书" charset="0"/>
                </a:rPr>
                <a:t>请求</a:t>
              </a:r>
            </a:p>
          </p:txBody>
        </p:sp>
      </p:grpSp>
    </p:spTree>
    <p:extLst>
      <p:ext uri="{BB962C8B-B14F-4D97-AF65-F5344CB8AC3E}">
        <p14:creationId xmlns:p14="http://schemas.microsoft.com/office/powerpoint/2010/main" val="1537177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1990831987"/>
              </p:ext>
            </p:extLst>
          </p:nvPr>
        </p:nvGraphicFramePr>
        <p:xfrm>
          <a:off x="0" y="1284790"/>
          <a:ext cx="6898511" cy="4833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947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5.2.2</a:t>
            </a:r>
            <a:r>
              <a:rPr lang="zh-CN" altLang="en-US" dirty="0"/>
              <a:t> </a:t>
            </a:r>
            <a:r>
              <a:rPr lang="en-US" altLang="zh-CN" dirty="0"/>
              <a:t>I/O</a:t>
            </a:r>
            <a:r>
              <a:rPr lang="zh-CN" altLang="en-US" dirty="0"/>
              <a:t>中断处理程序</a:t>
            </a:r>
            <a:endParaRPr lang="en-US" dirty="0"/>
          </a:p>
        </p:txBody>
      </p:sp>
      <p:sp>
        <p:nvSpPr>
          <p:cNvPr id="3" name="Content Placeholder 2"/>
          <p:cNvSpPr>
            <a:spLocks noGrp="1"/>
          </p:cNvSpPr>
          <p:nvPr>
            <p:ph idx="1"/>
          </p:nvPr>
        </p:nvSpPr>
        <p:spPr/>
        <p:txBody>
          <a:bodyPr/>
          <a:lstStyle/>
          <a:p>
            <a:pPr>
              <a:lnSpc>
                <a:spcPct val="150000"/>
              </a:lnSpc>
            </a:pPr>
            <a:r>
              <a:rPr lang="zh-CN" altLang="en-US" dirty="0"/>
              <a:t>当一个进程请求</a:t>
            </a:r>
            <a:r>
              <a:rPr lang="en-US" altLang="zh-CN" dirty="0"/>
              <a:t>I/O</a:t>
            </a:r>
            <a:r>
              <a:rPr lang="zh-CN" altLang="en-US" dirty="0"/>
              <a:t>操作时，</a:t>
            </a:r>
            <a:r>
              <a:rPr lang="zh-CN" altLang="en-US" dirty="0">
                <a:solidFill>
                  <a:srgbClr val="0070C0"/>
                </a:solidFill>
              </a:rPr>
              <a:t>该进程将被挂起</a:t>
            </a:r>
            <a:r>
              <a:rPr lang="zh-CN" altLang="en-US" dirty="0"/>
              <a:t>，直到</a:t>
            </a:r>
            <a:r>
              <a:rPr lang="en-US" altLang="zh-CN" dirty="0"/>
              <a:t>I/O</a:t>
            </a:r>
            <a:r>
              <a:rPr lang="zh-CN" altLang="en-US" dirty="0"/>
              <a:t>操作结束并发生中断。当中断发生时，中断处理程序执行相应的处理，并解除相应进程的阻塞状态</a:t>
            </a:r>
          </a:p>
          <a:p>
            <a:pPr>
              <a:lnSpc>
                <a:spcPct val="150000"/>
              </a:lnSpc>
            </a:pPr>
            <a:r>
              <a:rPr lang="zh-CN" altLang="en-US" dirty="0"/>
              <a:t>中断层的主要工作有：</a:t>
            </a:r>
          </a:p>
          <a:p>
            <a:pPr lvl="1">
              <a:lnSpc>
                <a:spcPct val="150000"/>
              </a:lnSpc>
            </a:pPr>
            <a:r>
              <a:rPr lang="zh-CN" altLang="en-US" dirty="0"/>
              <a:t>处理中断信号</a:t>
            </a:r>
          </a:p>
          <a:p>
            <a:pPr lvl="1">
              <a:lnSpc>
                <a:spcPct val="150000"/>
              </a:lnSpc>
            </a:pPr>
            <a:r>
              <a:rPr lang="zh-CN" altLang="en-US" dirty="0"/>
              <a:t>修改进程状态等</a:t>
            </a:r>
          </a:p>
          <a:p>
            <a:pPr>
              <a:lnSpc>
                <a:spcPct val="150000"/>
              </a:lnSpc>
            </a:pPr>
            <a:endParaRPr lang="en-US" dirty="0"/>
          </a:p>
        </p:txBody>
      </p:sp>
    </p:spTree>
    <p:extLst>
      <p:ext uri="{BB962C8B-B14F-4D97-AF65-F5344CB8AC3E}">
        <p14:creationId xmlns:p14="http://schemas.microsoft.com/office/powerpoint/2010/main" val="1601976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5.2.2</a:t>
            </a:r>
            <a:r>
              <a:rPr lang="zh-CN" altLang="en-US" dirty="0"/>
              <a:t> 处理原则</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FF0000"/>
                </a:solidFill>
              </a:rPr>
              <a:t>操作正常结束：</a:t>
            </a:r>
            <a:r>
              <a:rPr lang="zh-CN" altLang="en-US" dirty="0"/>
              <a:t>释放等该设备或通道的进程</a:t>
            </a:r>
          </a:p>
          <a:p>
            <a:pPr>
              <a:lnSpc>
                <a:spcPct val="150000"/>
              </a:lnSpc>
            </a:pPr>
            <a:r>
              <a:rPr lang="zh-CN" altLang="en-US" dirty="0">
                <a:solidFill>
                  <a:srgbClr val="FF0000"/>
                </a:solidFill>
              </a:rPr>
              <a:t>操作异常结束：</a:t>
            </a:r>
            <a:r>
              <a:rPr lang="zh-CN" altLang="en-US" dirty="0"/>
              <a:t>设备本身的故障、通道的故障、通道程序错、启动命令错</a:t>
            </a:r>
          </a:p>
          <a:p>
            <a:pPr>
              <a:lnSpc>
                <a:spcPct val="150000"/>
              </a:lnSpc>
            </a:pPr>
            <a:r>
              <a:rPr lang="zh-CN" altLang="en-US" dirty="0"/>
              <a:t>人为要求而产生的中断</a:t>
            </a:r>
          </a:p>
          <a:p>
            <a:pPr>
              <a:lnSpc>
                <a:spcPct val="150000"/>
              </a:lnSpc>
            </a:pPr>
            <a:r>
              <a:rPr lang="zh-CN" altLang="en-US" dirty="0"/>
              <a:t>外围设备上来的异步信号</a:t>
            </a:r>
          </a:p>
          <a:p>
            <a:pPr>
              <a:lnSpc>
                <a:spcPct val="150000"/>
              </a:lnSpc>
            </a:pPr>
            <a:endParaRPr lang="en-US" dirty="0"/>
          </a:p>
        </p:txBody>
      </p:sp>
    </p:spTree>
    <p:extLst>
      <p:ext uri="{BB962C8B-B14F-4D97-AF65-F5344CB8AC3E}">
        <p14:creationId xmlns:p14="http://schemas.microsoft.com/office/powerpoint/2010/main" val="528761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289147271"/>
              </p:ext>
            </p:extLst>
          </p:nvPr>
        </p:nvGraphicFramePr>
        <p:xfrm>
          <a:off x="0" y="1284790"/>
          <a:ext cx="6898511" cy="4833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669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5.2.3 </a:t>
            </a:r>
            <a:r>
              <a:rPr lang="zh-CN" altLang="en-US" dirty="0"/>
              <a:t>设备驱动程序</a:t>
            </a:r>
            <a:endParaRPr lang="en-US" dirty="0"/>
          </a:p>
        </p:txBody>
      </p:sp>
      <p:sp>
        <p:nvSpPr>
          <p:cNvPr id="3" name="Content Placeholder 2"/>
          <p:cNvSpPr>
            <a:spLocks noGrp="1"/>
          </p:cNvSpPr>
          <p:nvPr>
            <p:ph idx="1"/>
          </p:nvPr>
        </p:nvSpPr>
        <p:spPr/>
        <p:txBody>
          <a:bodyPr>
            <a:normAutofit/>
          </a:bodyPr>
          <a:lstStyle/>
          <a:p>
            <a:pPr>
              <a:lnSpc>
                <a:spcPct val="150000"/>
              </a:lnSpc>
            </a:pPr>
            <a:r>
              <a:rPr lang="zh-CN" altLang="en-US" dirty="0"/>
              <a:t>设备驱动程序的工作是把用户提交的逻辑</a:t>
            </a:r>
            <a:r>
              <a:rPr lang="en-US" altLang="zh-CN" dirty="0"/>
              <a:t>I/O</a:t>
            </a:r>
            <a:r>
              <a:rPr lang="zh-CN" altLang="en-US" dirty="0"/>
              <a:t>请求转化为物理</a:t>
            </a:r>
            <a:r>
              <a:rPr lang="en-US" altLang="zh-CN" dirty="0"/>
              <a:t>I/O</a:t>
            </a:r>
            <a:r>
              <a:rPr lang="zh-CN" altLang="en-US" dirty="0"/>
              <a:t>操作的启动和执行，如设备名转化为端口地址、逻辑记录转化为物理记录、逻辑操作转化为物理操作等</a:t>
            </a:r>
          </a:p>
          <a:p>
            <a:pPr>
              <a:lnSpc>
                <a:spcPct val="150000"/>
              </a:lnSpc>
            </a:pPr>
            <a:endParaRPr lang="en-US" dirty="0"/>
          </a:p>
        </p:txBody>
      </p:sp>
    </p:spTree>
    <p:extLst>
      <p:ext uri="{BB962C8B-B14F-4D97-AF65-F5344CB8AC3E}">
        <p14:creationId xmlns:p14="http://schemas.microsoft.com/office/powerpoint/2010/main" val="593462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5.2.3</a:t>
            </a:r>
            <a:r>
              <a:rPr lang="zh-CN" altLang="en-US" dirty="0"/>
              <a:t>：程序功能</a:t>
            </a:r>
            <a:endParaRPr lang="en-US"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zh-CN" altLang="en-US" dirty="0"/>
              <a:t>设备初始化</a:t>
            </a:r>
          </a:p>
          <a:p>
            <a:pPr lvl="1">
              <a:lnSpc>
                <a:spcPct val="150000"/>
              </a:lnSpc>
            </a:pPr>
            <a:r>
              <a:rPr lang="zh-CN" altLang="en-US" dirty="0"/>
              <a:t>预置设备和控制器及通道的状态</a:t>
            </a:r>
          </a:p>
          <a:p>
            <a:pPr marL="457200" indent="-457200">
              <a:lnSpc>
                <a:spcPct val="150000"/>
              </a:lnSpc>
              <a:buFont typeface="+mj-lt"/>
              <a:buAutoNum type="arabicPeriod"/>
            </a:pPr>
            <a:r>
              <a:rPr lang="zh-CN" altLang="en-US" dirty="0"/>
              <a:t>执行设备驱动例行程序</a:t>
            </a:r>
          </a:p>
          <a:p>
            <a:pPr lvl="1">
              <a:lnSpc>
                <a:spcPct val="150000"/>
              </a:lnSpc>
            </a:pPr>
            <a:r>
              <a:rPr lang="zh-CN" altLang="en-US" dirty="0"/>
              <a:t>负责启动设备，进行数据传输，启动通道工作</a:t>
            </a:r>
          </a:p>
          <a:p>
            <a:pPr marL="457200" indent="-457200">
              <a:lnSpc>
                <a:spcPct val="150000"/>
              </a:lnSpc>
              <a:buFont typeface="+mj-lt"/>
              <a:buAutoNum type="arabicPeriod"/>
            </a:pPr>
            <a:r>
              <a:rPr lang="zh-CN" altLang="en-US" dirty="0"/>
              <a:t>执行中断处理程序</a:t>
            </a:r>
          </a:p>
          <a:p>
            <a:pPr lvl="1">
              <a:lnSpc>
                <a:spcPct val="150000"/>
              </a:lnSpc>
            </a:pPr>
            <a:r>
              <a:rPr lang="zh-CN" altLang="en-US" dirty="0"/>
              <a:t>负责处理设备和控制器及通道发出的各种中断</a:t>
            </a:r>
          </a:p>
          <a:p>
            <a:pPr marL="457200" indent="-457200">
              <a:lnSpc>
                <a:spcPct val="150000"/>
              </a:lnSpc>
              <a:buFont typeface="+mj-lt"/>
              <a:buAutoNum type="arabicPeriod"/>
            </a:pPr>
            <a:endParaRPr lang="en-US" dirty="0"/>
          </a:p>
        </p:txBody>
      </p:sp>
    </p:spTree>
    <p:extLst>
      <p:ext uri="{BB962C8B-B14F-4D97-AF65-F5344CB8AC3E}">
        <p14:creationId xmlns:p14="http://schemas.microsoft.com/office/powerpoint/2010/main" val="1142470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5.2.3</a:t>
            </a:r>
            <a:r>
              <a:rPr lang="zh-CN" altLang="en-US" dirty="0"/>
              <a:t>：处理过程</a:t>
            </a:r>
            <a:endParaRPr lang="en-US" dirty="0"/>
          </a:p>
        </p:txBody>
      </p:sp>
      <p:sp>
        <p:nvSpPr>
          <p:cNvPr id="3" name="Content Placeholder 2"/>
          <p:cNvSpPr>
            <a:spLocks noGrp="1"/>
          </p:cNvSpPr>
          <p:nvPr>
            <p:ph idx="1"/>
          </p:nvPr>
        </p:nvSpPr>
        <p:spPr/>
        <p:txBody>
          <a:bodyPr/>
          <a:lstStyle/>
          <a:p>
            <a:pPr>
              <a:lnSpc>
                <a:spcPct val="150000"/>
              </a:lnSpc>
            </a:pPr>
            <a:r>
              <a:rPr lang="zh-CN" altLang="en-US" dirty="0">
                <a:solidFill>
                  <a:srgbClr val="0070C0"/>
                </a:solidFill>
              </a:rPr>
              <a:t>驱动程序发出</a:t>
            </a:r>
            <a:r>
              <a:rPr lang="en-US" altLang="zh-CN" dirty="0">
                <a:solidFill>
                  <a:srgbClr val="0070C0"/>
                </a:solidFill>
              </a:rPr>
              <a:t>I/O</a:t>
            </a:r>
            <a:r>
              <a:rPr lang="zh-CN" altLang="en-US" dirty="0">
                <a:solidFill>
                  <a:srgbClr val="0070C0"/>
                </a:solidFill>
              </a:rPr>
              <a:t>命令后的动作，</a:t>
            </a:r>
            <a:r>
              <a:rPr lang="zh-CN" altLang="en-US" dirty="0"/>
              <a:t>有两种可能性：</a:t>
            </a:r>
          </a:p>
          <a:p>
            <a:pPr lvl="1">
              <a:lnSpc>
                <a:spcPct val="150000"/>
              </a:lnSpc>
            </a:pPr>
            <a:r>
              <a:rPr lang="zh-CN" altLang="en-US" dirty="0"/>
              <a:t>驱动程序阻塞，直到中断信号到达时才被唤醒。因为</a:t>
            </a:r>
            <a:r>
              <a:rPr lang="en-US" altLang="zh-CN" dirty="0"/>
              <a:t>I/O</a:t>
            </a:r>
            <a:r>
              <a:rPr lang="zh-CN" altLang="en-US" dirty="0"/>
              <a:t>操作通常需要花费一定的时间才能完成</a:t>
            </a:r>
          </a:p>
          <a:p>
            <a:pPr lvl="1">
              <a:lnSpc>
                <a:spcPct val="150000"/>
              </a:lnSpc>
            </a:pPr>
            <a:r>
              <a:rPr lang="en-US" altLang="zh-CN" dirty="0"/>
              <a:t>I/O</a:t>
            </a:r>
            <a:r>
              <a:rPr lang="zh-CN" altLang="en-US" dirty="0"/>
              <a:t>操作没有任何延迟，驱动程序无需阻塞。例如向屏幕上输出一些信息</a:t>
            </a:r>
          </a:p>
          <a:p>
            <a:pPr>
              <a:lnSpc>
                <a:spcPct val="150000"/>
              </a:lnSpc>
            </a:pPr>
            <a:endParaRPr lang="en-US" dirty="0"/>
          </a:p>
        </p:txBody>
      </p:sp>
    </p:spTree>
    <p:extLst>
      <p:ext uri="{BB962C8B-B14F-4D97-AF65-F5344CB8AC3E}">
        <p14:creationId xmlns:p14="http://schemas.microsoft.com/office/powerpoint/2010/main" val="7544255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5.2.3</a:t>
            </a:r>
            <a:r>
              <a:rPr lang="zh-CN" altLang="en-US" dirty="0"/>
              <a:t>：程序后程</a:t>
            </a:r>
            <a:endParaRPr lang="en-US" dirty="0"/>
          </a:p>
        </p:txBody>
      </p:sp>
      <p:sp>
        <p:nvSpPr>
          <p:cNvPr id="3" name="Content Placeholder 2"/>
          <p:cNvSpPr>
            <a:spLocks noGrp="1"/>
          </p:cNvSpPr>
          <p:nvPr>
            <p:ph idx="1"/>
          </p:nvPr>
        </p:nvSpPr>
        <p:spPr/>
        <p:txBody>
          <a:bodyPr/>
          <a:lstStyle/>
          <a:p>
            <a:pPr>
              <a:lnSpc>
                <a:spcPct val="150000"/>
              </a:lnSpc>
            </a:pPr>
            <a:r>
              <a:rPr lang="en-US" altLang="zh-CN" dirty="0"/>
              <a:t>I/O</a:t>
            </a:r>
            <a:r>
              <a:rPr lang="zh-CN" altLang="en-US" dirty="0"/>
              <a:t>操作完成后驱动程序的工作</a:t>
            </a:r>
            <a:r>
              <a:rPr lang="en-US" altLang="zh-CN" dirty="0"/>
              <a:t>:</a:t>
            </a:r>
          </a:p>
          <a:p>
            <a:pPr marL="914400" lvl="1" indent="-457200">
              <a:lnSpc>
                <a:spcPct val="150000"/>
              </a:lnSpc>
              <a:buFont typeface="+mj-lt"/>
              <a:buAutoNum type="arabicPeriod"/>
            </a:pPr>
            <a:r>
              <a:rPr lang="en-US" altLang="zh-CN" dirty="0"/>
              <a:t>I/O</a:t>
            </a:r>
            <a:r>
              <a:rPr lang="zh-CN" altLang="en-US" dirty="0"/>
              <a:t>操作完成，驱动程序被唤醒后，便检查有无错误，若一切正常，则驱动程序将数据传送给上层的设备无关软件，</a:t>
            </a:r>
          </a:p>
          <a:p>
            <a:pPr marL="914400" lvl="1" indent="-457200">
              <a:lnSpc>
                <a:spcPct val="150000"/>
              </a:lnSpc>
              <a:buFont typeface="+mj-lt"/>
              <a:buAutoNum type="arabicPeriod"/>
            </a:pPr>
            <a:r>
              <a:rPr lang="zh-CN" altLang="en-US" dirty="0"/>
              <a:t>向它的调用者返回一个关于错误报告的状态信息。</a:t>
            </a:r>
          </a:p>
          <a:p>
            <a:pPr marL="914400" lvl="1" indent="-457200">
              <a:lnSpc>
                <a:spcPct val="150000"/>
              </a:lnSpc>
              <a:buFont typeface="+mj-lt"/>
              <a:buAutoNum type="arabicPeriod"/>
            </a:pPr>
            <a:r>
              <a:rPr lang="zh-CN" altLang="en-US" dirty="0"/>
              <a:t>若请求队列中有别的请求则它选中一个进行处理，若没有则它阻塞，等待下一个请求</a:t>
            </a:r>
          </a:p>
          <a:p>
            <a:pPr>
              <a:lnSpc>
                <a:spcPct val="150000"/>
              </a:lnSpc>
            </a:pPr>
            <a:endParaRPr lang="en-US" dirty="0"/>
          </a:p>
        </p:txBody>
      </p:sp>
    </p:spTree>
    <p:extLst>
      <p:ext uri="{BB962C8B-B14F-4D97-AF65-F5344CB8AC3E}">
        <p14:creationId xmlns:p14="http://schemas.microsoft.com/office/powerpoint/2010/main" val="185998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686765081"/>
              </p:ext>
            </p:extLst>
          </p:nvPr>
        </p:nvGraphicFramePr>
        <p:xfrm>
          <a:off x="100208" y="2217107"/>
          <a:ext cx="6964471" cy="2718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074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1019996055"/>
              </p:ext>
            </p:extLst>
          </p:nvPr>
        </p:nvGraphicFramePr>
        <p:xfrm>
          <a:off x="0" y="1284790"/>
          <a:ext cx="6898511" cy="4833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87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5.2.4</a:t>
            </a:r>
            <a:r>
              <a:rPr lang="zh-CN" altLang="en-US" dirty="0"/>
              <a:t>：独立于设备的</a:t>
            </a:r>
            <a:r>
              <a:rPr lang="en-US" altLang="zh-CN" dirty="0"/>
              <a:t>I/O</a:t>
            </a:r>
            <a:r>
              <a:rPr lang="zh-CN" altLang="en-US" dirty="0"/>
              <a:t>软件</a:t>
            </a:r>
            <a:endParaRPr lang="en-US" dirty="0"/>
          </a:p>
        </p:txBody>
      </p:sp>
      <p:sp>
        <p:nvSpPr>
          <p:cNvPr id="3" name="Content Placeholder 2"/>
          <p:cNvSpPr>
            <a:spLocks noGrp="1"/>
          </p:cNvSpPr>
          <p:nvPr>
            <p:ph idx="1"/>
          </p:nvPr>
        </p:nvSpPr>
        <p:spPr/>
        <p:txBody>
          <a:bodyPr/>
          <a:lstStyle/>
          <a:p>
            <a:pPr>
              <a:lnSpc>
                <a:spcPct val="150000"/>
              </a:lnSpc>
            </a:pPr>
            <a:r>
              <a:rPr lang="zh-CN" altLang="en-US" dirty="0"/>
              <a:t>基本功能：</a:t>
            </a:r>
          </a:p>
          <a:p>
            <a:pPr marL="914400" lvl="1" indent="-457200">
              <a:lnSpc>
                <a:spcPct val="150000"/>
              </a:lnSpc>
              <a:buFont typeface="+mj-lt"/>
              <a:buAutoNum type="arabicPeriod"/>
            </a:pPr>
            <a:r>
              <a:rPr lang="zh-CN" altLang="en-US" dirty="0"/>
              <a:t>设备命名和设备保护</a:t>
            </a:r>
          </a:p>
          <a:p>
            <a:pPr marL="914400" lvl="1" indent="-457200">
              <a:lnSpc>
                <a:spcPct val="150000"/>
              </a:lnSpc>
              <a:buFont typeface="+mj-lt"/>
              <a:buAutoNum type="arabicPeriod"/>
            </a:pPr>
            <a:r>
              <a:rPr lang="zh-CN" altLang="en-US" dirty="0"/>
              <a:t>提供与设备无关的块尺寸</a:t>
            </a:r>
          </a:p>
          <a:p>
            <a:pPr marL="914400" lvl="1" indent="-457200">
              <a:lnSpc>
                <a:spcPct val="150000"/>
              </a:lnSpc>
              <a:buFont typeface="+mj-lt"/>
              <a:buAutoNum type="arabicPeriod"/>
            </a:pPr>
            <a:r>
              <a:rPr lang="zh-CN" altLang="en-US" dirty="0"/>
              <a:t>缓冲技术</a:t>
            </a:r>
          </a:p>
          <a:p>
            <a:pPr marL="914400" lvl="1" indent="-457200">
              <a:lnSpc>
                <a:spcPct val="150000"/>
              </a:lnSpc>
              <a:buFont typeface="+mj-lt"/>
              <a:buAutoNum type="arabicPeriod"/>
            </a:pPr>
            <a:r>
              <a:rPr lang="zh-CN" altLang="en-US" dirty="0"/>
              <a:t>设备分配和状态跟踪</a:t>
            </a:r>
          </a:p>
          <a:p>
            <a:pPr marL="914400" lvl="1" indent="-457200">
              <a:lnSpc>
                <a:spcPct val="150000"/>
              </a:lnSpc>
              <a:buFont typeface="+mj-lt"/>
              <a:buAutoNum type="arabicPeriod"/>
            </a:pPr>
            <a:r>
              <a:rPr lang="zh-CN" altLang="en-US" dirty="0"/>
              <a:t>错误处理报告</a:t>
            </a:r>
          </a:p>
          <a:p>
            <a:pPr>
              <a:lnSpc>
                <a:spcPct val="150000"/>
              </a:lnSpc>
            </a:pPr>
            <a:endParaRPr lang="en-US" dirty="0"/>
          </a:p>
        </p:txBody>
      </p:sp>
    </p:spTree>
    <p:extLst>
      <p:ext uri="{BB962C8B-B14F-4D97-AF65-F5344CB8AC3E}">
        <p14:creationId xmlns:p14="http://schemas.microsoft.com/office/powerpoint/2010/main" val="4476954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191259" cy="1325563"/>
          </a:xfrm>
        </p:spPr>
        <p:txBody>
          <a:bodyPr>
            <a:normAutofit/>
          </a:bodyPr>
          <a:lstStyle/>
          <a:p>
            <a:r>
              <a:rPr lang="en-US" altLang="zh-CN" dirty="0"/>
              <a:t>5.2.4</a:t>
            </a:r>
            <a:r>
              <a:rPr lang="zh-CN" altLang="en-US" dirty="0"/>
              <a:t>（</a:t>
            </a:r>
            <a:r>
              <a:rPr lang="en-US" altLang="zh-CN" dirty="0"/>
              <a:t>1</a:t>
            </a:r>
            <a:r>
              <a:rPr lang="zh-CN" altLang="en-US" dirty="0"/>
              <a:t>）设备命名和设备保护</a:t>
            </a:r>
            <a:endParaRPr lang="en-US" dirty="0"/>
          </a:p>
        </p:txBody>
      </p:sp>
      <p:sp>
        <p:nvSpPr>
          <p:cNvPr id="3" name="Content Placeholder 2"/>
          <p:cNvSpPr>
            <a:spLocks noGrp="1"/>
          </p:cNvSpPr>
          <p:nvPr>
            <p:ph idx="1"/>
          </p:nvPr>
        </p:nvSpPr>
        <p:spPr/>
        <p:txBody>
          <a:bodyPr/>
          <a:lstStyle/>
          <a:p>
            <a:pPr>
              <a:lnSpc>
                <a:spcPct val="150000"/>
              </a:lnSpc>
            </a:pPr>
            <a:r>
              <a:rPr lang="zh-CN" altLang="en-US" dirty="0"/>
              <a:t>设备都被视为文件，有相应的名字和支持与文件相关的所有系统调用，如</a:t>
            </a:r>
            <a:r>
              <a:rPr lang="en-US" altLang="zh-CN" dirty="0"/>
              <a:t>open</a:t>
            </a:r>
            <a:r>
              <a:rPr lang="zh-CN" altLang="en-US" dirty="0"/>
              <a:t>，</a:t>
            </a:r>
            <a:r>
              <a:rPr lang="en-US" altLang="zh-CN" dirty="0"/>
              <a:t>read</a:t>
            </a:r>
            <a:r>
              <a:rPr lang="zh-CN" altLang="en-US" dirty="0"/>
              <a:t>，</a:t>
            </a:r>
            <a:r>
              <a:rPr lang="en-US" altLang="zh-CN" dirty="0"/>
              <a:t>stat</a:t>
            </a:r>
            <a:r>
              <a:rPr lang="zh-CN" altLang="en-US" dirty="0"/>
              <a:t>等</a:t>
            </a:r>
          </a:p>
          <a:p>
            <a:pPr>
              <a:lnSpc>
                <a:spcPct val="150000"/>
              </a:lnSpc>
            </a:pPr>
            <a:r>
              <a:rPr lang="zh-CN" altLang="en-US" dirty="0"/>
              <a:t>设备保护检查设备是否有权访问所申请的设备</a:t>
            </a:r>
          </a:p>
          <a:p>
            <a:pPr>
              <a:lnSpc>
                <a:spcPct val="150000"/>
              </a:lnSpc>
            </a:pPr>
            <a:r>
              <a:rPr lang="en-US" altLang="zh-CN" dirty="0"/>
              <a:t>I/O</a:t>
            </a:r>
            <a:r>
              <a:rPr lang="zh-CN" altLang="en-US" dirty="0"/>
              <a:t>指令为特权指令，用户通过系统调用间接使用</a:t>
            </a:r>
          </a:p>
          <a:p>
            <a:pPr>
              <a:lnSpc>
                <a:spcPct val="150000"/>
              </a:lnSpc>
            </a:pPr>
            <a:r>
              <a:rPr lang="zh-CN" altLang="en-US" dirty="0"/>
              <a:t>设备文件依赖</a:t>
            </a:r>
            <a:r>
              <a:rPr lang="en-US" altLang="zh-CN" dirty="0" err="1"/>
              <a:t>inode</a:t>
            </a:r>
            <a:r>
              <a:rPr lang="zh-CN" altLang="en-US" dirty="0"/>
              <a:t>来实现</a:t>
            </a:r>
          </a:p>
          <a:p>
            <a:pPr>
              <a:lnSpc>
                <a:spcPct val="150000"/>
              </a:lnSpc>
            </a:pPr>
            <a:endParaRPr lang="en-US" dirty="0"/>
          </a:p>
        </p:txBody>
      </p:sp>
    </p:spTree>
    <p:extLst>
      <p:ext uri="{BB962C8B-B14F-4D97-AF65-F5344CB8AC3E}">
        <p14:creationId xmlns:p14="http://schemas.microsoft.com/office/powerpoint/2010/main" val="18665725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735269" cy="1325563"/>
          </a:xfrm>
        </p:spPr>
        <p:txBody>
          <a:bodyPr>
            <a:normAutofit/>
          </a:bodyPr>
          <a:lstStyle/>
          <a:p>
            <a:r>
              <a:rPr lang="en-US" altLang="zh-CN" dirty="0"/>
              <a:t>5.2.4</a:t>
            </a:r>
            <a:r>
              <a:rPr lang="zh-CN" altLang="en-US" dirty="0"/>
              <a:t>（</a:t>
            </a:r>
            <a:r>
              <a:rPr lang="en-US" altLang="zh-CN" dirty="0"/>
              <a:t>2</a:t>
            </a:r>
            <a:r>
              <a:rPr lang="zh-CN" altLang="en-US" dirty="0"/>
              <a:t>）：与设备无关的块尺寸</a:t>
            </a:r>
            <a:endParaRPr lang="en-US" dirty="0"/>
          </a:p>
        </p:txBody>
      </p:sp>
      <p:sp>
        <p:nvSpPr>
          <p:cNvPr id="3" name="Content Placeholder 2"/>
          <p:cNvSpPr>
            <a:spLocks noGrp="1"/>
          </p:cNvSpPr>
          <p:nvPr>
            <p:ph idx="1"/>
          </p:nvPr>
        </p:nvSpPr>
        <p:spPr>
          <a:xfrm>
            <a:off x="628650" y="1825625"/>
            <a:ext cx="8214408" cy="4351338"/>
          </a:xfrm>
        </p:spPr>
        <p:txBody>
          <a:bodyPr/>
          <a:lstStyle/>
          <a:p>
            <a:pPr>
              <a:lnSpc>
                <a:spcPct val="150000"/>
              </a:lnSpc>
            </a:pPr>
            <a:r>
              <a:rPr lang="zh-CN" altLang="en-US"/>
              <a:t>操作系统为每个磁盘都配备一张记录空闲块的表或位示图</a:t>
            </a:r>
          </a:p>
          <a:p>
            <a:pPr>
              <a:lnSpc>
                <a:spcPct val="150000"/>
              </a:lnSpc>
            </a:pPr>
            <a:r>
              <a:rPr lang="zh-CN" altLang="en-US" dirty="0"/>
              <a:t>分配空闲块的算法独立于设备，可在高于设备驱动的程序处理</a:t>
            </a:r>
          </a:p>
          <a:p>
            <a:pPr>
              <a:lnSpc>
                <a:spcPct val="150000"/>
              </a:lnSpc>
            </a:pPr>
            <a:r>
              <a:rPr lang="zh-CN" altLang="en-US" dirty="0"/>
              <a:t>不同磁盘的扇区大小可能不同，必须屏蔽这一事实，向高层软件提供统一的数据块尺寸。</a:t>
            </a:r>
          </a:p>
          <a:p>
            <a:pPr>
              <a:lnSpc>
                <a:spcPct val="150000"/>
              </a:lnSpc>
            </a:pPr>
            <a:endParaRPr lang="en-US" dirty="0"/>
          </a:p>
        </p:txBody>
      </p:sp>
    </p:spTree>
    <p:extLst>
      <p:ext uri="{BB962C8B-B14F-4D97-AF65-F5344CB8AC3E}">
        <p14:creationId xmlns:p14="http://schemas.microsoft.com/office/powerpoint/2010/main" val="4541458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5.2.4</a:t>
            </a:r>
            <a:r>
              <a:rPr lang="zh-CN" altLang="en-US" dirty="0"/>
              <a:t>（</a:t>
            </a:r>
            <a:r>
              <a:rPr lang="en-US" altLang="zh-CN" dirty="0"/>
              <a:t>3</a:t>
            </a:r>
            <a:r>
              <a:rPr lang="zh-CN" altLang="en-US" dirty="0"/>
              <a:t>）：缓冲技术</a:t>
            </a:r>
            <a:endParaRPr lang="en-US" dirty="0"/>
          </a:p>
        </p:txBody>
      </p:sp>
      <p:sp>
        <p:nvSpPr>
          <p:cNvPr id="3" name="Content Placeholder 2"/>
          <p:cNvSpPr>
            <a:spLocks noGrp="1"/>
          </p:cNvSpPr>
          <p:nvPr>
            <p:ph idx="1"/>
          </p:nvPr>
        </p:nvSpPr>
        <p:spPr/>
        <p:txBody>
          <a:bodyPr/>
          <a:lstStyle/>
          <a:p>
            <a:pPr>
              <a:lnSpc>
                <a:spcPct val="150000"/>
              </a:lnSpc>
            </a:pPr>
            <a:r>
              <a:rPr lang="zh-CN" altLang="en-US" dirty="0"/>
              <a:t>消除填满速率和清空速率的影响</a:t>
            </a:r>
          </a:p>
          <a:p>
            <a:pPr>
              <a:lnSpc>
                <a:spcPct val="150000"/>
              </a:lnSpc>
            </a:pPr>
            <a:r>
              <a:rPr lang="zh-CN" altLang="en-US" dirty="0"/>
              <a:t>块设备和字符设备的不一致</a:t>
            </a:r>
          </a:p>
          <a:p>
            <a:pPr>
              <a:lnSpc>
                <a:spcPct val="150000"/>
              </a:lnSpc>
            </a:pPr>
            <a:r>
              <a:rPr lang="zh-CN" altLang="en-US" dirty="0"/>
              <a:t>提供数据和消耗数据速度不一致时</a:t>
            </a:r>
            <a:endParaRPr lang="en-US" dirty="0"/>
          </a:p>
        </p:txBody>
      </p:sp>
    </p:spTree>
    <p:extLst>
      <p:ext uri="{BB962C8B-B14F-4D97-AF65-F5344CB8AC3E}">
        <p14:creationId xmlns:p14="http://schemas.microsoft.com/office/powerpoint/2010/main" val="247165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5.2.4</a:t>
            </a:r>
            <a:r>
              <a:rPr lang="zh-CN" altLang="en-US" dirty="0"/>
              <a:t>（</a:t>
            </a:r>
            <a:r>
              <a:rPr lang="en-US" altLang="zh-CN" dirty="0"/>
              <a:t>3</a:t>
            </a:r>
            <a:r>
              <a:rPr lang="zh-CN" altLang="en-US" dirty="0"/>
              <a:t>）：缓冲技术</a:t>
            </a:r>
            <a:endParaRPr lang="en-US" dirty="0"/>
          </a:p>
        </p:txBody>
      </p:sp>
      <p:sp>
        <p:nvSpPr>
          <p:cNvPr id="3" name="Content Placeholder 2"/>
          <p:cNvSpPr>
            <a:spLocks noGrp="1"/>
          </p:cNvSpPr>
          <p:nvPr>
            <p:ph idx="1"/>
          </p:nvPr>
        </p:nvSpPr>
        <p:spPr/>
        <p:txBody>
          <a:bodyPr/>
          <a:lstStyle/>
          <a:p>
            <a:pPr>
              <a:lnSpc>
                <a:spcPct val="150000"/>
              </a:lnSpc>
            </a:pPr>
            <a:r>
              <a:rPr lang="zh-CN" altLang="en-US" dirty="0"/>
              <a:t>缓冲区的实现</a:t>
            </a:r>
          </a:p>
          <a:p>
            <a:pPr lvl="1">
              <a:lnSpc>
                <a:spcPct val="150000"/>
              </a:lnSpc>
            </a:pPr>
            <a:r>
              <a:rPr lang="zh-CN" altLang="en-US" dirty="0"/>
              <a:t>可通过在主存建立缓冲区</a:t>
            </a:r>
          </a:p>
          <a:p>
            <a:pPr lvl="1">
              <a:lnSpc>
                <a:spcPct val="150000"/>
              </a:lnSpc>
            </a:pPr>
            <a:r>
              <a:rPr lang="zh-CN" altLang="en-US" dirty="0"/>
              <a:t>通常在内核开辟，数据在缓冲区缓冲后，在用户缓冲区和设备之间传输</a:t>
            </a:r>
          </a:p>
          <a:p>
            <a:pPr>
              <a:lnSpc>
                <a:spcPct val="150000"/>
              </a:lnSpc>
            </a:pPr>
            <a:r>
              <a:rPr lang="zh-CN" altLang="en-US" dirty="0"/>
              <a:t>缓冲区涉及大量复制操作，影响</a:t>
            </a:r>
            <a:r>
              <a:rPr lang="en-US" altLang="zh-CN" dirty="0"/>
              <a:t>I/O</a:t>
            </a:r>
            <a:r>
              <a:rPr lang="zh-CN" altLang="en-US" dirty="0"/>
              <a:t>性能</a:t>
            </a:r>
          </a:p>
        </p:txBody>
      </p:sp>
    </p:spTree>
    <p:extLst>
      <p:ext uri="{BB962C8B-B14F-4D97-AF65-F5344CB8AC3E}">
        <p14:creationId xmlns:p14="http://schemas.microsoft.com/office/powerpoint/2010/main" val="19447413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596373" cy="1325563"/>
          </a:xfrm>
        </p:spPr>
        <p:txBody>
          <a:bodyPr>
            <a:normAutofit/>
          </a:bodyPr>
          <a:lstStyle/>
          <a:p>
            <a:r>
              <a:rPr lang="en-US" altLang="zh-CN" dirty="0"/>
              <a:t>5.2.4</a:t>
            </a:r>
            <a:r>
              <a:rPr lang="zh-CN" altLang="en-US" dirty="0"/>
              <a:t>（</a:t>
            </a:r>
            <a:r>
              <a:rPr lang="en-US" altLang="zh-CN" dirty="0"/>
              <a:t>4</a:t>
            </a:r>
            <a:r>
              <a:rPr lang="zh-CN" altLang="en-US" dirty="0"/>
              <a:t>）：设备分配</a:t>
            </a:r>
            <a:endParaRPr lang="en-US" dirty="0"/>
          </a:p>
        </p:txBody>
      </p:sp>
      <p:sp>
        <p:nvSpPr>
          <p:cNvPr id="3" name="Content Placeholder 2"/>
          <p:cNvSpPr>
            <a:spLocks noGrp="1"/>
          </p:cNvSpPr>
          <p:nvPr>
            <p:ph idx="1"/>
          </p:nvPr>
        </p:nvSpPr>
        <p:spPr/>
        <p:txBody>
          <a:bodyPr/>
          <a:lstStyle/>
          <a:p>
            <a:pPr>
              <a:lnSpc>
                <a:spcPct val="150000"/>
              </a:lnSpc>
            </a:pPr>
            <a:r>
              <a:rPr lang="zh-CN" altLang="en-US" dirty="0"/>
              <a:t>根据设备的物理特性，系统制订分配策略</a:t>
            </a:r>
          </a:p>
          <a:p>
            <a:pPr lvl="1">
              <a:lnSpc>
                <a:spcPct val="150000"/>
              </a:lnSpc>
            </a:pPr>
            <a:r>
              <a:rPr lang="zh-CN" altLang="en-US"/>
              <a:t>静态分配</a:t>
            </a:r>
            <a:endParaRPr lang="zh-CN" altLang="en-US" dirty="0"/>
          </a:p>
          <a:p>
            <a:pPr lvl="1">
              <a:lnSpc>
                <a:spcPct val="150000"/>
              </a:lnSpc>
            </a:pPr>
            <a:r>
              <a:rPr lang="zh-CN" altLang="en-US" dirty="0"/>
              <a:t>动态分配</a:t>
            </a:r>
          </a:p>
          <a:p>
            <a:pPr lvl="1">
              <a:lnSpc>
                <a:spcPct val="150000"/>
              </a:lnSpc>
            </a:pPr>
            <a:r>
              <a:rPr lang="zh-CN" altLang="en-US" dirty="0"/>
              <a:t>虚拟分配</a:t>
            </a:r>
          </a:p>
          <a:p>
            <a:pPr>
              <a:lnSpc>
                <a:spcPct val="150000"/>
              </a:lnSpc>
            </a:pPr>
            <a:endParaRPr lang="en-US" dirty="0"/>
          </a:p>
        </p:txBody>
      </p:sp>
    </p:spTree>
    <p:extLst>
      <p:ext uri="{BB962C8B-B14F-4D97-AF65-F5344CB8AC3E}">
        <p14:creationId xmlns:p14="http://schemas.microsoft.com/office/powerpoint/2010/main" val="18401278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5.2.4</a:t>
            </a:r>
            <a:r>
              <a:rPr lang="zh-CN" altLang="en-US" dirty="0"/>
              <a:t>（</a:t>
            </a:r>
            <a:r>
              <a:rPr lang="en-US" altLang="zh-CN" dirty="0"/>
              <a:t>4</a:t>
            </a:r>
            <a:r>
              <a:rPr lang="zh-CN" altLang="en-US" dirty="0"/>
              <a:t>）：设备状态跟踪</a:t>
            </a:r>
            <a:endParaRPr lang="en-US" dirty="0"/>
          </a:p>
        </p:txBody>
      </p:sp>
      <p:sp>
        <p:nvSpPr>
          <p:cNvPr id="3" name="Content Placeholder 2"/>
          <p:cNvSpPr>
            <a:spLocks noGrp="1"/>
          </p:cNvSpPr>
          <p:nvPr>
            <p:ph idx="1"/>
          </p:nvPr>
        </p:nvSpPr>
        <p:spPr/>
        <p:txBody>
          <a:bodyPr/>
          <a:lstStyle/>
          <a:p>
            <a:pPr>
              <a:lnSpc>
                <a:spcPct val="150000"/>
              </a:lnSpc>
            </a:pPr>
            <a:r>
              <a:rPr lang="zh-CN" altLang="en-US"/>
              <a:t>系统检查相应设备的使用状态，来决定是否接受请求</a:t>
            </a:r>
          </a:p>
          <a:p>
            <a:pPr>
              <a:lnSpc>
                <a:spcPct val="150000"/>
              </a:lnSpc>
            </a:pPr>
            <a:r>
              <a:rPr lang="zh-CN" altLang="en-US" dirty="0"/>
              <a:t>一种简单的处理办法，用</a:t>
            </a:r>
            <a:r>
              <a:rPr lang="en-US" altLang="zh-CN" dirty="0"/>
              <a:t>OPEN</a:t>
            </a:r>
            <a:r>
              <a:rPr lang="zh-CN" altLang="en-US" dirty="0"/>
              <a:t>打开设备相应文件</a:t>
            </a:r>
          </a:p>
          <a:p>
            <a:pPr>
              <a:lnSpc>
                <a:spcPct val="150000"/>
              </a:lnSpc>
            </a:pPr>
            <a:endParaRPr lang="en-US" dirty="0"/>
          </a:p>
        </p:txBody>
      </p:sp>
    </p:spTree>
    <p:extLst>
      <p:ext uri="{BB962C8B-B14F-4D97-AF65-F5344CB8AC3E}">
        <p14:creationId xmlns:p14="http://schemas.microsoft.com/office/powerpoint/2010/main" val="3564442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5.2.4</a:t>
            </a:r>
            <a:r>
              <a:rPr lang="zh-CN" altLang="en-US" dirty="0"/>
              <a:t>（</a:t>
            </a:r>
            <a:r>
              <a:rPr lang="en-US" altLang="zh-CN" dirty="0"/>
              <a:t>5</a:t>
            </a:r>
            <a:r>
              <a:rPr lang="zh-CN" altLang="en-US" dirty="0"/>
              <a:t>）：错误处理和报告</a:t>
            </a:r>
            <a:endParaRPr lang="en-US" dirty="0"/>
          </a:p>
        </p:txBody>
      </p:sp>
      <p:sp>
        <p:nvSpPr>
          <p:cNvPr id="3" name="Content Placeholder 2"/>
          <p:cNvSpPr>
            <a:spLocks noGrp="1"/>
          </p:cNvSpPr>
          <p:nvPr>
            <p:ph idx="1"/>
          </p:nvPr>
        </p:nvSpPr>
        <p:spPr/>
        <p:txBody>
          <a:bodyPr/>
          <a:lstStyle/>
          <a:p>
            <a:pPr>
              <a:lnSpc>
                <a:spcPct val="150000"/>
              </a:lnSpc>
            </a:pPr>
            <a:r>
              <a:rPr lang="en-US" altLang="zh-CN"/>
              <a:t>I/O</a:t>
            </a:r>
            <a:r>
              <a:rPr lang="zh-CN" altLang="en-US" dirty="0"/>
              <a:t>经常出错，多数错误是与硬件紧密相关，应尽可能在底层处理</a:t>
            </a:r>
          </a:p>
          <a:p>
            <a:pPr>
              <a:lnSpc>
                <a:spcPct val="150000"/>
              </a:lnSpc>
            </a:pPr>
            <a:r>
              <a:rPr lang="zh-CN" altLang="en-US" dirty="0"/>
              <a:t>通常驱动程序知道如何处理错误</a:t>
            </a:r>
          </a:p>
          <a:p>
            <a:pPr>
              <a:lnSpc>
                <a:spcPct val="150000"/>
              </a:lnSpc>
            </a:pPr>
            <a:r>
              <a:rPr lang="zh-CN" altLang="en-US" dirty="0"/>
              <a:t>如果处理不成功，报告给独立于设备的</a:t>
            </a:r>
            <a:r>
              <a:rPr lang="en-US" altLang="zh-CN" dirty="0"/>
              <a:t>I/O</a:t>
            </a:r>
            <a:r>
              <a:rPr lang="zh-CN" altLang="en-US" dirty="0"/>
              <a:t>软件</a:t>
            </a:r>
          </a:p>
          <a:p>
            <a:pPr>
              <a:lnSpc>
                <a:spcPct val="150000"/>
              </a:lnSpc>
            </a:pPr>
            <a:endParaRPr lang="en-US" dirty="0"/>
          </a:p>
        </p:txBody>
      </p:sp>
    </p:spTree>
    <p:extLst>
      <p:ext uri="{BB962C8B-B14F-4D97-AF65-F5344CB8AC3E}">
        <p14:creationId xmlns:p14="http://schemas.microsoft.com/office/powerpoint/2010/main" val="15884302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3"/>
          <p:cNvGraphicFramePr/>
          <p:nvPr>
            <p:extLst>
              <p:ext uri="{D42A27DB-BD31-4B8C-83A1-F6EECF244321}">
                <p14:modId xmlns:p14="http://schemas.microsoft.com/office/powerpoint/2010/main" val="2124839167"/>
              </p:ext>
            </p:extLst>
          </p:nvPr>
        </p:nvGraphicFramePr>
        <p:xfrm>
          <a:off x="0" y="1284790"/>
          <a:ext cx="6898511" cy="4833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790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I/O</a:t>
            </a:r>
            <a:r>
              <a:rPr lang="zh-CN" altLang="en-US" dirty="0"/>
              <a:t>系统</a:t>
            </a:r>
          </a:p>
        </p:txBody>
      </p:sp>
      <p:sp>
        <p:nvSpPr>
          <p:cNvPr id="3" name="内容占位符 2"/>
          <p:cNvSpPr>
            <a:spLocks noGrp="1"/>
          </p:cNvSpPr>
          <p:nvPr>
            <p:ph idx="1"/>
          </p:nvPr>
        </p:nvSpPr>
        <p:spPr/>
        <p:txBody>
          <a:bodyPr/>
          <a:lstStyle/>
          <a:p>
            <a:pPr>
              <a:lnSpc>
                <a:spcPct val="200000"/>
              </a:lnSpc>
            </a:pPr>
            <a:r>
              <a:rPr lang="en-US" altLang="zh-CN" dirty="0">
                <a:solidFill>
                  <a:srgbClr val="FF0000"/>
                </a:solidFill>
              </a:rPr>
              <a:t>I/O</a:t>
            </a:r>
            <a:r>
              <a:rPr lang="zh-CN" altLang="en-US" dirty="0">
                <a:solidFill>
                  <a:srgbClr val="FF0000"/>
                </a:solidFill>
              </a:rPr>
              <a:t>系统</a:t>
            </a:r>
            <a:r>
              <a:rPr lang="zh-CN" altLang="en-US" dirty="0"/>
              <a:t>：</a:t>
            </a:r>
          </a:p>
          <a:p>
            <a:pPr lvl="1">
              <a:lnSpc>
                <a:spcPct val="200000"/>
              </a:lnSpc>
            </a:pPr>
            <a:r>
              <a:rPr lang="en-US" altLang="zh-CN" dirty="0"/>
              <a:t>I/O</a:t>
            </a:r>
            <a:r>
              <a:rPr lang="zh-CN" altLang="en-US" dirty="0"/>
              <a:t>设备及其接口线路、控制部件、通道和管理软件的总称</a:t>
            </a:r>
          </a:p>
          <a:p>
            <a:pPr>
              <a:lnSpc>
                <a:spcPct val="200000"/>
              </a:lnSpc>
            </a:pPr>
            <a:r>
              <a:rPr lang="en-US" altLang="zh-CN" dirty="0">
                <a:solidFill>
                  <a:srgbClr val="FF0000"/>
                </a:solidFill>
              </a:rPr>
              <a:t>I/O</a:t>
            </a:r>
            <a:r>
              <a:rPr lang="zh-CN" altLang="en-US" dirty="0">
                <a:solidFill>
                  <a:srgbClr val="FF0000"/>
                </a:solidFill>
              </a:rPr>
              <a:t>操作</a:t>
            </a:r>
            <a:r>
              <a:rPr lang="zh-CN" altLang="en-US" dirty="0"/>
              <a:t>：</a:t>
            </a:r>
          </a:p>
          <a:p>
            <a:pPr lvl="1">
              <a:lnSpc>
                <a:spcPct val="200000"/>
              </a:lnSpc>
            </a:pPr>
            <a:r>
              <a:rPr lang="zh-CN" altLang="en-US" dirty="0"/>
              <a:t>计算机的主存和外围设备的介质之间的信息传送操作</a:t>
            </a:r>
          </a:p>
          <a:p>
            <a:pPr>
              <a:lnSpc>
                <a:spcPct val="200000"/>
              </a:lnSpc>
            </a:pPr>
            <a:endParaRPr lang="zh-CN" altLang="en-US" dirty="0"/>
          </a:p>
        </p:txBody>
      </p:sp>
    </p:spTree>
    <p:extLst>
      <p:ext uri="{BB962C8B-B14F-4D97-AF65-F5344CB8AC3E}">
        <p14:creationId xmlns:p14="http://schemas.microsoft.com/office/powerpoint/2010/main" val="1098170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5.2.5 </a:t>
            </a:r>
            <a:r>
              <a:rPr lang="zh-CN" altLang="en-US" dirty="0"/>
              <a:t>用户空间的</a:t>
            </a:r>
            <a:r>
              <a:rPr lang="en-US" altLang="zh-CN" dirty="0"/>
              <a:t>I/O</a:t>
            </a:r>
            <a:r>
              <a:rPr lang="zh-CN" altLang="en-US" dirty="0"/>
              <a:t>软件</a:t>
            </a:r>
          </a:p>
        </p:txBody>
      </p:sp>
      <p:sp>
        <p:nvSpPr>
          <p:cNvPr id="3" name="内容占位符 2"/>
          <p:cNvSpPr>
            <a:spLocks noGrp="1"/>
          </p:cNvSpPr>
          <p:nvPr>
            <p:ph idx="1"/>
          </p:nvPr>
        </p:nvSpPr>
        <p:spPr/>
        <p:txBody>
          <a:bodyPr/>
          <a:lstStyle/>
          <a:p>
            <a:pPr marL="457200" indent="-457200">
              <a:buFont typeface="+mj-lt"/>
              <a:buAutoNum type="arabicPeriod"/>
            </a:pPr>
            <a:r>
              <a:rPr lang="en-US" altLang="zh-CN" dirty="0"/>
              <a:t> </a:t>
            </a:r>
            <a:r>
              <a:rPr lang="zh-CN" altLang="en-US" dirty="0"/>
              <a:t>库例程</a:t>
            </a:r>
            <a:endParaRPr lang="en-US" altLang="zh-CN" dirty="0"/>
          </a:p>
          <a:p>
            <a:pPr marL="457200" indent="-457200">
              <a:buFont typeface="+mj-lt"/>
              <a:buAutoNum type="arabicPeriod"/>
            </a:pPr>
            <a:r>
              <a:rPr lang="en-US" altLang="zh-CN" dirty="0"/>
              <a:t> </a:t>
            </a:r>
            <a:r>
              <a:rPr lang="en-US" altLang="zh-CN" dirty="0" err="1"/>
              <a:t>SPOOLing</a:t>
            </a:r>
            <a:r>
              <a:rPr lang="en-US" altLang="zh-CN" dirty="0"/>
              <a:t> </a:t>
            </a:r>
            <a:r>
              <a:rPr lang="zh-CN" altLang="en-US" dirty="0"/>
              <a:t>软件（</a:t>
            </a:r>
            <a:r>
              <a:rPr lang="en-US" altLang="zh-CN" dirty="0"/>
              <a:t>Simultaneous Peripheral Operation On-Line</a:t>
            </a:r>
            <a:r>
              <a:rPr lang="zh-CN" altLang="en-US" dirty="0"/>
              <a:t>） </a:t>
            </a:r>
            <a:endParaRPr lang="en-US" altLang="zh-CN" dirty="0"/>
          </a:p>
          <a:p>
            <a:pPr lvl="1"/>
            <a:r>
              <a:rPr lang="zh-CN" altLang="en-US" dirty="0"/>
              <a:t>外部设备联机并行操作</a:t>
            </a:r>
            <a:endParaRPr lang="en-US" altLang="zh-CN" dirty="0"/>
          </a:p>
          <a:p>
            <a:pPr lvl="1"/>
            <a:r>
              <a:rPr lang="zh-CN" altLang="en-US" dirty="0"/>
              <a:t>于慢速字符设备如何与计算机主机交换信息</a:t>
            </a:r>
          </a:p>
        </p:txBody>
      </p:sp>
    </p:spTree>
    <p:extLst>
      <p:ext uri="{BB962C8B-B14F-4D97-AF65-F5344CB8AC3E}">
        <p14:creationId xmlns:p14="http://schemas.microsoft.com/office/powerpoint/2010/main" val="11898340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5.2.5</a:t>
            </a:r>
            <a:r>
              <a:rPr lang="zh-CN" altLang="en-US" dirty="0"/>
              <a:t>（</a:t>
            </a:r>
            <a:r>
              <a:rPr lang="en-US" altLang="zh-CN" dirty="0"/>
              <a:t>1</a:t>
            </a:r>
            <a:r>
              <a:rPr lang="zh-CN" altLang="en-US" dirty="0"/>
              <a:t>） 库函数</a:t>
            </a:r>
          </a:p>
        </p:txBody>
      </p:sp>
      <p:sp>
        <p:nvSpPr>
          <p:cNvPr id="3" name="内容占位符 2"/>
          <p:cNvSpPr>
            <a:spLocks noGrp="1"/>
          </p:cNvSpPr>
          <p:nvPr>
            <p:ph idx="1"/>
          </p:nvPr>
        </p:nvSpPr>
        <p:spPr/>
        <p:txBody>
          <a:bodyPr/>
          <a:lstStyle/>
          <a:p>
            <a:pPr>
              <a:lnSpc>
                <a:spcPct val="150000"/>
              </a:lnSpc>
            </a:pPr>
            <a:r>
              <a:rPr lang="zh-CN" altLang="en-US" dirty="0"/>
              <a:t>大部分</a:t>
            </a:r>
            <a:r>
              <a:rPr lang="en-US" altLang="zh-CN" dirty="0"/>
              <a:t>I/O</a:t>
            </a:r>
            <a:r>
              <a:rPr lang="zh-CN" altLang="en-US" dirty="0"/>
              <a:t>软件属于操作系统</a:t>
            </a:r>
            <a:r>
              <a:rPr lang="en-US" altLang="zh-CN" dirty="0"/>
              <a:t>,</a:t>
            </a:r>
            <a:r>
              <a:rPr lang="zh-CN" altLang="en-US" dirty="0"/>
              <a:t>但是有一小部分是与用户程序链接在一起的库例程</a:t>
            </a:r>
            <a:r>
              <a:rPr lang="en-US" altLang="zh-CN" dirty="0"/>
              <a:t>(</a:t>
            </a:r>
            <a:r>
              <a:rPr lang="zh-CN" altLang="en-US" dirty="0"/>
              <a:t>库函数</a:t>
            </a:r>
            <a:r>
              <a:rPr lang="en-US" altLang="zh-CN" dirty="0"/>
              <a:t>).</a:t>
            </a:r>
          </a:p>
          <a:p>
            <a:pPr>
              <a:lnSpc>
                <a:spcPct val="150000"/>
              </a:lnSpc>
            </a:pPr>
            <a:r>
              <a:rPr lang="en-US" altLang="zh-CN" dirty="0"/>
              <a:t>I/O</a:t>
            </a:r>
            <a:r>
              <a:rPr lang="zh-CN" altLang="en-US" dirty="0"/>
              <a:t>系统调用通常先是库例程调用</a:t>
            </a:r>
          </a:p>
          <a:p>
            <a:pPr>
              <a:lnSpc>
                <a:spcPct val="150000"/>
              </a:lnSpc>
            </a:pPr>
            <a:r>
              <a:rPr lang="zh-CN" altLang="en-US" dirty="0"/>
              <a:t>如</a:t>
            </a:r>
            <a:r>
              <a:rPr lang="en-US" altLang="zh-CN" dirty="0"/>
              <a:t>C</a:t>
            </a:r>
            <a:r>
              <a:rPr lang="zh-CN" altLang="en-US" dirty="0"/>
              <a:t>语言中的</a:t>
            </a:r>
            <a:r>
              <a:rPr lang="en-US" altLang="zh-CN" dirty="0"/>
              <a:t>I/O</a:t>
            </a:r>
            <a:r>
              <a:rPr lang="zh-CN" altLang="en-US" dirty="0"/>
              <a:t>函数：</a:t>
            </a:r>
            <a:r>
              <a:rPr lang="en-US" altLang="zh-CN" dirty="0" err="1"/>
              <a:t>printf</a:t>
            </a:r>
            <a:r>
              <a:rPr lang="en-US" altLang="zh-CN" dirty="0"/>
              <a:t>()</a:t>
            </a:r>
            <a:r>
              <a:rPr lang="zh-CN" altLang="en-US" dirty="0"/>
              <a:t>、</a:t>
            </a:r>
            <a:r>
              <a:rPr lang="en-US" altLang="zh-CN" dirty="0" err="1"/>
              <a:t>scanf</a:t>
            </a:r>
            <a:r>
              <a:rPr lang="en-US" altLang="zh-CN" dirty="0"/>
              <a:t>()</a:t>
            </a:r>
            <a:r>
              <a:rPr lang="zh-CN" altLang="en-US" dirty="0"/>
              <a:t>、</a:t>
            </a:r>
            <a:r>
              <a:rPr lang="en-US" altLang="zh-CN" dirty="0"/>
              <a:t>read()</a:t>
            </a:r>
            <a:r>
              <a:rPr lang="zh-CN" altLang="en-US" dirty="0"/>
              <a:t>、</a:t>
            </a:r>
            <a:r>
              <a:rPr lang="en-US" altLang="zh-CN" dirty="0"/>
              <a:t>write()</a:t>
            </a:r>
            <a:r>
              <a:rPr lang="zh-CN" altLang="en-US" dirty="0"/>
              <a:t>等</a:t>
            </a:r>
          </a:p>
          <a:p>
            <a:pPr>
              <a:lnSpc>
                <a:spcPct val="150000"/>
              </a:lnSpc>
            </a:pPr>
            <a:endParaRPr lang="zh-CN" altLang="en-US" dirty="0"/>
          </a:p>
        </p:txBody>
      </p:sp>
    </p:spTree>
    <p:extLst>
      <p:ext uri="{BB962C8B-B14F-4D97-AF65-F5344CB8AC3E}">
        <p14:creationId xmlns:p14="http://schemas.microsoft.com/office/powerpoint/2010/main" val="20735515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5.2.5</a:t>
            </a:r>
            <a:r>
              <a:rPr lang="zh-CN" altLang="en-US" dirty="0"/>
              <a:t>（</a:t>
            </a:r>
            <a:r>
              <a:rPr lang="en-US" altLang="zh-CN" dirty="0"/>
              <a:t>2</a:t>
            </a:r>
            <a:r>
              <a:rPr lang="zh-CN" altLang="en-US" dirty="0"/>
              <a:t>）</a:t>
            </a:r>
            <a:r>
              <a:rPr lang="en-US" altLang="zh-CN" dirty="0" err="1"/>
              <a:t>SPOOLing</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err="1"/>
              <a:t>SPOOLing</a:t>
            </a:r>
            <a:r>
              <a:rPr lang="zh-CN" altLang="en-US" dirty="0"/>
              <a:t>又称为假脱机操作，它是在多道程序环境下，利用其中一道程序来</a:t>
            </a:r>
            <a:r>
              <a:rPr lang="zh-CN" altLang="en-US" dirty="0">
                <a:solidFill>
                  <a:srgbClr val="0070C0"/>
                </a:solidFill>
              </a:rPr>
              <a:t>模拟脱机输入</a:t>
            </a:r>
            <a:r>
              <a:rPr lang="zh-CN" altLang="en-US" dirty="0"/>
              <a:t>时的外围控制机的功能，把低速</a:t>
            </a:r>
            <a:r>
              <a:rPr lang="en-US" altLang="zh-CN" dirty="0"/>
              <a:t>I/O</a:t>
            </a:r>
            <a:r>
              <a:rPr lang="zh-CN" altLang="en-US" dirty="0"/>
              <a:t>设备上的数据传送到高速磁盘上；再利用另一道程序来</a:t>
            </a:r>
            <a:r>
              <a:rPr lang="zh-CN" altLang="en-US" dirty="0">
                <a:solidFill>
                  <a:srgbClr val="0070C0"/>
                </a:solidFill>
              </a:rPr>
              <a:t>模拟脱机输出</a:t>
            </a:r>
            <a:r>
              <a:rPr lang="zh-CN" altLang="en-US" dirty="0"/>
              <a:t>时外围控制机的功能，把数据从磁盘传送到低速输出设备上。此时的</a:t>
            </a:r>
            <a:r>
              <a:rPr lang="zh-CN" altLang="en-US" dirty="0">
                <a:solidFill>
                  <a:srgbClr val="006600"/>
                </a:solidFill>
              </a:rPr>
              <a:t>外围操作</a:t>
            </a:r>
            <a:r>
              <a:rPr lang="zh-CN" altLang="en-US" dirty="0"/>
              <a:t>与</a:t>
            </a:r>
            <a:r>
              <a:rPr lang="en-US" altLang="zh-CN" dirty="0">
                <a:solidFill>
                  <a:srgbClr val="006600"/>
                </a:solidFill>
              </a:rPr>
              <a:t>CPU</a:t>
            </a:r>
            <a:r>
              <a:rPr lang="zh-CN" altLang="en-US" dirty="0">
                <a:solidFill>
                  <a:srgbClr val="006600"/>
                </a:solidFill>
              </a:rPr>
              <a:t>对数据的处理</a:t>
            </a:r>
            <a:r>
              <a:rPr lang="zh-CN" altLang="en-US" dirty="0"/>
              <a:t>同时进行。这种在联机的情况下实现的同时外围操作称为</a:t>
            </a:r>
            <a:r>
              <a:rPr lang="en-US" altLang="zh-CN" dirty="0" err="1"/>
              <a:t>SPOOLing</a:t>
            </a:r>
            <a:r>
              <a:rPr lang="en-US" altLang="zh-CN" dirty="0"/>
              <a:t> 	 </a:t>
            </a:r>
          </a:p>
          <a:p>
            <a:pPr>
              <a:lnSpc>
                <a:spcPct val="150000"/>
              </a:lnSpc>
            </a:pPr>
            <a:endParaRPr lang="zh-CN" altLang="en-US" dirty="0"/>
          </a:p>
        </p:txBody>
      </p:sp>
    </p:spTree>
    <p:extLst>
      <p:ext uri="{BB962C8B-B14F-4D97-AF65-F5344CB8AC3E}">
        <p14:creationId xmlns:p14="http://schemas.microsoft.com/office/powerpoint/2010/main" val="18680092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a:t>
            </a:r>
            <a:r>
              <a:rPr lang="zh-CN" altLang="en-US" dirty="0"/>
              <a:t>：小结</a:t>
            </a:r>
          </a:p>
        </p:txBody>
      </p:sp>
      <p:grpSp>
        <p:nvGrpSpPr>
          <p:cNvPr id="4" name="Group 2"/>
          <p:cNvGrpSpPr>
            <a:grpSpLocks/>
          </p:cNvGrpSpPr>
          <p:nvPr/>
        </p:nvGrpSpPr>
        <p:grpSpPr bwMode="auto">
          <a:xfrm>
            <a:off x="0" y="1690689"/>
            <a:ext cx="8382000" cy="4852988"/>
            <a:chOff x="1881" y="10678"/>
            <a:chExt cx="7200" cy="2652"/>
          </a:xfrm>
        </p:grpSpPr>
        <p:grpSp>
          <p:nvGrpSpPr>
            <p:cNvPr id="5" name="Group 3"/>
            <p:cNvGrpSpPr>
              <a:grpSpLocks/>
            </p:cNvGrpSpPr>
            <p:nvPr/>
          </p:nvGrpSpPr>
          <p:grpSpPr bwMode="auto">
            <a:xfrm>
              <a:off x="2901" y="10990"/>
              <a:ext cx="6180" cy="2340"/>
              <a:chOff x="2901" y="10990"/>
              <a:chExt cx="6180" cy="2340"/>
            </a:xfrm>
          </p:grpSpPr>
          <p:grpSp>
            <p:nvGrpSpPr>
              <p:cNvPr id="11" name="Group 4"/>
              <p:cNvGrpSpPr>
                <a:grpSpLocks/>
              </p:cNvGrpSpPr>
              <p:nvPr/>
            </p:nvGrpSpPr>
            <p:grpSpPr bwMode="auto">
              <a:xfrm>
                <a:off x="3141" y="10990"/>
                <a:ext cx="5940" cy="468"/>
                <a:chOff x="4041" y="10522"/>
                <a:chExt cx="5940" cy="468"/>
              </a:xfrm>
            </p:grpSpPr>
            <p:sp>
              <p:nvSpPr>
                <p:cNvPr id="31" name="Text Box 5"/>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用户进程</a:t>
                  </a:r>
                </a:p>
              </p:txBody>
            </p:sp>
            <p:sp>
              <p:nvSpPr>
                <p:cNvPr id="32" name="Text Box 6"/>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Times New Roman" panose="02020603050405020304" pitchFamily="18" charset="0"/>
                      <a:ea typeface="隶书" panose="02010509060101010101" pitchFamily="49" charset="-122"/>
                    </a:rPr>
                    <a:t>进行</a:t>
                  </a:r>
                  <a:r>
                    <a:rPr lang="en-US" altLang="zh-CN" sz="2000">
                      <a:solidFill>
                        <a:srgbClr val="0000CC"/>
                      </a:solidFill>
                      <a:latin typeface="Times New Roman" panose="02020603050405020304" pitchFamily="18" charset="0"/>
                      <a:ea typeface="隶书" panose="02010509060101010101" pitchFamily="49" charset="-122"/>
                    </a:rPr>
                    <a:t>I/O</a:t>
                  </a:r>
                  <a:r>
                    <a:rPr lang="zh-CN" altLang="en-US" sz="2000">
                      <a:solidFill>
                        <a:srgbClr val="0000CC"/>
                      </a:solidFill>
                      <a:latin typeface="Times New Roman" panose="02020603050405020304" pitchFamily="18" charset="0"/>
                      <a:ea typeface="隶书" panose="02010509060101010101" pitchFamily="49" charset="-122"/>
                    </a:rPr>
                    <a:t>调用；格式化</a:t>
                  </a:r>
                  <a:r>
                    <a:rPr lang="en-US" altLang="zh-CN" sz="2000">
                      <a:solidFill>
                        <a:srgbClr val="0000CC"/>
                      </a:solidFill>
                      <a:latin typeface="Times New Roman" panose="02020603050405020304" pitchFamily="18" charset="0"/>
                      <a:ea typeface="隶书" panose="02010509060101010101" pitchFamily="49" charset="-122"/>
                    </a:rPr>
                    <a:t>I/O</a:t>
                  </a:r>
                  <a:r>
                    <a:rPr lang="zh-CN" altLang="en-US" sz="2000">
                      <a:solidFill>
                        <a:srgbClr val="0000CC"/>
                      </a:solidFill>
                      <a:latin typeface="Times New Roman" panose="02020603050405020304" pitchFamily="18" charset="0"/>
                      <a:ea typeface="隶书" panose="02010509060101010101" pitchFamily="49" charset="-122"/>
                    </a:rPr>
                    <a:t>；</a:t>
                  </a:r>
                  <a:r>
                    <a:rPr lang="en-US" altLang="zh-CN" sz="2000">
                      <a:solidFill>
                        <a:srgbClr val="0000CC"/>
                      </a:solidFill>
                      <a:latin typeface="Times New Roman" panose="02020603050405020304" pitchFamily="18" charset="0"/>
                      <a:ea typeface="隶书" panose="02010509060101010101" pitchFamily="49" charset="-122"/>
                    </a:rPr>
                    <a:t>SPOOLING</a:t>
                  </a:r>
                </a:p>
              </p:txBody>
            </p:sp>
          </p:grpSp>
          <p:grpSp>
            <p:nvGrpSpPr>
              <p:cNvPr id="12" name="Group 7"/>
              <p:cNvGrpSpPr>
                <a:grpSpLocks/>
              </p:cNvGrpSpPr>
              <p:nvPr/>
            </p:nvGrpSpPr>
            <p:grpSpPr bwMode="auto">
              <a:xfrm>
                <a:off x="3141" y="11458"/>
                <a:ext cx="5940" cy="468"/>
                <a:chOff x="4041" y="10522"/>
                <a:chExt cx="5940" cy="468"/>
              </a:xfrm>
            </p:grpSpPr>
            <p:sp>
              <p:nvSpPr>
                <p:cNvPr id="29" name="Text Box 8"/>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设备无关软件</a:t>
                  </a:r>
                </a:p>
              </p:txBody>
            </p:sp>
            <p:sp>
              <p:nvSpPr>
                <p:cNvPr id="30" name="Text Box 9"/>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命名；保护；阻塞；缓冲；分配</a:t>
                  </a:r>
                </a:p>
              </p:txBody>
            </p:sp>
          </p:grpSp>
          <p:grpSp>
            <p:nvGrpSpPr>
              <p:cNvPr id="13" name="Group 10"/>
              <p:cNvGrpSpPr>
                <a:grpSpLocks/>
              </p:cNvGrpSpPr>
              <p:nvPr/>
            </p:nvGrpSpPr>
            <p:grpSpPr bwMode="auto">
              <a:xfrm>
                <a:off x="3141" y="11926"/>
                <a:ext cx="5940" cy="468"/>
                <a:chOff x="4041" y="10522"/>
                <a:chExt cx="5940" cy="468"/>
              </a:xfrm>
            </p:grpSpPr>
            <p:sp>
              <p:nvSpPr>
                <p:cNvPr id="27" name="Text Box 11"/>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设备驱动程序</a:t>
                  </a:r>
                </a:p>
              </p:txBody>
            </p:sp>
            <p:sp>
              <p:nvSpPr>
                <p:cNvPr id="28" name="Text Box 12"/>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建立设备寄存器；检查状态</a:t>
                  </a:r>
                </a:p>
              </p:txBody>
            </p:sp>
          </p:grpSp>
          <p:grpSp>
            <p:nvGrpSpPr>
              <p:cNvPr id="14" name="Group 13"/>
              <p:cNvGrpSpPr>
                <a:grpSpLocks/>
              </p:cNvGrpSpPr>
              <p:nvPr/>
            </p:nvGrpSpPr>
            <p:grpSpPr bwMode="auto">
              <a:xfrm>
                <a:off x="3141" y="12862"/>
                <a:ext cx="5940" cy="468"/>
                <a:chOff x="4041" y="10522"/>
                <a:chExt cx="5940" cy="468"/>
              </a:xfrm>
            </p:grpSpPr>
            <p:sp>
              <p:nvSpPr>
                <p:cNvPr id="25" name="Text Box 14"/>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硬件</a:t>
                  </a:r>
                </a:p>
              </p:txBody>
            </p:sp>
            <p:sp>
              <p:nvSpPr>
                <p:cNvPr id="26" name="Text Box 15"/>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执行</a:t>
                  </a: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操作</a:t>
                  </a:r>
                </a:p>
              </p:txBody>
            </p:sp>
          </p:grpSp>
          <p:grpSp>
            <p:nvGrpSpPr>
              <p:cNvPr id="15" name="Group 16"/>
              <p:cNvGrpSpPr>
                <a:grpSpLocks/>
              </p:cNvGrpSpPr>
              <p:nvPr/>
            </p:nvGrpSpPr>
            <p:grpSpPr bwMode="auto">
              <a:xfrm>
                <a:off x="3141" y="12394"/>
                <a:ext cx="5940" cy="468"/>
                <a:chOff x="4041" y="10522"/>
                <a:chExt cx="5940" cy="468"/>
              </a:xfrm>
            </p:grpSpPr>
            <p:sp>
              <p:nvSpPr>
                <p:cNvPr id="23" name="Text Box 17"/>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中断处理程序</a:t>
                  </a:r>
                </a:p>
              </p:txBody>
            </p:sp>
            <p:sp>
              <p:nvSpPr>
                <p:cNvPr id="24" name="Text Box 18"/>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当</a:t>
                  </a: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结束时，唤醒驱动程序</a:t>
                  </a:r>
                </a:p>
              </p:txBody>
            </p:sp>
          </p:grpSp>
          <p:sp>
            <p:nvSpPr>
              <p:cNvPr id="16" name="Line 19"/>
              <p:cNvSpPr>
                <a:spLocks noChangeShapeType="1"/>
              </p:cNvSpPr>
              <p:nvPr/>
            </p:nvSpPr>
            <p:spPr bwMode="auto">
              <a:xfrm>
                <a:off x="3321" y="11302"/>
                <a:ext cx="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7" name="Line 20"/>
              <p:cNvSpPr>
                <a:spLocks noChangeShapeType="1"/>
              </p:cNvSpPr>
              <p:nvPr/>
            </p:nvSpPr>
            <p:spPr bwMode="auto">
              <a:xfrm>
                <a:off x="5121" y="11302"/>
                <a:ext cx="0" cy="312"/>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a:off x="3321" y="11770"/>
                <a:ext cx="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22"/>
              <p:cNvSpPr>
                <a:spLocks noChangeShapeType="1"/>
              </p:cNvSpPr>
              <p:nvPr/>
            </p:nvSpPr>
            <p:spPr bwMode="auto">
              <a:xfrm>
                <a:off x="3321" y="12238"/>
                <a:ext cx="0" cy="78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23"/>
              <p:cNvSpPr>
                <a:spLocks noChangeShapeType="1"/>
              </p:cNvSpPr>
              <p:nvPr/>
            </p:nvSpPr>
            <p:spPr bwMode="auto">
              <a:xfrm>
                <a:off x="5121" y="12238"/>
                <a:ext cx="0" cy="780"/>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Line 24"/>
              <p:cNvSpPr>
                <a:spLocks noChangeShapeType="1"/>
              </p:cNvSpPr>
              <p:nvPr/>
            </p:nvSpPr>
            <p:spPr bwMode="auto">
              <a:xfrm>
                <a:off x="5121" y="11770"/>
                <a:ext cx="0" cy="312"/>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 name="Line 25"/>
              <p:cNvSpPr>
                <a:spLocks noChangeShapeType="1"/>
              </p:cNvSpPr>
              <p:nvPr/>
            </p:nvSpPr>
            <p:spPr bwMode="auto">
              <a:xfrm flipH="1">
                <a:off x="2901" y="11302"/>
                <a:ext cx="360" cy="0"/>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 name="Line 26"/>
            <p:cNvSpPr>
              <a:spLocks noChangeShapeType="1"/>
            </p:cNvSpPr>
            <p:nvPr/>
          </p:nvSpPr>
          <p:spPr bwMode="auto">
            <a:xfrm flipH="1">
              <a:off x="5091" y="10834"/>
              <a:ext cx="54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 name="Text Box 27"/>
            <p:cNvSpPr txBox="1">
              <a:spLocks noChangeArrowheads="1"/>
            </p:cNvSpPr>
            <p:nvPr/>
          </p:nvSpPr>
          <p:spPr bwMode="auto">
            <a:xfrm>
              <a:off x="3498"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层次</a:t>
              </a:r>
            </a:p>
          </p:txBody>
        </p:sp>
        <p:sp>
          <p:nvSpPr>
            <p:cNvPr id="8" name="Text Box 28"/>
            <p:cNvSpPr txBox="1">
              <a:spLocks noChangeArrowheads="1"/>
            </p:cNvSpPr>
            <p:nvPr/>
          </p:nvSpPr>
          <p:spPr bwMode="auto">
            <a:xfrm>
              <a:off x="5481"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应答</a:t>
              </a:r>
            </a:p>
          </p:txBody>
        </p:sp>
        <p:sp>
          <p:nvSpPr>
            <p:cNvPr id="9" name="Text Box 29"/>
            <p:cNvSpPr txBox="1">
              <a:spLocks noChangeArrowheads="1"/>
            </p:cNvSpPr>
            <p:nvPr/>
          </p:nvSpPr>
          <p:spPr bwMode="auto">
            <a:xfrm>
              <a:off x="7101"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功能</a:t>
              </a:r>
            </a:p>
          </p:txBody>
        </p:sp>
        <p:sp>
          <p:nvSpPr>
            <p:cNvPr id="10" name="Text Box 30"/>
            <p:cNvSpPr txBox="1">
              <a:spLocks noChangeArrowheads="1"/>
            </p:cNvSpPr>
            <p:nvPr/>
          </p:nvSpPr>
          <p:spPr bwMode="auto">
            <a:xfrm>
              <a:off x="1881" y="11146"/>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请求</a:t>
              </a:r>
            </a:p>
          </p:txBody>
        </p:sp>
      </p:grpSp>
    </p:spTree>
    <p:extLst>
      <p:ext uri="{BB962C8B-B14F-4D97-AF65-F5344CB8AC3E}">
        <p14:creationId xmlns:p14="http://schemas.microsoft.com/office/powerpoint/2010/main" val="6375462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a:t>
            </a:r>
            <a:r>
              <a:rPr lang="zh-CN" altLang="en-US" dirty="0"/>
              <a:t>：小结</a:t>
            </a:r>
          </a:p>
        </p:txBody>
      </p:sp>
      <p:grpSp>
        <p:nvGrpSpPr>
          <p:cNvPr id="4" name="Group 2"/>
          <p:cNvGrpSpPr>
            <a:grpSpLocks/>
          </p:cNvGrpSpPr>
          <p:nvPr/>
        </p:nvGrpSpPr>
        <p:grpSpPr bwMode="auto">
          <a:xfrm>
            <a:off x="0" y="1690689"/>
            <a:ext cx="8382000" cy="4852988"/>
            <a:chOff x="1881" y="10678"/>
            <a:chExt cx="7200" cy="2652"/>
          </a:xfrm>
        </p:grpSpPr>
        <p:grpSp>
          <p:nvGrpSpPr>
            <p:cNvPr id="5" name="Group 3"/>
            <p:cNvGrpSpPr>
              <a:grpSpLocks/>
            </p:cNvGrpSpPr>
            <p:nvPr/>
          </p:nvGrpSpPr>
          <p:grpSpPr bwMode="auto">
            <a:xfrm>
              <a:off x="2901" y="10990"/>
              <a:ext cx="6180" cy="2340"/>
              <a:chOff x="2901" y="10990"/>
              <a:chExt cx="6180" cy="2340"/>
            </a:xfrm>
          </p:grpSpPr>
          <p:grpSp>
            <p:nvGrpSpPr>
              <p:cNvPr id="11" name="Group 4"/>
              <p:cNvGrpSpPr>
                <a:grpSpLocks/>
              </p:cNvGrpSpPr>
              <p:nvPr/>
            </p:nvGrpSpPr>
            <p:grpSpPr bwMode="auto">
              <a:xfrm>
                <a:off x="3141" y="10990"/>
                <a:ext cx="5940" cy="468"/>
                <a:chOff x="4041" y="10522"/>
                <a:chExt cx="5940" cy="468"/>
              </a:xfrm>
            </p:grpSpPr>
            <p:sp>
              <p:nvSpPr>
                <p:cNvPr id="31" name="Text Box 5"/>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用户进程</a:t>
                  </a:r>
                </a:p>
              </p:txBody>
            </p:sp>
            <p:sp>
              <p:nvSpPr>
                <p:cNvPr id="32" name="Text Box 6"/>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Times New Roman" panose="02020603050405020304" pitchFamily="18" charset="0"/>
                      <a:ea typeface="隶书" panose="02010509060101010101" pitchFamily="49" charset="-122"/>
                    </a:rPr>
                    <a:t>进行</a:t>
                  </a:r>
                  <a:r>
                    <a:rPr lang="en-US" altLang="zh-CN" sz="2000">
                      <a:solidFill>
                        <a:srgbClr val="0000CC"/>
                      </a:solidFill>
                      <a:latin typeface="Times New Roman" panose="02020603050405020304" pitchFamily="18" charset="0"/>
                      <a:ea typeface="隶书" panose="02010509060101010101" pitchFamily="49" charset="-122"/>
                    </a:rPr>
                    <a:t>I/O</a:t>
                  </a:r>
                  <a:r>
                    <a:rPr lang="zh-CN" altLang="en-US" sz="2000">
                      <a:solidFill>
                        <a:srgbClr val="0000CC"/>
                      </a:solidFill>
                      <a:latin typeface="Times New Roman" panose="02020603050405020304" pitchFamily="18" charset="0"/>
                      <a:ea typeface="隶书" panose="02010509060101010101" pitchFamily="49" charset="-122"/>
                    </a:rPr>
                    <a:t>调用；格式化</a:t>
                  </a:r>
                  <a:r>
                    <a:rPr lang="en-US" altLang="zh-CN" sz="2000">
                      <a:solidFill>
                        <a:srgbClr val="0000CC"/>
                      </a:solidFill>
                      <a:latin typeface="Times New Roman" panose="02020603050405020304" pitchFamily="18" charset="0"/>
                      <a:ea typeface="隶书" panose="02010509060101010101" pitchFamily="49" charset="-122"/>
                    </a:rPr>
                    <a:t>I/O</a:t>
                  </a:r>
                  <a:r>
                    <a:rPr lang="zh-CN" altLang="en-US" sz="2000">
                      <a:solidFill>
                        <a:srgbClr val="0000CC"/>
                      </a:solidFill>
                      <a:latin typeface="Times New Roman" panose="02020603050405020304" pitchFamily="18" charset="0"/>
                      <a:ea typeface="隶书" panose="02010509060101010101" pitchFamily="49" charset="-122"/>
                    </a:rPr>
                    <a:t>；</a:t>
                  </a:r>
                  <a:r>
                    <a:rPr lang="en-US" altLang="zh-CN" sz="2000">
                      <a:solidFill>
                        <a:srgbClr val="0000CC"/>
                      </a:solidFill>
                      <a:latin typeface="Times New Roman" panose="02020603050405020304" pitchFamily="18" charset="0"/>
                      <a:ea typeface="隶书" panose="02010509060101010101" pitchFamily="49" charset="-122"/>
                    </a:rPr>
                    <a:t>SPOOLING</a:t>
                  </a:r>
                </a:p>
              </p:txBody>
            </p:sp>
          </p:grpSp>
          <p:grpSp>
            <p:nvGrpSpPr>
              <p:cNvPr id="12" name="Group 7"/>
              <p:cNvGrpSpPr>
                <a:grpSpLocks/>
              </p:cNvGrpSpPr>
              <p:nvPr/>
            </p:nvGrpSpPr>
            <p:grpSpPr bwMode="auto">
              <a:xfrm>
                <a:off x="3141" y="11458"/>
                <a:ext cx="5940" cy="468"/>
                <a:chOff x="4041" y="10522"/>
                <a:chExt cx="5940" cy="468"/>
              </a:xfrm>
            </p:grpSpPr>
            <p:sp>
              <p:nvSpPr>
                <p:cNvPr id="29" name="Text Box 8"/>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设备无关软件</a:t>
                  </a:r>
                </a:p>
              </p:txBody>
            </p:sp>
            <p:sp>
              <p:nvSpPr>
                <p:cNvPr id="30" name="Text Box 9"/>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命名；保护；阻塞；缓冲；分配</a:t>
                  </a:r>
                </a:p>
              </p:txBody>
            </p:sp>
          </p:grpSp>
          <p:grpSp>
            <p:nvGrpSpPr>
              <p:cNvPr id="13" name="Group 10"/>
              <p:cNvGrpSpPr>
                <a:grpSpLocks/>
              </p:cNvGrpSpPr>
              <p:nvPr/>
            </p:nvGrpSpPr>
            <p:grpSpPr bwMode="auto">
              <a:xfrm>
                <a:off x="3141" y="11926"/>
                <a:ext cx="5940" cy="468"/>
                <a:chOff x="4041" y="10522"/>
                <a:chExt cx="5940" cy="468"/>
              </a:xfrm>
            </p:grpSpPr>
            <p:sp>
              <p:nvSpPr>
                <p:cNvPr id="27" name="Text Box 11"/>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设备驱动程序</a:t>
                  </a:r>
                </a:p>
              </p:txBody>
            </p:sp>
            <p:sp>
              <p:nvSpPr>
                <p:cNvPr id="28" name="Text Box 12"/>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建立设备寄存器；检查状态</a:t>
                  </a:r>
                </a:p>
              </p:txBody>
            </p:sp>
          </p:grpSp>
          <p:grpSp>
            <p:nvGrpSpPr>
              <p:cNvPr id="14" name="Group 13"/>
              <p:cNvGrpSpPr>
                <a:grpSpLocks/>
              </p:cNvGrpSpPr>
              <p:nvPr/>
            </p:nvGrpSpPr>
            <p:grpSpPr bwMode="auto">
              <a:xfrm>
                <a:off x="3141" y="12862"/>
                <a:ext cx="5940" cy="468"/>
                <a:chOff x="4041" y="10522"/>
                <a:chExt cx="5940" cy="468"/>
              </a:xfrm>
            </p:grpSpPr>
            <p:sp>
              <p:nvSpPr>
                <p:cNvPr id="25" name="Text Box 14"/>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硬件</a:t>
                  </a:r>
                </a:p>
              </p:txBody>
            </p:sp>
            <p:sp>
              <p:nvSpPr>
                <p:cNvPr id="26" name="Text Box 15"/>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执行</a:t>
                  </a: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操作</a:t>
                  </a:r>
                </a:p>
              </p:txBody>
            </p:sp>
          </p:grpSp>
          <p:grpSp>
            <p:nvGrpSpPr>
              <p:cNvPr id="15" name="Group 16"/>
              <p:cNvGrpSpPr>
                <a:grpSpLocks/>
              </p:cNvGrpSpPr>
              <p:nvPr/>
            </p:nvGrpSpPr>
            <p:grpSpPr bwMode="auto">
              <a:xfrm>
                <a:off x="3141" y="12394"/>
                <a:ext cx="5940" cy="468"/>
                <a:chOff x="4041" y="10522"/>
                <a:chExt cx="5940" cy="468"/>
              </a:xfrm>
            </p:grpSpPr>
            <p:sp>
              <p:nvSpPr>
                <p:cNvPr id="23" name="Text Box 17"/>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中断处理程序</a:t>
                  </a:r>
                </a:p>
              </p:txBody>
            </p:sp>
            <p:sp>
              <p:nvSpPr>
                <p:cNvPr id="24" name="Text Box 18"/>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当</a:t>
                  </a: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结束时，唤醒驱动程序</a:t>
                  </a:r>
                </a:p>
              </p:txBody>
            </p:sp>
          </p:grpSp>
          <p:sp>
            <p:nvSpPr>
              <p:cNvPr id="16" name="Line 19"/>
              <p:cNvSpPr>
                <a:spLocks noChangeShapeType="1"/>
              </p:cNvSpPr>
              <p:nvPr/>
            </p:nvSpPr>
            <p:spPr bwMode="auto">
              <a:xfrm>
                <a:off x="3321" y="11302"/>
                <a:ext cx="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7" name="Line 20"/>
              <p:cNvSpPr>
                <a:spLocks noChangeShapeType="1"/>
              </p:cNvSpPr>
              <p:nvPr/>
            </p:nvSpPr>
            <p:spPr bwMode="auto">
              <a:xfrm>
                <a:off x="5121" y="11302"/>
                <a:ext cx="0" cy="312"/>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a:off x="3321" y="11770"/>
                <a:ext cx="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22"/>
              <p:cNvSpPr>
                <a:spLocks noChangeShapeType="1"/>
              </p:cNvSpPr>
              <p:nvPr/>
            </p:nvSpPr>
            <p:spPr bwMode="auto">
              <a:xfrm>
                <a:off x="3321" y="12238"/>
                <a:ext cx="0" cy="78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23"/>
              <p:cNvSpPr>
                <a:spLocks noChangeShapeType="1"/>
              </p:cNvSpPr>
              <p:nvPr/>
            </p:nvSpPr>
            <p:spPr bwMode="auto">
              <a:xfrm>
                <a:off x="5121" y="12238"/>
                <a:ext cx="0" cy="780"/>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Line 24"/>
              <p:cNvSpPr>
                <a:spLocks noChangeShapeType="1"/>
              </p:cNvSpPr>
              <p:nvPr/>
            </p:nvSpPr>
            <p:spPr bwMode="auto">
              <a:xfrm>
                <a:off x="5121" y="11770"/>
                <a:ext cx="0" cy="312"/>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 name="Line 25"/>
              <p:cNvSpPr>
                <a:spLocks noChangeShapeType="1"/>
              </p:cNvSpPr>
              <p:nvPr/>
            </p:nvSpPr>
            <p:spPr bwMode="auto">
              <a:xfrm flipH="1">
                <a:off x="2901" y="11302"/>
                <a:ext cx="360" cy="0"/>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 name="Line 26"/>
            <p:cNvSpPr>
              <a:spLocks noChangeShapeType="1"/>
            </p:cNvSpPr>
            <p:nvPr/>
          </p:nvSpPr>
          <p:spPr bwMode="auto">
            <a:xfrm flipH="1">
              <a:off x="5091" y="10834"/>
              <a:ext cx="54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 name="Text Box 27"/>
            <p:cNvSpPr txBox="1">
              <a:spLocks noChangeArrowheads="1"/>
            </p:cNvSpPr>
            <p:nvPr/>
          </p:nvSpPr>
          <p:spPr bwMode="auto">
            <a:xfrm>
              <a:off x="3498"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层次</a:t>
              </a:r>
            </a:p>
          </p:txBody>
        </p:sp>
        <p:sp>
          <p:nvSpPr>
            <p:cNvPr id="8" name="Text Box 28"/>
            <p:cNvSpPr txBox="1">
              <a:spLocks noChangeArrowheads="1"/>
            </p:cNvSpPr>
            <p:nvPr/>
          </p:nvSpPr>
          <p:spPr bwMode="auto">
            <a:xfrm>
              <a:off x="5481"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应答</a:t>
              </a:r>
            </a:p>
          </p:txBody>
        </p:sp>
        <p:sp>
          <p:nvSpPr>
            <p:cNvPr id="9" name="Text Box 29"/>
            <p:cNvSpPr txBox="1">
              <a:spLocks noChangeArrowheads="1"/>
            </p:cNvSpPr>
            <p:nvPr/>
          </p:nvSpPr>
          <p:spPr bwMode="auto">
            <a:xfrm>
              <a:off x="7101"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功能</a:t>
              </a:r>
            </a:p>
          </p:txBody>
        </p:sp>
        <p:sp>
          <p:nvSpPr>
            <p:cNvPr id="10" name="Text Box 30"/>
            <p:cNvSpPr txBox="1">
              <a:spLocks noChangeArrowheads="1"/>
            </p:cNvSpPr>
            <p:nvPr/>
          </p:nvSpPr>
          <p:spPr bwMode="auto">
            <a:xfrm>
              <a:off x="1881" y="11146"/>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请求</a:t>
              </a:r>
            </a:p>
          </p:txBody>
        </p:sp>
      </p:grpSp>
      <p:sp>
        <p:nvSpPr>
          <p:cNvPr id="3" name="矩形 2"/>
          <p:cNvSpPr/>
          <p:nvPr/>
        </p:nvSpPr>
        <p:spPr>
          <a:xfrm>
            <a:off x="4191000" y="1609464"/>
            <a:ext cx="4572000" cy="4934214"/>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92500"/>
          </a:bodyPr>
          <a:lstStyle/>
          <a:p>
            <a:pPr>
              <a:lnSpc>
                <a:spcPct val="130000"/>
              </a:lnSpc>
              <a:spcBef>
                <a:spcPts val="1000"/>
              </a:spcBef>
            </a:pPr>
            <a:r>
              <a:rPr lang="en-US" altLang="zh-CN" sz="2400" dirty="0">
                <a:latin typeface="黑体" panose="02010609060101010101" pitchFamily="49" charset="-122"/>
                <a:ea typeface="黑体" panose="02010609060101010101" pitchFamily="49" charset="-122"/>
              </a:rPr>
              <a:t>1) </a:t>
            </a:r>
            <a:r>
              <a:rPr lang="zh-CN" altLang="en-US" sz="2400" dirty="0">
                <a:latin typeface="黑体" panose="02010609060101010101" pitchFamily="49" charset="-122"/>
                <a:ea typeface="黑体" panose="02010609060101010101" pitchFamily="49" charset="-122"/>
              </a:rPr>
              <a:t>进程对已打开文件的文件描述符执行</a:t>
            </a:r>
            <a:r>
              <a:rPr lang="zh-CN" altLang="en-US" sz="2400" dirty="0">
                <a:solidFill>
                  <a:srgbClr val="0070C0"/>
                </a:solidFill>
                <a:latin typeface="黑体" panose="02010609060101010101" pitchFamily="49" charset="-122"/>
                <a:ea typeface="黑体" panose="02010609060101010101" pitchFamily="49" charset="-122"/>
              </a:rPr>
              <a:t>读库函数</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lnSpc>
                <a:spcPct val="130000"/>
              </a:lnSpc>
              <a:spcBef>
                <a:spcPts val="1000"/>
              </a:spcBef>
            </a:pPr>
            <a:r>
              <a:rPr lang="en-US" altLang="zh-CN" sz="2400" dirty="0">
                <a:latin typeface="黑体" panose="02010609060101010101" pitchFamily="49" charset="-122"/>
                <a:ea typeface="黑体" panose="02010609060101010101" pitchFamily="49" charset="-122"/>
              </a:rPr>
              <a:t>2) </a:t>
            </a:r>
            <a:r>
              <a:rPr lang="zh-CN" altLang="en-US" sz="2400" dirty="0">
                <a:solidFill>
                  <a:srgbClr val="0070C0"/>
                </a:solidFill>
                <a:latin typeface="黑体" panose="02010609060101010101" pitchFamily="49" charset="-122"/>
                <a:ea typeface="黑体" panose="02010609060101010101" pitchFamily="49" charset="-122"/>
              </a:rPr>
              <a:t>独立设备的</a:t>
            </a:r>
            <a:r>
              <a:rPr lang="en-US" altLang="zh-CN" sz="2400" dirty="0">
                <a:solidFill>
                  <a:srgbClr val="0070C0"/>
                </a:solidFill>
                <a:latin typeface="黑体" panose="02010609060101010101" pitchFamily="49" charset="-122"/>
                <a:ea typeface="黑体" panose="02010609060101010101" pitchFamily="49" charset="-122"/>
              </a:rPr>
              <a:t>I/O</a:t>
            </a:r>
            <a:r>
              <a:rPr lang="zh-CN" altLang="en-US" sz="2400" dirty="0">
                <a:solidFill>
                  <a:srgbClr val="0070C0"/>
                </a:solidFill>
                <a:latin typeface="黑体" panose="02010609060101010101" pitchFamily="49" charset="-122"/>
                <a:ea typeface="黑体" panose="02010609060101010101" pitchFamily="49" charset="-122"/>
              </a:rPr>
              <a:t>软件</a:t>
            </a:r>
            <a:r>
              <a:rPr lang="zh-CN" altLang="en-US" sz="2400" dirty="0">
                <a:latin typeface="黑体" panose="02010609060101010101" pitchFamily="49" charset="-122"/>
                <a:ea typeface="黑体" panose="02010609060101010101" pitchFamily="49" charset="-122"/>
              </a:rPr>
              <a:t>检查参数正确性。高速缓存中有要读的信息块，从缓冲区直接读到用户区，完成</a:t>
            </a: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请求；</a:t>
            </a:r>
          </a:p>
          <a:p>
            <a:pPr>
              <a:lnSpc>
                <a:spcPct val="130000"/>
              </a:lnSpc>
              <a:spcBef>
                <a:spcPts val="1000"/>
              </a:spcBef>
            </a:pPr>
            <a:r>
              <a:rPr lang="en-US" altLang="zh-CN" sz="2400" dirty="0">
                <a:latin typeface="黑体" panose="02010609060101010101" pitchFamily="49" charset="-122"/>
                <a:ea typeface="黑体" panose="02010609060101010101" pitchFamily="49" charset="-122"/>
              </a:rPr>
              <a:t>3) </a:t>
            </a:r>
            <a:r>
              <a:rPr lang="zh-CN" altLang="en-US" sz="2400" dirty="0">
                <a:latin typeface="黑体" panose="02010609060101010101" pitchFamily="49" charset="-122"/>
                <a:ea typeface="黑体" panose="02010609060101010101" pitchFamily="49" charset="-122"/>
              </a:rPr>
              <a:t>若数据不在缓冲区，执行物理</a:t>
            </a: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，实现将设备逻辑名转换成物理名，检查对设备操作的权限，将</a:t>
            </a: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请求排队，阻塞进程且等待</a:t>
            </a: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完成；</a:t>
            </a:r>
          </a:p>
        </p:txBody>
      </p:sp>
    </p:spTree>
    <p:extLst>
      <p:ext uri="{BB962C8B-B14F-4D97-AF65-F5344CB8AC3E}">
        <p14:creationId xmlns:p14="http://schemas.microsoft.com/office/powerpoint/2010/main" val="33738688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a:t>
            </a:r>
            <a:r>
              <a:rPr lang="zh-CN" altLang="en-US" dirty="0"/>
              <a:t>：小结</a:t>
            </a:r>
          </a:p>
        </p:txBody>
      </p:sp>
      <p:grpSp>
        <p:nvGrpSpPr>
          <p:cNvPr id="4" name="Group 2"/>
          <p:cNvGrpSpPr>
            <a:grpSpLocks/>
          </p:cNvGrpSpPr>
          <p:nvPr/>
        </p:nvGrpSpPr>
        <p:grpSpPr bwMode="auto">
          <a:xfrm>
            <a:off x="0" y="1690689"/>
            <a:ext cx="8382000" cy="4852988"/>
            <a:chOff x="1881" y="10678"/>
            <a:chExt cx="7200" cy="2652"/>
          </a:xfrm>
        </p:grpSpPr>
        <p:grpSp>
          <p:nvGrpSpPr>
            <p:cNvPr id="5" name="Group 3"/>
            <p:cNvGrpSpPr>
              <a:grpSpLocks/>
            </p:cNvGrpSpPr>
            <p:nvPr/>
          </p:nvGrpSpPr>
          <p:grpSpPr bwMode="auto">
            <a:xfrm>
              <a:off x="2901" y="10990"/>
              <a:ext cx="6180" cy="2340"/>
              <a:chOff x="2901" y="10990"/>
              <a:chExt cx="6180" cy="2340"/>
            </a:xfrm>
          </p:grpSpPr>
          <p:grpSp>
            <p:nvGrpSpPr>
              <p:cNvPr id="11" name="Group 4"/>
              <p:cNvGrpSpPr>
                <a:grpSpLocks/>
              </p:cNvGrpSpPr>
              <p:nvPr/>
            </p:nvGrpSpPr>
            <p:grpSpPr bwMode="auto">
              <a:xfrm>
                <a:off x="3141" y="10990"/>
                <a:ext cx="5940" cy="468"/>
                <a:chOff x="4041" y="10522"/>
                <a:chExt cx="5940" cy="468"/>
              </a:xfrm>
            </p:grpSpPr>
            <p:sp>
              <p:nvSpPr>
                <p:cNvPr id="31" name="Text Box 5"/>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用户进程</a:t>
                  </a:r>
                </a:p>
              </p:txBody>
            </p:sp>
            <p:sp>
              <p:nvSpPr>
                <p:cNvPr id="32" name="Text Box 6"/>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Times New Roman" panose="02020603050405020304" pitchFamily="18" charset="0"/>
                      <a:ea typeface="隶书" panose="02010509060101010101" pitchFamily="49" charset="-122"/>
                    </a:rPr>
                    <a:t>进行</a:t>
                  </a:r>
                  <a:r>
                    <a:rPr lang="en-US" altLang="zh-CN" sz="2000">
                      <a:solidFill>
                        <a:srgbClr val="0000CC"/>
                      </a:solidFill>
                      <a:latin typeface="Times New Roman" panose="02020603050405020304" pitchFamily="18" charset="0"/>
                      <a:ea typeface="隶书" panose="02010509060101010101" pitchFamily="49" charset="-122"/>
                    </a:rPr>
                    <a:t>I/O</a:t>
                  </a:r>
                  <a:r>
                    <a:rPr lang="zh-CN" altLang="en-US" sz="2000">
                      <a:solidFill>
                        <a:srgbClr val="0000CC"/>
                      </a:solidFill>
                      <a:latin typeface="Times New Roman" panose="02020603050405020304" pitchFamily="18" charset="0"/>
                      <a:ea typeface="隶书" panose="02010509060101010101" pitchFamily="49" charset="-122"/>
                    </a:rPr>
                    <a:t>调用；格式化</a:t>
                  </a:r>
                  <a:r>
                    <a:rPr lang="en-US" altLang="zh-CN" sz="2000">
                      <a:solidFill>
                        <a:srgbClr val="0000CC"/>
                      </a:solidFill>
                      <a:latin typeface="Times New Roman" panose="02020603050405020304" pitchFamily="18" charset="0"/>
                      <a:ea typeface="隶书" panose="02010509060101010101" pitchFamily="49" charset="-122"/>
                    </a:rPr>
                    <a:t>I/O</a:t>
                  </a:r>
                  <a:r>
                    <a:rPr lang="zh-CN" altLang="en-US" sz="2000">
                      <a:solidFill>
                        <a:srgbClr val="0000CC"/>
                      </a:solidFill>
                      <a:latin typeface="Times New Roman" panose="02020603050405020304" pitchFamily="18" charset="0"/>
                      <a:ea typeface="隶书" panose="02010509060101010101" pitchFamily="49" charset="-122"/>
                    </a:rPr>
                    <a:t>；</a:t>
                  </a:r>
                  <a:r>
                    <a:rPr lang="en-US" altLang="zh-CN" sz="2000">
                      <a:solidFill>
                        <a:srgbClr val="0000CC"/>
                      </a:solidFill>
                      <a:latin typeface="Times New Roman" panose="02020603050405020304" pitchFamily="18" charset="0"/>
                      <a:ea typeface="隶书" panose="02010509060101010101" pitchFamily="49" charset="-122"/>
                    </a:rPr>
                    <a:t>SPOOLING</a:t>
                  </a:r>
                </a:p>
              </p:txBody>
            </p:sp>
          </p:grpSp>
          <p:grpSp>
            <p:nvGrpSpPr>
              <p:cNvPr id="12" name="Group 7"/>
              <p:cNvGrpSpPr>
                <a:grpSpLocks/>
              </p:cNvGrpSpPr>
              <p:nvPr/>
            </p:nvGrpSpPr>
            <p:grpSpPr bwMode="auto">
              <a:xfrm>
                <a:off x="3141" y="11458"/>
                <a:ext cx="5940" cy="468"/>
                <a:chOff x="4041" y="10522"/>
                <a:chExt cx="5940" cy="468"/>
              </a:xfrm>
            </p:grpSpPr>
            <p:sp>
              <p:nvSpPr>
                <p:cNvPr id="29" name="Text Box 8"/>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设备无关软件</a:t>
                  </a:r>
                </a:p>
              </p:txBody>
            </p:sp>
            <p:sp>
              <p:nvSpPr>
                <p:cNvPr id="30" name="Text Box 9"/>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命名；保护；阻塞；缓冲；分配</a:t>
                  </a:r>
                </a:p>
              </p:txBody>
            </p:sp>
          </p:grpSp>
          <p:grpSp>
            <p:nvGrpSpPr>
              <p:cNvPr id="13" name="Group 10"/>
              <p:cNvGrpSpPr>
                <a:grpSpLocks/>
              </p:cNvGrpSpPr>
              <p:nvPr/>
            </p:nvGrpSpPr>
            <p:grpSpPr bwMode="auto">
              <a:xfrm>
                <a:off x="3141" y="11926"/>
                <a:ext cx="5940" cy="468"/>
                <a:chOff x="4041" y="10522"/>
                <a:chExt cx="5940" cy="468"/>
              </a:xfrm>
            </p:grpSpPr>
            <p:sp>
              <p:nvSpPr>
                <p:cNvPr id="27" name="Text Box 11"/>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设备驱动程序</a:t>
                  </a:r>
                </a:p>
              </p:txBody>
            </p:sp>
            <p:sp>
              <p:nvSpPr>
                <p:cNvPr id="28" name="Text Box 12"/>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建立设备寄存器；检查状态</a:t>
                  </a:r>
                </a:p>
              </p:txBody>
            </p:sp>
          </p:grpSp>
          <p:grpSp>
            <p:nvGrpSpPr>
              <p:cNvPr id="14" name="Group 13"/>
              <p:cNvGrpSpPr>
                <a:grpSpLocks/>
              </p:cNvGrpSpPr>
              <p:nvPr/>
            </p:nvGrpSpPr>
            <p:grpSpPr bwMode="auto">
              <a:xfrm>
                <a:off x="3141" y="12862"/>
                <a:ext cx="5940" cy="468"/>
                <a:chOff x="4041" y="10522"/>
                <a:chExt cx="5940" cy="468"/>
              </a:xfrm>
            </p:grpSpPr>
            <p:sp>
              <p:nvSpPr>
                <p:cNvPr id="25" name="Text Box 14"/>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硬件</a:t>
                  </a:r>
                </a:p>
              </p:txBody>
            </p:sp>
            <p:sp>
              <p:nvSpPr>
                <p:cNvPr id="26" name="Text Box 15"/>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执行</a:t>
                  </a: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操作</a:t>
                  </a:r>
                </a:p>
              </p:txBody>
            </p:sp>
          </p:grpSp>
          <p:grpSp>
            <p:nvGrpSpPr>
              <p:cNvPr id="15" name="Group 16"/>
              <p:cNvGrpSpPr>
                <a:grpSpLocks/>
              </p:cNvGrpSpPr>
              <p:nvPr/>
            </p:nvGrpSpPr>
            <p:grpSpPr bwMode="auto">
              <a:xfrm>
                <a:off x="3141" y="12394"/>
                <a:ext cx="5940" cy="468"/>
                <a:chOff x="4041" y="10522"/>
                <a:chExt cx="5940" cy="468"/>
              </a:xfrm>
            </p:grpSpPr>
            <p:sp>
              <p:nvSpPr>
                <p:cNvPr id="23" name="Text Box 17"/>
                <p:cNvSpPr txBox="1">
                  <a:spLocks noChangeArrowheads="1"/>
                </p:cNvSpPr>
                <p:nvPr/>
              </p:nvSpPr>
              <p:spPr bwMode="auto">
                <a:xfrm>
                  <a:off x="4041" y="10522"/>
                  <a:ext cx="2160" cy="468"/>
                </a:xfrm>
                <a:prstGeom prst="rect">
                  <a:avLst/>
                </a:prstGeom>
                <a:solidFill>
                  <a:srgbClr val="FFFFFF"/>
                </a:solidFill>
                <a:ln w="9525">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中断处理程序</a:t>
                  </a:r>
                </a:p>
              </p:txBody>
            </p:sp>
            <p:sp>
              <p:nvSpPr>
                <p:cNvPr id="24" name="Text Box 18"/>
                <p:cNvSpPr txBox="1">
                  <a:spLocks noChangeArrowheads="1"/>
                </p:cNvSpPr>
                <p:nvPr/>
              </p:nvSpPr>
              <p:spPr bwMode="auto">
                <a:xfrm>
                  <a:off x="6381" y="10522"/>
                  <a:ext cx="360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just">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当</a:t>
                  </a: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结束时，唤醒驱动程序</a:t>
                  </a:r>
                </a:p>
              </p:txBody>
            </p:sp>
          </p:grpSp>
          <p:sp>
            <p:nvSpPr>
              <p:cNvPr id="16" name="Line 19"/>
              <p:cNvSpPr>
                <a:spLocks noChangeShapeType="1"/>
              </p:cNvSpPr>
              <p:nvPr/>
            </p:nvSpPr>
            <p:spPr bwMode="auto">
              <a:xfrm>
                <a:off x="3321" y="11302"/>
                <a:ext cx="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7" name="Line 20"/>
              <p:cNvSpPr>
                <a:spLocks noChangeShapeType="1"/>
              </p:cNvSpPr>
              <p:nvPr/>
            </p:nvSpPr>
            <p:spPr bwMode="auto">
              <a:xfrm>
                <a:off x="5121" y="11302"/>
                <a:ext cx="0" cy="312"/>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Line 21"/>
              <p:cNvSpPr>
                <a:spLocks noChangeShapeType="1"/>
              </p:cNvSpPr>
              <p:nvPr/>
            </p:nvSpPr>
            <p:spPr bwMode="auto">
              <a:xfrm>
                <a:off x="3321" y="11770"/>
                <a:ext cx="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9" name="Line 22"/>
              <p:cNvSpPr>
                <a:spLocks noChangeShapeType="1"/>
              </p:cNvSpPr>
              <p:nvPr/>
            </p:nvSpPr>
            <p:spPr bwMode="auto">
              <a:xfrm>
                <a:off x="3321" y="12238"/>
                <a:ext cx="0" cy="78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 name="Line 23"/>
              <p:cNvSpPr>
                <a:spLocks noChangeShapeType="1"/>
              </p:cNvSpPr>
              <p:nvPr/>
            </p:nvSpPr>
            <p:spPr bwMode="auto">
              <a:xfrm>
                <a:off x="5121" y="12238"/>
                <a:ext cx="0" cy="780"/>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Line 24"/>
              <p:cNvSpPr>
                <a:spLocks noChangeShapeType="1"/>
              </p:cNvSpPr>
              <p:nvPr/>
            </p:nvSpPr>
            <p:spPr bwMode="auto">
              <a:xfrm>
                <a:off x="5121" y="11770"/>
                <a:ext cx="0" cy="312"/>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 name="Line 25"/>
              <p:cNvSpPr>
                <a:spLocks noChangeShapeType="1"/>
              </p:cNvSpPr>
              <p:nvPr/>
            </p:nvSpPr>
            <p:spPr bwMode="auto">
              <a:xfrm flipH="1">
                <a:off x="2901" y="11302"/>
                <a:ext cx="360" cy="0"/>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 name="Line 26"/>
            <p:cNvSpPr>
              <a:spLocks noChangeShapeType="1"/>
            </p:cNvSpPr>
            <p:nvPr/>
          </p:nvSpPr>
          <p:spPr bwMode="auto">
            <a:xfrm flipH="1">
              <a:off x="5091" y="10834"/>
              <a:ext cx="54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 name="Text Box 27"/>
            <p:cNvSpPr txBox="1">
              <a:spLocks noChangeArrowheads="1"/>
            </p:cNvSpPr>
            <p:nvPr/>
          </p:nvSpPr>
          <p:spPr bwMode="auto">
            <a:xfrm>
              <a:off x="3498"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2000">
                  <a:solidFill>
                    <a:srgbClr val="0000CC"/>
                  </a:solidFill>
                  <a:latin typeface="隶书" panose="02010509060101010101" pitchFamily="49" charset="-122"/>
                  <a:ea typeface="隶书" panose="02010509060101010101" pitchFamily="49" charset="-122"/>
                </a:rPr>
                <a:t>层次</a:t>
              </a:r>
            </a:p>
          </p:txBody>
        </p:sp>
        <p:sp>
          <p:nvSpPr>
            <p:cNvPr id="8" name="Text Box 28"/>
            <p:cNvSpPr txBox="1">
              <a:spLocks noChangeArrowheads="1"/>
            </p:cNvSpPr>
            <p:nvPr/>
          </p:nvSpPr>
          <p:spPr bwMode="auto">
            <a:xfrm>
              <a:off x="5481"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应答</a:t>
              </a:r>
            </a:p>
          </p:txBody>
        </p:sp>
        <p:sp>
          <p:nvSpPr>
            <p:cNvPr id="9" name="Text Box 29"/>
            <p:cNvSpPr txBox="1">
              <a:spLocks noChangeArrowheads="1"/>
            </p:cNvSpPr>
            <p:nvPr/>
          </p:nvSpPr>
          <p:spPr bwMode="auto">
            <a:xfrm>
              <a:off x="7101" y="10678"/>
              <a:ext cx="1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功能</a:t>
              </a:r>
            </a:p>
          </p:txBody>
        </p:sp>
        <p:sp>
          <p:nvSpPr>
            <p:cNvPr id="10" name="Text Box 30"/>
            <p:cNvSpPr txBox="1">
              <a:spLocks noChangeArrowheads="1"/>
            </p:cNvSpPr>
            <p:nvPr/>
          </p:nvSpPr>
          <p:spPr bwMode="auto">
            <a:xfrm>
              <a:off x="1881" y="11146"/>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en-US" altLang="zh-CN" sz="2000">
                  <a:solidFill>
                    <a:srgbClr val="0000CC"/>
                  </a:solidFill>
                  <a:latin typeface="隶书" panose="02010509060101010101" pitchFamily="49" charset="-122"/>
                  <a:ea typeface="隶书" panose="02010509060101010101" pitchFamily="49" charset="-122"/>
                </a:rPr>
                <a:t>I/O</a:t>
              </a:r>
              <a:r>
                <a:rPr lang="zh-CN" altLang="en-US" sz="2000">
                  <a:solidFill>
                    <a:srgbClr val="0000CC"/>
                  </a:solidFill>
                  <a:latin typeface="隶书" panose="02010509060101010101" pitchFamily="49" charset="-122"/>
                  <a:ea typeface="隶书" panose="02010509060101010101" pitchFamily="49" charset="-122"/>
                </a:rPr>
                <a:t>请求</a:t>
              </a:r>
            </a:p>
          </p:txBody>
        </p:sp>
      </p:grpSp>
      <p:sp>
        <p:nvSpPr>
          <p:cNvPr id="3" name="矩形 2"/>
          <p:cNvSpPr/>
          <p:nvPr/>
        </p:nvSpPr>
        <p:spPr>
          <a:xfrm>
            <a:off x="4191000" y="1609464"/>
            <a:ext cx="4572000" cy="4934214"/>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a:spcBef>
                <a:spcPts val="1000"/>
              </a:spcBef>
            </a:pPr>
            <a:r>
              <a:rPr lang="en-US" altLang="zh-CN" sz="2200" dirty="0">
                <a:latin typeface="黑体" panose="02010609060101010101" pitchFamily="49" charset="-122"/>
                <a:ea typeface="黑体" panose="02010609060101010101" pitchFamily="49" charset="-122"/>
              </a:rPr>
              <a:t>4) </a:t>
            </a:r>
            <a:r>
              <a:rPr lang="zh-CN" altLang="en-US" sz="2200" dirty="0">
                <a:latin typeface="黑体" panose="02010609060101010101" pitchFamily="49" charset="-122"/>
                <a:ea typeface="黑体" panose="02010609060101010101" pitchFamily="49" charset="-122"/>
              </a:rPr>
              <a:t>内核启动</a:t>
            </a:r>
            <a:r>
              <a:rPr lang="zh-CN" altLang="en-US" sz="2200" dirty="0">
                <a:solidFill>
                  <a:srgbClr val="0070C0"/>
                </a:solidFill>
                <a:latin typeface="黑体" panose="02010609060101010101" pitchFamily="49" charset="-122"/>
                <a:ea typeface="黑体" panose="02010609060101010101" pitchFamily="49" charset="-122"/>
              </a:rPr>
              <a:t>设备驱动程序</a:t>
            </a:r>
            <a:r>
              <a:rPr lang="zh-CN" altLang="en-US" sz="2200" dirty="0">
                <a:latin typeface="黑体" panose="02010609060101010101" pitchFamily="49" charset="-122"/>
                <a:ea typeface="黑体" panose="02010609060101010101" pitchFamily="49" charset="-122"/>
              </a:rPr>
              <a:t>，分配存放读出块的缓冲区，准备接收数据，且向设备控制寄存器发启动命令，或建立</a:t>
            </a:r>
            <a:r>
              <a:rPr lang="en-US" altLang="zh-CN" sz="2200" dirty="0">
                <a:latin typeface="黑体" panose="02010609060101010101" pitchFamily="49" charset="-122"/>
                <a:ea typeface="黑体" panose="02010609060101010101" pitchFamily="49" charset="-122"/>
              </a:rPr>
              <a:t>DMA</a:t>
            </a:r>
            <a:r>
              <a:rPr lang="zh-CN" altLang="en-US" sz="2200" dirty="0">
                <a:latin typeface="黑体" panose="02010609060101010101" pitchFamily="49" charset="-122"/>
                <a:ea typeface="黑体" panose="02010609060101010101" pitchFamily="49" charset="-122"/>
              </a:rPr>
              <a:t>传输，启动</a:t>
            </a:r>
            <a:r>
              <a:rPr lang="en-US" altLang="zh-CN" sz="2200" dirty="0">
                <a:latin typeface="黑体" panose="02010609060101010101" pitchFamily="49" charset="-122"/>
                <a:ea typeface="黑体" panose="02010609060101010101" pitchFamily="49" charset="-122"/>
              </a:rPr>
              <a:t>I/O</a:t>
            </a:r>
            <a:r>
              <a:rPr lang="zh-CN" altLang="en-US" sz="2200" dirty="0">
                <a:latin typeface="黑体" panose="02010609060101010101" pitchFamily="49" charset="-122"/>
                <a:ea typeface="黑体" panose="02010609060101010101" pitchFamily="49" charset="-122"/>
              </a:rPr>
              <a:t>；</a:t>
            </a:r>
          </a:p>
          <a:p>
            <a:pPr>
              <a:spcBef>
                <a:spcPts val="1000"/>
              </a:spcBef>
            </a:pPr>
            <a:r>
              <a:rPr lang="en-US" altLang="zh-CN" sz="2200" dirty="0">
                <a:latin typeface="黑体" panose="02010609060101010101" pitchFamily="49" charset="-122"/>
                <a:ea typeface="黑体" panose="02010609060101010101" pitchFamily="49" charset="-122"/>
              </a:rPr>
              <a:t>5) </a:t>
            </a:r>
            <a:r>
              <a:rPr lang="zh-CN" altLang="en-US" sz="2200" dirty="0">
                <a:solidFill>
                  <a:srgbClr val="0070C0"/>
                </a:solidFill>
                <a:latin typeface="黑体" panose="02010609060101010101" pitchFamily="49" charset="-122"/>
                <a:ea typeface="黑体" panose="02010609060101010101" pitchFamily="49" charset="-122"/>
              </a:rPr>
              <a:t>设备控制器</a:t>
            </a:r>
            <a:r>
              <a:rPr lang="zh-CN" altLang="en-US" sz="2200" dirty="0">
                <a:latin typeface="黑体" panose="02010609060101010101" pitchFamily="49" charset="-122"/>
                <a:ea typeface="黑体" panose="02010609060101010101" pitchFamily="49" charset="-122"/>
              </a:rPr>
              <a:t>操作设备，执行数据传输；</a:t>
            </a:r>
            <a:endParaRPr lang="en-US" altLang="zh-CN" sz="2200" dirty="0">
              <a:latin typeface="黑体" panose="02010609060101010101" pitchFamily="49" charset="-122"/>
              <a:ea typeface="黑体" panose="02010609060101010101" pitchFamily="49" charset="-122"/>
            </a:endParaRPr>
          </a:p>
          <a:p>
            <a:pPr>
              <a:spcBef>
                <a:spcPts val="1000"/>
              </a:spcBef>
            </a:pPr>
            <a:r>
              <a:rPr lang="en-US" altLang="zh-CN" sz="2200" dirty="0">
                <a:latin typeface="黑体" panose="02010609060101010101" pitchFamily="49" charset="-122"/>
                <a:ea typeface="黑体" panose="02010609060101010101" pitchFamily="49" charset="-122"/>
              </a:rPr>
              <a:t>6) </a:t>
            </a:r>
            <a:r>
              <a:rPr lang="en-US" altLang="zh-CN" sz="2200" dirty="0">
                <a:solidFill>
                  <a:srgbClr val="0070C0"/>
                </a:solidFill>
                <a:latin typeface="黑体" panose="02010609060101010101" pitchFamily="49" charset="-122"/>
                <a:ea typeface="黑体" panose="02010609060101010101" pitchFamily="49" charset="-122"/>
              </a:rPr>
              <a:t>DMA</a:t>
            </a:r>
            <a:r>
              <a:rPr lang="zh-CN" altLang="en-US" sz="2200" dirty="0">
                <a:solidFill>
                  <a:srgbClr val="0070C0"/>
                </a:solidFill>
                <a:latin typeface="黑体" panose="02010609060101010101" pitchFamily="49" charset="-122"/>
                <a:ea typeface="黑体" panose="02010609060101010101" pitchFamily="49" charset="-122"/>
              </a:rPr>
              <a:t>控制器</a:t>
            </a:r>
            <a:r>
              <a:rPr lang="zh-CN" altLang="en-US" sz="2200" dirty="0">
                <a:latin typeface="黑体" panose="02010609060101010101" pitchFamily="49" charset="-122"/>
                <a:ea typeface="黑体" panose="02010609060101010101" pitchFamily="49" charset="-122"/>
              </a:rPr>
              <a:t>控制一块传输完成，硬件</a:t>
            </a:r>
            <a:r>
              <a:rPr lang="zh-CN" altLang="en-US" sz="2200" dirty="0">
                <a:solidFill>
                  <a:srgbClr val="0070C0"/>
                </a:solidFill>
                <a:latin typeface="黑体" panose="02010609060101010101" pitchFamily="49" charset="-122"/>
                <a:ea typeface="黑体" panose="02010609060101010101" pitchFamily="49" charset="-122"/>
              </a:rPr>
              <a:t>产生</a:t>
            </a:r>
            <a:r>
              <a:rPr lang="en-US" altLang="zh-CN" sz="2200" dirty="0">
                <a:solidFill>
                  <a:srgbClr val="0070C0"/>
                </a:solidFill>
                <a:latin typeface="黑体" panose="02010609060101010101" pitchFamily="49" charset="-122"/>
                <a:ea typeface="黑体" panose="02010609060101010101" pitchFamily="49" charset="-122"/>
              </a:rPr>
              <a:t>I/O</a:t>
            </a:r>
            <a:r>
              <a:rPr lang="zh-CN" altLang="en-US" sz="2200" dirty="0">
                <a:solidFill>
                  <a:srgbClr val="0070C0"/>
                </a:solidFill>
                <a:latin typeface="黑体" panose="02010609060101010101" pitchFamily="49" charset="-122"/>
                <a:ea typeface="黑体" panose="02010609060101010101" pitchFamily="49" charset="-122"/>
              </a:rPr>
              <a:t>结束中断</a:t>
            </a:r>
            <a:r>
              <a:rPr lang="zh-CN" altLang="en-US" sz="22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a:spcBef>
                <a:spcPts val="1000"/>
              </a:spcBef>
            </a:pPr>
            <a:r>
              <a:rPr lang="en-US" altLang="zh-CN" sz="2200" dirty="0">
                <a:latin typeface="黑体" panose="02010609060101010101" pitchFamily="49" charset="-122"/>
                <a:ea typeface="黑体" panose="02010609060101010101" pitchFamily="49" charset="-122"/>
              </a:rPr>
              <a:t>7) CPU</a:t>
            </a:r>
            <a:r>
              <a:rPr lang="zh-CN" altLang="en-US" sz="2200" dirty="0">
                <a:latin typeface="黑体" panose="02010609060101010101" pitchFamily="49" charset="-122"/>
                <a:ea typeface="黑体" panose="02010609060101010101" pitchFamily="49" charset="-122"/>
              </a:rPr>
              <a:t>响应中断，转向磁盘中断处理程序。</a:t>
            </a:r>
          </a:p>
          <a:p>
            <a:pPr>
              <a:spcBef>
                <a:spcPts val="1000"/>
              </a:spcBef>
            </a:pPr>
            <a:r>
              <a:rPr lang="en-US" altLang="zh-CN" sz="2200" dirty="0">
                <a:latin typeface="黑体" panose="02010609060101010101" pitchFamily="49" charset="-122"/>
                <a:ea typeface="黑体" panose="02010609060101010101" pitchFamily="49" charset="-122"/>
              </a:rPr>
              <a:t>8) </a:t>
            </a:r>
            <a:r>
              <a:rPr lang="zh-CN" altLang="en-US" sz="2200" dirty="0">
                <a:latin typeface="黑体" panose="02010609060101010101" pitchFamily="49" charset="-122"/>
                <a:ea typeface="黑体" panose="02010609060101010101" pitchFamily="49" charset="-122"/>
              </a:rPr>
              <a:t>当应用进程被再次调度执行时，从</a:t>
            </a:r>
            <a:r>
              <a:rPr lang="en-US" altLang="zh-CN" sz="2200" dirty="0">
                <a:latin typeface="黑体" panose="02010609060101010101" pitchFamily="49" charset="-122"/>
                <a:ea typeface="黑体" panose="02010609060101010101" pitchFamily="49" charset="-122"/>
              </a:rPr>
              <a:t>I/O</a:t>
            </a:r>
            <a:r>
              <a:rPr lang="zh-CN" altLang="en-US" sz="2200" dirty="0">
                <a:latin typeface="黑体" panose="02010609060101010101" pitchFamily="49" charset="-122"/>
                <a:ea typeface="黑体" panose="02010609060101010101" pitchFamily="49" charset="-122"/>
              </a:rPr>
              <a:t>系统调用的断点恢复执行。 </a:t>
            </a:r>
          </a:p>
          <a:p>
            <a:pPr>
              <a:spcBef>
                <a:spcPts val="1000"/>
              </a:spcBef>
            </a:pPr>
            <a:endParaRPr lang="zh-CN" altLang="en-US" sz="2200" dirty="0">
              <a:latin typeface="黑体" panose="02010609060101010101" pitchFamily="49" charset="-122"/>
              <a:ea typeface="黑体" panose="02010609060101010101" pitchFamily="49" charset="-122"/>
            </a:endParaRPr>
          </a:p>
          <a:p>
            <a:pPr>
              <a:spcBef>
                <a:spcPts val="1000"/>
              </a:spcBef>
            </a:pPr>
            <a:endParaRPr lang="zh-CN" altLang="en-US"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49598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5.4 </a:t>
            </a:r>
            <a:r>
              <a:rPr lang="zh-CN" altLang="en-US" dirty="0"/>
              <a:t>缓冲技术</a:t>
            </a:r>
          </a:p>
        </p:txBody>
      </p:sp>
      <p:graphicFrame>
        <p:nvGraphicFramePr>
          <p:cNvPr id="4" name="图示 3"/>
          <p:cNvGraphicFramePr/>
          <p:nvPr>
            <p:extLst>
              <p:ext uri="{D42A27DB-BD31-4B8C-83A1-F6EECF244321}">
                <p14:modId xmlns:p14="http://schemas.microsoft.com/office/powerpoint/2010/main" val="2589657855"/>
              </p:ext>
            </p:extLst>
          </p:nvPr>
        </p:nvGraphicFramePr>
        <p:xfrm>
          <a:off x="0" y="3303854"/>
          <a:ext cx="5966129" cy="3187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水管工”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500006" y="3461986"/>
            <a:ext cx="3007179" cy="2871609"/>
          </a:xfrm>
          <a:prstGeom prst="rect">
            <a:avLst/>
          </a:prstGeom>
        </p:spPr>
      </p:pic>
    </p:spTree>
    <p:extLst>
      <p:ext uri="{BB962C8B-B14F-4D97-AF65-F5344CB8AC3E}">
        <p14:creationId xmlns:p14="http://schemas.microsoft.com/office/powerpoint/2010/main" val="10312774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a:t>
            </a:r>
            <a:r>
              <a:rPr lang="zh-CN" altLang="en-US" dirty="0"/>
              <a:t>：引入缓冲技术的目的</a:t>
            </a:r>
          </a:p>
        </p:txBody>
      </p:sp>
      <p:sp>
        <p:nvSpPr>
          <p:cNvPr id="3" name="内容占位符 2"/>
          <p:cNvSpPr>
            <a:spLocks noGrp="1"/>
          </p:cNvSpPr>
          <p:nvPr>
            <p:ph idx="1"/>
          </p:nvPr>
        </p:nvSpPr>
        <p:spPr/>
        <p:txBody>
          <a:bodyPr/>
          <a:lstStyle/>
          <a:p>
            <a:pPr>
              <a:lnSpc>
                <a:spcPct val="200000"/>
              </a:lnSpc>
            </a:pPr>
            <a:r>
              <a:rPr lang="zh-CN" altLang="en-US" dirty="0"/>
              <a:t> 改善中央处理器与外围设备之间速度不匹配的矛盾</a:t>
            </a:r>
          </a:p>
          <a:p>
            <a:pPr>
              <a:lnSpc>
                <a:spcPct val="200000"/>
              </a:lnSpc>
            </a:pPr>
            <a:r>
              <a:rPr lang="zh-CN" altLang="en-US" dirty="0"/>
              <a:t> 协调逻辑记录大小与物理记录大小不一致</a:t>
            </a:r>
          </a:p>
          <a:p>
            <a:pPr>
              <a:lnSpc>
                <a:spcPct val="200000"/>
              </a:lnSpc>
            </a:pPr>
            <a:r>
              <a:rPr lang="zh-CN" altLang="en-US" dirty="0"/>
              <a:t> 提高</a:t>
            </a:r>
            <a:r>
              <a:rPr lang="en-US" altLang="zh-CN" dirty="0"/>
              <a:t>CPU</a:t>
            </a:r>
            <a:r>
              <a:rPr lang="zh-CN" altLang="en-US" dirty="0"/>
              <a:t>和</a:t>
            </a:r>
            <a:r>
              <a:rPr lang="en-US" altLang="zh-CN" dirty="0"/>
              <a:t>I/O</a:t>
            </a:r>
            <a:r>
              <a:rPr lang="zh-CN" altLang="en-US" dirty="0"/>
              <a:t>设备的并行性 </a:t>
            </a:r>
          </a:p>
          <a:p>
            <a:pPr>
              <a:lnSpc>
                <a:spcPct val="200000"/>
              </a:lnSpc>
            </a:pPr>
            <a:endParaRPr lang="zh-CN" altLang="en-US" dirty="0"/>
          </a:p>
        </p:txBody>
      </p:sp>
    </p:spTree>
    <p:extLst>
      <p:ext uri="{BB962C8B-B14F-4D97-AF65-F5344CB8AC3E}">
        <p14:creationId xmlns:p14="http://schemas.microsoft.com/office/powerpoint/2010/main" val="15835933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5.3</a:t>
            </a:r>
            <a:r>
              <a:rPr lang="zh-CN" altLang="en-US" dirty="0"/>
              <a:t>：缓冲技术实现基本思想</a:t>
            </a:r>
          </a:p>
        </p:txBody>
      </p:sp>
      <p:sp>
        <p:nvSpPr>
          <p:cNvPr id="3" name="内容占位符 2"/>
          <p:cNvSpPr>
            <a:spLocks noGrp="1"/>
          </p:cNvSpPr>
          <p:nvPr>
            <p:ph idx="1"/>
          </p:nvPr>
        </p:nvSpPr>
        <p:spPr/>
        <p:txBody>
          <a:bodyPr/>
          <a:lstStyle/>
          <a:p>
            <a:pPr>
              <a:lnSpc>
                <a:spcPct val="150000"/>
              </a:lnSpc>
            </a:pPr>
            <a:r>
              <a:rPr lang="zh-CN" altLang="en-US" dirty="0"/>
              <a:t>进程执行写操作</a:t>
            </a:r>
            <a:r>
              <a:rPr lang="zh-CN" altLang="en-US" dirty="0">
                <a:solidFill>
                  <a:srgbClr val="0070C0"/>
                </a:solidFill>
              </a:rPr>
              <a:t>输出数据</a:t>
            </a:r>
            <a:r>
              <a:rPr lang="zh-CN" altLang="en-US" dirty="0"/>
              <a:t>时，向系统申请一个缓冲区，若为顺序写请求，则不断把数据填到缓冲区，直到被装满。此后，进程继续它的计算，系统将缓冲区内容写到</a:t>
            </a:r>
            <a:r>
              <a:rPr lang="en-US" altLang="zh-CN" dirty="0"/>
              <a:t>I/O</a:t>
            </a:r>
            <a:r>
              <a:rPr lang="zh-CN" altLang="en-US" dirty="0"/>
              <a:t>设备上</a:t>
            </a:r>
          </a:p>
          <a:p>
            <a:pPr>
              <a:lnSpc>
                <a:spcPct val="150000"/>
              </a:lnSpc>
            </a:pPr>
            <a:r>
              <a:rPr lang="zh-CN" altLang="en-US" dirty="0"/>
              <a:t>在输出数据时，只有在系统还来不及腾空缓冲而进程又要写数据时，它才需要等待</a:t>
            </a:r>
          </a:p>
          <a:p>
            <a:pPr>
              <a:lnSpc>
                <a:spcPct val="150000"/>
              </a:lnSpc>
            </a:pPr>
            <a:endParaRPr lang="zh-CN" altLang="en-US" dirty="0"/>
          </a:p>
        </p:txBody>
      </p:sp>
    </p:spTree>
    <p:extLst>
      <p:ext uri="{BB962C8B-B14F-4D97-AF65-F5344CB8AC3E}">
        <p14:creationId xmlns:p14="http://schemas.microsoft.com/office/powerpoint/2010/main" val="345554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5.3</a:t>
            </a:r>
            <a:r>
              <a:rPr lang="zh-CN" altLang="en-US" dirty="0"/>
              <a:t>：缓冲技术实现基本思想</a:t>
            </a:r>
          </a:p>
        </p:txBody>
      </p:sp>
      <p:sp>
        <p:nvSpPr>
          <p:cNvPr id="3" name="内容占位符 2"/>
          <p:cNvSpPr>
            <a:spLocks noGrp="1"/>
          </p:cNvSpPr>
          <p:nvPr>
            <p:ph idx="1"/>
          </p:nvPr>
        </p:nvSpPr>
        <p:spPr/>
        <p:txBody>
          <a:bodyPr/>
          <a:lstStyle/>
          <a:p>
            <a:pPr>
              <a:lnSpc>
                <a:spcPct val="150000"/>
              </a:lnSpc>
            </a:pPr>
            <a:r>
              <a:rPr lang="zh-CN" altLang="en-US" dirty="0"/>
              <a:t>进程执行读操作</a:t>
            </a:r>
            <a:r>
              <a:rPr lang="zh-CN" altLang="en-US" dirty="0">
                <a:solidFill>
                  <a:srgbClr val="0070C0"/>
                </a:solidFill>
              </a:rPr>
              <a:t>输入数据</a:t>
            </a:r>
            <a:r>
              <a:rPr lang="zh-CN" altLang="en-US" dirty="0"/>
              <a:t>时，向系统申请一个缓冲区，系统将一个物理记录的内容读到缓冲区，根据进程要求，把当前需要的逻辑记录从缓冲区中选出并传送给进程</a:t>
            </a:r>
          </a:p>
          <a:p>
            <a:pPr>
              <a:lnSpc>
                <a:spcPct val="150000"/>
              </a:lnSpc>
            </a:pPr>
            <a:r>
              <a:rPr lang="zh-CN" altLang="en-US" dirty="0"/>
              <a:t>在输入数据时，仅当缓冲区空而进程又要从中读取数据时，它才被迫等待</a:t>
            </a:r>
          </a:p>
          <a:p>
            <a:pPr>
              <a:lnSpc>
                <a:spcPct val="150000"/>
              </a:lnSpc>
            </a:pPr>
            <a:endParaRPr lang="zh-CN" altLang="en-US" dirty="0"/>
          </a:p>
        </p:txBody>
      </p:sp>
    </p:spTree>
    <p:extLst>
      <p:ext uri="{BB962C8B-B14F-4D97-AF65-F5344CB8AC3E}">
        <p14:creationId xmlns:p14="http://schemas.microsoft.com/office/powerpoint/2010/main" val="65393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a:t>
            </a:r>
            <a:r>
              <a:rPr lang="zh-CN" altLang="en-US" dirty="0"/>
              <a:t>：分类</a:t>
            </a:r>
          </a:p>
        </p:txBody>
      </p:sp>
      <p:sp>
        <p:nvSpPr>
          <p:cNvPr id="3" name="内容占位符 2"/>
          <p:cNvSpPr>
            <a:spLocks noGrp="1"/>
          </p:cNvSpPr>
          <p:nvPr>
            <p:ph idx="1"/>
          </p:nvPr>
        </p:nvSpPr>
        <p:spPr/>
        <p:txBody>
          <a:bodyPr>
            <a:normAutofit/>
          </a:bodyPr>
          <a:lstStyle/>
          <a:p>
            <a:pPr>
              <a:lnSpc>
                <a:spcPct val="150000"/>
              </a:lnSpc>
            </a:pPr>
            <a:r>
              <a:rPr lang="zh-CN" altLang="en-US" dirty="0"/>
              <a:t>按照</a:t>
            </a:r>
            <a:r>
              <a:rPr lang="en-US" altLang="zh-CN" dirty="0"/>
              <a:t>I/O</a:t>
            </a:r>
            <a:r>
              <a:rPr lang="zh-CN" altLang="en-US" dirty="0"/>
              <a:t>特性</a:t>
            </a:r>
            <a:r>
              <a:rPr lang="en-US" altLang="zh-CN" dirty="0"/>
              <a:t>,I/O</a:t>
            </a:r>
            <a:r>
              <a:rPr lang="zh-CN" altLang="en-US" dirty="0"/>
              <a:t>设备划分为：</a:t>
            </a:r>
          </a:p>
          <a:p>
            <a:pPr lvl="1">
              <a:lnSpc>
                <a:spcPct val="150000"/>
              </a:lnSpc>
            </a:pPr>
            <a:r>
              <a:rPr lang="zh-CN" altLang="en-US" dirty="0"/>
              <a:t>输入型设备</a:t>
            </a:r>
          </a:p>
          <a:p>
            <a:pPr lvl="1">
              <a:lnSpc>
                <a:spcPct val="150000"/>
              </a:lnSpc>
            </a:pPr>
            <a:r>
              <a:rPr lang="zh-CN" altLang="en-US" dirty="0"/>
              <a:t>输出型设备</a:t>
            </a:r>
          </a:p>
          <a:p>
            <a:pPr lvl="1">
              <a:lnSpc>
                <a:spcPct val="150000"/>
              </a:lnSpc>
            </a:pPr>
            <a:r>
              <a:rPr lang="zh-CN" altLang="en-US" dirty="0"/>
              <a:t>存储型设备</a:t>
            </a:r>
            <a:endParaRPr lang="en-US" altLang="zh-CN" dirty="0"/>
          </a:p>
          <a:p>
            <a:pPr lvl="2">
              <a:lnSpc>
                <a:spcPct val="150000"/>
              </a:lnSpc>
            </a:pPr>
            <a:r>
              <a:rPr lang="zh-CN" altLang="en-US" dirty="0">
                <a:solidFill>
                  <a:srgbClr val="FF0000"/>
                </a:solidFill>
              </a:rPr>
              <a:t>顺序存取存储设备：</a:t>
            </a:r>
            <a:r>
              <a:rPr lang="zh-CN" altLang="en-US" dirty="0"/>
              <a:t>顺序存取存储设备严格依赖信息的物理位置进行定位和读写，如磁带</a:t>
            </a:r>
          </a:p>
          <a:p>
            <a:pPr lvl="2">
              <a:lnSpc>
                <a:spcPct val="150000"/>
              </a:lnSpc>
            </a:pPr>
            <a:r>
              <a:rPr lang="zh-CN" altLang="en-US" dirty="0">
                <a:solidFill>
                  <a:srgbClr val="FF0000"/>
                </a:solidFill>
              </a:rPr>
              <a:t>直接存取存储设备：</a:t>
            </a:r>
            <a:r>
              <a:rPr lang="zh-CN" altLang="en-US" dirty="0"/>
              <a:t>直接存取存储设备的重要特性是存取任何一个物理块所需的时间几乎不依赖于此信息的位置，如磁盘</a:t>
            </a:r>
          </a:p>
          <a:p>
            <a:pPr lvl="2">
              <a:lnSpc>
                <a:spcPct val="150000"/>
              </a:lnSpc>
            </a:pPr>
            <a:endParaRPr lang="zh-CN" altLang="en-US" dirty="0"/>
          </a:p>
          <a:p>
            <a:pPr>
              <a:lnSpc>
                <a:spcPct val="150000"/>
              </a:lnSpc>
            </a:pPr>
            <a:endParaRPr lang="zh-CN" altLang="en-US" dirty="0"/>
          </a:p>
        </p:txBody>
      </p:sp>
    </p:spTree>
    <p:extLst>
      <p:ext uri="{BB962C8B-B14F-4D97-AF65-F5344CB8AC3E}">
        <p14:creationId xmlns:p14="http://schemas.microsoft.com/office/powerpoint/2010/main" val="7376285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21260079"/>
              </p:ext>
            </p:extLst>
          </p:nvPr>
        </p:nvGraphicFramePr>
        <p:xfrm>
          <a:off x="0" y="1816470"/>
          <a:ext cx="8087883" cy="3741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4970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5.3</a:t>
            </a:r>
            <a:r>
              <a:rPr lang="en-US" altLang="zh-CN" dirty="0"/>
              <a:t>.1 </a:t>
            </a:r>
            <a:r>
              <a:rPr lang="zh-CN" altLang="en-US" dirty="0"/>
              <a:t>单缓冲</a:t>
            </a:r>
          </a:p>
        </p:txBody>
      </p:sp>
      <p:sp>
        <p:nvSpPr>
          <p:cNvPr id="3" name="内容占位符 2"/>
          <p:cNvSpPr>
            <a:spLocks noGrp="1"/>
          </p:cNvSpPr>
          <p:nvPr>
            <p:ph idx="1"/>
          </p:nvPr>
        </p:nvSpPr>
        <p:spPr>
          <a:xfrm>
            <a:off x="628650" y="1825625"/>
            <a:ext cx="7886700" cy="1276804"/>
          </a:xfrm>
        </p:spPr>
        <p:txBody>
          <a:bodyPr/>
          <a:lstStyle/>
          <a:p>
            <a:pPr>
              <a:lnSpc>
                <a:spcPct val="150000"/>
              </a:lnSpc>
            </a:pPr>
            <a:r>
              <a:rPr lang="zh-CN" altLang="en-US" dirty="0"/>
              <a:t>当用户进程发出请求时，</a:t>
            </a:r>
            <a:r>
              <a:rPr lang="en-US" altLang="zh-CN" dirty="0"/>
              <a:t>OS</a:t>
            </a:r>
            <a:r>
              <a:rPr lang="zh-CN" altLang="en-US" dirty="0"/>
              <a:t>在主存的系统区开设一个缓冲区。</a:t>
            </a:r>
          </a:p>
          <a:p>
            <a:pPr>
              <a:lnSpc>
                <a:spcPct val="150000"/>
              </a:lnSpc>
            </a:pPr>
            <a:endParaRPr lang="zh-CN" altLang="en-US" dirty="0"/>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0162"/>
          <a:stretch/>
        </p:blipFill>
        <p:spPr>
          <a:xfrm>
            <a:off x="628650" y="3237365"/>
            <a:ext cx="7289309" cy="1791381"/>
          </a:xfrm>
          <a:prstGeom prst="rect">
            <a:avLst/>
          </a:prstGeom>
        </p:spPr>
      </p:pic>
      <p:graphicFrame>
        <p:nvGraphicFramePr>
          <p:cNvPr id="6" name="表格 3"/>
          <p:cNvGraphicFramePr>
            <a:graphicFrameLocks noGrp="1"/>
          </p:cNvGraphicFramePr>
          <p:nvPr>
            <p:extLst>
              <p:ext uri="{D42A27DB-BD31-4B8C-83A1-F6EECF244321}">
                <p14:modId xmlns:p14="http://schemas.microsoft.com/office/powerpoint/2010/main" val="1582059686"/>
              </p:ext>
            </p:extLst>
          </p:nvPr>
        </p:nvGraphicFramePr>
        <p:xfrm>
          <a:off x="820036" y="5160243"/>
          <a:ext cx="6572252" cy="1191191"/>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986696236"/>
                    </a:ext>
                  </a:extLst>
                </a:gridCol>
                <a:gridCol w="1643063">
                  <a:extLst>
                    <a:ext uri="{9D8B030D-6E8A-4147-A177-3AD203B41FA5}">
                      <a16:colId xmlns:a16="http://schemas.microsoft.com/office/drawing/2014/main" val="4097442252"/>
                    </a:ext>
                  </a:extLst>
                </a:gridCol>
                <a:gridCol w="1643063">
                  <a:extLst>
                    <a:ext uri="{9D8B030D-6E8A-4147-A177-3AD203B41FA5}">
                      <a16:colId xmlns:a16="http://schemas.microsoft.com/office/drawing/2014/main" val="235116512"/>
                    </a:ext>
                  </a:extLst>
                </a:gridCol>
                <a:gridCol w="1643063">
                  <a:extLst>
                    <a:ext uri="{9D8B030D-6E8A-4147-A177-3AD203B41FA5}">
                      <a16:colId xmlns:a16="http://schemas.microsoft.com/office/drawing/2014/main" val="3114165632"/>
                    </a:ext>
                  </a:extLst>
                </a:gridCol>
              </a:tblGrid>
              <a:tr h="693567">
                <a:tc>
                  <a:txBody>
                    <a:bodyPr/>
                    <a:lstStyle/>
                    <a:p>
                      <a:r>
                        <a:rPr lang="zh-CN" altLang="en-US" sz="2400" dirty="0">
                          <a:latin typeface="黑体" panose="02010609060101010101" pitchFamily="49" charset="-122"/>
                          <a:ea typeface="黑体" panose="02010609060101010101" pitchFamily="49" charset="-122"/>
                        </a:rPr>
                        <a:t>设备</a:t>
                      </a:r>
                    </a:p>
                  </a:txBody>
                  <a:tcPr>
                    <a:solidFill>
                      <a:schemeClr val="accent2">
                        <a:lumMod val="50000"/>
                      </a:schemeClr>
                    </a:solidFill>
                  </a:tcPr>
                </a:tc>
                <a:tc>
                  <a:txBody>
                    <a:bodyPr/>
                    <a:lstStyle/>
                    <a:p>
                      <a:pPr algn="ctr"/>
                      <a:r>
                        <a:rPr lang="zh-CN" altLang="en-US" sz="2400" dirty="0">
                          <a:latin typeface="黑体" panose="02010609060101010101" pitchFamily="49" charset="-122"/>
                          <a:ea typeface="黑体" panose="02010609060101010101" pitchFamily="49" charset="-122"/>
                        </a:rPr>
                        <a:t>输入设备</a:t>
                      </a:r>
                    </a:p>
                  </a:txBody>
                  <a:tcPr/>
                </a:tc>
                <a:tc>
                  <a:txBody>
                    <a:bodyPr/>
                    <a:lstStyle/>
                    <a:p>
                      <a:pPr algn="ctr"/>
                      <a:r>
                        <a:rPr lang="zh-CN" altLang="en-US" sz="2400">
                          <a:latin typeface="黑体" panose="02010609060101010101" pitchFamily="49" charset="-122"/>
                          <a:ea typeface="黑体" panose="02010609060101010101" pitchFamily="49" charset="-122"/>
                        </a:rPr>
                        <a:t>内存</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a:latin typeface="黑体" panose="02010609060101010101" pitchFamily="49" charset="-122"/>
                          <a:ea typeface="黑体" panose="02010609060101010101" pitchFamily="49" charset="-122"/>
                        </a:rPr>
                        <a:t>CPU</a:t>
                      </a: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829117902"/>
                  </a:ext>
                </a:extLst>
              </a:tr>
              <a:tr h="497624">
                <a:tc>
                  <a:txBody>
                    <a:bodyPr/>
                    <a:lstStyle/>
                    <a:p>
                      <a:r>
                        <a:rPr lang="zh-CN" altLang="en-US" sz="2400" dirty="0">
                          <a:solidFill>
                            <a:schemeClr val="bg1"/>
                          </a:solidFill>
                          <a:latin typeface="黑体" panose="02010609060101010101" pitchFamily="49" charset="-122"/>
                          <a:ea typeface="黑体" panose="02010609060101010101" pitchFamily="49" charset="-122"/>
                        </a:rPr>
                        <a:t>时间</a:t>
                      </a:r>
                    </a:p>
                  </a:txBody>
                  <a:tcPr>
                    <a:solidFill>
                      <a:schemeClr val="accent2">
                        <a:lumMod val="50000"/>
                      </a:schemeClr>
                    </a:solidFill>
                  </a:tcPr>
                </a:tc>
                <a:tc>
                  <a:txBody>
                    <a:bodyPr/>
                    <a:lstStyle/>
                    <a:p>
                      <a:pPr algn="ctr"/>
                      <a:r>
                        <a:rPr lang="en-US" altLang="zh-CN" sz="2400" dirty="0">
                          <a:latin typeface="黑体" panose="02010609060101010101" pitchFamily="49" charset="-122"/>
                          <a:ea typeface="黑体" panose="02010609060101010101" pitchFamily="49" charset="-122"/>
                        </a:rPr>
                        <a:t>T</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a:latin typeface="黑体" panose="02010609060101010101" pitchFamily="49" charset="-122"/>
                          <a:ea typeface="黑体" panose="02010609060101010101" pitchFamily="49" charset="-122"/>
                        </a:rPr>
                        <a:t>M</a:t>
                      </a:r>
                      <a:endParaRPr lang="zh-CN" altLang="en-US" sz="2400" dirty="0">
                        <a:latin typeface="黑体" panose="02010609060101010101" pitchFamily="49" charset="-122"/>
                        <a:ea typeface="黑体" panose="02010609060101010101" pitchFamily="49" charset="-122"/>
                      </a:endParaRPr>
                    </a:p>
                  </a:txBody>
                  <a:tcPr/>
                </a:tc>
                <a:tc>
                  <a:txBody>
                    <a:bodyPr/>
                    <a:lstStyle/>
                    <a:p>
                      <a:pPr algn="ctr"/>
                      <a:r>
                        <a:rPr lang="en-US" altLang="zh-CN" sz="2400" dirty="0">
                          <a:latin typeface="黑体" panose="02010609060101010101" pitchFamily="49" charset="-122"/>
                          <a:ea typeface="黑体" panose="02010609060101010101" pitchFamily="49" charset="-122"/>
                        </a:rPr>
                        <a:t>C</a:t>
                      </a: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142701106"/>
                  </a:ext>
                </a:extLst>
              </a:tr>
            </a:tbl>
          </a:graphicData>
        </a:graphic>
      </p:graphicFrame>
    </p:spTree>
    <p:extLst>
      <p:ext uri="{BB962C8B-B14F-4D97-AF65-F5344CB8AC3E}">
        <p14:creationId xmlns:p14="http://schemas.microsoft.com/office/powerpoint/2010/main" val="16198104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5.3</a:t>
            </a:r>
            <a:r>
              <a:rPr lang="en-US" altLang="zh-CN" dirty="0"/>
              <a:t>.1 </a:t>
            </a:r>
            <a:r>
              <a:rPr lang="zh-CN" altLang="en-US" dirty="0"/>
              <a:t>单缓冲</a:t>
            </a:r>
          </a:p>
        </p:txBody>
      </p:sp>
      <p:sp>
        <p:nvSpPr>
          <p:cNvPr id="3" name="内容占位符 2"/>
          <p:cNvSpPr>
            <a:spLocks noGrp="1"/>
          </p:cNvSpPr>
          <p:nvPr>
            <p:ph idx="1"/>
          </p:nvPr>
        </p:nvSpPr>
        <p:spPr/>
        <p:txBody>
          <a:bodyPr/>
          <a:lstStyle/>
          <a:p>
            <a:r>
              <a:rPr lang="zh-CN" altLang="en-US" dirty="0">
                <a:solidFill>
                  <a:srgbClr val="FF0000"/>
                </a:solidFill>
              </a:rPr>
              <a:t>块设备单缓冲机制</a:t>
            </a:r>
            <a:r>
              <a:rPr lang="zh-CN" altLang="en-US" dirty="0"/>
              <a:t>的输入工作过程：</a:t>
            </a:r>
          </a:p>
          <a:p>
            <a:r>
              <a:rPr lang="zh-CN" altLang="en-US" dirty="0"/>
              <a:t>磁盘数据 </a:t>
            </a:r>
            <a:r>
              <a:rPr lang="en-US" altLang="zh-CN" dirty="0">
                <a:sym typeface="Wingdings" panose="05000000000000000000" pitchFamily="2" charset="2"/>
              </a:rPr>
              <a:t> </a:t>
            </a:r>
            <a:r>
              <a:rPr lang="zh-CN" altLang="en-US" dirty="0"/>
              <a:t>缓冲区 </a:t>
            </a:r>
            <a:r>
              <a:rPr lang="en-US" altLang="zh-CN" dirty="0">
                <a:sym typeface="Wingdings" panose="05000000000000000000" pitchFamily="2" charset="2"/>
              </a:rPr>
              <a:t> </a:t>
            </a:r>
            <a:r>
              <a:rPr lang="zh-CN" altLang="en-US" dirty="0"/>
              <a:t>用户区 </a:t>
            </a:r>
            <a:r>
              <a:rPr lang="en-US" altLang="zh-CN" dirty="0">
                <a:sym typeface="Wingdings" panose="05000000000000000000" pitchFamily="2" charset="2"/>
              </a:rPr>
              <a:t> </a:t>
            </a:r>
            <a:r>
              <a:rPr lang="zh-CN" altLang="en-US" dirty="0"/>
              <a:t>处理数据</a:t>
            </a:r>
          </a:p>
          <a:p>
            <a:pPr lvl="1"/>
            <a:r>
              <a:rPr lang="zh-CN" altLang="en-US" dirty="0"/>
              <a:t>设用时分别为</a:t>
            </a:r>
            <a:r>
              <a:rPr lang="en-US" altLang="zh-CN" dirty="0"/>
              <a:t>T</a:t>
            </a:r>
            <a:r>
              <a:rPr lang="zh-CN" altLang="en-US" dirty="0"/>
              <a:t>、</a:t>
            </a:r>
            <a:r>
              <a:rPr lang="en-US" altLang="zh-CN" dirty="0"/>
              <a:t>M</a:t>
            </a:r>
            <a:r>
              <a:rPr lang="zh-CN" altLang="en-US" dirty="0"/>
              <a:t>、</a:t>
            </a:r>
            <a:r>
              <a:rPr lang="en-US" altLang="zh-CN" dirty="0"/>
              <a:t>C</a:t>
            </a:r>
          </a:p>
          <a:p>
            <a:pPr lvl="1"/>
            <a:r>
              <a:rPr lang="zh-CN" altLang="en-US" dirty="0"/>
              <a:t>数据处理时间约为：</a:t>
            </a:r>
            <a:r>
              <a:rPr lang="en-US" altLang="zh-CN" dirty="0"/>
              <a:t>max[C</a:t>
            </a:r>
            <a:r>
              <a:rPr lang="zh-CN" altLang="en-US" dirty="0"/>
              <a:t>，</a:t>
            </a:r>
            <a:r>
              <a:rPr lang="en-US" altLang="zh-CN" dirty="0"/>
              <a:t>T]+M</a:t>
            </a:r>
          </a:p>
          <a:p>
            <a:pPr lvl="1"/>
            <a:r>
              <a:rPr lang="zh-CN" altLang="en-US" dirty="0"/>
              <a:t>不用缓冲时的处理时间为： </a:t>
            </a:r>
            <a:r>
              <a:rPr lang="en-US" altLang="zh-CN" dirty="0"/>
              <a:t>T+C</a:t>
            </a:r>
          </a:p>
          <a:p>
            <a:r>
              <a:rPr lang="zh-CN" altLang="en-US" dirty="0">
                <a:solidFill>
                  <a:srgbClr val="FF0000"/>
                </a:solidFill>
              </a:rPr>
              <a:t>字符设备单缓冲机制</a:t>
            </a:r>
            <a:r>
              <a:rPr lang="zh-CN" altLang="en-US" dirty="0"/>
              <a:t>的工作过程： </a:t>
            </a:r>
          </a:p>
          <a:p>
            <a:pPr lvl="1"/>
            <a:r>
              <a:rPr lang="zh-CN" altLang="en-US" dirty="0"/>
              <a:t>同上，只是缓冲区小些</a:t>
            </a:r>
          </a:p>
        </p:txBody>
      </p:sp>
      <p:pic>
        <p:nvPicPr>
          <p:cNvPr id="4" name="图片 3"/>
          <p:cNvPicPr>
            <a:picLocks noChangeAspect="1"/>
          </p:cNvPicPr>
          <p:nvPr/>
        </p:nvPicPr>
        <p:blipFill>
          <a:blip r:embed="rId2"/>
          <a:stretch>
            <a:fillRect/>
          </a:stretch>
        </p:blipFill>
        <p:spPr>
          <a:xfrm>
            <a:off x="628650" y="3822246"/>
            <a:ext cx="7886215" cy="2692854"/>
          </a:xfrm>
          <a:prstGeom prst="rect">
            <a:avLst/>
          </a:prstGeom>
          <a:ln>
            <a:solidFill>
              <a:schemeClr val="tx1"/>
            </a:solidFill>
            <a:prstDash val="dash"/>
          </a:ln>
        </p:spPr>
      </p:pic>
    </p:spTree>
    <p:extLst>
      <p:ext uri="{BB962C8B-B14F-4D97-AF65-F5344CB8AC3E}">
        <p14:creationId xmlns:p14="http://schemas.microsoft.com/office/powerpoint/2010/main" val="5972133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5.3</a:t>
            </a:r>
            <a:r>
              <a:rPr lang="en-US" altLang="zh-CN" dirty="0"/>
              <a:t>.1 </a:t>
            </a:r>
            <a:r>
              <a:rPr lang="zh-CN" altLang="en-US" dirty="0"/>
              <a:t>单缓冲</a:t>
            </a:r>
          </a:p>
        </p:txBody>
      </p:sp>
      <p:sp>
        <p:nvSpPr>
          <p:cNvPr id="3" name="内容占位符 2"/>
          <p:cNvSpPr>
            <a:spLocks noGrp="1"/>
          </p:cNvSpPr>
          <p:nvPr>
            <p:ph idx="1"/>
          </p:nvPr>
        </p:nvSpPr>
        <p:spPr/>
        <p:txBody>
          <a:bodyPr/>
          <a:lstStyle/>
          <a:p>
            <a:r>
              <a:rPr lang="zh-CN" altLang="en-US" dirty="0">
                <a:solidFill>
                  <a:srgbClr val="FF0000"/>
                </a:solidFill>
              </a:rPr>
              <a:t>块设备单缓冲机制</a:t>
            </a:r>
            <a:r>
              <a:rPr lang="zh-CN" altLang="en-US" dirty="0"/>
              <a:t>的输入工作过程：</a:t>
            </a:r>
          </a:p>
          <a:p>
            <a:r>
              <a:rPr lang="zh-CN" altLang="en-US" dirty="0"/>
              <a:t>磁盘数据 </a:t>
            </a:r>
            <a:r>
              <a:rPr lang="en-US" altLang="zh-CN" dirty="0">
                <a:sym typeface="Wingdings" panose="05000000000000000000" pitchFamily="2" charset="2"/>
              </a:rPr>
              <a:t> </a:t>
            </a:r>
            <a:r>
              <a:rPr lang="zh-CN" altLang="en-US" dirty="0"/>
              <a:t>缓冲区 </a:t>
            </a:r>
            <a:r>
              <a:rPr lang="en-US" altLang="zh-CN" dirty="0">
                <a:sym typeface="Wingdings" panose="05000000000000000000" pitchFamily="2" charset="2"/>
              </a:rPr>
              <a:t> </a:t>
            </a:r>
            <a:r>
              <a:rPr lang="zh-CN" altLang="en-US" dirty="0"/>
              <a:t>用户区 </a:t>
            </a:r>
            <a:r>
              <a:rPr lang="en-US" altLang="zh-CN" dirty="0">
                <a:sym typeface="Wingdings" panose="05000000000000000000" pitchFamily="2" charset="2"/>
              </a:rPr>
              <a:t> </a:t>
            </a:r>
            <a:r>
              <a:rPr lang="zh-CN" altLang="en-US" dirty="0"/>
              <a:t>处理数据</a:t>
            </a:r>
          </a:p>
          <a:p>
            <a:pPr lvl="1"/>
            <a:r>
              <a:rPr lang="zh-CN" altLang="en-US" dirty="0"/>
              <a:t>设用时分别为</a:t>
            </a:r>
            <a:r>
              <a:rPr lang="en-US" altLang="zh-CN" dirty="0"/>
              <a:t>T</a:t>
            </a:r>
            <a:r>
              <a:rPr lang="zh-CN" altLang="en-US" dirty="0"/>
              <a:t>、</a:t>
            </a:r>
            <a:r>
              <a:rPr lang="en-US" altLang="zh-CN" dirty="0"/>
              <a:t>M</a:t>
            </a:r>
            <a:r>
              <a:rPr lang="zh-CN" altLang="en-US" dirty="0"/>
              <a:t>、</a:t>
            </a:r>
            <a:r>
              <a:rPr lang="en-US" altLang="zh-CN" dirty="0"/>
              <a:t>C</a:t>
            </a:r>
          </a:p>
          <a:p>
            <a:pPr lvl="1"/>
            <a:r>
              <a:rPr lang="zh-CN" altLang="en-US" dirty="0"/>
              <a:t>数据处理时间约为：</a:t>
            </a:r>
            <a:r>
              <a:rPr lang="en-US" altLang="zh-CN" dirty="0"/>
              <a:t>max[C</a:t>
            </a:r>
            <a:r>
              <a:rPr lang="zh-CN" altLang="en-US" dirty="0"/>
              <a:t>，</a:t>
            </a:r>
            <a:r>
              <a:rPr lang="en-US" altLang="zh-CN" dirty="0"/>
              <a:t>T]+M</a:t>
            </a:r>
          </a:p>
          <a:p>
            <a:pPr lvl="1"/>
            <a:r>
              <a:rPr lang="zh-CN" altLang="en-US" dirty="0"/>
              <a:t>不用缓冲时的处理时间为： </a:t>
            </a:r>
            <a:r>
              <a:rPr lang="en-US" altLang="zh-CN" dirty="0"/>
              <a:t>T+C</a:t>
            </a:r>
          </a:p>
          <a:p>
            <a:r>
              <a:rPr lang="zh-CN" altLang="en-US" dirty="0">
                <a:solidFill>
                  <a:srgbClr val="FF0000"/>
                </a:solidFill>
              </a:rPr>
              <a:t>字符设备单缓冲机制</a:t>
            </a:r>
            <a:r>
              <a:rPr lang="zh-CN" altLang="en-US" dirty="0"/>
              <a:t>的工作过程： </a:t>
            </a:r>
          </a:p>
          <a:p>
            <a:pPr lvl="1"/>
            <a:r>
              <a:rPr lang="zh-CN" altLang="en-US" dirty="0"/>
              <a:t>同上，只是缓冲区小些</a:t>
            </a:r>
          </a:p>
        </p:txBody>
      </p:sp>
    </p:spTree>
    <p:extLst>
      <p:ext uri="{BB962C8B-B14F-4D97-AF65-F5344CB8AC3E}">
        <p14:creationId xmlns:p14="http://schemas.microsoft.com/office/powerpoint/2010/main" val="41821799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320890863"/>
              </p:ext>
            </p:extLst>
          </p:nvPr>
        </p:nvGraphicFramePr>
        <p:xfrm>
          <a:off x="0" y="1816470"/>
          <a:ext cx="8087883" cy="3741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42591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5.3</a:t>
            </a:r>
            <a:r>
              <a:rPr lang="en-US" altLang="zh-CN" dirty="0"/>
              <a:t>.2 </a:t>
            </a:r>
            <a:r>
              <a:rPr lang="zh-CN" altLang="en-US" dirty="0"/>
              <a:t>双缓冲</a:t>
            </a:r>
          </a:p>
        </p:txBody>
      </p:sp>
      <p:sp>
        <p:nvSpPr>
          <p:cNvPr id="3" name="内容占位符 2"/>
          <p:cNvSpPr>
            <a:spLocks noGrp="1"/>
          </p:cNvSpPr>
          <p:nvPr>
            <p:ph idx="1"/>
          </p:nvPr>
        </p:nvSpPr>
        <p:spPr>
          <a:xfrm>
            <a:off x="628650" y="1825625"/>
            <a:ext cx="7886700" cy="3056618"/>
          </a:xfrm>
        </p:spPr>
        <p:txBody>
          <a:bodyPr/>
          <a:lstStyle/>
          <a:p>
            <a:pPr>
              <a:lnSpc>
                <a:spcPct val="200000"/>
              </a:lnSpc>
            </a:pPr>
            <a:r>
              <a:rPr lang="zh-CN" altLang="en-US" dirty="0"/>
              <a:t>为了实现</a:t>
            </a:r>
            <a:r>
              <a:rPr lang="en-US" altLang="zh-CN" dirty="0"/>
              <a:t>I/O</a:t>
            </a:r>
            <a:r>
              <a:rPr lang="zh-CN" altLang="en-US" dirty="0"/>
              <a:t>的并行工作，引入了双缓冲</a:t>
            </a:r>
          </a:p>
          <a:p>
            <a:pPr lvl="1"/>
            <a:r>
              <a:rPr lang="zh-CN" altLang="en-US" sz="2200" dirty="0"/>
              <a:t>磁盘数据 </a:t>
            </a:r>
            <a:r>
              <a:rPr lang="en-US" altLang="zh-CN" sz="2200" dirty="0">
                <a:sym typeface="Wingdings" panose="05000000000000000000" pitchFamily="2" charset="2"/>
              </a:rPr>
              <a:t> </a:t>
            </a:r>
            <a:r>
              <a:rPr lang="zh-CN" altLang="en-US" sz="2200" dirty="0"/>
              <a:t>缓冲区</a:t>
            </a:r>
            <a:r>
              <a:rPr lang="en-US" altLang="zh-CN" sz="2200" dirty="0"/>
              <a:t>1</a:t>
            </a:r>
            <a:r>
              <a:rPr lang="zh-CN" altLang="en-US" sz="2200" dirty="0"/>
              <a:t> </a:t>
            </a:r>
            <a:r>
              <a:rPr lang="en-US" altLang="zh-CN" sz="2200" dirty="0">
                <a:sym typeface="Wingdings" panose="05000000000000000000" pitchFamily="2" charset="2"/>
              </a:rPr>
              <a:t> </a:t>
            </a:r>
            <a:r>
              <a:rPr lang="zh-CN" altLang="en-US" sz="2200" dirty="0"/>
              <a:t>用户区 </a:t>
            </a:r>
            <a:r>
              <a:rPr lang="en-US" altLang="zh-CN" sz="2200" dirty="0">
                <a:sym typeface="Wingdings" panose="05000000000000000000" pitchFamily="2" charset="2"/>
              </a:rPr>
              <a:t> </a:t>
            </a:r>
            <a:r>
              <a:rPr lang="zh-CN" altLang="en-US" sz="2200" dirty="0"/>
              <a:t>处理数据</a:t>
            </a:r>
          </a:p>
          <a:p>
            <a:pPr lvl="1"/>
            <a:r>
              <a:rPr lang="zh-CN" altLang="en-US" sz="2200" dirty="0"/>
              <a:t>磁盘数据 </a:t>
            </a:r>
            <a:r>
              <a:rPr lang="en-US" altLang="zh-CN" sz="2200" dirty="0">
                <a:sym typeface="Wingdings" panose="05000000000000000000" pitchFamily="2" charset="2"/>
              </a:rPr>
              <a:t> </a:t>
            </a:r>
            <a:r>
              <a:rPr lang="zh-CN" altLang="en-US" sz="2200" dirty="0"/>
              <a:t>缓冲区</a:t>
            </a:r>
            <a:r>
              <a:rPr lang="en-US" altLang="zh-CN" sz="2200" dirty="0"/>
              <a:t>2</a:t>
            </a:r>
            <a:r>
              <a:rPr lang="zh-CN" altLang="en-US" sz="2200" dirty="0"/>
              <a:t> </a:t>
            </a:r>
            <a:r>
              <a:rPr lang="en-US" altLang="zh-CN" sz="2200" dirty="0">
                <a:sym typeface="Wingdings" panose="05000000000000000000" pitchFamily="2" charset="2"/>
              </a:rPr>
              <a:t> </a:t>
            </a:r>
            <a:r>
              <a:rPr lang="zh-CN" altLang="en-US" sz="2200" dirty="0"/>
              <a:t>用户区 </a:t>
            </a:r>
            <a:r>
              <a:rPr lang="en-US" altLang="zh-CN" sz="2200" dirty="0">
                <a:sym typeface="Wingdings" panose="05000000000000000000" pitchFamily="2" charset="2"/>
              </a:rPr>
              <a:t> </a:t>
            </a:r>
            <a:r>
              <a:rPr lang="zh-CN" altLang="en-US" sz="2200" dirty="0"/>
              <a:t>处理数据</a:t>
            </a:r>
          </a:p>
          <a:p>
            <a:pPr lvl="1"/>
            <a:endParaRPr lang="zh-CN" altLang="en-US" dirty="0"/>
          </a:p>
        </p:txBody>
      </p:sp>
      <p:sp>
        <p:nvSpPr>
          <p:cNvPr id="5" name="矩形 4"/>
          <p:cNvSpPr/>
          <p:nvPr/>
        </p:nvSpPr>
        <p:spPr>
          <a:xfrm>
            <a:off x="1081103" y="5761459"/>
            <a:ext cx="5633357" cy="769441"/>
          </a:xfrm>
          <a:prstGeom prst="rect">
            <a:avLst/>
          </a:prstGeom>
        </p:spPr>
        <p:txBody>
          <a:bodyPr wrap="square">
            <a:spAutoFit/>
          </a:bodyPr>
          <a:lstStyle/>
          <a:p>
            <a:pPr>
              <a:spcBef>
                <a:spcPct val="20000"/>
              </a:spcBef>
              <a:buFontTx/>
              <a:buChar char="•"/>
            </a:pPr>
            <a:r>
              <a:rPr lang="zh-CN" altLang="en-US" sz="2000" dirty="0">
                <a:latin typeface="黑体" panose="02010609060101010101" pitchFamily="49" charset="-122"/>
                <a:ea typeface="黑体" panose="02010609060101010101" pitchFamily="49" charset="-122"/>
              </a:rPr>
              <a:t> 若</a:t>
            </a:r>
            <a:r>
              <a:rPr lang="en-US" altLang="zh-CN" sz="2000" dirty="0">
                <a:latin typeface="黑体" panose="02010609060101010101" pitchFamily="49" charset="-122"/>
                <a:ea typeface="黑体" panose="02010609060101010101" pitchFamily="49" charset="-122"/>
              </a:rPr>
              <a:t>C &lt; T</a:t>
            </a:r>
            <a:r>
              <a:rPr lang="zh-CN" altLang="en-US" sz="2000" dirty="0">
                <a:latin typeface="黑体" panose="02010609060101010101" pitchFamily="49" charset="-122"/>
                <a:ea typeface="黑体" panose="02010609060101010101" pitchFamily="49" charset="-122"/>
              </a:rPr>
              <a:t>，则：</a:t>
            </a:r>
            <a:r>
              <a:rPr lang="zh-CN" altLang="en-US" sz="2000" dirty="0">
                <a:solidFill>
                  <a:srgbClr val="0000CC"/>
                </a:solidFill>
                <a:latin typeface="黑体" panose="02010609060101010101" pitchFamily="49" charset="-122"/>
                <a:ea typeface="黑体" panose="02010609060101010101" pitchFamily="49" charset="-122"/>
              </a:rPr>
              <a:t>所需时间为：</a:t>
            </a:r>
            <a:r>
              <a:rPr lang="en-US" altLang="zh-CN" sz="2000" dirty="0">
                <a:solidFill>
                  <a:srgbClr val="0000CC"/>
                </a:solidFill>
                <a:latin typeface="黑体" panose="02010609060101010101" pitchFamily="49" charset="-122"/>
                <a:ea typeface="黑体" panose="02010609060101010101" pitchFamily="49" charset="-122"/>
              </a:rPr>
              <a:t>T</a:t>
            </a:r>
          </a:p>
          <a:p>
            <a:pPr>
              <a:spcBef>
                <a:spcPct val="20000"/>
              </a:spcBef>
              <a:buFontTx/>
              <a:buChar char="•"/>
            </a:pPr>
            <a:r>
              <a:rPr lang="zh-CN" altLang="en-US" sz="2000" dirty="0">
                <a:latin typeface="黑体" panose="02010609060101010101" pitchFamily="49" charset="-122"/>
                <a:ea typeface="黑体" panose="02010609060101010101" pitchFamily="49" charset="-122"/>
              </a:rPr>
              <a:t> 若</a:t>
            </a:r>
            <a:r>
              <a:rPr lang="en-US" altLang="zh-CN" sz="2000" dirty="0">
                <a:latin typeface="黑体" panose="02010609060101010101" pitchFamily="49" charset="-122"/>
                <a:ea typeface="黑体" panose="02010609060101010101" pitchFamily="49" charset="-122"/>
              </a:rPr>
              <a:t>C &gt; T</a:t>
            </a:r>
            <a:r>
              <a:rPr lang="zh-CN" altLang="en-US" sz="2000" dirty="0">
                <a:latin typeface="黑体" panose="02010609060101010101" pitchFamily="49" charset="-122"/>
                <a:ea typeface="黑体" panose="02010609060101010101" pitchFamily="49" charset="-122"/>
              </a:rPr>
              <a:t>，则：</a:t>
            </a:r>
            <a:r>
              <a:rPr lang="zh-CN" altLang="en-US" sz="2000" dirty="0">
                <a:solidFill>
                  <a:srgbClr val="0000CC"/>
                </a:solidFill>
                <a:latin typeface="黑体" panose="02010609060101010101" pitchFamily="49" charset="-122"/>
                <a:ea typeface="黑体" panose="02010609060101010101" pitchFamily="49" charset="-122"/>
              </a:rPr>
              <a:t>所需时间为：</a:t>
            </a:r>
            <a:r>
              <a:rPr lang="en-US" altLang="zh-CN" sz="2000" dirty="0">
                <a:solidFill>
                  <a:srgbClr val="0000CC"/>
                </a:solidFill>
                <a:latin typeface="黑体" panose="02010609060101010101" pitchFamily="49" charset="-122"/>
                <a:ea typeface="黑体" panose="02010609060101010101" pitchFamily="49" charset="-122"/>
              </a:rPr>
              <a:t>M + C</a:t>
            </a:r>
          </a:p>
        </p:txBody>
      </p:sp>
      <p:grpSp>
        <p:nvGrpSpPr>
          <p:cNvPr id="6" name="Group 5"/>
          <p:cNvGrpSpPr/>
          <p:nvPr/>
        </p:nvGrpSpPr>
        <p:grpSpPr>
          <a:xfrm>
            <a:off x="360540" y="3505521"/>
            <a:ext cx="8450804" cy="2112335"/>
            <a:chOff x="498764" y="1963800"/>
            <a:chExt cx="8450804" cy="2112335"/>
          </a:xfrm>
        </p:grpSpPr>
        <p:sp>
          <p:nvSpPr>
            <p:cNvPr id="7" name="Rectangle 6"/>
            <p:cNvSpPr/>
            <p:nvPr/>
          </p:nvSpPr>
          <p:spPr>
            <a:xfrm>
              <a:off x="498764" y="2393291"/>
              <a:ext cx="2286000" cy="1454728"/>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7"/>
            <p:cNvSpPr txBox="1"/>
            <p:nvPr/>
          </p:nvSpPr>
          <p:spPr>
            <a:xfrm>
              <a:off x="1025237" y="1963800"/>
              <a:ext cx="1107996" cy="369332"/>
            </a:xfrm>
            <a:prstGeom prst="rect">
              <a:avLst/>
            </a:prstGeom>
            <a:noFill/>
          </p:spPr>
          <p:txBody>
            <a:bodyPr wrap="none" rtlCol="0">
              <a:spAutoFit/>
            </a:bodyPr>
            <a:lstStyle/>
            <a:p>
              <a:r>
                <a:rPr kumimoji="1" lang="zh-CN" altLang="en-US"/>
                <a:t>用户进程</a:t>
              </a:r>
              <a:endParaRPr kumimoji="1" lang="zh-CN" altLang="en-US" dirty="0"/>
            </a:p>
          </p:txBody>
        </p:sp>
        <p:sp>
          <p:nvSpPr>
            <p:cNvPr id="9" name="Rectangle 8"/>
            <p:cNvSpPr/>
            <p:nvPr/>
          </p:nvSpPr>
          <p:spPr>
            <a:xfrm>
              <a:off x="983671" y="2822782"/>
              <a:ext cx="1288473" cy="609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a:solidFill>
                    <a:sysClr val="windowText" lastClr="000000"/>
                  </a:solidFill>
                </a:rPr>
                <a:t>工作区</a:t>
              </a:r>
              <a:endParaRPr kumimoji="1" lang="zh-CN" altLang="en-US" sz="2000" dirty="0">
                <a:solidFill>
                  <a:sysClr val="windowText" lastClr="000000"/>
                </a:solidFill>
              </a:endParaRPr>
            </a:p>
          </p:txBody>
        </p:sp>
        <p:sp>
          <p:nvSpPr>
            <p:cNvPr id="10" name="Rectangle 9"/>
            <p:cNvSpPr/>
            <p:nvPr/>
          </p:nvSpPr>
          <p:spPr>
            <a:xfrm>
              <a:off x="4225635" y="2272145"/>
              <a:ext cx="1288473" cy="609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bg1"/>
                  </a:solidFill>
                </a:rPr>
                <a:t>缓冲区</a:t>
              </a:r>
              <a:r>
                <a:rPr kumimoji="1" lang="en-US" altLang="zh-CN" sz="2000" dirty="0">
                  <a:solidFill>
                    <a:schemeClr val="bg1"/>
                  </a:solidFill>
                </a:rPr>
                <a:t>1</a:t>
              </a:r>
              <a:endParaRPr kumimoji="1" lang="zh-CN" altLang="en-US" sz="2000" dirty="0">
                <a:solidFill>
                  <a:schemeClr val="bg1"/>
                </a:solidFill>
              </a:endParaRPr>
            </a:p>
          </p:txBody>
        </p:sp>
        <p:sp>
          <p:nvSpPr>
            <p:cNvPr id="11" name="Rectangle 10"/>
            <p:cNvSpPr/>
            <p:nvPr/>
          </p:nvSpPr>
          <p:spPr>
            <a:xfrm>
              <a:off x="4229179" y="3466535"/>
              <a:ext cx="1288473" cy="609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bg1"/>
                  </a:solidFill>
                </a:rPr>
                <a:t>缓冲区</a:t>
              </a:r>
              <a:r>
                <a:rPr kumimoji="1" lang="en-US" altLang="zh-CN" sz="2000" dirty="0">
                  <a:solidFill>
                    <a:schemeClr val="bg1"/>
                  </a:solidFill>
                </a:rPr>
                <a:t>2</a:t>
              </a:r>
              <a:endParaRPr kumimoji="1" lang="zh-CN" altLang="en-US" sz="2000" dirty="0">
                <a:solidFill>
                  <a:schemeClr val="bg1"/>
                </a:solidFill>
              </a:endParaRPr>
            </a:p>
          </p:txBody>
        </p:sp>
        <p:sp>
          <p:nvSpPr>
            <p:cNvPr id="12" name="Oval 11"/>
            <p:cNvSpPr/>
            <p:nvPr/>
          </p:nvSpPr>
          <p:spPr>
            <a:xfrm>
              <a:off x="6826103" y="3157872"/>
              <a:ext cx="180753" cy="180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Oval 12"/>
            <p:cNvSpPr/>
            <p:nvPr/>
          </p:nvSpPr>
          <p:spPr>
            <a:xfrm>
              <a:off x="6234224" y="2491563"/>
              <a:ext cx="180753" cy="180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Oval 13"/>
            <p:cNvSpPr/>
            <p:nvPr/>
          </p:nvSpPr>
          <p:spPr>
            <a:xfrm>
              <a:off x="6234224" y="3682413"/>
              <a:ext cx="180753" cy="180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Straight Arrow Connector 14"/>
            <p:cNvCxnSpPr>
              <a:stCxn id="16" idx="2"/>
              <a:endCxn id="13" idx="3"/>
            </p:cNvCxnSpPr>
            <p:nvPr/>
          </p:nvCxnSpPr>
          <p:spPr>
            <a:xfrm flipH="1" flipV="1">
              <a:off x="5514108" y="2576945"/>
              <a:ext cx="720116" cy="49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2"/>
              <a:endCxn id="14" idx="3"/>
            </p:cNvCxnSpPr>
            <p:nvPr/>
          </p:nvCxnSpPr>
          <p:spPr>
            <a:xfrm flipH="1" flipV="1">
              <a:off x="5517652" y="3771335"/>
              <a:ext cx="716572" cy="14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2"/>
            </p:cNvCxnSpPr>
            <p:nvPr/>
          </p:nvCxnSpPr>
          <p:spPr>
            <a:xfrm flipH="1" flipV="1">
              <a:off x="6177516" y="2775100"/>
              <a:ext cx="648587" cy="473149"/>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15" idx="6"/>
            </p:cNvCxnSpPr>
            <p:nvPr/>
          </p:nvCxnSpPr>
          <p:spPr>
            <a:xfrm flipH="1" flipV="1">
              <a:off x="7006856" y="3248249"/>
              <a:ext cx="850604" cy="5316"/>
            </a:xfrm>
            <a:prstGeom prst="line">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Arc 18"/>
            <p:cNvSpPr/>
            <p:nvPr/>
          </p:nvSpPr>
          <p:spPr>
            <a:xfrm rot="13626410">
              <a:off x="6071192" y="2806996"/>
              <a:ext cx="637953" cy="637953"/>
            </a:xfrm>
            <a:prstGeom prst="arc">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20" name="Straight Connector 19"/>
            <p:cNvCxnSpPr>
              <a:endCxn id="12" idx="3"/>
            </p:cNvCxnSpPr>
            <p:nvPr/>
          </p:nvCxnSpPr>
          <p:spPr>
            <a:xfrm flipH="1" flipV="1">
              <a:off x="2272144" y="3127582"/>
              <a:ext cx="825475" cy="7254"/>
            </a:xfrm>
            <a:prstGeom prst="line">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473303" y="2484477"/>
              <a:ext cx="180753" cy="180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Oval 21"/>
            <p:cNvSpPr/>
            <p:nvPr/>
          </p:nvSpPr>
          <p:spPr>
            <a:xfrm>
              <a:off x="3473303" y="3675327"/>
              <a:ext cx="180753" cy="180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 name="Straight Arrow Connector 22"/>
            <p:cNvCxnSpPr>
              <a:stCxn id="13" idx="1"/>
            </p:cNvCxnSpPr>
            <p:nvPr/>
          </p:nvCxnSpPr>
          <p:spPr>
            <a:xfrm flipH="1" flipV="1">
              <a:off x="3654056" y="2574854"/>
              <a:ext cx="571579" cy="20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1"/>
            </p:cNvCxnSpPr>
            <p:nvPr/>
          </p:nvCxnSpPr>
          <p:spPr>
            <a:xfrm flipH="1" flipV="1">
              <a:off x="3654056" y="3765704"/>
              <a:ext cx="575123" cy="56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097619" y="3044459"/>
              <a:ext cx="180753" cy="180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6" name="Straight Connector 25"/>
            <p:cNvCxnSpPr/>
            <p:nvPr/>
          </p:nvCxnSpPr>
          <p:spPr>
            <a:xfrm flipH="1" flipV="1">
              <a:off x="3278372" y="3134836"/>
              <a:ext cx="496186" cy="384541"/>
            </a:xfrm>
            <a:prstGeom prst="line">
              <a:avLst/>
            </a:prstGeom>
            <a:ln w="38100">
              <a:solidFill>
                <a:srgbClr val="006600"/>
              </a:solidFill>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rot="2564656">
              <a:off x="3203946" y="2810540"/>
              <a:ext cx="637953" cy="637953"/>
            </a:xfrm>
            <a:prstGeom prst="arc">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8" name="TextBox 27"/>
            <p:cNvSpPr txBox="1"/>
            <p:nvPr/>
          </p:nvSpPr>
          <p:spPr>
            <a:xfrm>
              <a:off x="7950577" y="3073130"/>
              <a:ext cx="998991" cy="369332"/>
            </a:xfrm>
            <a:prstGeom prst="rect">
              <a:avLst/>
            </a:prstGeom>
            <a:noFill/>
          </p:spPr>
          <p:txBody>
            <a:bodyPr wrap="none" rtlCol="0">
              <a:spAutoFit/>
            </a:bodyPr>
            <a:lstStyle/>
            <a:p>
              <a:r>
                <a:rPr kumimoji="1" lang="en-US" altLang="zh-CN" dirty="0"/>
                <a:t>I/O</a:t>
              </a:r>
              <a:r>
                <a:rPr kumimoji="1" lang="zh-CN" altLang="en-US" dirty="0"/>
                <a:t> 设备</a:t>
              </a:r>
            </a:p>
          </p:txBody>
        </p:sp>
      </p:grpSp>
    </p:spTree>
    <p:extLst>
      <p:ext uri="{BB962C8B-B14F-4D97-AF65-F5344CB8AC3E}">
        <p14:creationId xmlns:p14="http://schemas.microsoft.com/office/powerpoint/2010/main" val="42718834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555732667"/>
              </p:ext>
            </p:extLst>
          </p:nvPr>
        </p:nvGraphicFramePr>
        <p:xfrm>
          <a:off x="0" y="1816470"/>
          <a:ext cx="8087883" cy="3741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1135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5.3</a:t>
            </a:r>
            <a:r>
              <a:rPr lang="en-US" altLang="zh-CN" dirty="0"/>
              <a:t>.3 </a:t>
            </a:r>
            <a:r>
              <a:rPr lang="zh-CN" altLang="en-US" dirty="0"/>
              <a:t>多缓冲</a:t>
            </a:r>
          </a:p>
        </p:txBody>
      </p:sp>
      <p:sp>
        <p:nvSpPr>
          <p:cNvPr id="3" name="内容占位符 2"/>
          <p:cNvSpPr>
            <a:spLocks noGrp="1"/>
          </p:cNvSpPr>
          <p:nvPr>
            <p:ph idx="1"/>
          </p:nvPr>
        </p:nvSpPr>
        <p:spPr/>
        <p:txBody>
          <a:bodyPr/>
          <a:lstStyle/>
          <a:p>
            <a:pPr>
              <a:lnSpc>
                <a:spcPct val="150000"/>
              </a:lnSpc>
            </a:pPr>
            <a:r>
              <a:rPr lang="zh-CN" altLang="en-US" dirty="0">
                <a:solidFill>
                  <a:srgbClr val="FF0000"/>
                </a:solidFill>
              </a:rPr>
              <a:t>多缓冲：</a:t>
            </a:r>
            <a:r>
              <a:rPr lang="zh-CN" altLang="en-US" dirty="0"/>
              <a:t>操作系统从自由主存区域中分配一组缓冲区组成循环缓冲</a:t>
            </a:r>
            <a:r>
              <a:rPr lang="en-US" altLang="zh-CN" dirty="0"/>
              <a:t>(</a:t>
            </a:r>
            <a:r>
              <a:rPr lang="zh-CN" altLang="en-US" dirty="0"/>
              <a:t>用链接指针</a:t>
            </a:r>
            <a:r>
              <a:rPr lang="en-US" altLang="zh-CN" dirty="0"/>
              <a:t>)</a:t>
            </a:r>
            <a:r>
              <a:rPr lang="zh-CN" altLang="en-US" dirty="0"/>
              <a:t>，每个缓冲区的大小等于物理记录的大小</a:t>
            </a:r>
          </a:p>
          <a:p>
            <a:pPr>
              <a:lnSpc>
                <a:spcPct val="150000"/>
              </a:lnSpc>
            </a:pPr>
            <a:r>
              <a:rPr lang="zh-CN" altLang="en-US" dirty="0"/>
              <a:t>使用对象：多缓冲的缓冲区是系统的公共资源，可</a:t>
            </a:r>
            <a:r>
              <a:rPr lang="zh-CN" altLang="en-US" dirty="0">
                <a:solidFill>
                  <a:srgbClr val="0070C0"/>
                </a:solidFill>
              </a:rPr>
              <a:t>供各个进程共享</a:t>
            </a:r>
            <a:r>
              <a:rPr lang="zh-CN" altLang="en-US" dirty="0"/>
              <a:t>，并由系统统一分配和管理</a:t>
            </a:r>
          </a:p>
          <a:p>
            <a:pPr>
              <a:lnSpc>
                <a:spcPct val="150000"/>
              </a:lnSpc>
            </a:pPr>
            <a:r>
              <a:rPr lang="zh-CN" altLang="en-US" dirty="0"/>
              <a:t>用途分为：</a:t>
            </a:r>
            <a:r>
              <a:rPr lang="zh-CN" altLang="en-US" dirty="0">
                <a:solidFill>
                  <a:srgbClr val="FF0000"/>
                </a:solidFill>
              </a:rPr>
              <a:t>输入缓冲区</a:t>
            </a:r>
            <a:r>
              <a:rPr lang="zh-CN" altLang="en-US" dirty="0"/>
              <a:t>，</a:t>
            </a:r>
            <a:r>
              <a:rPr lang="zh-CN" altLang="en-US" dirty="0">
                <a:solidFill>
                  <a:srgbClr val="FF0000"/>
                </a:solidFill>
              </a:rPr>
              <a:t>处理缓冲区</a:t>
            </a:r>
            <a:r>
              <a:rPr lang="zh-CN" altLang="en-US" dirty="0"/>
              <a:t>和</a:t>
            </a:r>
            <a:r>
              <a:rPr lang="zh-CN" altLang="en-US" dirty="0">
                <a:solidFill>
                  <a:srgbClr val="FF0000"/>
                </a:solidFill>
              </a:rPr>
              <a:t>输出缓冲区</a:t>
            </a:r>
          </a:p>
          <a:p>
            <a:pPr>
              <a:lnSpc>
                <a:spcPct val="150000"/>
              </a:lnSpc>
            </a:pPr>
            <a:r>
              <a:rPr lang="zh-CN" altLang="en-US" dirty="0"/>
              <a:t>管理机制：缓冲区自动管理程序管理</a:t>
            </a:r>
          </a:p>
          <a:p>
            <a:pPr>
              <a:lnSpc>
                <a:spcPct val="150000"/>
              </a:lnSpc>
            </a:pPr>
            <a:endParaRPr lang="zh-CN" altLang="en-US" dirty="0"/>
          </a:p>
        </p:txBody>
      </p:sp>
    </p:spTree>
    <p:extLst>
      <p:ext uri="{BB962C8B-B14F-4D97-AF65-F5344CB8AC3E}">
        <p14:creationId xmlns:p14="http://schemas.microsoft.com/office/powerpoint/2010/main" val="5513247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ext Box 4"/>
          <p:cNvSpPr txBox="1">
            <a:spLocks noChangeArrowheads="1"/>
          </p:cNvSpPr>
          <p:nvPr/>
        </p:nvSpPr>
        <p:spPr bwMode="auto">
          <a:xfrm>
            <a:off x="3492500" y="5516563"/>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r>
              <a:rPr kumimoji="1" lang="zh-CN" altLang="en-US" sz="2400">
                <a:latin typeface="Times New Roman" panose="02020603050405020304" pitchFamily="18" charset="0"/>
              </a:rPr>
              <a:t>循环缓冲 </a:t>
            </a:r>
          </a:p>
        </p:txBody>
      </p:sp>
      <p:graphicFrame>
        <p:nvGraphicFramePr>
          <p:cNvPr id="96258" name="Object 5"/>
          <p:cNvGraphicFramePr>
            <a:graphicFrameLocks noChangeAspect="1"/>
          </p:cNvGraphicFramePr>
          <p:nvPr/>
        </p:nvGraphicFramePr>
        <p:xfrm>
          <a:off x="0" y="1484313"/>
          <a:ext cx="9144000" cy="4164012"/>
        </p:xfrm>
        <a:graphic>
          <a:graphicData uri="http://schemas.openxmlformats.org/presentationml/2006/ole">
            <mc:AlternateContent xmlns:mc="http://schemas.openxmlformats.org/markup-compatibility/2006">
              <mc:Choice xmlns:v="urn:schemas-microsoft-com:vml" Requires="v">
                <p:oleObj spid="_x0000_s12466" name="VISIO" r:id="rId3" imgW="3307080" imgH="1508760" progId="Visio.Drawing.4">
                  <p:embed/>
                </p:oleObj>
              </mc:Choice>
              <mc:Fallback>
                <p:oleObj name="VISIO" r:id="rId3" imgW="3307080" imgH="1508760" progId="Visio.Drawing.4">
                  <p:embed/>
                  <p:pic>
                    <p:nvPicPr>
                      <p:cNvPr id="9625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84313"/>
                        <a:ext cx="9144000" cy="416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578579585"/>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5.3</a:t>
            </a:r>
            <a:r>
              <a:rPr lang="en-US" altLang="zh-CN" dirty="0"/>
              <a:t>.3 </a:t>
            </a:r>
            <a:r>
              <a:rPr lang="zh-CN" altLang="en-US" dirty="0"/>
              <a:t>缓冲区高速缓存</a:t>
            </a:r>
          </a:p>
        </p:txBody>
      </p:sp>
      <p:sp>
        <p:nvSpPr>
          <p:cNvPr id="3" name="内容占位符 2"/>
          <p:cNvSpPr>
            <a:spLocks noGrp="1"/>
          </p:cNvSpPr>
          <p:nvPr>
            <p:ph idx="1"/>
          </p:nvPr>
        </p:nvSpPr>
        <p:spPr/>
        <p:txBody>
          <a:bodyPr/>
          <a:lstStyle/>
          <a:p>
            <a:pPr>
              <a:lnSpc>
                <a:spcPct val="200000"/>
              </a:lnSpc>
            </a:pPr>
            <a:r>
              <a:rPr lang="zh-CN" altLang="en-US" dirty="0"/>
              <a:t>打印机等设备，数据按照</a:t>
            </a:r>
            <a:r>
              <a:rPr lang="en-US" altLang="zh-CN" dirty="0"/>
              <a:t>FIFO</a:t>
            </a:r>
            <a:r>
              <a:rPr lang="zh-CN" altLang="en-US" dirty="0"/>
              <a:t>方式构成队列缓冲</a:t>
            </a:r>
            <a:endParaRPr lang="en-US" altLang="zh-CN" dirty="0"/>
          </a:p>
          <a:p>
            <a:pPr>
              <a:lnSpc>
                <a:spcPct val="200000"/>
              </a:lnSpc>
            </a:pPr>
            <a:r>
              <a:rPr lang="zh-CN" altLang="en-US" dirty="0"/>
              <a:t>磁盘等存储设备，需要按应用要求随机访问数据块，且存在重复访问的问题：</a:t>
            </a:r>
            <a:endParaRPr lang="en-US" altLang="zh-CN" dirty="0"/>
          </a:p>
          <a:p>
            <a:pPr lvl="1">
              <a:lnSpc>
                <a:spcPct val="200000"/>
              </a:lnSpc>
            </a:pPr>
            <a:r>
              <a:rPr lang="zh-CN" altLang="en-US" dirty="0"/>
              <a:t>为避免数据项的重复产生，内核建立了一个数据缓冲区高速缓存，专门用于保存最近使用过的磁盘数据块</a:t>
            </a:r>
          </a:p>
          <a:p>
            <a:pPr>
              <a:lnSpc>
                <a:spcPct val="200000"/>
              </a:lnSpc>
            </a:pPr>
            <a:endParaRPr lang="zh-CN" altLang="en-US" dirty="0"/>
          </a:p>
        </p:txBody>
      </p:sp>
    </p:spTree>
    <p:extLst>
      <p:ext uri="{BB962C8B-B14F-4D97-AF65-F5344CB8AC3E}">
        <p14:creationId xmlns:p14="http://schemas.microsoft.com/office/powerpoint/2010/main" val="297554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a:t>
            </a:r>
            <a:r>
              <a:rPr lang="zh-CN" altLang="en-US" dirty="0"/>
              <a:t>：分类（续）</a:t>
            </a:r>
          </a:p>
        </p:txBody>
      </p:sp>
      <p:sp>
        <p:nvSpPr>
          <p:cNvPr id="3" name="内容占位符 2"/>
          <p:cNvSpPr>
            <a:spLocks noGrp="1"/>
          </p:cNvSpPr>
          <p:nvPr>
            <p:ph idx="1"/>
          </p:nvPr>
        </p:nvSpPr>
        <p:spPr/>
        <p:txBody>
          <a:bodyPr>
            <a:normAutofit/>
          </a:bodyPr>
          <a:lstStyle/>
          <a:p>
            <a:pPr>
              <a:lnSpc>
                <a:spcPct val="150000"/>
              </a:lnSpc>
            </a:pPr>
            <a:r>
              <a:rPr lang="zh-CN" altLang="en-US" dirty="0"/>
              <a:t>按照</a:t>
            </a:r>
            <a:r>
              <a:rPr lang="en-US" altLang="zh-CN" dirty="0"/>
              <a:t>I/O</a:t>
            </a:r>
            <a:r>
              <a:rPr lang="zh-CN" altLang="en-US" dirty="0"/>
              <a:t>信息交换的单位可分为：</a:t>
            </a:r>
          </a:p>
          <a:p>
            <a:pPr lvl="1">
              <a:lnSpc>
                <a:spcPct val="150000"/>
              </a:lnSpc>
            </a:pPr>
            <a:r>
              <a:rPr lang="zh-CN" altLang="en-US" dirty="0">
                <a:solidFill>
                  <a:srgbClr val="FF0000"/>
                </a:solidFill>
              </a:rPr>
              <a:t>字符设备</a:t>
            </a:r>
          </a:p>
          <a:p>
            <a:pPr lvl="2">
              <a:lnSpc>
                <a:spcPct val="150000"/>
              </a:lnSpc>
            </a:pPr>
            <a:r>
              <a:rPr lang="zh-CN" altLang="en-US" dirty="0"/>
              <a:t>输入型外围设备和输出型外围设备一般为字符设备，与内存进行信息交换的单位是字节</a:t>
            </a:r>
          </a:p>
          <a:p>
            <a:pPr lvl="1">
              <a:lnSpc>
                <a:spcPct val="150000"/>
              </a:lnSpc>
            </a:pPr>
            <a:r>
              <a:rPr lang="zh-CN" altLang="en-US" dirty="0">
                <a:solidFill>
                  <a:srgbClr val="FF0000"/>
                </a:solidFill>
              </a:rPr>
              <a:t>块设备</a:t>
            </a:r>
          </a:p>
          <a:p>
            <a:pPr lvl="2">
              <a:lnSpc>
                <a:spcPct val="150000"/>
              </a:lnSpc>
            </a:pPr>
            <a:r>
              <a:rPr lang="zh-CN" altLang="en-US" dirty="0"/>
              <a:t>存储型外围设备一般为块设备</a:t>
            </a:r>
          </a:p>
          <a:p>
            <a:pPr>
              <a:lnSpc>
                <a:spcPct val="150000"/>
              </a:lnSpc>
            </a:pPr>
            <a:endParaRPr lang="zh-CN" altLang="en-US" dirty="0"/>
          </a:p>
        </p:txBody>
      </p:sp>
    </p:spTree>
    <p:extLst>
      <p:ext uri="{BB962C8B-B14F-4D97-AF65-F5344CB8AC3E}">
        <p14:creationId xmlns:p14="http://schemas.microsoft.com/office/powerpoint/2010/main" val="31160305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5.3</a:t>
            </a:r>
            <a:r>
              <a:rPr lang="en-US" altLang="zh-CN" dirty="0"/>
              <a:t>.3 </a:t>
            </a:r>
            <a:r>
              <a:rPr lang="zh-CN" altLang="en-US" dirty="0"/>
              <a:t>缓冲区高速缓存</a:t>
            </a:r>
          </a:p>
        </p:txBody>
      </p:sp>
      <p:sp>
        <p:nvSpPr>
          <p:cNvPr id="3" name="内容占位符 2"/>
          <p:cNvSpPr>
            <a:spLocks noGrp="1"/>
          </p:cNvSpPr>
          <p:nvPr>
            <p:ph idx="1"/>
          </p:nvPr>
        </p:nvSpPr>
        <p:spPr/>
        <p:txBody>
          <a:bodyPr/>
          <a:lstStyle/>
          <a:p>
            <a:pPr>
              <a:lnSpc>
                <a:spcPct val="150000"/>
              </a:lnSpc>
            </a:pPr>
            <a:r>
              <a:rPr lang="en-US" altLang="zh-CN" dirty="0"/>
              <a:t>1</a:t>
            </a:r>
            <a:r>
              <a:rPr lang="zh-CN" altLang="en-US" dirty="0"/>
              <a:t>）当请求从指定文件读写数据时，给定磁盘号和块号，</a:t>
            </a:r>
            <a:r>
              <a:rPr lang="zh-CN" altLang="en-US" dirty="0">
                <a:solidFill>
                  <a:srgbClr val="0070C0"/>
                </a:solidFill>
              </a:rPr>
              <a:t>查询是否在缓存中，</a:t>
            </a:r>
            <a:r>
              <a:rPr lang="zh-CN" altLang="en-US" dirty="0"/>
              <a:t>如果在，则从对应的缓冲区获得数据；类似的，向磁盘写入数据时，也可以暂存缓存。</a:t>
            </a:r>
          </a:p>
          <a:p>
            <a:pPr>
              <a:lnSpc>
                <a:spcPct val="150000"/>
              </a:lnSpc>
            </a:pPr>
            <a:r>
              <a:rPr lang="en-US" altLang="zh-CN" dirty="0"/>
              <a:t>2</a:t>
            </a:r>
            <a:r>
              <a:rPr lang="zh-CN" altLang="en-US" dirty="0"/>
              <a:t>）当文件关闭或撤销时，需要采用一定的策略解决释放缓冲区的重用的问题</a:t>
            </a:r>
          </a:p>
          <a:p>
            <a:pPr>
              <a:lnSpc>
                <a:spcPct val="150000"/>
              </a:lnSpc>
            </a:pPr>
            <a:r>
              <a:rPr lang="en-US" altLang="zh-CN" dirty="0"/>
              <a:t>3</a:t>
            </a:r>
            <a:r>
              <a:rPr lang="zh-CN" altLang="en-US" dirty="0"/>
              <a:t>）提供一组高速缓存操作，如写缓存，为文件驱动程序实现读写文件数据。</a:t>
            </a:r>
          </a:p>
          <a:p>
            <a:pPr>
              <a:lnSpc>
                <a:spcPct val="150000"/>
              </a:lnSpc>
            </a:pPr>
            <a:endParaRPr lang="zh-CN" altLang="en-US" dirty="0"/>
          </a:p>
        </p:txBody>
      </p:sp>
    </p:spTree>
    <p:extLst>
      <p:ext uri="{BB962C8B-B14F-4D97-AF65-F5344CB8AC3E}">
        <p14:creationId xmlns:p14="http://schemas.microsoft.com/office/powerpoint/2010/main" val="39389911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nb-NO" altLang="zh-CN" dirty="0"/>
              <a:t>5.4</a:t>
            </a:r>
            <a:r>
              <a:rPr lang="en-US" altLang="zh-CN" dirty="0"/>
              <a:t> </a:t>
            </a:r>
            <a:r>
              <a:rPr lang="zh-CN" altLang="en-US" dirty="0"/>
              <a:t>驱动调度技术</a:t>
            </a:r>
          </a:p>
        </p:txBody>
      </p:sp>
      <p:graphicFrame>
        <p:nvGraphicFramePr>
          <p:cNvPr id="4" name="图示 3"/>
          <p:cNvGraphicFramePr/>
          <p:nvPr>
            <p:extLst>
              <p:ext uri="{D42A27DB-BD31-4B8C-83A1-F6EECF244321}">
                <p14:modId xmlns:p14="http://schemas.microsoft.com/office/powerpoint/2010/main" val="3657774719"/>
              </p:ext>
            </p:extLst>
          </p:nvPr>
        </p:nvGraphicFramePr>
        <p:xfrm>
          <a:off x="-209097" y="3145721"/>
          <a:ext cx="4781097" cy="3434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水管工”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0" y="3279196"/>
            <a:ext cx="4307021" cy="3167744"/>
          </a:xfrm>
          <a:prstGeom prst="rect">
            <a:avLst/>
          </a:prstGeom>
        </p:spPr>
      </p:pic>
    </p:spTree>
    <p:extLst>
      <p:ext uri="{BB962C8B-B14F-4D97-AF65-F5344CB8AC3E}">
        <p14:creationId xmlns:p14="http://schemas.microsoft.com/office/powerpoint/2010/main" val="9461652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5.4</a:t>
            </a:r>
            <a:r>
              <a:rPr lang="en-US" altLang="zh-CN" dirty="0"/>
              <a:t> </a:t>
            </a:r>
            <a:r>
              <a:rPr lang="zh-CN" altLang="en-US" dirty="0"/>
              <a:t>驱动调度技术</a:t>
            </a:r>
          </a:p>
        </p:txBody>
      </p:sp>
      <p:sp>
        <p:nvSpPr>
          <p:cNvPr id="3" name="内容占位符 2"/>
          <p:cNvSpPr>
            <a:spLocks noGrp="1"/>
          </p:cNvSpPr>
          <p:nvPr>
            <p:ph idx="1"/>
          </p:nvPr>
        </p:nvSpPr>
        <p:spPr/>
        <p:txBody>
          <a:bodyPr>
            <a:normAutofit lnSpcReduction="10000"/>
          </a:bodyPr>
          <a:lstStyle/>
          <a:p>
            <a:pPr>
              <a:lnSpc>
                <a:spcPct val="150000"/>
              </a:lnSpc>
            </a:pPr>
            <a:r>
              <a:rPr lang="zh-CN" altLang="en-US" dirty="0"/>
              <a:t>对于磁盘</a:t>
            </a:r>
            <a:r>
              <a:rPr lang="en-US" altLang="zh-CN" dirty="0"/>
              <a:t>,</a:t>
            </a:r>
            <a:r>
              <a:rPr lang="zh-CN" altLang="en-US" dirty="0"/>
              <a:t>同时会有若干个输入输出请求来到并等待处理</a:t>
            </a:r>
            <a:r>
              <a:rPr lang="en-US" altLang="zh-CN" dirty="0"/>
              <a:t>,</a:t>
            </a:r>
            <a:r>
              <a:rPr lang="zh-CN" altLang="en-US" dirty="0"/>
              <a:t>系统必须采用一种调度策略</a:t>
            </a:r>
            <a:r>
              <a:rPr lang="en-US" altLang="zh-CN" dirty="0"/>
              <a:t>,</a:t>
            </a:r>
            <a:r>
              <a:rPr lang="zh-CN" altLang="en-US" dirty="0"/>
              <a:t>能按最佳次序执行要求访问的各个请求</a:t>
            </a:r>
            <a:r>
              <a:rPr lang="en-US" altLang="zh-CN" dirty="0"/>
              <a:t>,</a:t>
            </a:r>
            <a:r>
              <a:rPr lang="zh-CN" altLang="en-US" dirty="0"/>
              <a:t>这就叫</a:t>
            </a:r>
            <a:r>
              <a:rPr lang="zh-CN" altLang="en-US" dirty="0">
                <a:solidFill>
                  <a:srgbClr val="FF0000"/>
                </a:solidFill>
              </a:rPr>
              <a:t>驱动调度</a:t>
            </a:r>
            <a:r>
              <a:rPr lang="en-US" altLang="zh-CN" dirty="0"/>
              <a:t>,</a:t>
            </a:r>
            <a:r>
              <a:rPr lang="zh-CN" altLang="en-US" dirty="0"/>
              <a:t>使用的算法叫驱动调度算法</a:t>
            </a:r>
          </a:p>
          <a:p>
            <a:pPr>
              <a:lnSpc>
                <a:spcPct val="150000"/>
              </a:lnSpc>
            </a:pPr>
            <a:r>
              <a:rPr lang="zh-CN" altLang="en-US" dirty="0"/>
              <a:t>驱动调度能</a:t>
            </a:r>
            <a:r>
              <a:rPr lang="zh-CN" altLang="en-US" dirty="0">
                <a:solidFill>
                  <a:srgbClr val="0070C0"/>
                </a:solidFill>
              </a:rPr>
              <a:t>减少为若干个</a:t>
            </a:r>
            <a:r>
              <a:rPr lang="en-US" altLang="zh-CN" dirty="0">
                <a:solidFill>
                  <a:srgbClr val="0070C0"/>
                </a:solidFill>
              </a:rPr>
              <a:t>I/O</a:t>
            </a:r>
            <a:r>
              <a:rPr lang="zh-CN" altLang="en-US" dirty="0">
                <a:solidFill>
                  <a:srgbClr val="0070C0"/>
                </a:solidFill>
              </a:rPr>
              <a:t>请求服务所需的总时间</a:t>
            </a:r>
            <a:r>
              <a:rPr lang="zh-CN" altLang="en-US" dirty="0"/>
              <a:t>，提高系统效率、除了</a:t>
            </a:r>
            <a:r>
              <a:rPr lang="en-US" altLang="zh-CN" dirty="0"/>
              <a:t>I/O</a:t>
            </a:r>
            <a:r>
              <a:rPr lang="zh-CN" altLang="en-US" dirty="0"/>
              <a:t>请求的优化排序外，信息在辅助存储器上的排列方式，存储空间分配方法都能影响存取访问速度</a:t>
            </a:r>
          </a:p>
          <a:p>
            <a:pPr>
              <a:lnSpc>
                <a:spcPct val="150000"/>
              </a:lnSpc>
            </a:pPr>
            <a:endParaRPr lang="zh-CN" altLang="en-US" dirty="0"/>
          </a:p>
        </p:txBody>
      </p:sp>
    </p:spTree>
    <p:extLst>
      <p:ext uri="{BB962C8B-B14F-4D97-AF65-F5344CB8AC3E}">
        <p14:creationId xmlns:p14="http://schemas.microsoft.com/office/powerpoint/2010/main" val="34818531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5.4</a:t>
            </a:r>
            <a:r>
              <a:rPr lang="zh-CN" altLang="en-US" dirty="0"/>
              <a:t>（续）</a:t>
            </a:r>
          </a:p>
        </p:txBody>
      </p:sp>
      <p:sp>
        <p:nvSpPr>
          <p:cNvPr id="3" name="内容占位符 2"/>
          <p:cNvSpPr>
            <a:spLocks noGrp="1"/>
          </p:cNvSpPr>
          <p:nvPr>
            <p:ph idx="1"/>
          </p:nvPr>
        </p:nvSpPr>
        <p:spPr/>
        <p:txBody>
          <a:bodyPr/>
          <a:lstStyle/>
          <a:p>
            <a:pPr>
              <a:lnSpc>
                <a:spcPct val="150000"/>
              </a:lnSpc>
            </a:pPr>
            <a:r>
              <a:rPr lang="zh-CN" altLang="en-US" dirty="0"/>
              <a:t>影响存取访问速度的因素：</a:t>
            </a:r>
            <a:r>
              <a:rPr lang="en-US" altLang="zh-CN" dirty="0"/>
              <a:t>I/O</a:t>
            </a:r>
            <a:r>
              <a:rPr lang="zh-CN" altLang="en-US" dirty="0"/>
              <a:t>请求的优化排序，信息在辅助存储器上的排列方式，存储空间分配方法等</a:t>
            </a:r>
          </a:p>
          <a:p>
            <a:pPr>
              <a:lnSpc>
                <a:spcPct val="150000"/>
              </a:lnSpc>
            </a:pPr>
            <a:r>
              <a:rPr lang="zh-CN" altLang="en-US" dirty="0"/>
              <a:t>驱动调度（算法）：指磁盘调度（算法）：</a:t>
            </a:r>
            <a:endParaRPr lang="en-US" altLang="zh-CN" dirty="0"/>
          </a:p>
          <a:p>
            <a:pPr lvl="1">
              <a:lnSpc>
                <a:spcPct val="150000"/>
              </a:lnSpc>
            </a:pPr>
            <a:r>
              <a:rPr lang="zh-CN" altLang="en-US" dirty="0"/>
              <a:t>调度磁盘的磁头臂移动和盘片转动，先移臂调度，再转动调度</a:t>
            </a:r>
          </a:p>
          <a:p>
            <a:pPr marL="685800" lvl="2">
              <a:lnSpc>
                <a:spcPct val="150000"/>
              </a:lnSpc>
              <a:spcBef>
                <a:spcPts val="1000"/>
              </a:spcBef>
            </a:pPr>
            <a:r>
              <a:rPr lang="nb-NO" altLang="zh-CN" dirty="0"/>
              <a:t>5.4</a:t>
            </a:r>
            <a:r>
              <a:rPr lang="en-US" altLang="zh-CN" dirty="0"/>
              <a:t>.5(</a:t>
            </a:r>
            <a:r>
              <a:rPr lang="zh-CN" altLang="en-US" dirty="0"/>
              <a:t>搜查定位</a:t>
            </a:r>
            <a:r>
              <a:rPr lang="en-US" altLang="zh-CN" dirty="0"/>
              <a:t>)</a:t>
            </a:r>
            <a:r>
              <a:rPr lang="zh-CN" altLang="en-US" dirty="0"/>
              <a:t>：有先来先服务、最短查找时间优先、扫描法、循环扫描法、分步扫描法、电梯调度算法等</a:t>
            </a:r>
          </a:p>
          <a:p>
            <a:pPr>
              <a:lnSpc>
                <a:spcPct val="150000"/>
              </a:lnSpc>
            </a:pPr>
            <a:endParaRPr lang="zh-CN" altLang="en-US" dirty="0"/>
          </a:p>
        </p:txBody>
      </p:sp>
    </p:spTree>
    <p:extLst>
      <p:ext uri="{BB962C8B-B14F-4D97-AF65-F5344CB8AC3E}">
        <p14:creationId xmlns:p14="http://schemas.microsoft.com/office/powerpoint/2010/main" val="42924925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nvPr>
        </p:nvGraphicFramePr>
        <p:xfrm>
          <a:off x="133803" y="1018409"/>
          <a:ext cx="7605940" cy="5464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39384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5.4</a:t>
            </a:r>
            <a:r>
              <a:rPr lang="en-US" altLang="zh-CN" dirty="0"/>
              <a:t>.1 </a:t>
            </a:r>
            <a:r>
              <a:rPr lang="zh-CN" altLang="en-US" dirty="0"/>
              <a:t>存储设备的物理结构</a:t>
            </a:r>
          </a:p>
        </p:txBody>
      </p:sp>
      <p:sp>
        <p:nvSpPr>
          <p:cNvPr id="3" name="内容占位符 2"/>
          <p:cNvSpPr>
            <a:spLocks noGrp="1"/>
          </p:cNvSpPr>
          <p:nvPr>
            <p:ph idx="1"/>
          </p:nvPr>
        </p:nvSpPr>
        <p:spPr/>
        <p:txBody>
          <a:bodyPr/>
          <a:lstStyle/>
          <a:p>
            <a:pPr>
              <a:lnSpc>
                <a:spcPct val="150000"/>
              </a:lnSpc>
            </a:pPr>
            <a:r>
              <a:rPr lang="zh-CN" altLang="en-US" dirty="0">
                <a:solidFill>
                  <a:srgbClr val="FF0000"/>
                </a:solidFill>
              </a:rPr>
              <a:t>顺序存取存储设备</a:t>
            </a:r>
            <a:r>
              <a:rPr lang="zh-CN" altLang="en-US" dirty="0"/>
              <a:t>是严格依赖信息的物理位置进行定位和读写的存储设备</a:t>
            </a:r>
            <a:r>
              <a:rPr lang="en-US" altLang="zh-CN" dirty="0"/>
              <a:t>,</a:t>
            </a:r>
            <a:r>
              <a:rPr lang="zh-CN" altLang="en-US" dirty="0"/>
              <a:t>如磁带</a:t>
            </a:r>
            <a:r>
              <a:rPr lang="en-US" altLang="zh-CN" dirty="0"/>
              <a:t>,</a:t>
            </a:r>
            <a:r>
              <a:rPr lang="zh-CN" altLang="en-US" dirty="0"/>
              <a:t>其特点是要读取靠后的信息</a:t>
            </a:r>
            <a:r>
              <a:rPr lang="en-US" altLang="zh-CN" dirty="0"/>
              <a:t>,</a:t>
            </a:r>
            <a:r>
              <a:rPr lang="zh-CN" altLang="en-US" dirty="0"/>
              <a:t>必须先读靠前的信息</a:t>
            </a:r>
            <a:endParaRPr lang="en-US" altLang="zh-CN" dirty="0"/>
          </a:p>
          <a:p>
            <a:pPr lvl="1">
              <a:lnSpc>
                <a:spcPct val="150000"/>
              </a:lnSpc>
            </a:pPr>
            <a:r>
              <a:rPr lang="zh-CN" altLang="en-US" dirty="0"/>
              <a:t>严格依赖信息的物理位置进行定位和读写的存储设备 </a:t>
            </a:r>
          </a:p>
          <a:p>
            <a:pPr lvl="1">
              <a:lnSpc>
                <a:spcPct val="150000"/>
              </a:lnSpc>
            </a:pPr>
            <a:r>
              <a:rPr lang="zh-CN" altLang="en-US" dirty="0"/>
              <a:t>具有存储容量大、稳定可靠、卷可装卸和便于保存等优点 </a:t>
            </a:r>
          </a:p>
          <a:p>
            <a:pPr lvl="1">
              <a:lnSpc>
                <a:spcPct val="150000"/>
              </a:lnSpc>
            </a:pPr>
            <a:endParaRPr lang="zh-CN" altLang="en-US" dirty="0"/>
          </a:p>
          <a:p>
            <a:pPr>
              <a:lnSpc>
                <a:spcPct val="150000"/>
              </a:lnSpc>
            </a:pPr>
            <a:endParaRPr lang="zh-CN" altLang="en-US" dirty="0"/>
          </a:p>
        </p:txBody>
      </p:sp>
      <p:grpSp>
        <p:nvGrpSpPr>
          <p:cNvPr id="4" name="Group 4"/>
          <p:cNvGrpSpPr>
            <a:grpSpLocks/>
          </p:cNvGrpSpPr>
          <p:nvPr/>
        </p:nvGrpSpPr>
        <p:grpSpPr bwMode="auto">
          <a:xfrm>
            <a:off x="628650" y="4582885"/>
            <a:ext cx="7920038" cy="1981200"/>
            <a:chOff x="672" y="2400"/>
            <a:chExt cx="4552" cy="1248"/>
          </a:xfrm>
        </p:grpSpPr>
        <p:sp>
          <p:nvSpPr>
            <p:cNvPr id="5" name="Text Box 5"/>
            <p:cNvSpPr txBox="1">
              <a:spLocks noChangeArrowheads="1"/>
            </p:cNvSpPr>
            <p:nvPr/>
          </p:nvSpPr>
          <p:spPr bwMode="auto">
            <a:xfrm>
              <a:off x="672" y="2935"/>
              <a:ext cx="222"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en-US" altLang="zh-CN" sz="900" b="1">
                  <a:solidFill>
                    <a:srgbClr val="6600CC"/>
                  </a:solidFill>
                  <a:latin typeface="Times New Roman" panose="02020603050405020304" pitchFamily="18" charset="0"/>
                  <a:ea typeface="华文中宋" panose="02010600040101010101" pitchFamily="2" charset="-122"/>
                </a:rPr>
                <a:t>■</a:t>
              </a:r>
            </a:p>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始点</a:t>
              </a:r>
            </a:p>
          </p:txBody>
        </p:sp>
        <p:sp>
          <p:nvSpPr>
            <p:cNvPr id="6" name="Text Box 6"/>
            <p:cNvSpPr txBox="1">
              <a:spLocks noChangeArrowheads="1"/>
            </p:cNvSpPr>
            <p:nvPr/>
          </p:nvSpPr>
          <p:spPr bwMode="auto">
            <a:xfrm>
              <a:off x="894" y="2935"/>
              <a:ext cx="333"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块</a:t>
              </a:r>
            </a:p>
            <a:p>
              <a:pPr algn="ctr">
                <a:spcBef>
                  <a:spcPct val="0"/>
                </a:spcBef>
                <a:buClrTx/>
                <a:buSzTx/>
                <a:buFontTx/>
                <a:buNone/>
              </a:pPr>
              <a:endParaRPr lang="zh-CN" altLang="en-US" sz="1800">
                <a:solidFill>
                  <a:srgbClr val="6600CC"/>
                </a:solidFill>
                <a:latin typeface="Times New Roman" panose="02020603050405020304" pitchFamily="18" charset="0"/>
                <a:ea typeface="隶书" panose="02010509060101010101" pitchFamily="49" charset="-122"/>
              </a:endParaRPr>
            </a:p>
            <a:p>
              <a:pPr algn="ctr">
                <a:spcBef>
                  <a:spcPct val="0"/>
                </a:spcBef>
                <a:buClrTx/>
                <a:buSzTx/>
                <a:buFontTx/>
                <a:buNone/>
              </a:pPr>
              <a:r>
                <a:rPr lang="en-US" altLang="zh-CN" sz="1800">
                  <a:solidFill>
                    <a:srgbClr val="6600CC"/>
                  </a:solidFill>
                  <a:latin typeface="Times New Roman" panose="02020603050405020304" pitchFamily="18" charset="0"/>
                  <a:ea typeface="隶书" panose="02010509060101010101" pitchFamily="49" charset="-122"/>
                </a:rPr>
                <a:t>1</a:t>
              </a:r>
            </a:p>
          </p:txBody>
        </p:sp>
        <p:sp>
          <p:nvSpPr>
            <p:cNvPr id="7" name="Text Box 7"/>
            <p:cNvSpPr txBox="1">
              <a:spLocks noChangeArrowheads="1"/>
            </p:cNvSpPr>
            <p:nvPr/>
          </p:nvSpPr>
          <p:spPr bwMode="auto">
            <a:xfrm>
              <a:off x="1227" y="2935"/>
              <a:ext cx="167"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间</a:t>
              </a:r>
            </a:p>
            <a:p>
              <a:pPr algn="ctr">
                <a:spcBef>
                  <a:spcPct val="0"/>
                </a:spcBef>
                <a:buClrTx/>
                <a:buSzTx/>
                <a:buFontTx/>
                <a:buNone/>
              </a:pPr>
              <a:endParaRPr lang="zh-CN" altLang="en-US" sz="1800">
                <a:solidFill>
                  <a:srgbClr val="6600CC"/>
                </a:solidFill>
                <a:latin typeface="Times New Roman" panose="02020603050405020304" pitchFamily="18" charset="0"/>
                <a:ea typeface="隶书" panose="02010509060101010101" pitchFamily="49" charset="-122"/>
              </a:endParaRPr>
            </a:p>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隙</a:t>
              </a:r>
            </a:p>
          </p:txBody>
        </p:sp>
        <p:sp>
          <p:nvSpPr>
            <p:cNvPr id="8" name="Text Box 8"/>
            <p:cNvSpPr txBox="1">
              <a:spLocks noChangeArrowheads="1"/>
            </p:cNvSpPr>
            <p:nvPr/>
          </p:nvSpPr>
          <p:spPr bwMode="auto">
            <a:xfrm>
              <a:off x="1394" y="2935"/>
              <a:ext cx="333"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块</a:t>
              </a:r>
            </a:p>
            <a:p>
              <a:pPr algn="ctr">
                <a:spcBef>
                  <a:spcPct val="0"/>
                </a:spcBef>
                <a:buClrTx/>
                <a:buSzTx/>
                <a:buFontTx/>
                <a:buNone/>
              </a:pPr>
              <a:endParaRPr lang="zh-CN" altLang="en-US" sz="1800">
                <a:solidFill>
                  <a:srgbClr val="6600CC"/>
                </a:solidFill>
                <a:latin typeface="Times New Roman" panose="02020603050405020304" pitchFamily="18" charset="0"/>
                <a:ea typeface="隶书" panose="02010509060101010101" pitchFamily="49" charset="-122"/>
              </a:endParaRPr>
            </a:p>
            <a:p>
              <a:pPr algn="ctr">
                <a:spcBef>
                  <a:spcPct val="0"/>
                </a:spcBef>
                <a:buClrTx/>
                <a:buSzTx/>
                <a:buFontTx/>
                <a:buNone/>
              </a:pPr>
              <a:r>
                <a:rPr lang="en-US" altLang="zh-CN" sz="1800">
                  <a:solidFill>
                    <a:srgbClr val="6600CC"/>
                  </a:solidFill>
                  <a:latin typeface="Times New Roman" panose="02020603050405020304" pitchFamily="18" charset="0"/>
                  <a:ea typeface="隶书" panose="02010509060101010101" pitchFamily="49" charset="-122"/>
                </a:rPr>
                <a:t>2</a:t>
              </a:r>
            </a:p>
          </p:txBody>
        </p:sp>
        <p:sp>
          <p:nvSpPr>
            <p:cNvPr id="9" name="Text Box 9"/>
            <p:cNvSpPr txBox="1">
              <a:spLocks noChangeArrowheads="1"/>
            </p:cNvSpPr>
            <p:nvPr/>
          </p:nvSpPr>
          <p:spPr bwMode="auto">
            <a:xfrm>
              <a:off x="1727" y="2935"/>
              <a:ext cx="166"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间</a:t>
              </a:r>
            </a:p>
            <a:p>
              <a:pPr algn="ctr">
                <a:spcBef>
                  <a:spcPct val="0"/>
                </a:spcBef>
                <a:buClrTx/>
                <a:buSzTx/>
                <a:buFontTx/>
                <a:buNone/>
              </a:pPr>
              <a:endParaRPr lang="zh-CN" altLang="en-US" sz="1800">
                <a:solidFill>
                  <a:srgbClr val="6600CC"/>
                </a:solidFill>
                <a:latin typeface="Times New Roman" panose="02020603050405020304" pitchFamily="18" charset="0"/>
                <a:ea typeface="隶书" panose="02010509060101010101" pitchFamily="49" charset="-122"/>
              </a:endParaRPr>
            </a:p>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隙</a:t>
              </a:r>
            </a:p>
          </p:txBody>
        </p:sp>
        <p:sp>
          <p:nvSpPr>
            <p:cNvPr id="10" name="Text Box 10"/>
            <p:cNvSpPr txBox="1">
              <a:spLocks noChangeArrowheads="1"/>
            </p:cNvSpPr>
            <p:nvPr/>
          </p:nvSpPr>
          <p:spPr bwMode="auto">
            <a:xfrm>
              <a:off x="1893" y="2935"/>
              <a:ext cx="333"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块</a:t>
              </a:r>
            </a:p>
            <a:p>
              <a:pPr algn="ctr">
                <a:spcBef>
                  <a:spcPct val="0"/>
                </a:spcBef>
                <a:buClrTx/>
                <a:buSzTx/>
                <a:buFontTx/>
                <a:buNone/>
              </a:pPr>
              <a:endParaRPr lang="zh-CN" altLang="en-US" sz="1800">
                <a:solidFill>
                  <a:srgbClr val="6600CC"/>
                </a:solidFill>
                <a:latin typeface="Times New Roman" panose="02020603050405020304" pitchFamily="18" charset="0"/>
                <a:ea typeface="隶书" panose="02010509060101010101" pitchFamily="49" charset="-122"/>
              </a:endParaRPr>
            </a:p>
            <a:p>
              <a:pPr algn="ctr">
                <a:spcBef>
                  <a:spcPct val="0"/>
                </a:spcBef>
                <a:buClrTx/>
                <a:buSzTx/>
                <a:buFontTx/>
                <a:buNone/>
              </a:pPr>
              <a:r>
                <a:rPr lang="en-US" altLang="zh-CN" sz="1800" b="1">
                  <a:solidFill>
                    <a:srgbClr val="6600CC"/>
                  </a:solidFill>
                  <a:latin typeface="Times New Roman" panose="02020603050405020304" pitchFamily="18" charset="0"/>
                  <a:ea typeface="华文中宋" panose="02010600040101010101" pitchFamily="2" charset="-122"/>
                </a:rPr>
                <a:t>3</a:t>
              </a:r>
            </a:p>
          </p:txBody>
        </p:sp>
        <p:sp>
          <p:nvSpPr>
            <p:cNvPr id="11" name="Text Box 11"/>
            <p:cNvSpPr txBox="1">
              <a:spLocks noChangeArrowheads="1"/>
            </p:cNvSpPr>
            <p:nvPr/>
          </p:nvSpPr>
          <p:spPr bwMode="auto">
            <a:xfrm>
              <a:off x="2226" y="2935"/>
              <a:ext cx="167"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间</a:t>
              </a:r>
            </a:p>
            <a:p>
              <a:pPr algn="ctr">
                <a:spcBef>
                  <a:spcPct val="0"/>
                </a:spcBef>
                <a:buClrTx/>
                <a:buSzTx/>
                <a:buFontTx/>
                <a:buNone/>
              </a:pPr>
              <a:endParaRPr lang="zh-CN" altLang="en-US" sz="1800">
                <a:solidFill>
                  <a:srgbClr val="6600CC"/>
                </a:solidFill>
                <a:latin typeface="Times New Roman" panose="02020603050405020304" pitchFamily="18" charset="0"/>
                <a:ea typeface="隶书" panose="02010509060101010101" pitchFamily="49" charset="-122"/>
              </a:endParaRPr>
            </a:p>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隙</a:t>
              </a:r>
            </a:p>
          </p:txBody>
        </p:sp>
        <p:sp>
          <p:nvSpPr>
            <p:cNvPr id="12" name="Text Box 12"/>
            <p:cNvSpPr txBox="1">
              <a:spLocks noChangeArrowheads="1"/>
            </p:cNvSpPr>
            <p:nvPr/>
          </p:nvSpPr>
          <p:spPr bwMode="auto">
            <a:xfrm>
              <a:off x="3281" y="2935"/>
              <a:ext cx="333"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块</a:t>
              </a:r>
            </a:p>
            <a:p>
              <a:pPr algn="ctr">
                <a:spcBef>
                  <a:spcPct val="0"/>
                </a:spcBef>
                <a:buClrTx/>
                <a:buSzTx/>
                <a:buFontTx/>
                <a:buNone/>
              </a:pPr>
              <a:endParaRPr lang="zh-CN" altLang="en-US" sz="1800" b="1">
                <a:solidFill>
                  <a:srgbClr val="6600CC"/>
                </a:solidFill>
                <a:latin typeface="Times New Roman" panose="02020603050405020304" pitchFamily="18" charset="0"/>
                <a:ea typeface="华文中宋" panose="02010600040101010101" pitchFamily="2" charset="-122"/>
              </a:endParaRPr>
            </a:p>
            <a:p>
              <a:pPr algn="ctr">
                <a:spcBef>
                  <a:spcPct val="0"/>
                </a:spcBef>
                <a:buClrTx/>
                <a:buSzTx/>
                <a:buFontTx/>
                <a:buNone/>
              </a:pPr>
              <a:r>
                <a:rPr lang="en-US" altLang="zh-CN" sz="1800" b="1">
                  <a:solidFill>
                    <a:srgbClr val="6600CC"/>
                  </a:solidFill>
                  <a:latin typeface="Times New Roman" panose="02020603050405020304" pitchFamily="18" charset="0"/>
                  <a:ea typeface="华文中宋" panose="02010600040101010101" pitchFamily="2" charset="-122"/>
                </a:rPr>
                <a:t>i</a:t>
              </a:r>
            </a:p>
          </p:txBody>
        </p:sp>
        <p:sp>
          <p:nvSpPr>
            <p:cNvPr id="13" name="Text Box 13"/>
            <p:cNvSpPr txBox="1">
              <a:spLocks noChangeArrowheads="1"/>
            </p:cNvSpPr>
            <p:nvPr/>
          </p:nvSpPr>
          <p:spPr bwMode="auto">
            <a:xfrm>
              <a:off x="3614" y="2935"/>
              <a:ext cx="167"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间</a:t>
              </a:r>
            </a:p>
            <a:p>
              <a:pPr algn="ctr">
                <a:spcBef>
                  <a:spcPct val="0"/>
                </a:spcBef>
                <a:buClrTx/>
                <a:buSzTx/>
                <a:buFontTx/>
                <a:buNone/>
              </a:pPr>
              <a:endParaRPr lang="zh-CN" altLang="en-US" sz="1800">
                <a:solidFill>
                  <a:srgbClr val="6600CC"/>
                </a:solidFill>
                <a:latin typeface="Times New Roman" panose="02020603050405020304" pitchFamily="18" charset="0"/>
                <a:ea typeface="隶书" panose="02010509060101010101" pitchFamily="49" charset="-122"/>
              </a:endParaRPr>
            </a:p>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隙</a:t>
              </a:r>
            </a:p>
          </p:txBody>
        </p:sp>
        <p:sp>
          <p:nvSpPr>
            <p:cNvPr id="14" name="Text Box 14"/>
            <p:cNvSpPr txBox="1">
              <a:spLocks noChangeArrowheads="1"/>
            </p:cNvSpPr>
            <p:nvPr/>
          </p:nvSpPr>
          <p:spPr bwMode="auto">
            <a:xfrm>
              <a:off x="3781" y="2935"/>
              <a:ext cx="333"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块</a:t>
              </a:r>
            </a:p>
            <a:p>
              <a:pPr algn="ctr">
                <a:spcBef>
                  <a:spcPct val="0"/>
                </a:spcBef>
                <a:buClrTx/>
                <a:buSzTx/>
                <a:buFontTx/>
                <a:buNone/>
              </a:pPr>
              <a:endParaRPr lang="zh-CN" altLang="en-US" sz="1800" b="1">
                <a:solidFill>
                  <a:srgbClr val="6600CC"/>
                </a:solidFill>
                <a:latin typeface="Times New Roman" panose="02020603050405020304" pitchFamily="18" charset="0"/>
                <a:ea typeface="华文中宋" panose="02010600040101010101" pitchFamily="2" charset="-122"/>
              </a:endParaRPr>
            </a:p>
            <a:p>
              <a:pPr algn="ctr">
                <a:spcBef>
                  <a:spcPct val="0"/>
                </a:spcBef>
                <a:buClrTx/>
                <a:buSzTx/>
                <a:buFontTx/>
                <a:buNone/>
              </a:pPr>
              <a:r>
                <a:rPr lang="en-US" altLang="zh-CN" sz="1800" b="1">
                  <a:solidFill>
                    <a:srgbClr val="6600CC"/>
                  </a:solidFill>
                  <a:latin typeface="Times New Roman" panose="02020603050405020304" pitchFamily="18" charset="0"/>
                  <a:ea typeface="华文中宋" panose="02010600040101010101" pitchFamily="2" charset="-122"/>
                </a:rPr>
                <a:t>i+1</a:t>
              </a:r>
            </a:p>
          </p:txBody>
        </p:sp>
        <p:sp>
          <p:nvSpPr>
            <p:cNvPr id="15" name="Text Box 15"/>
            <p:cNvSpPr txBox="1">
              <a:spLocks noChangeArrowheads="1"/>
            </p:cNvSpPr>
            <p:nvPr/>
          </p:nvSpPr>
          <p:spPr bwMode="auto">
            <a:xfrm>
              <a:off x="5002" y="2935"/>
              <a:ext cx="222"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r>
                <a:rPr lang="en-US" altLang="zh-CN" sz="900" b="1">
                  <a:solidFill>
                    <a:srgbClr val="6600CC"/>
                  </a:solidFill>
                  <a:latin typeface="Times New Roman" panose="02020603050405020304" pitchFamily="18" charset="0"/>
                  <a:ea typeface="华文中宋" panose="02010600040101010101" pitchFamily="2" charset="-122"/>
                </a:rPr>
                <a:t>■</a:t>
              </a:r>
            </a:p>
            <a:p>
              <a:pPr algn="ctr">
                <a:spcBef>
                  <a:spcPct val="0"/>
                </a:spcBef>
                <a:buClrTx/>
                <a:buSzTx/>
                <a:buFontTx/>
                <a:buNone/>
              </a:pPr>
              <a:r>
                <a:rPr lang="zh-CN" altLang="en-US" sz="1800">
                  <a:solidFill>
                    <a:srgbClr val="6600CC"/>
                  </a:solidFill>
                  <a:latin typeface="Times New Roman" panose="02020603050405020304" pitchFamily="18" charset="0"/>
                  <a:ea typeface="隶书" panose="02010509060101010101" pitchFamily="49" charset="-122"/>
                </a:rPr>
                <a:t>末点</a:t>
              </a:r>
            </a:p>
          </p:txBody>
        </p:sp>
        <p:sp>
          <p:nvSpPr>
            <p:cNvPr id="16" name="Text Box 16"/>
            <p:cNvSpPr txBox="1">
              <a:spLocks noChangeArrowheads="1"/>
            </p:cNvSpPr>
            <p:nvPr/>
          </p:nvSpPr>
          <p:spPr bwMode="auto">
            <a:xfrm>
              <a:off x="2393" y="2935"/>
              <a:ext cx="888"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endParaRPr lang="en-US" altLang="zh-CN" sz="900" b="1">
                <a:solidFill>
                  <a:srgbClr val="6600CC"/>
                </a:solidFill>
                <a:latin typeface="Times New Roman" panose="02020603050405020304" pitchFamily="18" charset="0"/>
                <a:ea typeface="华文中宋" panose="02010600040101010101" pitchFamily="2" charset="-122"/>
              </a:endParaRPr>
            </a:p>
            <a:p>
              <a:pPr algn="ctr">
                <a:spcBef>
                  <a:spcPct val="0"/>
                </a:spcBef>
                <a:buClrTx/>
                <a:buSzTx/>
                <a:buFontTx/>
                <a:buNone/>
              </a:pPr>
              <a:r>
                <a:rPr lang="en-US" altLang="zh-CN" sz="1800" b="1">
                  <a:solidFill>
                    <a:srgbClr val="6600CC"/>
                  </a:solidFill>
                  <a:latin typeface="Times New Roman" panose="02020603050405020304" pitchFamily="18" charset="0"/>
                  <a:ea typeface="华文中宋" panose="02010600040101010101" pitchFamily="2" charset="-122"/>
                </a:rPr>
                <a:t>… …</a:t>
              </a:r>
            </a:p>
          </p:txBody>
        </p:sp>
        <p:sp>
          <p:nvSpPr>
            <p:cNvPr id="17" name="Text Box 17"/>
            <p:cNvSpPr txBox="1">
              <a:spLocks noChangeArrowheads="1"/>
            </p:cNvSpPr>
            <p:nvPr/>
          </p:nvSpPr>
          <p:spPr bwMode="auto">
            <a:xfrm>
              <a:off x="4114" y="2935"/>
              <a:ext cx="888" cy="713"/>
            </a:xfrm>
            <a:prstGeom prst="rect">
              <a:avLst/>
            </a:prstGeom>
            <a:solidFill>
              <a:srgbClr val="FFFFFF"/>
            </a:solidFill>
            <a:ln w="19050">
              <a:solidFill>
                <a:srgbClr val="000000"/>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a:spcBef>
                  <a:spcPct val="0"/>
                </a:spcBef>
                <a:buClrTx/>
                <a:buSzTx/>
                <a:buFontTx/>
                <a:buNone/>
              </a:pPr>
              <a:endParaRPr lang="en-US" altLang="zh-CN" sz="1800" b="1">
                <a:solidFill>
                  <a:srgbClr val="6600CC"/>
                </a:solidFill>
                <a:latin typeface="Times New Roman" panose="02020603050405020304" pitchFamily="18" charset="0"/>
                <a:ea typeface="华文中宋" panose="02010600040101010101" pitchFamily="2" charset="-122"/>
              </a:endParaRPr>
            </a:p>
            <a:p>
              <a:pPr algn="ctr">
                <a:spcBef>
                  <a:spcPct val="0"/>
                </a:spcBef>
                <a:buClrTx/>
                <a:buSzTx/>
                <a:buFontTx/>
                <a:buNone/>
              </a:pPr>
              <a:r>
                <a:rPr lang="en-US" altLang="zh-CN" sz="1800" b="1">
                  <a:solidFill>
                    <a:srgbClr val="6600CC"/>
                  </a:solidFill>
                  <a:latin typeface="Times New Roman" panose="02020603050405020304" pitchFamily="18" charset="0"/>
                  <a:ea typeface="华文中宋" panose="02010600040101010101" pitchFamily="2" charset="-122"/>
                </a:rPr>
                <a:t>… …</a:t>
              </a:r>
            </a:p>
          </p:txBody>
        </p:sp>
        <p:sp>
          <p:nvSpPr>
            <p:cNvPr id="18" name="AutoShape 18"/>
            <p:cNvSpPr>
              <a:spLocks noChangeArrowheads="1"/>
            </p:cNvSpPr>
            <p:nvPr/>
          </p:nvSpPr>
          <p:spPr bwMode="auto">
            <a:xfrm>
              <a:off x="1449" y="2757"/>
              <a:ext cx="222" cy="178"/>
            </a:xfrm>
            <a:prstGeom prst="flowChartMerge">
              <a:avLst/>
            </a:prstGeom>
            <a:solidFill>
              <a:srgbClr val="FFFFFF"/>
            </a:solidFill>
            <a:ln w="19050">
              <a:solidFill>
                <a:srgbClr val="000000"/>
              </a:solidFill>
              <a:miter lim="800000"/>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Arial" panose="020B0604020202020204" pitchFamily="34" charset="0"/>
                <a:ea typeface="华文行楷" panose="02010800040101010101" pitchFamily="2" charset="-122"/>
              </a:endParaRPr>
            </a:p>
          </p:txBody>
        </p:sp>
        <p:sp useBgFill="1">
          <p:nvSpPr>
            <p:cNvPr id="19" name="Text Box 19"/>
            <p:cNvSpPr txBox="1">
              <a:spLocks noChangeArrowheads="1"/>
            </p:cNvSpPr>
            <p:nvPr/>
          </p:nvSpPr>
          <p:spPr bwMode="auto">
            <a:xfrm>
              <a:off x="1449" y="2400"/>
              <a:ext cx="3015" cy="267"/>
            </a:xfrm>
            <a:prstGeom prst="rect">
              <a:avLst/>
            </a:prstGeom>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spcBef>
                  <a:spcPct val="0"/>
                </a:spcBef>
                <a:buClrTx/>
                <a:buSzTx/>
                <a:buFontTx/>
                <a:buNone/>
              </a:pPr>
              <a:r>
                <a:rPr lang="zh-CN" altLang="en-US" sz="2000">
                  <a:solidFill>
                    <a:srgbClr val="6600CC"/>
                  </a:solidFill>
                  <a:latin typeface="隶书" panose="02010509060101010101" pitchFamily="49" charset="-122"/>
                  <a:ea typeface="隶书" panose="02010509060101010101" pitchFamily="49" charset="-122"/>
                </a:rPr>
                <a:t>磁头</a:t>
              </a:r>
              <a:r>
                <a:rPr lang="en-US" altLang="zh-CN" sz="2000">
                  <a:solidFill>
                    <a:srgbClr val="6600CC"/>
                  </a:solidFill>
                  <a:latin typeface="隶书" panose="02010509060101010101" pitchFamily="49" charset="-122"/>
                  <a:ea typeface="隶书" panose="02010509060101010101" pitchFamily="49" charset="-122"/>
                </a:rPr>
                <a:t>(</a:t>
              </a:r>
              <a:r>
                <a:rPr lang="zh-CN" altLang="en-US" sz="2000">
                  <a:solidFill>
                    <a:srgbClr val="6600CC"/>
                  </a:solidFill>
                  <a:latin typeface="隶书" panose="02010509060101010101" pitchFamily="49" charset="-122"/>
                  <a:ea typeface="隶书" panose="02010509060101010101" pitchFamily="49" charset="-122"/>
                </a:rPr>
                <a:t>正走</a:t>
              </a:r>
              <a:r>
                <a:rPr lang="en-US" altLang="zh-CN" sz="2000">
                  <a:solidFill>
                    <a:srgbClr val="6600CC"/>
                  </a:solidFill>
                  <a:latin typeface="隶书" panose="02010509060101010101" pitchFamily="49" charset="-122"/>
                  <a:ea typeface="隶书" panose="02010509060101010101" pitchFamily="49" charset="-122"/>
                </a:rPr>
                <a:t>,</a:t>
              </a:r>
              <a:r>
                <a:rPr lang="zh-CN" altLang="en-US" sz="2000">
                  <a:solidFill>
                    <a:srgbClr val="6600CC"/>
                  </a:solidFill>
                  <a:latin typeface="隶书" panose="02010509060101010101" pitchFamily="49" charset="-122"/>
                  <a:ea typeface="隶书" panose="02010509060101010101" pitchFamily="49" charset="-122"/>
                </a:rPr>
                <a:t>反走</a:t>
              </a:r>
              <a:r>
                <a:rPr lang="en-US" altLang="zh-CN" sz="2000">
                  <a:solidFill>
                    <a:srgbClr val="6600CC"/>
                  </a:solidFill>
                  <a:latin typeface="隶书" panose="02010509060101010101" pitchFamily="49" charset="-122"/>
                  <a:ea typeface="隶书" panose="02010509060101010101" pitchFamily="49" charset="-122"/>
                </a:rPr>
                <a:t>,</a:t>
              </a:r>
              <a:r>
                <a:rPr lang="zh-CN" altLang="en-US" sz="2000">
                  <a:solidFill>
                    <a:srgbClr val="6600CC"/>
                  </a:solidFill>
                  <a:latin typeface="隶书" panose="02010509060101010101" pitchFamily="49" charset="-122"/>
                  <a:ea typeface="隶书" panose="02010509060101010101" pitchFamily="49" charset="-122"/>
                </a:rPr>
                <a:t>正读</a:t>
              </a:r>
              <a:r>
                <a:rPr lang="en-US" altLang="zh-CN" sz="2000">
                  <a:solidFill>
                    <a:srgbClr val="6600CC"/>
                  </a:solidFill>
                  <a:latin typeface="隶书" panose="02010509060101010101" pitchFamily="49" charset="-122"/>
                  <a:ea typeface="隶书" panose="02010509060101010101" pitchFamily="49" charset="-122"/>
                </a:rPr>
                <a:t>,</a:t>
              </a:r>
              <a:r>
                <a:rPr lang="zh-CN" altLang="en-US" sz="2000">
                  <a:solidFill>
                    <a:srgbClr val="6600CC"/>
                  </a:solidFill>
                  <a:latin typeface="隶书" panose="02010509060101010101" pitchFamily="49" charset="-122"/>
                  <a:ea typeface="隶书" panose="02010509060101010101" pitchFamily="49" charset="-122"/>
                </a:rPr>
                <a:t>反读</a:t>
              </a:r>
              <a:r>
                <a:rPr lang="en-US" altLang="zh-CN" sz="2000">
                  <a:solidFill>
                    <a:srgbClr val="6600CC"/>
                  </a:solidFill>
                  <a:latin typeface="隶书" panose="02010509060101010101" pitchFamily="49" charset="-122"/>
                  <a:ea typeface="隶书" panose="02010509060101010101" pitchFamily="49" charset="-122"/>
                </a:rPr>
                <a:t>,</a:t>
              </a:r>
              <a:r>
                <a:rPr lang="zh-CN" altLang="en-US" sz="2000">
                  <a:solidFill>
                    <a:srgbClr val="6600CC"/>
                  </a:solidFill>
                  <a:latin typeface="隶书" panose="02010509060101010101" pitchFamily="49" charset="-122"/>
                  <a:ea typeface="隶书" panose="02010509060101010101" pitchFamily="49" charset="-122"/>
                </a:rPr>
                <a:t>正写</a:t>
              </a:r>
              <a:r>
                <a:rPr lang="en-US" altLang="zh-CN" sz="2000">
                  <a:solidFill>
                    <a:srgbClr val="6600CC"/>
                  </a:solidFill>
                  <a:latin typeface="隶书" panose="02010509060101010101" pitchFamily="49" charset="-122"/>
                  <a:ea typeface="隶书" panose="02010509060101010101" pitchFamily="49" charset="-122"/>
                </a:rPr>
                <a:t>,</a:t>
              </a:r>
              <a:r>
                <a:rPr lang="zh-CN" altLang="en-US" sz="2000">
                  <a:solidFill>
                    <a:srgbClr val="6600CC"/>
                  </a:solidFill>
                  <a:latin typeface="隶书" panose="02010509060101010101" pitchFamily="49" charset="-122"/>
                  <a:ea typeface="隶书" panose="02010509060101010101" pitchFamily="49" charset="-122"/>
                </a:rPr>
                <a:t>反写</a:t>
              </a:r>
              <a:r>
                <a:rPr lang="en-US" altLang="zh-CN" sz="2000">
                  <a:solidFill>
                    <a:srgbClr val="6600CC"/>
                  </a:solidFill>
                  <a:latin typeface="隶书" panose="02010509060101010101" pitchFamily="49" charset="-122"/>
                  <a:ea typeface="隶书" panose="02010509060101010101" pitchFamily="49" charset="-122"/>
                </a:rPr>
                <a:t>,</a:t>
              </a:r>
              <a:r>
                <a:rPr lang="zh-CN" altLang="en-US" sz="2000">
                  <a:solidFill>
                    <a:srgbClr val="6600CC"/>
                  </a:solidFill>
                  <a:latin typeface="隶书" panose="02010509060101010101" pitchFamily="49" charset="-122"/>
                  <a:ea typeface="隶书" panose="02010509060101010101" pitchFamily="49" charset="-122"/>
                </a:rPr>
                <a:t>倒带</a:t>
              </a:r>
              <a:r>
                <a:rPr lang="en-US" altLang="zh-CN" sz="2000">
                  <a:solidFill>
                    <a:srgbClr val="6600CC"/>
                  </a:solidFill>
                  <a:latin typeface="隶书" panose="02010509060101010101" pitchFamily="49" charset="-122"/>
                  <a:ea typeface="隶书" panose="02010509060101010101" pitchFamily="49" charset="-122"/>
                </a:rPr>
                <a:t>)</a:t>
              </a:r>
            </a:p>
          </p:txBody>
        </p:sp>
      </p:grpSp>
    </p:spTree>
    <p:extLst>
      <p:ext uri="{BB962C8B-B14F-4D97-AF65-F5344CB8AC3E}">
        <p14:creationId xmlns:p14="http://schemas.microsoft.com/office/powerpoint/2010/main" val="20148121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.1 </a:t>
            </a:r>
            <a:r>
              <a:rPr lang="zh-CN" altLang="en-US" dirty="0"/>
              <a:t>存储设备的物理结构</a:t>
            </a:r>
            <a:endParaRPr kumimoji="1" lang="zh-CN" altLang="en-US"/>
          </a:p>
        </p:txBody>
      </p:sp>
      <p:sp>
        <p:nvSpPr>
          <p:cNvPr id="3" name="Content Placeholder 2"/>
          <p:cNvSpPr>
            <a:spLocks noGrp="1"/>
          </p:cNvSpPr>
          <p:nvPr>
            <p:ph idx="1"/>
          </p:nvPr>
        </p:nvSpPr>
        <p:spPr/>
        <p:txBody>
          <a:bodyPr/>
          <a:lstStyle/>
          <a:p>
            <a:endParaRPr kumimoji="1" lang="zh-CN" altLang="en-US"/>
          </a:p>
        </p:txBody>
      </p:sp>
      <p:pic>
        <p:nvPicPr>
          <p:cNvPr id="4" name="Picture 3"/>
          <p:cNvPicPr>
            <a:picLocks noChangeAspect="1"/>
          </p:cNvPicPr>
          <p:nvPr/>
        </p:nvPicPr>
        <p:blipFill>
          <a:blip r:embed="rId2"/>
          <a:stretch>
            <a:fillRect/>
          </a:stretch>
        </p:blipFill>
        <p:spPr>
          <a:xfrm>
            <a:off x="4557155" y="1828801"/>
            <a:ext cx="4176875" cy="4334493"/>
          </a:xfrm>
          <a:prstGeom prst="rect">
            <a:avLst/>
          </a:prstGeom>
        </p:spPr>
      </p:pic>
      <p:pic>
        <p:nvPicPr>
          <p:cNvPr id="5" name="Picture 4"/>
          <p:cNvPicPr>
            <a:picLocks noChangeAspect="1"/>
          </p:cNvPicPr>
          <p:nvPr/>
        </p:nvPicPr>
        <p:blipFill>
          <a:blip r:embed="rId3"/>
          <a:stretch>
            <a:fillRect/>
          </a:stretch>
        </p:blipFill>
        <p:spPr>
          <a:xfrm>
            <a:off x="660812" y="2384466"/>
            <a:ext cx="3934007" cy="2543794"/>
          </a:xfrm>
          <a:prstGeom prst="rect">
            <a:avLst/>
          </a:prstGeom>
        </p:spPr>
      </p:pic>
    </p:spTree>
    <p:extLst>
      <p:ext uri="{BB962C8B-B14F-4D97-AF65-F5344CB8AC3E}">
        <p14:creationId xmlns:p14="http://schemas.microsoft.com/office/powerpoint/2010/main" val="228668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.1 </a:t>
            </a:r>
            <a:r>
              <a:rPr lang="zh-CN" altLang="en-US" dirty="0"/>
              <a:t>存储设备的物理结构</a:t>
            </a:r>
            <a:endParaRPr kumimoji="1" lang="zh-CN" altLang="en-US"/>
          </a:p>
        </p:txBody>
      </p:sp>
      <p:sp>
        <p:nvSpPr>
          <p:cNvPr id="3" name="Content Placeholder 2"/>
          <p:cNvSpPr>
            <a:spLocks noGrp="1"/>
          </p:cNvSpPr>
          <p:nvPr>
            <p:ph idx="1"/>
          </p:nvPr>
        </p:nvSpPr>
        <p:spPr/>
        <p:txBody>
          <a:bodyPr/>
          <a:lstStyle/>
          <a:p>
            <a:endParaRPr kumimoji="1" lang="zh-CN" altLang="en-US"/>
          </a:p>
        </p:txBody>
      </p:sp>
      <p:pic>
        <p:nvPicPr>
          <p:cNvPr id="5" name="Picture 4"/>
          <p:cNvPicPr>
            <a:picLocks noChangeAspect="1"/>
          </p:cNvPicPr>
          <p:nvPr/>
        </p:nvPicPr>
        <p:blipFill>
          <a:blip r:embed="rId2"/>
          <a:stretch>
            <a:fillRect/>
          </a:stretch>
        </p:blipFill>
        <p:spPr>
          <a:xfrm>
            <a:off x="3641436" y="1778044"/>
            <a:ext cx="5502564" cy="2443138"/>
          </a:xfrm>
          <a:prstGeom prst="rect">
            <a:avLst/>
          </a:prstGeom>
        </p:spPr>
      </p:pic>
      <p:pic>
        <p:nvPicPr>
          <p:cNvPr id="4" name="Picture 3"/>
          <p:cNvPicPr>
            <a:picLocks noChangeAspect="1"/>
          </p:cNvPicPr>
          <p:nvPr/>
        </p:nvPicPr>
        <p:blipFill>
          <a:blip r:embed="rId3"/>
          <a:stretch>
            <a:fillRect/>
          </a:stretch>
        </p:blipFill>
        <p:spPr>
          <a:xfrm>
            <a:off x="636730" y="3459163"/>
            <a:ext cx="4711700" cy="2603500"/>
          </a:xfrm>
          <a:prstGeom prst="rect">
            <a:avLst/>
          </a:prstGeom>
        </p:spPr>
      </p:pic>
    </p:spTree>
    <p:extLst>
      <p:ext uri="{BB962C8B-B14F-4D97-AF65-F5344CB8AC3E}">
        <p14:creationId xmlns:p14="http://schemas.microsoft.com/office/powerpoint/2010/main" val="394358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b-NO" altLang="zh-CN" dirty="0"/>
              <a:t>5.4</a:t>
            </a:r>
            <a:r>
              <a:rPr lang="en-US" altLang="zh-CN" dirty="0"/>
              <a:t>.1</a:t>
            </a:r>
            <a:r>
              <a:rPr lang="zh-CN" altLang="en-US" dirty="0"/>
              <a:t>（续）</a:t>
            </a:r>
          </a:p>
        </p:txBody>
      </p:sp>
      <p:sp>
        <p:nvSpPr>
          <p:cNvPr id="3" name="内容占位符 2"/>
          <p:cNvSpPr>
            <a:spLocks noGrp="1"/>
          </p:cNvSpPr>
          <p:nvPr>
            <p:ph idx="1"/>
          </p:nvPr>
        </p:nvSpPr>
        <p:spPr/>
        <p:txBody>
          <a:bodyPr/>
          <a:lstStyle/>
          <a:p>
            <a:pPr>
              <a:lnSpc>
                <a:spcPct val="150000"/>
              </a:lnSpc>
            </a:pPr>
            <a:r>
              <a:rPr lang="zh-CN" altLang="en-US" dirty="0"/>
              <a:t>磁盘是一种</a:t>
            </a:r>
            <a:r>
              <a:rPr lang="zh-CN" altLang="en-US" dirty="0">
                <a:solidFill>
                  <a:srgbClr val="FF0000"/>
                </a:solidFill>
              </a:rPr>
              <a:t>直接</a:t>
            </a:r>
            <a:r>
              <a:rPr lang="en-US" altLang="zh-CN" dirty="0">
                <a:solidFill>
                  <a:srgbClr val="FF0000"/>
                </a:solidFill>
              </a:rPr>
              <a:t>(</a:t>
            </a:r>
            <a:r>
              <a:rPr lang="zh-CN" altLang="en-US" dirty="0">
                <a:solidFill>
                  <a:srgbClr val="FF0000"/>
                </a:solidFill>
              </a:rPr>
              <a:t>随机</a:t>
            </a:r>
            <a:r>
              <a:rPr lang="en-US" altLang="zh-CN" dirty="0">
                <a:solidFill>
                  <a:srgbClr val="FF0000"/>
                </a:solidFill>
              </a:rPr>
              <a:t>)</a:t>
            </a:r>
            <a:r>
              <a:rPr lang="zh-CN" altLang="en-US" dirty="0">
                <a:solidFill>
                  <a:srgbClr val="FF0000"/>
                </a:solidFill>
              </a:rPr>
              <a:t>存取存储设备</a:t>
            </a:r>
            <a:r>
              <a:rPr lang="zh-CN" altLang="en-US" dirty="0"/>
              <a:t>。每个物理记录有确定的位置和唯一的地址，存取任何一个物理块所需的时间几乎不依赖于此信息的位置</a:t>
            </a:r>
          </a:p>
          <a:p>
            <a:pPr>
              <a:lnSpc>
                <a:spcPct val="150000"/>
              </a:lnSpc>
            </a:pPr>
            <a:endParaRPr lang="zh-CN" altLang="en-US" dirty="0"/>
          </a:p>
        </p:txBody>
      </p:sp>
      <p:grpSp>
        <p:nvGrpSpPr>
          <p:cNvPr id="4" name="Group 5"/>
          <p:cNvGrpSpPr>
            <a:grpSpLocks/>
          </p:cNvGrpSpPr>
          <p:nvPr/>
        </p:nvGrpSpPr>
        <p:grpSpPr bwMode="auto">
          <a:xfrm>
            <a:off x="628650" y="3736296"/>
            <a:ext cx="6096000" cy="2971800"/>
            <a:chOff x="1056" y="2352"/>
            <a:chExt cx="3840" cy="1872"/>
          </a:xfrm>
        </p:grpSpPr>
        <p:sp>
          <p:nvSpPr>
            <p:cNvPr id="5" name="AutoShape 6"/>
            <p:cNvSpPr>
              <a:spLocks noChangeArrowheads="1"/>
            </p:cNvSpPr>
            <p:nvPr/>
          </p:nvSpPr>
          <p:spPr bwMode="auto">
            <a:xfrm>
              <a:off x="1056" y="3744"/>
              <a:ext cx="432" cy="240"/>
            </a:xfrm>
            <a:prstGeom prst="wedgeRoundRectCallout">
              <a:avLst>
                <a:gd name="adj1" fmla="val 128472"/>
                <a:gd name="adj2" fmla="val -40833"/>
                <a:gd name="adj3" fmla="val 16667"/>
              </a:avLst>
            </a:prstGeom>
            <a:solidFill>
              <a:schemeClr val="accent1"/>
            </a:solidFill>
            <a:ln w="9525">
              <a:solidFill>
                <a:schemeClr val="tx1"/>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ea typeface="隶书" panose="02010509060101010101" pitchFamily="49" charset="-122"/>
                </a:rPr>
                <a:t>盘片</a:t>
              </a:r>
            </a:p>
          </p:txBody>
        </p:sp>
        <p:grpSp>
          <p:nvGrpSpPr>
            <p:cNvPr id="6" name="Group 7"/>
            <p:cNvGrpSpPr>
              <a:grpSpLocks/>
            </p:cNvGrpSpPr>
            <p:nvPr/>
          </p:nvGrpSpPr>
          <p:grpSpPr bwMode="auto">
            <a:xfrm>
              <a:off x="1824" y="2640"/>
              <a:ext cx="2064" cy="1344"/>
              <a:chOff x="1824" y="2640"/>
              <a:chExt cx="2064" cy="1344"/>
            </a:xfrm>
          </p:grpSpPr>
          <p:sp>
            <p:nvSpPr>
              <p:cNvPr id="12" name="Oval 8"/>
              <p:cNvSpPr>
                <a:spLocks noChangeArrowheads="1"/>
              </p:cNvSpPr>
              <p:nvPr/>
            </p:nvSpPr>
            <p:spPr bwMode="auto">
              <a:xfrm>
                <a:off x="1824" y="2640"/>
                <a:ext cx="1651" cy="358"/>
              </a:xfrm>
              <a:prstGeom prst="ellipse">
                <a:avLst/>
              </a:prstGeom>
              <a:solidFill>
                <a:srgbClr val="FFFFFF"/>
              </a:solidFill>
              <a:ln w="9525">
                <a:solidFill>
                  <a:srgbClr val="000000"/>
                </a:solidFill>
                <a:round/>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Arial" panose="020B0604020202020204" pitchFamily="34" charset="0"/>
                  <a:ea typeface="华文行楷" panose="02010800040101010101" pitchFamily="2" charset="-122"/>
                </a:endParaRPr>
              </a:p>
            </p:txBody>
          </p:sp>
          <p:sp>
            <p:nvSpPr>
              <p:cNvPr id="13" name="Oval 9"/>
              <p:cNvSpPr>
                <a:spLocks noChangeArrowheads="1"/>
              </p:cNvSpPr>
              <p:nvPr/>
            </p:nvSpPr>
            <p:spPr bwMode="auto">
              <a:xfrm>
                <a:off x="2237" y="2730"/>
                <a:ext cx="825" cy="179"/>
              </a:xfrm>
              <a:prstGeom prst="ellipse">
                <a:avLst/>
              </a:prstGeom>
              <a:solidFill>
                <a:srgbClr val="FFFFFF"/>
              </a:solidFill>
              <a:ln w="9525">
                <a:solidFill>
                  <a:srgbClr val="000000"/>
                </a:solidFill>
                <a:round/>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Arial" panose="020B0604020202020204" pitchFamily="34" charset="0"/>
                  <a:ea typeface="华文行楷" panose="02010800040101010101" pitchFamily="2" charset="-122"/>
                </a:endParaRPr>
              </a:p>
            </p:txBody>
          </p:sp>
          <p:sp>
            <p:nvSpPr>
              <p:cNvPr id="14" name="Oval 10"/>
              <p:cNvSpPr>
                <a:spLocks noChangeArrowheads="1"/>
              </p:cNvSpPr>
              <p:nvPr/>
            </p:nvSpPr>
            <p:spPr bwMode="auto">
              <a:xfrm>
                <a:off x="1824" y="3088"/>
                <a:ext cx="1651" cy="358"/>
              </a:xfrm>
              <a:prstGeom prst="ellipse">
                <a:avLst/>
              </a:prstGeom>
              <a:solidFill>
                <a:srgbClr val="FFFFFF"/>
              </a:solidFill>
              <a:ln w="9525">
                <a:solidFill>
                  <a:srgbClr val="000000"/>
                </a:solidFill>
                <a:round/>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Arial" panose="020B0604020202020204" pitchFamily="34" charset="0"/>
                  <a:ea typeface="华文行楷" panose="02010800040101010101" pitchFamily="2" charset="-122"/>
                </a:endParaRPr>
              </a:p>
            </p:txBody>
          </p:sp>
          <p:sp>
            <p:nvSpPr>
              <p:cNvPr id="15" name="Oval 11"/>
              <p:cNvSpPr>
                <a:spLocks noChangeArrowheads="1"/>
              </p:cNvSpPr>
              <p:nvPr/>
            </p:nvSpPr>
            <p:spPr bwMode="auto">
              <a:xfrm>
                <a:off x="2237" y="3178"/>
                <a:ext cx="825" cy="179"/>
              </a:xfrm>
              <a:prstGeom prst="ellipse">
                <a:avLst/>
              </a:prstGeom>
              <a:solidFill>
                <a:srgbClr val="FFFFFF"/>
              </a:solidFill>
              <a:ln w="9525">
                <a:solidFill>
                  <a:srgbClr val="000000"/>
                </a:solidFill>
                <a:round/>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Arial" panose="020B0604020202020204" pitchFamily="34" charset="0"/>
                  <a:ea typeface="华文行楷" panose="02010800040101010101" pitchFamily="2" charset="-122"/>
                </a:endParaRPr>
              </a:p>
            </p:txBody>
          </p:sp>
          <p:sp>
            <p:nvSpPr>
              <p:cNvPr id="16" name="Oval 12"/>
              <p:cNvSpPr>
                <a:spLocks noChangeArrowheads="1"/>
              </p:cNvSpPr>
              <p:nvPr/>
            </p:nvSpPr>
            <p:spPr bwMode="auto">
              <a:xfrm>
                <a:off x="1824" y="3536"/>
                <a:ext cx="1651" cy="358"/>
              </a:xfrm>
              <a:prstGeom prst="ellipse">
                <a:avLst/>
              </a:prstGeom>
              <a:solidFill>
                <a:srgbClr val="FFFFFF"/>
              </a:solidFill>
              <a:ln w="9525">
                <a:solidFill>
                  <a:srgbClr val="000000"/>
                </a:solidFill>
                <a:round/>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Arial" panose="020B0604020202020204" pitchFamily="34" charset="0"/>
                  <a:ea typeface="华文行楷" panose="02010800040101010101" pitchFamily="2" charset="-122"/>
                </a:endParaRPr>
              </a:p>
            </p:txBody>
          </p:sp>
          <p:sp>
            <p:nvSpPr>
              <p:cNvPr id="17" name="Oval 13"/>
              <p:cNvSpPr>
                <a:spLocks noChangeArrowheads="1"/>
              </p:cNvSpPr>
              <p:nvPr/>
            </p:nvSpPr>
            <p:spPr bwMode="auto">
              <a:xfrm>
                <a:off x="2237" y="3626"/>
                <a:ext cx="825" cy="179"/>
              </a:xfrm>
              <a:prstGeom prst="ellipse">
                <a:avLst/>
              </a:prstGeom>
              <a:solidFill>
                <a:srgbClr val="FFFFFF"/>
              </a:solidFill>
              <a:ln w="9525">
                <a:solidFill>
                  <a:srgbClr val="000000"/>
                </a:solidFill>
                <a:round/>
                <a:headEnd/>
                <a:tailEnd/>
              </a:ln>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Arial" panose="020B0604020202020204" pitchFamily="34" charset="0"/>
                  <a:ea typeface="华文行楷" panose="02010800040101010101" pitchFamily="2" charset="-122"/>
                </a:endParaRPr>
              </a:p>
            </p:txBody>
          </p:sp>
          <p:sp>
            <p:nvSpPr>
              <p:cNvPr id="18" name="Line 14"/>
              <p:cNvSpPr>
                <a:spLocks noChangeShapeType="1"/>
              </p:cNvSpPr>
              <p:nvPr/>
            </p:nvSpPr>
            <p:spPr bwMode="auto">
              <a:xfrm>
                <a:off x="2650" y="2640"/>
                <a:ext cx="0" cy="134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5"/>
              <p:cNvSpPr>
                <a:spLocks noChangeShapeType="1"/>
              </p:cNvSpPr>
              <p:nvPr/>
            </p:nvSpPr>
            <p:spPr bwMode="auto">
              <a:xfrm>
                <a:off x="3062" y="2730"/>
                <a:ext cx="8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6"/>
              <p:cNvSpPr>
                <a:spLocks noChangeShapeType="1"/>
              </p:cNvSpPr>
              <p:nvPr/>
            </p:nvSpPr>
            <p:spPr bwMode="auto">
              <a:xfrm>
                <a:off x="3338" y="2909"/>
                <a:ext cx="5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7"/>
              <p:cNvSpPr>
                <a:spLocks noChangeShapeType="1"/>
              </p:cNvSpPr>
              <p:nvPr/>
            </p:nvSpPr>
            <p:spPr bwMode="auto">
              <a:xfrm>
                <a:off x="3062" y="3178"/>
                <a:ext cx="8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8"/>
              <p:cNvSpPr>
                <a:spLocks noChangeShapeType="1"/>
              </p:cNvSpPr>
              <p:nvPr/>
            </p:nvSpPr>
            <p:spPr bwMode="auto">
              <a:xfrm>
                <a:off x="3338" y="3357"/>
                <a:ext cx="5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9"/>
              <p:cNvSpPr>
                <a:spLocks noChangeShapeType="1"/>
              </p:cNvSpPr>
              <p:nvPr/>
            </p:nvSpPr>
            <p:spPr bwMode="auto">
              <a:xfrm>
                <a:off x="3062" y="3626"/>
                <a:ext cx="8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20"/>
              <p:cNvSpPr>
                <a:spLocks noChangeShapeType="1"/>
              </p:cNvSpPr>
              <p:nvPr/>
            </p:nvSpPr>
            <p:spPr bwMode="auto">
              <a:xfrm>
                <a:off x="3338" y="3805"/>
                <a:ext cx="5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1"/>
              <p:cNvSpPr>
                <a:spLocks noChangeShapeType="1"/>
              </p:cNvSpPr>
              <p:nvPr/>
            </p:nvSpPr>
            <p:spPr bwMode="auto">
              <a:xfrm>
                <a:off x="3072" y="2736"/>
                <a:ext cx="0" cy="8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2"/>
              <p:cNvSpPr>
                <a:spLocks noChangeShapeType="1"/>
              </p:cNvSpPr>
              <p:nvPr/>
            </p:nvSpPr>
            <p:spPr bwMode="auto">
              <a:xfrm>
                <a:off x="3062" y="3178"/>
                <a:ext cx="0" cy="8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3"/>
              <p:cNvSpPr>
                <a:spLocks noChangeShapeType="1"/>
              </p:cNvSpPr>
              <p:nvPr/>
            </p:nvSpPr>
            <p:spPr bwMode="auto">
              <a:xfrm>
                <a:off x="3062" y="3626"/>
                <a:ext cx="0" cy="8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4"/>
              <p:cNvSpPr>
                <a:spLocks noChangeShapeType="1"/>
              </p:cNvSpPr>
              <p:nvPr/>
            </p:nvSpPr>
            <p:spPr bwMode="auto">
              <a:xfrm>
                <a:off x="3888" y="2640"/>
                <a:ext cx="0" cy="125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5"/>
              <p:cNvSpPr>
                <a:spLocks noChangeShapeType="1"/>
              </p:cNvSpPr>
              <p:nvPr/>
            </p:nvSpPr>
            <p:spPr bwMode="auto">
              <a:xfrm>
                <a:off x="3072" y="2832"/>
                <a:ext cx="0" cy="89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6"/>
              <p:cNvSpPr>
                <a:spLocks noChangeShapeType="1"/>
              </p:cNvSpPr>
              <p:nvPr/>
            </p:nvSpPr>
            <p:spPr bwMode="auto">
              <a:xfrm>
                <a:off x="2237" y="2819"/>
                <a:ext cx="0" cy="89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Rectangle 27"/>
              <p:cNvSpPr>
                <a:spLocks noChangeArrowheads="1"/>
              </p:cNvSpPr>
              <p:nvPr/>
            </p:nvSpPr>
            <p:spPr bwMode="auto">
              <a:xfrm>
                <a:off x="2640" y="3264"/>
                <a:ext cx="23"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Arial" panose="020B0604020202020204" pitchFamily="34" charset="0"/>
                  <a:ea typeface="华文行楷" panose="02010800040101010101" pitchFamily="2" charset="-122"/>
                </a:endParaRPr>
              </a:p>
            </p:txBody>
          </p:sp>
          <p:sp>
            <p:nvSpPr>
              <p:cNvPr id="32" name="Rectangle 28"/>
              <p:cNvSpPr>
                <a:spLocks noChangeArrowheads="1"/>
              </p:cNvSpPr>
              <p:nvPr/>
            </p:nvSpPr>
            <p:spPr bwMode="auto">
              <a:xfrm>
                <a:off x="2640" y="3696"/>
                <a:ext cx="23"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Arial" panose="020B0604020202020204" pitchFamily="34" charset="0"/>
                  <a:ea typeface="华文行楷" panose="02010800040101010101" pitchFamily="2" charset="-122"/>
                </a:endParaRPr>
              </a:p>
            </p:txBody>
          </p:sp>
          <p:sp>
            <p:nvSpPr>
              <p:cNvPr id="33" name="Rectangle 29"/>
              <p:cNvSpPr>
                <a:spLocks noChangeArrowheads="1"/>
              </p:cNvSpPr>
              <p:nvPr/>
            </p:nvSpPr>
            <p:spPr bwMode="auto">
              <a:xfrm>
                <a:off x="2640" y="2832"/>
                <a:ext cx="25"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eaLnBrk="1" hangingPunct="1">
                  <a:spcBef>
                    <a:spcPct val="0"/>
                  </a:spcBef>
                  <a:buClrTx/>
                  <a:buSzTx/>
                  <a:buFontTx/>
                  <a:buNone/>
                </a:pPr>
                <a:endParaRPr lang="zh-CN" altLang="en-US" sz="3200">
                  <a:latin typeface="Arial" panose="020B0604020202020204" pitchFamily="34" charset="0"/>
                  <a:ea typeface="华文行楷" panose="02010800040101010101" pitchFamily="2" charset="-122"/>
                </a:endParaRPr>
              </a:p>
            </p:txBody>
          </p:sp>
        </p:grpSp>
        <p:sp>
          <p:nvSpPr>
            <p:cNvPr id="7" name="AutoShape 30"/>
            <p:cNvSpPr>
              <a:spLocks noChangeArrowheads="1"/>
            </p:cNvSpPr>
            <p:nvPr/>
          </p:nvSpPr>
          <p:spPr bwMode="auto">
            <a:xfrm>
              <a:off x="1488" y="2352"/>
              <a:ext cx="432" cy="240"/>
            </a:xfrm>
            <a:prstGeom prst="wedgeRoundRectCallout">
              <a:avLst>
                <a:gd name="adj1" fmla="val 144213"/>
                <a:gd name="adj2" fmla="val 121250"/>
                <a:gd name="adj3" fmla="val 16667"/>
              </a:avLst>
            </a:prstGeom>
            <a:solidFill>
              <a:schemeClr val="accent1"/>
            </a:solidFill>
            <a:ln w="9525">
              <a:solidFill>
                <a:schemeClr val="tx1"/>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ea typeface="隶书" panose="02010509060101010101" pitchFamily="49" charset="-122"/>
                </a:rPr>
                <a:t>磁道</a:t>
              </a:r>
            </a:p>
          </p:txBody>
        </p:sp>
        <p:sp>
          <p:nvSpPr>
            <p:cNvPr id="8" name="AutoShape 31"/>
            <p:cNvSpPr>
              <a:spLocks noChangeArrowheads="1"/>
            </p:cNvSpPr>
            <p:nvPr/>
          </p:nvSpPr>
          <p:spPr bwMode="auto">
            <a:xfrm>
              <a:off x="1776" y="3984"/>
              <a:ext cx="432" cy="240"/>
            </a:xfrm>
            <a:prstGeom prst="wedgeRoundRectCallout">
              <a:avLst>
                <a:gd name="adj1" fmla="val 138426"/>
                <a:gd name="adj2" fmla="val -57083"/>
                <a:gd name="adj3" fmla="val 16667"/>
              </a:avLst>
            </a:prstGeom>
            <a:solidFill>
              <a:schemeClr val="accent1"/>
            </a:solidFill>
            <a:ln w="9525">
              <a:solidFill>
                <a:schemeClr val="tx1"/>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ea typeface="隶书" panose="02010509060101010101" pitchFamily="49" charset="-122"/>
                </a:rPr>
                <a:t>轴</a:t>
              </a:r>
            </a:p>
          </p:txBody>
        </p:sp>
        <p:sp>
          <p:nvSpPr>
            <p:cNvPr id="9" name="AutoShape 32"/>
            <p:cNvSpPr>
              <a:spLocks noChangeArrowheads="1"/>
            </p:cNvSpPr>
            <p:nvPr/>
          </p:nvSpPr>
          <p:spPr bwMode="auto">
            <a:xfrm>
              <a:off x="2544" y="2352"/>
              <a:ext cx="432" cy="240"/>
            </a:xfrm>
            <a:prstGeom prst="wedgeRoundRectCallout">
              <a:avLst>
                <a:gd name="adj1" fmla="val 63657"/>
                <a:gd name="adj2" fmla="val 119167"/>
                <a:gd name="adj3" fmla="val 16667"/>
              </a:avLst>
            </a:prstGeom>
            <a:solidFill>
              <a:schemeClr val="accent1"/>
            </a:solidFill>
            <a:ln w="9525">
              <a:solidFill>
                <a:schemeClr val="tx1"/>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ea typeface="隶书" panose="02010509060101010101" pitchFamily="49" charset="-122"/>
                </a:rPr>
                <a:t>磁头</a:t>
              </a:r>
            </a:p>
          </p:txBody>
        </p:sp>
        <p:sp>
          <p:nvSpPr>
            <p:cNvPr id="10" name="AutoShape 33"/>
            <p:cNvSpPr>
              <a:spLocks noChangeArrowheads="1"/>
            </p:cNvSpPr>
            <p:nvPr/>
          </p:nvSpPr>
          <p:spPr bwMode="auto">
            <a:xfrm>
              <a:off x="4368" y="2400"/>
              <a:ext cx="528" cy="240"/>
            </a:xfrm>
            <a:prstGeom prst="wedgeRoundRectCallout">
              <a:avLst>
                <a:gd name="adj1" fmla="val -136176"/>
                <a:gd name="adj2" fmla="val 135417"/>
                <a:gd name="adj3" fmla="val 16667"/>
              </a:avLst>
            </a:prstGeom>
            <a:solidFill>
              <a:schemeClr val="accent1"/>
            </a:solidFill>
            <a:ln w="9525">
              <a:solidFill>
                <a:schemeClr val="tx1"/>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ea typeface="隶书" panose="02010509060101010101" pitchFamily="49" charset="-122"/>
                </a:rPr>
                <a:t>移动臂</a:t>
              </a:r>
            </a:p>
          </p:txBody>
        </p:sp>
        <p:sp>
          <p:nvSpPr>
            <p:cNvPr id="11" name="AutoShape 34"/>
            <p:cNvSpPr>
              <a:spLocks noChangeArrowheads="1"/>
            </p:cNvSpPr>
            <p:nvPr/>
          </p:nvSpPr>
          <p:spPr bwMode="auto">
            <a:xfrm>
              <a:off x="1152" y="2832"/>
              <a:ext cx="432" cy="240"/>
            </a:xfrm>
            <a:prstGeom prst="wedgeRoundRectCallout">
              <a:avLst>
                <a:gd name="adj1" fmla="val 197685"/>
                <a:gd name="adj2" fmla="val 39583"/>
                <a:gd name="adj3" fmla="val 16667"/>
              </a:avLst>
            </a:prstGeom>
            <a:solidFill>
              <a:schemeClr val="accent1"/>
            </a:solidFill>
            <a:ln w="9525">
              <a:solidFill>
                <a:schemeClr val="tx1"/>
              </a:solidFill>
              <a:miter lim="800000"/>
              <a:headEnd/>
              <a:tailEnd/>
            </a:ln>
          </p:spPr>
          <p:txBody>
            <a:bodyPr lIns="0" tIns="0" rIns="0" bIns="0"/>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kumimoji="1" lang="zh-CN" altLang="en-US" sz="2000" b="1">
                  <a:latin typeface="Times New Roman" panose="02020603050405020304" pitchFamily="18" charset="0"/>
                  <a:ea typeface="隶书" panose="02010509060101010101" pitchFamily="49" charset="-122"/>
                </a:rPr>
                <a:t>柱面</a:t>
              </a:r>
            </a:p>
          </p:txBody>
        </p:sp>
      </p:grpSp>
      <p:pic>
        <p:nvPicPr>
          <p:cNvPr id="34" name="Picture 33">
            <a:extLst>
              <a:ext uri="{FF2B5EF4-FFF2-40B4-BE49-F238E27FC236}">
                <a16:creationId xmlns:a16="http://schemas.microsoft.com/office/drawing/2014/main" id="{801BE1C4-FB1A-FA41-99F0-C5B80AFAD1B5}"/>
              </a:ext>
            </a:extLst>
          </p:cNvPr>
          <p:cNvPicPr>
            <a:picLocks noChangeAspect="1"/>
          </p:cNvPicPr>
          <p:nvPr/>
        </p:nvPicPr>
        <p:blipFill>
          <a:blip r:embed="rId3"/>
          <a:stretch>
            <a:fillRect/>
          </a:stretch>
        </p:blipFill>
        <p:spPr>
          <a:xfrm>
            <a:off x="3579140" y="3438122"/>
            <a:ext cx="5393410" cy="3269974"/>
          </a:xfrm>
          <a:prstGeom prst="rect">
            <a:avLst/>
          </a:prstGeom>
        </p:spPr>
      </p:pic>
    </p:spTree>
    <p:extLst>
      <p:ext uri="{BB962C8B-B14F-4D97-AF65-F5344CB8AC3E}">
        <p14:creationId xmlns:p14="http://schemas.microsoft.com/office/powerpoint/2010/main" val="6358473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ltLang="zh-CN" dirty="0"/>
              <a:t>5.4</a:t>
            </a:r>
            <a:r>
              <a:rPr lang="en-US" altLang="zh-CN" dirty="0"/>
              <a:t>.1</a:t>
            </a:r>
            <a:r>
              <a:rPr lang="zh-CN" altLang="en-US" dirty="0"/>
              <a:t>：直接存取存储设备</a:t>
            </a:r>
            <a:endParaRPr kumimoji="1" lang="zh-CN" altLang="en-US" dirty="0"/>
          </a:p>
        </p:txBody>
      </p:sp>
      <p:sp>
        <p:nvSpPr>
          <p:cNvPr id="3" name="Content Placeholder 2"/>
          <p:cNvSpPr>
            <a:spLocks noGrp="1"/>
          </p:cNvSpPr>
          <p:nvPr>
            <p:ph idx="1"/>
          </p:nvPr>
        </p:nvSpPr>
        <p:spPr/>
        <p:txBody>
          <a:bodyPr/>
          <a:lstStyle/>
          <a:p>
            <a:r>
              <a:rPr kumimoji="1" lang="zh-CN" altLang="en-US" dirty="0"/>
              <a:t>磁盘记录参数：</a:t>
            </a:r>
            <a:endParaRPr kumimoji="1" lang="en-US" altLang="zh-CN" dirty="0"/>
          </a:p>
          <a:p>
            <a:pPr lvl="1">
              <a:lnSpc>
                <a:spcPct val="150000"/>
              </a:lnSpc>
            </a:pPr>
            <a:r>
              <a:rPr lang="zh-CN" altLang="en-US" dirty="0">
                <a:solidFill>
                  <a:srgbClr val="FF0000"/>
                </a:solidFill>
              </a:rPr>
              <a:t>柱面号</a:t>
            </a:r>
            <a:r>
              <a:rPr lang="zh-CN" altLang="en-US" dirty="0"/>
              <a:t>：与磁道号等价</a:t>
            </a:r>
            <a:endParaRPr lang="en-US" altLang="zh-CN" dirty="0"/>
          </a:p>
          <a:p>
            <a:pPr lvl="1">
              <a:lnSpc>
                <a:spcPct val="150000"/>
              </a:lnSpc>
            </a:pPr>
            <a:r>
              <a:rPr lang="zh-CN" altLang="en-US" dirty="0">
                <a:solidFill>
                  <a:srgbClr val="FF0000"/>
                </a:solidFill>
              </a:rPr>
              <a:t>磁头号</a:t>
            </a:r>
            <a:r>
              <a:rPr lang="zh-CN" altLang="en-US" dirty="0"/>
              <a:t>：一般为</a:t>
            </a:r>
            <a:r>
              <a:rPr lang="en-US" altLang="zh-CN" dirty="0"/>
              <a:t>0</a:t>
            </a:r>
          </a:p>
          <a:p>
            <a:pPr lvl="1">
              <a:lnSpc>
                <a:spcPct val="150000"/>
              </a:lnSpc>
            </a:pPr>
            <a:r>
              <a:rPr lang="zh-CN" altLang="en-US" dirty="0">
                <a:solidFill>
                  <a:srgbClr val="FF0000"/>
                </a:solidFill>
              </a:rPr>
              <a:t>块号</a:t>
            </a:r>
            <a:r>
              <a:rPr lang="zh-CN" altLang="en-US" dirty="0"/>
              <a:t>：扇区号，磁盘中的最小</a:t>
            </a:r>
            <a:r>
              <a:rPr lang="zh-CN" altLang="en-US" dirty="0">
                <a:solidFill>
                  <a:srgbClr val="0070C0"/>
                </a:solidFill>
              </a:rPr>
              <a:t>物理</a:t>
            </a:r>
            <a:r>
              <a:rPr lang="zh-CN" altLang="en-US" dirty="0"/>
              <a:t>单位</a:t>
            </a:r>
            <a:endParaRPr lang="en-US" altLang="zh-CN" dirty="0"/>
          </a:p>
          <a:p>
            <a:pPr lvl="1"/>
            <a:endParaRPr kumimoji="1" lang="zh-CN" altLang="en-US" dirty="0"/>
          </a:p>
        </p:txBody>
      </p:sp>
      <p:sp>
        <p:nvSpPr>
          <p:cNvPr id="4" name="Rectangle 3"/>
          <p:cNvSpPr/>
          <p:nvPr/>
        </p:nvSpPr>
        <p:spPr>
          <a:xfrm>
            <a:off x="255319" y="4091499"/>
            <a:ext cx="8069284" cy="1200329"/>
          </a:xfrm>
          <a:prstGeom prst="rect">
            <a:avLst/>
          </a:prstGeom>
          <a:solidFill>
            <a:schemeClr val="bg2"/>
          </a:solidFill>
        </p:spPr>
        <p:txBody>
          <a:bodyPr wrap="square">
            <a:spAutoFit/>
          </a:bodyPr>
          <a:lstStyle/>
          <a:p>
            <a:pPr lvl="1">
              <a:lnSpc>
                <a:spcPct val="150000"/>
              </a:lnSpc>
            </a:pPr>
            <a:r>
              <a:rPr lang="zh-CN" altLang="en-US" sz="2400" b="1" dirty="0">
                <a:solidFill>
                  <a:schemeClr val="accent1">
                    <a:lumMod val="75000"/>
                  </a:schemeClr>
                </a:solidFill>
              </a:rPr>
              <a:t>簇：</a:t>
            </a:r>
            <a:r>
              <a:rPr lang="zh-CN" altLang="en-US" sz="2400" dirty="0"/>
              <a:t>操作系统进行文件存储管理的单位，由一个或多个扇区组成，是系统的</a:t>
            </a:r>
            <a:r>
              <a:rPr lang="zh-CN" altLang="en-US" sz="2400" dirty="0">
                <a:solidFill>
                  <a:srgbClr val="0070C0"/>
                </a:solidFill>
              </a:rPr>
              <a:t>逻辑</a:t>
            </a:r>
            <a:r>
              <a:rPr lang="zh-CN" altLang="en-US" sz="2400" dirty="0"/>
              <a:t>概念。</a:t>
            </a:r>
            <a:endParaRPr lang="en-US" altLang="zh-CN" sz="2400" dirty="0"/>
          </a:p>
        </p:txBody>
      </p:sp>
    </p:spTree>
    <p:extLst>
      <p:ext uri="{BB962C8B-B14F-4D97-AF65-F5344CB8AC3E}">
        <p14:creationId xmlns:p14="http://schemas.microsoft.com/office/powerpoint/2010/main" val="440336618"/>
      </p:ext>
    </p:extLst>
  </p:cSld>
  <p:clrMapOvr>
    <a:masterClrMapping/>
  </p:clrMapOvr>
</p:sld>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740DE533-3090-4C92-B8B7-636BEB643229}" vid="{4250B804-30A8-412C-8035-6C0CD589D03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操作系统模板</Template>
  <TotalTime>1426</TotalTime>
  <Words>8143</Words>
  <Application>Microsoft Macintosh PowerPoint</Application>
  <PresentationFormat>On-screen Show (4:3)</PresentationFormat>
  <Paragraphs>1137</Paragraphs>
  <Slides>140</Slides>
  <Notes>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140</vt:i4>
      </vt:variant>
    </vt:vector>
  </HeadingPairs>
  <TitlesOfParts>
    <vt:vector size="154" baseType="lpstr">
      <vt:lpstr>DengXian</vt:lpstr>
      <vt:lpstr>DengXian</vt:lpstr>
      <vt:lpstr>隶书</vt:lpstr>
      <vt:lpstr>黑体</vt:lpstr>
      <vt:lpstr>宋体</vt:lpstr>
      <vt:lpstr>华文行楷</vt:lpstr>
      <vt:lpstr>华文新魏</vt:lpstr>
      <vt:lpstr>华文中宋</vt:lpstr>
      <vt:lpstr>Arial</vt:lpstr>
      <vt:lpstr>Calibri</vt:lpstr>
      <vt:lpstr>Times New Roman</vt:lpstr>
      <vt:lpstr>Wingdings</vt:lpstr>
      <vt:lpstr>Office 主题​​</vt:lpstr>
      <vt:lpstr>VISIO</vt:lpstr>
      <vt:lpstr>第五章 设备管理</vt:lpstr>
      <vt:lpstr>本章要点</vt:lpstr>
      <vt:lpstr>5.0 引言</vt:lpstr>
      <vt:lpstr>5.0 引言（续）</vt:lpstr>
      <vt:lpstr>5.1 I/O 硬件原理</vt:lpstr>
      <vt:lpstr>PowerPoint Presentation</vt:lpstr>
      <vt:lpstr>5.1.1 I/O系统</vt:lpstr>
      <vt:lpstr>5.1.1：分类</vt:lpstr>
      <vt:lpstr>5.1.1：分类（续）</vt:lpstr>
      <vt:lpstr>PowerPoint Presentation</vt:lpstr>
      <vt:lpstr>5.1.2 I/O控制方式</vt:lpstr>
      <vt:lpstr>5.1.2 轮询方式</vt:lpstr>
      <vt:lpstr>5.1.2：轮询过程</vt:lpstr>
      <vt:lpstr>5.1.2：轮询过程</vt:lpstr>
      <vt:lpstr>5.1.2：轮询过程</vt:lpstr>
      <vt:lpstr>5.1.2：轮询指令</vt:lpstr>
      <vt:lpstr>5.1.2：轮询的弊端</vt:lpstr>
      <vt:lpstr>5.1.2：中断方式</vt:lpstr>
      <vt:lpstr>5.1.2：中断过程</vt:lpstr>
      <vt:lpstr>5.1.2：中断过程</vt:lpstr>
      <vt:lpstr>5.1.2：中断过程</vt:lpstr>
      <vt:lpstr>5.1.2：中断过程（续)</vt:lpstr>
      <vt:lpstr>5.1.2：中断过程（续)</vt:lpstr>
      <vt:lpstr>5.1.2：中断过程（续)</vt:lpstr>
      <vt:lpstr>5.1.2：中断方式的优势</vt:lpstr>
      <vt:lpstr>5.1.2：中断方式的缺陷</vt:lpstr>
      <vt:lpstr>5.1.2：DMA方式</vt:lpstr>
      <vt:lpstr>5.1.2：DMA方式</vt:lpstr>
      <vt:lpstr>5.1.2：DMA控制器</vt:lpstr>
      <vt:lpstr>5.1.2：DMA 过程</vt:lpstr>
      <vt:lpstr>5.1.2：通道方式</vt:lpstr>
      <vt:lpstr>5.1.2：通道方式</vt:lpstr>
      <vt:lpstr>5.1.2：通道I/O过程</vt:lpstr>
      <vt:lpstr>PowerPoint Presentation</vt:lpstr>
      <vt:lpstr>PowerPoint Presentation</vt:lpstr>
      <vt:lpstr>PowerPoint Presentation</vt:lpstr>
      <vt:lpstr>PowerPoint Presentation</vt:lpstr>
      <vt:lpstr>5.1.2：通道类型（1）</vt:lpstr>
      <vt:lpstr>5.1.2：通道类型（2）</vt:lpstr>
      <vt:lpstr>5.1.2：通道类型（3）</vt:lpstr>
      <vt:lpstr>PowerPoint Presentation</vt:lpstr>
      <vt:lpstr>5.1.3 设备控制器</vt:lpstr>
      <vt:lpstr>5.1.3（续）</vt:lpstr>
      <vt:lpstr>5.1.3：设备控制器组成</vt:lpstr>
      <vt:lpstr>5.1.3：接口部分结构</vt:lpstr>
      <vt:lpstr>5.1.3：设备控制器功能</vt:lpstr>
      <vt:lpstr>5.2 I/O 软件原理</vt:lpstr>
      <vt:lpstr>PowerPoint Presentation</vt:lpstr>
      <vt:lpstr>5.2.1 I/O软件设计目标、原则</vt:lpstr>
      <vt:lpstr>5.2.1：I/O软件组织层次</vt:lpstr>
      <vt:lpstr>PowerPoint Presentation</vt:lpstr>
      <vt:lpstr>PowerPoint Presentation</vt:lpstr>
      <vt:lpstr>5.2.2 I/O中断处理程序</vt:lpstr>
      <vt:lpstr>5.2.2 处理原则</vt:lpstr>
      <vt:lpstr>PowerPoint Presentation</vt:lpstr>
      <vt:lpstr>5.2.3 设备驱动程序</vt:lpstr>
      <vt:lpstr>5.2.3：程序功能</vt:lpstr>
      <vt:lpstr>5.2.3：处理过程</vt:lpstr>
      <vt:lpstr>5.2.3：程序后程</vt:lpstr>
      <vt:lpstr>PowerPoint Presentation</vt:lpstr>
      <vt:lpstr>5.2.4：独立于设备的I/O软件</vt:lpstr>
      <vt:lpstr>5.2.4（1）设备命名和设备保护</vt:lpstr>
      <vt:lpstr>5.2.4（2）：与设备无关的块尺寸</vt:lpstr>
      <vt:lpstr>5.2.4（3）：缓冲技术</vt:lpstr>
      <vt:lpstr>5.2.4（3）：缓冲技术</vt:lpstr>
      <vt:lpstr>5.2.4（4）：设备分配</vt:lpstr>
      <vt:lpstr>5.2.4（4）：设备状态跟踪</vt:lpstr>
      <vt:lpstr>5.2.4（5）：错误处理和报告</vt:lpstr>
      <vt:lpstr>PowerPoint Presentation</vt:lpstr>
      <vt:lpstr>5.2.5 用户空间的I/O软件</vt:lpstr>
      <vt:lpstr>5.2.5（1） 库函数</vt:lpstr>
      <vt:lpstr>5.2.5（2）SPOOLing</vt:lpstr>
      <vt:lpstr>5.2：小结</vt:lpstr>
      <vt:lpstr>5.2：小结</vt:lpstr>
      <vt:lpstr>5.2：小结</vt:lpstr>
      <vt:lpstr>5.4 缓冲技术</vt:lpstr>
      <vt:lpstr>5.4：引入缓冲技术的目的</vt:lpstr>
      <vt:lpstr>5.3：缓冲技术实现基本思想</vt:lpstr>
      <vt:lpstr>5.3：缓冲技术实现基本思想</vt:lpstr>
      <vt:lpstr>PowerPoint Presentation</vt:lpstr>
      <vt:lpstr>5.3.1 单缓冲</vt:lpstr>
      <vt:lpstr>5.3.1 单缓冲</vt:lpstr>
      <vt:lpstr>5.3.1 单缓冲</vt:lpstr>
      <vt:lpstr>PowerPoint Presentation</vt:lpstr>
      <vt:lpstr>5.3.2 双缓冲</vt:lpstr>
      <vt:lpstr>PowerPoint Presentation</vt:lpstr>
      <vt:lpstr>5.3.3 多缓冲</vt:lpstr>
      <vt:lpstr>PowerPoint Presentation</vt:lpstr>
      <vt:lpstr>5.3.3 缓冲区高速缓存</vt:lpstr>
      <vt:lpstr>5.3.3 缓冲区高速缓存</vt:lpstr>
      <vt:lpstr>5.4 驱动调度技术</vt:lpstr>
      <vt:lpstr>5.4 驱动调度技术</vt:lpstr>
      <vt:lpstr>5.4（续）</vt:lpstr>
      <vt:lpstr>PowerPoint Presentation</vt:lpstr>
      <vt:lpstr>5.4.1 存储设备的物理结构</vt:lpstr>
      <vt:lpstr>5.4.1 存储设备的物理结构</vt:lpstr>
      <vt:lpstr>5.4.1 存储设备的物理结构</vt:lpstr>
      <vt:lpstr>5.4.1（续）</vt:lpstr>
      <vt:lpstr>5.4.1：直接存取存储设备</vt:lpstr>
      <vt:lpstr>5.4.1：直接存取存储设备</vt:lpstr>
      <vt:lpstr>PowerPoint Presentation</vt:lpstr>
      <vt:lpstr>5.4.2  循环排序</vt:lpstr>
      <vt:lpstr>5.4.2  循环排序</vt:lpstr>
      <vt:lpstr>5.4.2  循环排序</vt:lpstr>
      <vt:lpstr>5.4.2  循环排序</vt:lpstr>
      <vt:lpstr>5.4.2  循环排序</vt:lpstr>
      <vt:lpstr>PowerPoint Presentation</vt:lpstr>
      <vt:lpstr>5.4.3 优化分布</vt:lpstr>
      <vt:lpstr>5.4.3 优化分布</vt:lpstr>
      <vt:lpstr>5.4.3 优化分布</vt:lpstr>
      <vt:lpstr>5.4.3 优化分布</vt:lpstr>
      <vt:lpstr>5.4.3 优化分布</vt:lpstr>
      <vt:lpstr>PowerPoint Presentation</vt:lpstr>
      <vt:lpstr>5.4.* 交替地址</vt:lpstr>
      <vt:lpstr>PowerPoint Presentation</vt:lpstr>
      <vt:lpstr>5.4.4 搜查定位</vt:lpstr>
      <vt:lpstr>5.4.4：移臂调度策略</vt:lpstr>
      <vt:lpstr>5.4.4（1）：先来先服务</vt:lpstr>
      <vt:lpstr>5.4.4（2）：最短查找时间</vt:lpstr>
      <vt:lpstr>5.4.4（3）：电梯调度</vt:lpstr>
      <vt:lpstr>5.4.4（3）：电梯调度</vt:lpstr>
      <vt:lpstr>5.4.4（4）：循环扫描</vt:lpstr>
      <vt:lpstr>5.4.4（5）：分步扫描</vt:lpstr>
      <vt:lpstr>PowerPoint Presentation</vt:lpstr>
      <vt:lpstr>5.4.5  独立磁盘冗余阵列</vt:lpstr>
      <vt:lpstr>5.4.5：RAID 0</vt:lpstr>
      <vt:lpstr>PowerPoint Presentation</vt:lpstr>
      <vt:lpstr>5.4.5：RAID 1</vt:lpstr>
      <vt:lpstr>PowerPoint Presentation</vt:lpstr>
      <vt:lpstr>5.4.5：RAID 2</vt:lpstr>
      <vt:lpstr>5.4.5：RAID 2</vt:lpstr>
      <vt:lpstr>5.4.5：RAID 3</vt:lpstr>
      <vt:lpstr>5.4.5：RAID 3</vt:lpstr>
      <vt:lpstr>5.4.5：RAID 4</vt:lpstr>
      <vt:lpstr>5.4.5：RAID 4</vt:lpstr>
      <vt:lpstr>5.4.5：RAID 5</vt:lpstr>
      <vt:lpstr>5.4.5：RAID 5</vt:lpstr>
      <vt:lpstr>PowerPoint Presentation</vt:lpstr>
      <vt:lpstr>5.4.6 提高磁盘I/O速度的方法</vt:lpstr>
      <vt:lpstr>作业 </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设备管理</dc:title>
  <dc:creator>陆佳民</dc:creator>
  <cp:lastModifiedBy>陆佳民</cp:lastModifiedBy>
  <cp:revision>293</cp:revision>
  <cp:lastPrinted>2015-12-15T15:36:32Z</cp:lastPrinted>
  <dcterms:created xsi:type="dcterms:W3CDTF">2015-12-08T02:33:50Z</dcterms:created>
  <dcterms:modified xsi:type="dcterms:W3CDTF">2018-03-27T04:40:46Z</dcterms:modified>
</cp:coreProperties>
</file>