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9"/>
  </p:notesMasterIdLst>
  <p:sldIdLst>
    <p:sldId id="257" r:id="rId2"/>
    <p:sldId id="412" r:id="rId3"/>
    <p:sldId id="413" r:id="rId4"/>
    <p:sldId id="414" r:id="rId5"/>
    <p:sldId id="261" r:id="rId6"/>
    <p:sldId id="262" r:id="rId7"/>
    <p:sldId id="420" r:id="rId8"/>
    <p:sldId id="415" r:id="rId9"/>
    <p:sldId id="421" r:id="rId10"/>
    <p:sldId id="416" r:id="rId11"/>
    <p:sldId id="423" r:id="rId12"/>
    <p:sldId id="424" r:id="rId13"/>
    <p:sldId id="417" r:id="rId14"/>
    <p:sldId id="425" r:id="rId15"/>
    <p:sldId id="426" r:id="rId16"/>
    <p:sldId id="427" r:id="rId17"/>
    <p:sldId id="429" r:id="rId18"/>
    <p:sldId id="430" r:id="rId19"/>
    <p:sldId id="428" r:id="rId20"/>
    <p:sldId id="431" r:id="rId21"/>
    <p:sldId id="433" r:id="rId22"/>
    <p:sldId id="434" r:id="rId23"/>
    <p:sldId id="418" r:id="rId24"/>
    <p:sldId id="435" r:id="rId25"/>
    <p:sldId id="436" r:id="rId26"/>
    <p:sldId id="419" r:id="rId27"/>
    <p:sldId id="437" r:id="rId28"/>
    <p:sldId id="438" r:id="rId29"/>
    <p:sldId id="439" r:id="rId30"/>
    <p:sldId id="440" r:id="rId31"/>
    <p:sldId id="446" r:id="rId32"/>
    <p:sldId id="441" r:id="rId33"/>
    <p:sldId id="442" r:id="rId34"/>
    <p:sldId id="443" r:id="rId35"/>
    <p:sldId id="444" r:id="rId36"/>
    <p:sldId id="445" r:id="rId37"/>
    <p:sldId id="447" r:id="rId38"/>
    <p:sldId id="449" r:id="rId39"/>
    <p:sldId id="450" r:id="rId40"/>
    <p:sldId id="451" r:id="rId41"/>
    <p:sldId id="452" r:id="rId42"/>
    <p:sldId id="453" r:id="rId43"/>
    <p:sldId id="454" r:id="rId44"/>
    <p:sldId id="455" r:id="rId45"/>
    <p:sldId id="456" r:id="rId46"/>
    <p:sldId id="457" r:id="rId47"/>
    <p:sldId id="458" r:id="rId48"/>
    <p:sldId id="448" r:id="rId49"/>
    <p:sldId id="462" r:id="rId50"/>
    <p:sldId id="459" r:id="rId51"/>
    <p:sldId id="461" r:id="rId52"/>
    <p:sldId id="463" r:id="rId53"/>
    <p:sldId id="464" r:id="rId54"/>
    <p:sldId id="467" r:id="rId55"/>
    <p:sldId id="468" r:id="rId56"/>
    <p:sldId id="465" r:id="rId57"/>
    <p:sldId id="469" r:id="rId58"/>
    <p:sldId id="470" r:id="rId59"/>
    <p:sldId id="471" r:id="rId60"/>
    <p:sldId id="472" r:id="rId61"/>
    <p:sldId id="473" r:id="rId62"/>
    <p:sldId id="474" r:id="rId63"/>
    <p:sldId id="466" r:id="rId64"/>
    <p:sldId id="475" r:id="rId65"/>
    <p:sldId id="476" r:id="rId66"/>
    <p:sldId id="477" r:id="rId67"/>
    <p:sldId id="478" r:id="rId68"/>
    <p:sldId id="479" r:id="rId69"/>
    <p:sldId id="480" r:id="rId70"/>
    <p:sldId id="481" r:id="rId71"/>
    <p:sldId id="482" r:id="rId72"/>
    <p:sldId id="483" r:id="rId73"/>
    <p:sldId id="485" r:id="rId74"/>
    <p:sldId id="486" r:id="rId75"/>
    <p:sldId id="488" r:id="rId76"/>
    <p:sldId id="487" r:id="rId77"/>
    <p:sldId id="489" r:id="rId78"/>
    <p:sldId id="490" r:id="rId79"/>
    <p:sldId id="494" r:id="rId80"/>
    <p:sldId id="495" r:id="rId81"/>
    <p:sldId id="503" r:id="rId82"/>
    <p:sldId id="504" r:id="rId83"/>
    <p:sldId id="505" r:id="rId84"/>
    <p:sldId id="506" r:id="rId85"/>
    <p:sldId id="507" r:id="rId86"/>
    <p:sldId id="508" r:id="rId87"/>
    <p:sldId id="509" r:id="rId88"/>
    <p:sldId id="510" r:id="rId89"/>
    <p:sldId id="528" r:id="rId90"/>
    <p:sldId id="511" r:id="rId91"/>
    <p:sldId id="512" r:id="rId92"/>
    <p:sldId id="513" r:id="rId93"/>
    <p:sldId id="516" r:id="rId94"/>
    <p:sldId id="517" r:id="rId95"/>
    <p:sldId id="518" r:id="rId96"/>
    <p:sldId id="519" r:id="rId97"/>
    <p:sldId id="520" r:id="rId98"/>
    <p:sldId id="521" r:id="rId99"/>
    <p:sldId id="522" r:id="rId100"/>
    <p:sldId id="523" r:id="rId101"/>
    <p:sldId id="524" r:id="rId102"/>
    <p:sldId id="525" r:id="rId103"/>
    <p:sldId id="526" r:id="rId104"/>
    <p:sldId id="527" r:id="rId105"/>
    <p:sldId id="497" r:id="rId106"/>
    <p:sldId id="529" r:id="rId107"/>
    <p:sldId id="530" r:id="rId108"/>
    <p:sldId id="531" r:id="rId109"/>
    <p:sldId id="498" r:id="rId110"/>
    <p:sldId id="532" r:id="rId111"/>
    <p:sldId id="533" r:id="rId112"/>
    <p:sldId id="534" r:id="rId113"/>
    <p:sldId id="535" r:id="rId114"/>
    <p:sldId id="536" r:id="rId115"/>
    <p:sldId id="537" r:id="rId116"/>
    <p:sldId id="544" r:id="rId117"/>
    <p:sldId id="545" r:id="rId118"/>
    <p:sldId id="500" r:id="rId119"/>
    <p:sldId id="538" r:id="rId120"/>
    <p:sldId id="501" r:id="rId121"/>
    <p:sldId id="539" r:id="rId122"/>
    <p:sldId id="502" r:id="rId123"/>
    <p:sldId id="540" r:id="rId124"/>
    <p:sldId id="541" r:id="rId125"/>
    <p:sldId id="542" r:id="rId126"/>
    <p:sldId id="422" r:id="rId127"/>
    <p:sldId id="543" r:id="rId1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D6FF"/>
    <a:srgbClr val="D6898D"/>
    <a:srgbClr val="006600"/>
    <a:srgbClr val="C3370B"/>
    <a:srgbClr val="AD2025"/>
    <a:srgbClr val="2D2F45"/>
    <a:srgbClr val="EA93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31" autoAdjust="0"/>
    <p:restoredTop sz="91544"/>
  </p:normalViewPr>
  <p:slideViewPr>
    <p:cSldViewPr snapToGrid="0">
      <p:cViewPr>
        <p:scale>
          <a:sx n="160" d="100"/>
          <a:sy n="160" d="100"/>
        </p:scale>
        <p:origin x="-8"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presProps" Target="presProps.xml"/><Relationship Id="rId131" Type="http://schemas.openxmlformats.org/officeDocument/2006/relationships/viewProps" Target="viewProps.xml"/><Relationship Id="rId132" Type="http://schemas.openxmlformats.org/officeDocument/2006/relationships/theme" Target="theme/theme1.xml"/><Relationship Id="rId13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A007A9-070C-4D64-AB30-0FE0AF2C10E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771A541C-BCD0-42F8-BD0D-F114FE259AC0}">
      <dgm:prSet phldrT="[文本]" custT="1"/>
      <dgm:spPr/>
      <dgm:t>
        <a:bodyPr/>
        <a:lstStyle/>
        <a:p>
          <a:r>
            <a:rPr lang="zh-CN" altLang="en-US" sz="1800" dirty="0" smtClean="0">
              <a:latin typeface="黑体" panose="02010609060101010101" pitchFamily="49" charset="-122"/>
              <a:ea typeface="黑体" panose="02010609060101010101" pitchFamily="49" charset="-122"/>
            </a:rPr>
            <a:t>文件</a:t>
          </a:r>
          <a:endParaRPr lang="zh-CN" altLang="en-US" sz="1800" dirty="0">
            <a:latin typeface="黑体" panose="02010609060101010101" pitchFamily="49" charset="-122"/>
            <a:ea typeface="黑体" panose="02010609060101010101" pitchFamily="49" charset="-122"/>
          </a:endParaRPr>
        </a:p>
      </dgm:t>
    </dgm:pt>
    <dgm:pt modelId="{50BAA561-B9ED-431C-BF8C-0BAE5FC3A78A}" type="parTrans" cxnId="{79DD1B40-309F-4D2E-850A-998AA4EB1722}">
      <dgm:prSet/>
      <dgm:spPr/>
      <dgm:t>
        <a:bodyPr/>
        <a:lstStyle/>
        <a:p>
          <a:endParaRPr lang="zh-CN" altLang="en-US" sz="1800">
            <a:latin typeface="黑体" panose="02010609060101010101" pitchFamily="49" charset="-122"/>
            <a:ea typeface="黑体" panose="02010609060101010101" pitchFamily="49" charset="-122"/>
          </a:endParaRPr>
        </a:p>
      </dgm:t>
    </dgm:pt>
    <dgm:pt modelId="{8EE3EA24-145E-47AD-8BB5-3E6C79554745}" type="sibTrans" cxnId="{79DD1B40-309F-4D2E-850A-998AA4EB1722}">
      <dgm:prSet/>
      <dgm:spPr/>
      <dgm:t>
        <a:bodyPr/>
        <a:lstStyle/>
        <a:p>
          <a:endParaRPr lang="zh-CN" altLang="en-US" sz="1800">
            <a:latin typeface="黑体" panose="02010609060101010101" pitchFamily="49" charset="-122"/>
            <a:ea typeface="黑体" panose="02010609060101010101" pitchFamily="49" charset="-122"/>
          </a:endParaRPr>
        </a:p>
      </dgm:t>
    </dgm:pt>
    <dgm:pt modelId="{B5D1B62C-C12D-404D-A621-260558ECEA18}">
      <dgm:prSet phldrT="[文本]" custT="1"/>
      <dgm:spPr/>
      <dgm:t>
        <a:bodyPr/>
        <a:lstStyle/>
        <a:p>
          <a:r>
            <a:rPr lang="zh-CN" altLang="en-US" sz="1800" dirty="0" smtClean="0">
              <a:latin typeface="黑体" panose="02010609060101010101" pitchFamily="49" charset="-122"/>
              <a:ea typeface="黑体" panose="02010609060101010101" pitchFamily="49" charset="-122"/>
            </a:rPr>
            <a:t>文件目录</a:t>
          </a:r>
          <a:endParaRPr lang="zh-CN" altLang="en-US" sz="1800" dirty="0">
            <a:latin typeface="黑体" panose="02010609060101010101" pitchFamily="49" charset="-122"/>
            <a:ea typeface="黑体" panose="02010609060101010101" pitchFamily="49" charset="-122"/>
          </a:endParaRPr>
        </a:p>
      </dgm:t>
    </dgm:pt>
    <dgm:pt modelId="{73FB4204-B4C7-4DEE-A6DB-A5ECAF1DC0DB}" type="parTrans" cxnId="{BF726B27-8939-4067-94E0-914A678AFE8E}">
      <dgm:prSet/>
      <dgm:spPr/>
      <dgm:t>
        <a:bodyPr/>
        <a:lstStyle/>
        <a:p>
          <a:endParaRPr lang="zh-CN" altLang="en-US" sz="1800">
            <a:latin typeface="黑体" panose="02010609060101010101" pitchFamily="49" charset="-122"/>
            <a:ea typeface="黑体" panose="02010609060101010101" pitchFamily="49" charset="-122"/>
          </a:endParaRPr>
        </a:p>
      </dgm:t>
    </dgm:pt>
    <dgm:pt modelId="{02CF7FFB-E4C9-4ADF-AF9A-1C1188DBF34E}" type="sibTrans" cxnId="{BF726B27-8939-4067-94E0-914A678AFE8E}">
      <dgm:prSet/>
      <dgm:spPr/>
      <dgm:t>
        <a:bodyPr/>
        <a:lstStyle/>
        <a:p>
          <a:endParaRPr lang="zh-CN" altLang="en-US" sz="1800">
            <a:latin typeface="黑体" panose="02010609060101010101" pitchFamily="49" charset="-122"/>
            <a:ea typeface="黑体" panose="02010609060101010101" pitchFamily="49" charset="-122"/>
          </a:endParaRPr>
        </a:p>
      </dgm:t>
    </dgm:pt>
    <dgm:pt modelId="{914B9C13-D3F8-4C93-BBBD-353ABA32DB48}">
      <dgm:prSet phldrT="[文本]" custT="1"/>
      <dgm:spPr/>
      <dgm:t>
        <a:bodyPr/>
        <a:lstStyle/>
        <a:p>
          <a:r>
            <a:rPr lang="zh-CN" altLang="en-US" sz="1800" dirty="0" smtClean="0">
              <a:latin typeface="黑体" panose="02010609060101010101" pitchFamily="49" charset="-122"/>
              <a:ea typeface="黑体" panose="02010609060101010101" pitchFamily="49" charset="-122"/>
            </a:rPr>
            <a:t>文件组织与数据存储</a:t>
          </a:r>
          <a:endParaRPr lang="zh-CN" altLang="en-US" sz="1800" dirty="0">
            <a:latin typeface="黑体" panose="02010609060101010101" pitchFamily="49" charset="-122"/>
            <a:ea typeface="黑体" panose="02010609060101010101" pitchFamily="49" charset="-122"/>
          </a:endParaRPr>
        </a:p>
      </dgm:t>
    </dgm:pt>
    <dgm:pt modelId="{EFFAE29E-D17A-4F26-AE7E-95C8E7A2E1B3}" type="parTrans" cxnId="{0AA0D0A3-C9B5-41E4-877C-D72E7BA0D9EB}">
      <dgm:prSet/>
      <dgm:spPr/>
      <dgm:t>
        <a:bodyPr/>
        <a:lstStyle/>
        <a:p>
          <a:endParaRPr lang="zh-CN" altLang="en-US" sz="1800">
            <a:latin typeface="黑体" panose="02010609060101010101" pitchFamily="49" charset="-122"/>
            <a:ea typeface="黑体" panose="02010609060101010101" pitchFamily="49" charset="-122"/>
          </a:endParaRPr>
        </a:p>
      </dgm:t>
    </dgm:pt>
    <dgm:pt modelId="{1CA67316-7723-4976-8AE7-351A08BB4E32}" type="sibTrans" cxnId="{0AA0D0A3-C9B5-41E4-877C-D72E7BA0D9EB}">
      <dgm:prSet/>
      <dgm:spPr/>
      <dgm:t>
        <a:bodyPr/>
        <a:lstStyle/>
        <a:p>
          <a:endParaRPr lang="zh-CN" altLang="en-US" sz="1800">
            <a:latin typeface="黑体" panose="02010609060101010101" pitchFamily="49" charset="-122"/>
            <a:ea typeface="黑体" panose="02010609060101010101" pitchFamily="49" charset="-122"/>
          </a:endParaRPr>
        </a:p>
      </dgm:t>
    </dgm:pt>
    <dgm:pt modelId="{B6C69590-03F2-42E1-907F-CD35AF36F5D0}">
      <dgm:prSet phldrT="[文本]" custT="1"/>
      <dgm:spPr/>
      <dgm:t>
        <a:bodyPr/>
        <a:lstStyle/>
        <a:p>
          <a:r>
            <a:rPr lang="zh-CN" altLang="en-US" sz="1800" dirty="0" smtClean="0">
              <a:latin typeface="黑体" panose="02010609060101010101" pitchFamily="49" charset="-122"/>
              <a:ea typeface="黑体" panose="02010609060101010101" pitchFamily="49" charset="-122"/>
            </a:rPr>
            <a:t>文件系统其他功能的实现</a:t>
          </a:r>
          <a:endParaRPr lang="zh-CN" altLang="en-US" sz="1800" dirty="0">
            <a:latin typeface="黑体" panose="02010609060101010101" pitchFamily="49" charset="-122"/>
            <a:ea typeface="黑体" panose="02010609060101010101" pitchFamily="49" charset="-122"/>
          </a:endParaRPr>
        </a:p>
      </dgm:t>
    </dgm:pt>
    <dgm:pt modelId="{C394BBD0-8B29-4721-8150-3C1AF9F9D2E9}" type="parTrans" cxnId="{D3FDEA23-2A54-43B8-B32C-579F7B78B2B7}">
      <dgm:prSet/>
      <dgm:spPr/>
      <dgm:t>
        <a:bodyPr/>
        <a:lstStyle/>
        <a:p>
          <a:endParaRPr lang="zh-CN" altLang="en-US" sz="1800">
            <a:latin typeface="黑体" panose="02010609060101010101" pitchFamily="49" charset="-122"/>
            <a:ea typeface="黑体" panose="02010609060101010101" pitchFamily="49" charset="-122"/>
          </a:endParaRPr>
        </a:p>
      </dgm:t>
    </dgm:pt>
    <dgm:pt modelId="{737BCA34-B051-4AC4-A19D-DCD74DE90D8D}" type="sibTrans" cxnId="{D3FDEA23-2A54-43B8-B32C-579F7B78B2B7}">
      <dgm:prSet/>
      <dgm:spPr/>
      <dgm:t>
        <a:bodyPr/>
        <a:lstStyle/>
        <a:p>
          <a:endParaRPr lang="zh-CN" altLang="en-US" sz="1800">
            <a:latin typeface="黑体" panose="02010609060101010101" pitchFamily="49" charset="-122"/>
            <a:ea typeface="黑体" panose="02010609060101010101" pitchFamily="49" charset="-122"/>
          </a:endParaRPr>
        </a:p>
      </dgm:t>
    </dgm:pt>
    <dgm:pt modelId="{64D883D7-6F40-407D-A162-8CA4538E1131}" type="pres">
      <dgm:prSet presAssocID="{BAA007A9-070C-4D64-AB30-0FE0AF2C10E9}" presName="Name0" presStyleCnt="0">
        <dgm:presLayoutVars>
          <dgm:chMax val="7"/>
          <dgm:chPref val="7"/>
          <dgm:dir/>
        </dgm:presLayoutVars>
      </dgm:prSet>
      <dgm:spPr/>
      <dgm:t>
        <a:bodyPr/>
        <a:lstStyle/>
        <a:p>
          <a:endParaRPr lang="en-US"/>
        </a:p>
      </dgm:t>
    </dgm:pt>
    <dgm:pt modelId="{2C0D4083-D001-4FCC-8DFB-336BEB1DA9BB}" type="pres">
      <dgm:prSet presAssocID="{BAA007A9-070C-4D64-AB30-0FE0AF2C10E9}" presName="Name1" presStyleCnt="0"/>
      <dgm:spPr/>
    </dgm:pt>
    <dgm:pt modelId="{A74CA534-6A29-49BB-87DA-9BDABECC73EB}" type="pres">
      <dgm:prSet presAssocID="{BAA007A9-070C-4D64-AB30-0FE0AF2C10E9}" presName="cycle" presStyleCnt="0"/>
      <dgm:spPr/>
    </dgm:pt>
    <dgm:pt modelId="{580DA873-8AA7-46F8-ADFF-2F913DF50BE8}" type="pres">
      <dgm:prSet presAssocID="{BAA007A9-070C-4D64-AB30-0FE0AF2C10E9}" presName="srcNode" presStyleLbl="node1" presStyleIdx="0" presStyleCnt="4"/>
      <dgm:spPr/>
    </dgm:pt>
    <dgm:pt modelId="{D0E8CC87-D848-4304-BA66-6A8DA122EBC6}" type="pres">
      <dgm:prSet presAssocID="{BAA007A9-070C-4D64-AB30-0FE0AF2C10E9}" presName="conn" presStyleLbl="parChTrans1D2" presStyleIdx="0" presStyleCnt="1"/>
      <dgm:spPr/>
      <dgm:t>
        <a:bodyPr/>
        <a:lstStyle/>
        <a:p>
          <a:endParaRPr lang="en-US"/>
        </a:p>
      </dgm:t>
    </dgm:pt>
    <dgm:pt modelId="{09ABA069-80B0-480F-9ED0-DA0DBDB83A9E}" type="pres">
      <dgm:prSet presAssocID="{BAA007A9-070C-4D64-AB30-0FE0AF2C10E9}" presName="extraNode" presStyleLbl="node1" presStyleIdx="0" presStyleCnt="4"/>
      <dgm:spPr/>
    </dgm:pt>
    <dgm:pt modelId="{D242D9B2-254E-42BB-985E-FFD8630DBB7F}" type="pres">
      <dgm:prSet presAssocID="{BAA007A9-070C-4D64-AB30-0FE0AF2C10E9}" presName="dstNode" presStyleLbl="node1" presStyleIdx="0" presStyleCnt="4"/>
      <dgm:spPr/>
    </dgm:pt>
    <dgm:pt modelId="{564057B5-4364-4777-B3D4-1C83CEF9699B}" type="pres">
      <dgm:prSet presAssocID="{771A541C-BCD0-42F8-BD0D-F114FE259AC0}" presName="text_1" presStyleLbl="node1" presStyleIdx="0" presStyleCnt="4">
        <dgm:presLayoutVars>
          <dgm:bulletEnabled val="1"/>
        </dgm:presLayoutVars>
      </dgm:prSet>
      <dgm:spPr/>
      <dgm:t>
        <a:bodyPr/>
        <a:lstStyle/>
        <a:p>
          <a:endParaRPr lang="en-US"/>
        </a:p>
      </dgm:t>
    </dgm:pt>
    <dgm:pt modelId="{03EDDEE0-F802-4E3A-B25C-176235526AD9}" type="pres">
      <dgm:prSet presAssocID="{771A541C-BCD0-42F8-BD0D-F114FE259AC0}" presName="accent_1" presStyleCnt="0"/>
      <dgm:spPr/>
    </dgm:pt>
    <dgm:pt modelId="{F0E68494-5153-431D-8907-FC81D396741C}" type="pres">
      <dgm:prSet presAssocID="{771A541C-BCD0-42F8-BD0D-F114FE259AC0}" presName="accentRepeatNode" presStyleLbl="solidFgAcc1" presStyleIdx="0" presStyleCnt="4"/>
      <dgm:spPr/>
    </dgm:pt>
    <dgm:pt modelId="{6B5F4FF7-DC79-45F0-AB09-4D37F594AB58}" type="pres">
      <dgm:prSet presAssocID="{B5D1B62C-C12D-404D-A621-260558ECEA18}" presName="text_2" presStyleLbl="node1" presStyleIdx="1" presStyleCnt="4">
        <dgm:presLayoutVars>
          <dgm:bulletEnabled val="1"/>
        </dgm:presLayoutVars>
      </dgm:prSet>
      <dgm:spPr/>
      <dgm:t>
        <a:bodyPr/>
        <a:lstStyle/>
        <a:p>
          <a:endParaRPr lang="zh-CN" altLang="en-US"/>
        </a:p>
      </dgm:t>
    </dgm:pt>
    <dgm:pt modelId="{69AAD25D-3287-4B25-BA28-4225C9A195FF}" type="pres">
      <dgm:prSet presAssocID="{B5D1B62C-C12D-404D-A621-260558ECEA18}" presName="accent_2" presStyleCnt="0"/>
      <dgm:spPr/>
    </dgm:pt>
    <dgm:pt modelId="{2C8E7B80-8219-452F-BDEB-C5FBEE5C5DA6}" type="pres">
      <dgm:prSet presAssocID="{B5D1B62C-C12D-404D-A621-260558ECEA18}" presName="accentRepeatNode" presStyleLbl="solidFgAcc1" presStyleIdx="1" presStyleCnt="4"/>
      <dgm:spPr/>
    </dgm:pt>
    <dgm:pt modelId="{6CF42973-380A-44A2-8584-3DCEFBB88AE9}" type="pres">
      <dgm:prSet presAssocID="{914B9C13-D3F8-4C93-BBBD-353ABA32DB48}" presName="text_3" presStyleLbl="node1" presStyleIdx="2" presStyleCnt="4">
        <dgm:presLayoutVars>
          <dgm:bulletEnabled val="1"/>
        </dgm:presLayoutVars>
      </dgm:prSet>
      <dgm:spPr/>
      <dgm:t>
        <a:bodyPr/>
        <a:lstStyle/>
        <a:p>
          <a:endParaRPr lang="en-US"/>
        </a:p>
      </dgm:t>
    </dgm:pt>
    <dgm:pt modelId="{E92C2C9F-539E-4D9F-8155-0C503F630C86}" type="pres">
      <dgm:prSet presAssocID="{914B9C13-D3F8-4C93-BBBD-353ABA32DB48}" presName="accent_3" presStyleCnt="0"/>
      <dgm:spPr/>
    </dgm:pt>
    <dgm:pt modelId="{1836CF99-E31E-42FA-BED8-59CD1782CD98}" type="pres">
      <dgm:prSet presAssocID="{914B9C13-D3F8-4C93-BBBD-353ABA32DB48}" presName="accentRepeatNode" presStyleLbl="solidFgAcc1" presStyleIdx="2" presStyleCnt="4"/>
      <dgm:spPr/>
    </dgm:pt>
    <dgm:pt modelId="{9D8F9EBF-F79B-413C-8CC3-9C502B83E69A}" type="pres">
      <dgm:prSet presAssocID="{B6C69590-03F2-42E1-907F-CD35AF36F5D0}" presName="text_4" presStyleLbl="node1" presStyleIdx="3" presStyleCnt="4">
        <dgm:presLayoutVars>
          <dgm:bulletEnabled val="1"/>
        </dgm:presLayoutVars>
      </dgm:prSet>
      <dgm:spPr/>
      <dgm:t>
        <a:bodyPr/>
        <a:lstStyle/>
        <a:p>
          <a:endParaRPr lang="en-US"/>
        </a:p>
      </dgm:t>
    </dgm:pt>
    <dgm:pt modelId="{14ADE418-EF5F-4CAA-A319-83B401DBDC41}" type="pres">
      <dgm:prSet presAssocID="{B6C69590-03F2-42E1-907F-CD35AF36F5D0}" presName="accent_4" presStyleCnt="0"/>
      <dgm:spPr/>
    </dgm:pt>
    <dgm:pt modelId="{5BA1AE59-FF7C-42AE-8D80-8176D7437212}" type="pres">
      <dgm:prSet presAssocID="{B6C69590-03F2-42E1-907F-CD35AF36F5D0}" presName="accentRepeatNode" presStyleLbl="solidFgAcc1" presStyleIdx="3" presStyleCnt="4"/>
      <dgm:spPr/>
    </dgm:pt>
  </dgm:ptLst>
  <dgm:cxnLst>
    <dgm:cxn modelId="{BF726B27-8939-4067-94E0-914A678AFE8E}" srcId="{BAA007A9-070C-4D64-AB30-0FE0AF2C10E9}" destId="{B5D1B62C-C12D-404D-A621-260558ECEA18}" srcOrd="1" destOrd="0" parTransId="{73FB4204-B4C7-4DEE-A6DB-A5ECAF1DC0DB}" sibTransId="{02CF7FFB-E4C9-4ADF-AF9A-1C1188DBF34E}"/>
    <dgm:cxn modelId="{0AA0D0A3-C9B5-41E4-877C-D72E7BA0D9EB}" srcId="{BAA007A9-070C-4D64-AB30-0FE0AF2C10E9}" destId="{914B9C13-D3F8-4C93-BBBD-353ABA32DB48}" srcOrd="2" destOrd="0" parTransId="{EFFAE29E-D17A-4F26-AE7E-95C8E7A2E1B3}" sibTransId="{1CA67316-7723-4976-8AE7-351A08BB4E32}"/>
    <dgm:cxn modelId="{D3FDEA23-2A54-43B8-B32C-579F7B78B2B7}" srcId="{BAA007A9-070C-4D64-AB30-0FE0AF2C10E9}" destId="{B6C69590-03F2-42E1-907F-CD35AF36F5D0}" srcOrd="3" destOrd="0" parTransId="{C394BBD0-8B29-4721-8150-3C1AF9F9D2E9}" sibTransId="{737BCA34-B051-4AC4-A19D-DCD74DE90D8D}"/>
    <dgm:cxn modelId="{79DD1B40-309F-4D2E-850A-998AA4EB1722}" srcId="{BAA007A9-070C-4D64-AB30-0FE0AF2C10E9}" destId="{771A541C-BCD0-42F8-BD0D-F114FE259AC0}" srcOrd="0" destOrd="0" parTransId="{50BAA561-B9ED-431C-BF8C-0BAE5FC3A78A}" sibTransId="{8EE3EA24-145E-47AD-8BB5-3E6C79554745}"/>
    <dgm:cxn modelId="{B4E6B7D3-9842-41EF-B136-2BE0B468FB8E}" type="presOf" srcId="{B6C69590-03F2-42E1-907F-CD35AF36F5D0}" destId="{9D8F9EBF-F79B-413C-8CC3-9C502B83E69A}" srcOrd="0" destOrd="0" presId="urn:microsoft.com/office/officeart/2008/layout/VerticalCurvedList"/>
    <dgm:cxn modelId="{E640D35B-75FF-4D72-A437-09E19C1A78E8}" type="presOf" srcId="{BAA007A9-070C-4D64-AB30-0FE0AF2C10E9}" destId="{64D883D7-6F40-407D-A162-8CA4538E1131}" srcOrd="0" destOrd="0" presId="urn:microsoft.com/office/officeart/2008/layout/VerticalCurvedList"/>
    <dgm:cxn modelId="{AD2C3B8E-EAD2-40D9-8CD9-63EA4FF0A56F}" type="presOf" srcId="{771A541C-BCD0-42F8-BD0D-F114FE259AC0}" destId="{564057B5-4364-4777-B3D4-1C83CEF9699B}" srcOrd="0" destOrd="0" presId="urn:microsoft.com/office/officeart/2008/layout/VerticalCurvedList"/>
    <dgm:cxn modelId="{28091024-D3B4-4EEE-80C2-D70265FC51F6}" type="presOf" srcId="{8EE3EA24-145E-47AD-8BB5-3E6C79554745}" destId="{D0E8CC87-D848-4304-BA66-6A8DA122EBC6}" srcOrd="0" destOrd="0" presId="urn:microsoft.com/office/officeart/2008/layout/VerticalCurvedList"/>
    <dgm:cxn modelId="{51CBD172-75F6-4AB9-B384-80895104680A}" type="presOf" srcId="{914B9C13-D3F8-4C93-BBBD-353ABA32DB48}" destId="{6CF42973-380A-44A2-8584-3DCEFBB88AE9}" srcOrd="0" destOrd="0" presId="urn:microsoft.com/office/officeart/2008/layout/VerticalCurvedList"/>
    <dgm:cxn modelId="{7851A3E1-3FE3-4E64-9127-7E5D5A9C6A36}" type="presOf" srcId="{B5D1B62C-C12D-404D-A621-260558ECEA18}" destId="{6B5F4FF7-DC79-45F0-AB09-4D37F594AB58}" srcOrd="0" destOrd="0" presId="urn:microsoft.com/office/officeart/2008/layout/VerticalCurvedList"/>
    <dgm:cxn modelId="{D97374E6-813E-439E-A28D-49807E746645}" type="presParOf" srcId="{64D883D7-6F40-407D-A162-8CA4538E1131}" destId="{2C0D4083-D001-4FCC-8DFB-336BEB1DA9BB}" srcOrd="0" destOrd="0" presId="urn:microsoft.com/office/officeart/2008/layout/VerticalCurvedList"/>
    <dgm:cxn modelId="{C15A35BB-F324-40A4-B71D-4B5625AA13C9}" type="presParOf" srcId="{2C0D4083-D001-4FCC-8DFB-336BEB1DA9BB}" destId="{A74CA534-6A29-49BB-87DA-9BDABECC73EB}" srcOrd="0" destOrd="0" presId="urn:microsoft.com/office/officeart/2008/layout/VerticalCurvedList"/>
    <dgm:cxn modelId="{352FE5B6-4E19-4FD3-A094-3E107DEA2901}" type="presParOf" srcId="{A74CA534-6A29-49BB-87DA-9BDABECC73EB}" destId="{580DA873-8AA7-46F8-ADFF-2F913DF50BE8}" srcOrd="0" destOrd="0" presId="urn:microsoft.com/office/officeart/2008/layout/VerticalCurvedList"/>
    <dgm:cxn modelId="{A5981261-4F7F-4806-A105-24BC70317784}" type="presParOf" srcId="{A74CA534-6A29-49BB-87DA-9BDABECC73EB}" destId="{D0E8CC87-D848-4304-BA66-6A8DA122EBC6}" srcOrd="1" destOrd="0" presId="urn:microsoft.com/office/officeart/2008/layout/VerticalCurvedList"/>
    <dgm:cxn modelId="{01DF6768-893B-49D3-9A91-2AEA6AC75BC2}" type="presParOf" srcId="{A74CA534-6A29-49BB-87DA-9BDABECC73EB}" destId="{09ABA069-80B0-480F-9ED0-DA0DBDB83A9E}" srcOrd="2" destOrd="0" presId="urn:microsoft.com/office/officeart/2008/layout/VerticalCurvedList"/>
    <dgm:cxn modelId="{3EC308C6-B154-4DE5-B92B-82A83A0E9831}" type="presParOf" srcId="{A74CA534-6A29-49BB-87DA-9BDABECC73EB}" destId="{D242D9B2-254E-42BB-985E-FFD8630DBB7F}" srcOrd="3" destOrd="0" presId="urn:microsoft.com/office/officeart/2008/layout/VerticalCurvedList"/>
    <dgm:cxn modelId="{789F74D6-9032-4B35-A2D3-BF042DC6125A}" type="presParOf" srcId="{2C0D4083-D001-4FCC-8DFB-336BEB1DA9BB}" destId="{564057B5-4364-4777-B3D4-1C83CEF9699B}" srcOrd="1" destOrd="0" presId="urn:microsoft.com/office/officeart/2008/layout/VerticalCurvedList"/>
    <dgm:cxn modelId="{4B2EB711-F98D-4D30-B9A7-A4F90317DC7E}" type="presParOf" srcId="{2C0D4083-D001-4FCC-8DFB-336BEB1DA9BB}" destId="{03EDDEE0-F802-4E3A-B25C-176235526AD9}" srcOrd="2" destOrd="0" presId="urn:microsoft.com/office/officeart/2008/layout/VerticalCurvedList"/>
    <dgm:cxn modelId="{BF65D2F0-CF7D-45CD-B3F3-82D68ED58808}" type="presParOf" srcId="{03EDDEE0-F802-4E3A-B25C-176235526AD9}" destId="{F0E68494-5153-431D-8907-FC81D396741C}" srcOrd="0" destOrd="0" presId="urn:microsoft.com/office/officeart/2008/layout/VerticalCurvedList"/>
    <dgm:cxn modelId="{B53B3CA8-87E5-4134-A089-69067D0F7F83}" type="presParOf" srcId="{2C0D4083-D001-4FCC-8DFB-336BEB1DA9BB}" destId="{6B5F4FF7-DC79-45F0-AB09-4D37F594AB58}" srcOrd="3" destOrd="0" presId="urn:microsoft.com/office/officeart/2008/layout/VerticalCurvedList"/>
    <dgm:cxn modelId="{4352A61D-F198-41BE-9C2C-60254CF5A1EA}" type="presParOf" srcId="{2C0D4083-D001-4FCC-8DFB-336BEB1DA9BB}" destId="{69AAD25D-3287-4B25-BA28-4225C9A195FF}" srcOrd="4" destOrd="0" presId="urn:microsoft.com/office/officeart/2008/layout/VerticalCurvedList"/>
    <dgm:cxn modelId="{1FB6CC55-D184-4385-B374-E4D1E903CF56}" type="presParOf" srcId="{69AAD25D-3287-4B25-BA28-4225C9A195FF}" destId="{2C8E7B80-8219-452F-BDEB-C5FBEE5C5DA6}" srcOrd="0" destOrd="0" presId="urn:microsoft.com/office/officeart/2008/layout/VerticalCurvedList"/>
    <dgm:cxn modelId="{305560F6-8E81-41D5-B0F8-2C6F60B8C860}" type="presParOf" srcId="{2C0D4083-D001-4FCC-8DFB-336BEB1DA9BB}" destId="{6CF42973-380A-44A2-8584-3DCEFBB88AE9}" srcOrd="5" destOrd="0" presId="urn:microsoft.com/office/officeart/2008/layout/VerticalCurvedList"/>
    <dgm:cxn modelId="{056076A0-0FA0-41FF-9591-C9EB0E5FB71F}" type="presParOf" srcId="{2C0D4083-D001-4FCC-8DFB-336BEB1DA9BB}" destId="{E92C2C9F-539E-4D9F-8155-0C503F630C86}" srcOrd="6" destOrd="0" presId="urn:microsoft.com/office/officeart/2008/layout/VerticalCurvedList"/>
    <dgm:cxn modelId="{E274D00A-0D42-40C8-9F2A-D9245C87749F}" type="presParOf" srcId="{E92C2C9F-539E-4D9F-8155-0C503F630C86}" destId="{1836CF99-E31E-42FA-BED8-59CD1782CD98}" srcOrd="0" destOrd="0" presId="urn:microsoft.com/office/officeart/2008/layout/VerticalCurvedList"/>
    <dgm:cxn modelId="{60856F23-41C6-4EF7-AB60-BD48A45B4CDD}" type="presParOf" srcId="{2C0D4083-D001-4FCC-8DFB-336BEB1DA9BB}" destId="{9D8F9EBF-F79B-413C-8CC3-9C502B83E69A}" srcOrd="7" destOrd="0" presId="urn:microsoft.com/office/officeart/2008/layout/VerticalCurvedList"/>
    <dgm:cxn modelId="{578FC9E1-364E-4FE3-BD1E-F43BB2E8F2C7}" type="presParOf" srcId="{2C0D4083-D001-4FCC-8DFB-336BEB1DA9BB}" destId="{14ADE418-EF5F-4CAA-A319-83B401DBDC41}" srcOrd="8" destOrd="0" presId="urn:microsoft.com/office/officeart/2008/layout/VerticalCurvedList"/>
    <dgm:cxn modelId="{F4BF2E6F-0AC3-4518-9E57-B61478DB8A37}" type="presParOf" srcId="{14ADE418-EF5F-4CAA-A319-83B401DBDC41}" destId="{5BA1AE59-FF7C-42AE-8D80-8176D743721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dgm:spPr/>
      <dgm:t>
        <a:bodyPr/>
        <a:lstStyle/>
        <a:p>
          <a:pPr algn="l"/>
          <a:r>
            <a:rPr lang="zh-CN" altLang="en-US" dirty="0" smtClean="0">
              <a:solidFill>
                <a:schemeClr val="bg1"/>
              </a:solidFill>
            </a:rPr>
            <a:t>文件控制块</a:t>
          </a:r>
          <a:endParaRPr lang="zh-CN" altLang="en-US" dirty="0">
            <a:solidFill>
              <a:schemeClr val="bg1"/>
            </a:solidFill>
          </a:endParaRPr>
        </a:p>
      </dgm:t>
    </dgm:pt>
    <dgm:pt modelId="{5416CC1C-2EE5-476B-9F1F-6CAD93ABF8DC}" type="parTrans" cxnId="{EA16AE16-9ED4-43F4-B072-EC545A2C25CC}">
      <dgm:prSet/>
      <dgm:spPr/>
      <dgm:t>
        <a:bodyPr/>
        <a:lstStyle/>
        <a:p>
          <a:endParaRPr lang="zh-CN" altLang="en-US"/>
        </a:p>
      </dgm:t>
    </dgm:pt>
    <dgm:pt modelId="{CDF01AD3-2158-4B55-A227-227F0154CE71}" type="sibTrans" cxnId="{EA16AE16-9ED4-43F4-B072-EC545A2C25CC}">
      <dgm:prSet/>
      <dgm:spPr/>
      <dgm:t>
        <a:bodyPr/>
        <a:lstStyle/>
        <a:p>
          <a:endParaRPr lang="zh-CN" altLang="en-US"/>
        </a:p>
      </dgm:t>
    </dgm:pt>
    <dgm:pt modelId="{BD787650-62DE-4404-9F85-0E10CE061CCA}">
      <dgm:prSet phldrT="[文本]"/>
      <dgm:spPr/>
      <dgm:t>
        <a:bodyPr/>
        <a:lstStyle/>
        <a:p>
          <a:pPr algn="l"/>
          <a:r>
            <a:rPr lang="zh-CN" altLang="en-US" dirty="0" smtClean="0">
              <a:solidFill>
                <a:schemeClr val="bg1">
                  <a:lumMod val="50000"/>
                </a:schemeClr>
              </a:solidFill>
            </a:rPr>
            <a:t>层次目录结构</a:t>
          </a:r>
          <a:endParaRPr lang="zh-CN" altLang="en-US" dirty="0">
            <a:solidFill>
              <a:schemeClr val="bg1">
                <a:lumMod val="50000"/>
              </a:schemeClr>
            </a:solidFill>
          </a:endParaRPr>
        </a:p>
      </dgm:t>
    </dgm:pt>
    <dgm:pt modelId="{CED9FA54-18B9-441A-86D4-2FB692E0A366}" type="parTrans" cxnId="{F74F9AD6-008D-4B97-A0CB-261ABCC2AF34}">
      <dgm:prSet/>
      <dgm:spPr/>
      <dgm:t>
        <a:bodyPr/>
        <a:lstStyle/>
        <a:p>
          <a:endParaRPr lang="zh-CN" altLang="en-US"/>
        </a:p>
      </dgm:t>
    </dgm:pt>
    <dgm:pt modelId="{935C2539-BAC6-4B3B-9EF0-7CCE87CBFC92}" type="sibTrans" cxnId="{F74F9AD6-008D-4B97-A0CB-261ABCC2AF34}">
      <dgm:prSet/>
      <dgm:spPr/>
      <dgm:t>
        <a:bodyPr/>
        <a:lstStyle/>
        <a:p>
          <a:endParaRPr lang="zh-CN" altLang="en-US"/>
        </a:p>
      </dgm:t>
    </dgm:pt>
    <dgm:pt modelId="{05D64ECC-DFB8-264D-A356-D1ECC6C34596}">
      <dgm:prSet phldrT="[文本]"/>
      <dgm:spPr/>
      <dgm:t>
        <a:bodyPr/>
        <a:lstStyle/>
        <a:p>
          <a:pPr algn="l"/>
          <a:r>
            <a:rPr lang="zh-CN" altLang="en-US" dirty="0" smtClean="0">
              <a:solidFill>
                <a:schemeClr val="bg1">
                  <a:lumMod val="50000"/>
                </a:schemeClr>
              </a:solidFill>
            </a:rPr>
            <a:t>文件目录的检索</a:t>
          </a:r>
          <a:endParaRPr lang="zh-CN" altLang="en-US" dirty="0">
            <a:solidFill>
              <a:schemeClr val="bg1">
                <a:lumMod val="50000"/>
              </a:schemeClr>
            </a:solidFill>
          </a:endParaRPr>
        </a:p>
      </dgm:t>
    </dgm:pt>
    <dgm:pt modelId="{4A769826-282C-E542-BD90-38BF209B6E42}" type="parTrans" cxnId="{55591911-2E96-2141-A3A3-8A2CD5D39DD6}">
      <dgm:prSet/>
      <dgm:spPr/>
      <dgm:t>
        <a:bodyPr/>
        <a:lstStyle/>
        <a:p>
          <a:endParaRPr lang="en-US"/>
        </a:p>
      </dgm:t>
    </dgm:pt>
    <dgm:pt modelId="{693754C7-6A58-F84F-95BD-0DD51077B8F6}" type="sibTrans" cxnId="{55591911-2E96-2141-A3A3-8A2CD5D39DD6}">
      <dgm:prSet/>
      <dgm:spPr/>
      <dgm:t>
        <a:bodyPr/>
        <a:lstStyle/>
        <a:p>
          <a:endParaRPr lang="en-US"/>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3"/>
      <dgm:spPr/>
    </dgm:pt>
    <dgm:pt modelId="{36136117-6010-4345-8600-F50BE49EB790}" type="pres">
      <dgm:prSet presAssocID="{C506AAFE-29B0-42F0-8C1B-394F58EF3855}" presName="txShp" presStyleLbl="node1" presStyleIdx="0" presStyleCnt="3">
        <dgm:presLayoutVars>
          <dgm:bulletEnabled val="1"/>
        </dgm:presLayoutVars>
      </dgm:prSet>
      <dgm:spPr/>
      <dgm:t>
        <a:bodyPr/>
        <a:lstStyle/>
        <a:p>
          <a:endParaRPr lang="zh-CN" altLang="en-US"/>
        </a:p>
      </dgm:t>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3"/>
      <dgm:spPr/>
    </dgm:pt>
    <dgm:pt modelId="{9BFBADD7-ED1F-4BE5-B118-09FE25676435}" type="pres">
      <dgm:prSet presAssocID="{BD787650-62DE-4404-9F85-0E10CE061CCA}" presName="txShp" presStyleLbl="node1" presStyleIdx="1" presStyleCnt="3">
        <dgm:presLayoutVars>
          <dgm:bulletEnabled val="1"/>
        </dgm:presLayoutVars>
      </dgm:prSet>
      <dgm:spPr/>
      <dgm:t>
        <a:bodyPr/>
        <a:lstStyle/>
        <a:p>
          <a:endParaRPr lang="zh-CN" altLang="en-US"/>
        </a:p>
      </dgm:t>
    </dgm:pt>
    <dgm:pt modelId="{82624119-6A4C-43BE-A6BA-DF3719620E44}" type="pres">
      <dgm:prSet presAssocID="{935C2539-BAC6-4B3B-9EF0-7CCE87CBFC92}" presName="spacing" presStyleCnt="0"/>
      <dgm:spPr/>
    </dgm:pt>
    <dgm:pt modelId="{91418652-0B1B-8649-B774-4BD99EA9544E}" type="pres">
      <dgm:prSet presAssocID="{05D64ECC-DFB8-264D-A356-D1ECC6C34596}" presName="composite" presStyleCnt="0"/>
      <dgm:spPr/>
    </dgm:pt>
    <dgm:pt modelId="{B0142B6C-7D03-E145-A1F4-CA3673A48D77}" type="pres">
      <dgm:prSet presAssocID="{05D64ECC-DFB8-264D-A356-D1ECC6C34596}" presName="imgShp" presStyleLbl="fgImgPlace1" presStyleIdx="2" presStyleCnt="3"/>
      <dgm:spPr/>
    </dgm:pt>
    <dgm:pt modelId="{6223AF1A-AFD8-BA44-A450-89648840E514}" type="pres">
      <dgm:prSet presAssocID="{05D64ECC-DFB8-264D-A356-D1ECC6C34596}" presName="txShp" presStyleLbl="node1" presStyleIdx="2" presStyleCnt="3">
        <dgm:presLayoutVars>
          <dgm:bulletEnabled val="1"/>
        </dgm:presLayoutVars>
      </dgm:prSet>
      <dgm:spPr/>
      <dgm:t>
        <a:bodyPr/>
        <a:lstStyle/>
        <a:p>
          <a:endParaRPr lang="en-US"/>
        </a:p>
      </dgm:t>
    </dgm:pt>
  </dgm:ptLst>
  <dgm:cxnLst>
    <dgm:cxn modelId="{F74F9AD6-008D-4B97-A0CB-261ABCC2AF34}" srcId="{CA13F789-625B-41DB-8105-BC8383EF067E}" destId="{BD787650-62DE-4404-9F85-0E10CE061CCA}" srcOrd="1" destOrd="0" parTransId="{CED9FA54-18B9-441A-86D4-2FB692E0A366}" sibTransId="{935C2539-BAC6-4B3B-9EF0-7CCE87CBFC92}"/>
    <dgm:cxn modelId="{AE6E826B-2E14-B949-8264-965D13548D3F}" type="presOf" srcId="{05D64ECC-DFB8-264D-A356-D1ECC6C34596}" destId="{6223AF1A-AFD8-BA44-A450-89648840E514}" srcOrd="0" destOrd="0" presId="urn:microsoft.com/office/officeart/2005/8/layout/vList3"/>
    <dgm:cxn modelId="{F79D307C-3D7D-E046-A866-BCEF43744DEB}" type="presOf" srcId="{C506AAFE-29B0-42F0-8C1B-394F58EF3855}" destId="{36136117-6010-4345-8600-F50BE49EB790}" srcOrd="0" destOrd="0" presId="urn:microsoft.com/office/officeart/2005/8/layout/vList3"/>
    <dgm:cxn modelId="{9EF8F913-6EDA-BF4B-A2FE-9D8AE81B3969}" type="presOf" srcId="{BD787650-62DE-4404-9F85-0E10CE061CCA}" destId="{9BFBADD7-ED1F-4BE5-B118-09FE25676435}" srcOrd="0" destOrd="0" presId="urn:microsoft.com/office/officeart/2005/8/layout/vList3"/>
    <dgm:cxn modelId="{55591911-2E96-2141-A3A3-8A2CD5D39DD6}" srcId="{CA13F789-625B-41DB-8105-BC8383EF067E}" destId="{05D64ECC-DFB8-264D-A356-D1ECC6C34596}" srcOrd="2" destOrd="0" parTransId="{4A769826-282C-E542-BD90-38BF209B6E42}" sibTransId="{693754C7-6A58-F84F-95BD-0DD51077B8F6}"/>
    <dgm:cxn modelId="{71CB0ABD-834F-7E4A-9C75-88946147E9EA}" type="presOf" srcId="{CA13F789-625B-41DB-8105-BC8383EF067E}" destId="{356B1EF5-EFEE-4F7D-B915-C784AA57F7B4}" srcOrd="0" destOrd="0" presId="urn:microsoft.com/office/officeart/2005/8/layout/vList3"/>
    <dgm:cxn modelId="{EA16AE16-9ED4-43F4-B072-EC545A2C25CC}" srcId="{CA13F789-625B-41DB-8105-BC8383EF067E}" destId="{C506AAFE-29B0-42F0-8C1B-394F58EF3855}" srcOrd="0" destOrd="0" parTransId="{5416CC1C-2EE5-476B-9F1F-6CAD93ABF8DC}" sibTransId="{CDF01AD3-2158-4B55-A227-227F0154CE71}"/>
    <dgm:cxn modelId="{5D875797-66E2-FA42-82E8-32DD86CDDCC4}" type="presParOf" srcId="{356B1EF5-EFEE-4F7D-B915-C784AA57F7B4}" destId="{5D83446D-ACA0-41C7-8C88-A14699F95BCD}" srcOrd="0" destOrd="0" presId="urn:microsoft.com/office/officeart/2005/8/layout/vList3"/>
    <dgm:cxn modelId="{4FCEA2B9-F882-7A40-8E3A-C9EAD8B7AEB1}" type="presParOf" srcId="{5D83446D-ACA0-41C7-8C88-A14699F95BCD}" destId="{35EFA3EB-4238-4E17-91FA-C992C6D844E0}" srcOrd="0" destOrd="0" presId="urn:microsoft.com/office/officeart/2005/8/layout/vList3"/>
    <dgm:cxn modelId="{B8A6279D-8D2E-8D40-BB31-6FFA8C0A7F33}" type="presParOf" srcId="{5D83446D-ACA0-41C7-8C88-A14699F95BCD}" destId="{36136117-6010-4345-8600-F50BE49EB790}" srcOrd="1" destOrd="0" presId="urn:microsoft.com/office/officeart/2005/8/layout/vList3"/>
    <dgm:cxn modelId="{8DAC2AD4-8EEE-6B44-BED9-E59027485269}" type="presParOf" srcId="{356B1EF5-EFEE-4F7D-B915-C784AA57F7B4}" destId="{C8749EFE-D5AD-4C08-9A84-F55F770B5E2F}" srcOrd="1" destOrd="0" presId="urn:microsoft.com/office/officeart/2005/8/layout/vList3"/>
    <dgm:cxn modelId="{EC8A7351-2262-E841-9354-E4A1F7435A3E}" type="presParOf" srcId="{356B1EF5-EFEE-4F7D-B915-C784AA57F7B4}" destId="{CAA33146-779A-4956-B452-F23832B39BA9}" srcOrd="2" destOrd="0" presId="urn:microsoft.com/office/officeart/2005/8/layout/vList3"/>
    <dgm:cxn modelId="{5ED39F93-97F3-D241-B1FE-E1E91849EE12}" type="presParOf" srcId="{CAA33146-779A-4956-B452-F23832B39BA9}" destId="{48002825-B8AB-4DCA-9705-4B3DF45F012E}" srcOrd="0" destOrd="0" presId="urn:microsoft.com/office/officeart/2005/8/layout/vList3"/>
    <dgm:cxn modelId="{15B279FC-5993-1C43-83BF-6E01205DC8F4}" type="presParOf" srcId="{CAA33146-779A-4956-B452-F23832B39BA9}" destId="{9BFBADD7-ED1F-4BE5-B118-09FE25676435}" srcOrd="1" destOrd="0" presId="urn:microsoft.com/office/officeart/2005/8/layout/vList3"/>
    <dgm:cxn modelId="{D04F88A7-E6D8-154C-A951-F58EA9D6796F}" type="presParOf" srcId="{356B1EF5-EFEE-4F7D-B915-C784AA57F7B4}" destId="{82624119-6A4C-43BE-A6BA-DF3719620E44}" srcOrd="3" destOrd="0" presId="urn:microsoft.com/office/officeart/2005/8/layout/vList3"/>
    <dgm:cxn modelId="{2528F04E-E9BB-9943-AEE4-FFB0F2B4253B}" type="presParOf" srcId="{356B1EF5-EFEE-4F7D-B915-C784AA57F7B4}" destId="{91418652-0B1B-8649-B774-4BD99EA9544E}" srcOrd="4" destOrd="0" presId="urn:microsoft.com/office/officeart/2005/8/layout/vList3"/>
    <dgm:cxn modelId="{C373DFF1-7D50-4B44-BA40-1EBE8DA57E0C}" type="presParOf" srcId="{91418652-0B1B-8649-B774-4BD99EA9544E}" destId="{B0142B6C-7D03-E145-A1F4-CA3673A48D77}" srcOrd="0" destOrd="0" presId="urn:microsoft.com/office/officeart/2005/8/layout/vList3"/>
    <dgm:cxn modelId="{3D0E8ADE-FB28-9840-AB3F-AF678AFA5BC3}" type="presParOf" srcId="{91418652-0B1B-8649-B774-4BD99EA9544E}" destId="{6223AF1A-AFD8-BA44-A450-89648840E51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dgm:spPr/>
      <dgm:t>
        <a:bodyPr/>
        <a:lstStyle/>
        <a:p>
          <a:pPr algn="l"/>
          <a:r>
            <a:rPr lang="zh-CN" altLang="en-US" dirty="0" smtClean="0">
              <a:solidFill>
                <a:schemeClr val="bg1">
                  <a:lumMod val="50000"/>
                </a:schemeClr>
              </a:solidFill>
            </a:rPr>
            <a:t>文件控制块</a:t>
          </a:r>
          <a:endParaRPr lang="zh-CN" altLang="en-US" dirty="0">
            <a:solidFill>
              <a:schemeClr val="bg1">
                <a:lumMod val="50000"/>
              </a:schemeClr>
            </a:solidFill>
          </a:endParaRPr>
        </a:p>
      </dgm:t>
    </dgm:pt>
    <dgm:pt modelId="{5416CC1C-2EE5-476B-9F1F-6CAD93ABF8DC}" type="parTrans" cxnId="{EA16AE16-9ED4-43F4-B072-EC545A2C25CC}">
      <dgm:prSet/>
      <dgm:spPr/>
      <dgm:t>
        <a:bodyPr/>
        <a:lstStyle/>
        <a:p>
          <a:endParaRPr lang="zh-CN" altLang="en-US"/>
        </a:p>
      </dgm:t>
    </dgm:pt>
    <dgm:pt modelId="{CDF01AD3-2158-4B55-A227-227F0154CE71}" type="sibTrans" cxnId="{EA16AE16-9ED4-43F4-B072-EC545A2C25CC}">
      <dgm:prSet/>
      <dgm:spPr/>
      <dgm:t>
        <a:bodyPr/>
        <a:lstStyle/>
        <a:p>
          <a:endParaRPr lang="zh-CN" altLang="en-US"/>
        </a:p>
      </dgm:t>
    </dgm:pt>
    <dgm:pt modelId="{BD787650-62DE-4404-9F85-0E10CE061CCA}">
      <dgm:prSet phldrT="[文本]"/>
      <dgm:spPr/>
      <dgm:t>
        <a:bodyPr/>
        <a:lstStyle/>
        <a:p>
          <a:pPr algn="l"/>
          <a:r>
            <a:rPr lang="zh-CN" altLang="en-US" dirty="0" smtClean="0">
              <a:solidFill>
                <a:schemeClr val="bg1"/>
              </a:solidFill>
            </a:rPr>
            <a:t>层次目录结构</a:t>
          </a:r>
          <a:endParaRPr lang="zh-CN" altLang="en-US" dirty="0">
            <a:solidFill>
              <a:schemeClr val="bg1"/>
            </a:solidFill>
          </a:endParaRPr>
        </a:p>
      </dgm:t>
    </dgm:pt>
    <dgm:pt modelId="{CED9FA54-18B9-441A-86D4-2FB692E0A366}" type="parTrans" cxnId="{F74F9AD6-008D-4B97-A0CB-261ABCC2AF34}">
      <dgm:prSet/>
      <dgm:spPr/>
      <dgm:t>
        <a:bodyPr/>
        <a:lstStyle/>
        <a:p>
          <a:endParaRPr lang="zh-CN" altLang="en-US"/>
        </a:p>
      </dgm:t>
    </dgm:pt>
    <dgm:pt modelId="{935C2539-BAC6-4B3B-9EF0-7CCE87CBFC92}" type="sibTrans" cxnId="{F74F9AD6-008D-4B97-A0CB-261ABCC2AF34}">
      <dgm:prSet/>
      <dgm:spPr/>
      <dgm:t>
        <a:bodyPr/>
        <a:lstStyle/>
        <a:p>
          <a:endParaRPr lang="zh-CN" altLang="en-US"/>
        </a:p>
      </dgm:t>
    </dgm:pt>
    <dgm:pt modelId="{05D64ECC-DFB8-264D-A356-D1ECC6C34596}">
      <dgm:prSet phldrT="[文本]"/>
      <dgm:spPr/>
      <dgm:t>
        <a:bodyPr/>
        <a:lstStyle/>
        <a:p>
          <a:pPr algn="l"/>
          <a:r>
            <a:rPr lang="zh-CN" altLang="en-US" dirty="0" smtClean="0">
              <a:solidFill>
                <a:schemeClr val="bg1">
                  <a:lumMod val="50000"/>
                </a:schemeClr>
              </a:solidFill>
            </a:rPr>
            <a:t>文件目录的检索</a:t>
          </a:r>
          <a:endParaRPr lang="zh-CN" altLang="en-US" dirty="0">
            <a:solidFill>
              <a:schemeClr val="bg1">
                <a:lumMod val="50000"/>
              </a:schemeClr>
            </a:solidFill>
          </a:endParaRPr>
        </a:p>
      </dgm:t>
    </dgm:pt>
    <dgm:pt modelId="{4A769826-282C-E542-BD90-38BF209B6E42}" type="parTrans" cxnId="{55591911-2E96-2141-A3A3-8A2CD5D39DD6}">
      <dgm:prSet/>
      <dgm:spPr/>
      <dgm:t>
        <a:bodyPr/>
        <a:lstStyle/>
        <a:p>
          <a:endParaRPr lang="en-US"/>
        </a:p>
      </dgm:t>
    </dgm:pt>
    <dgm:pt modelId="{693754C7-6A58-F84F-95BD-0DD51077B8F6}" type="sibTrans" cxnId="{55591911-2E96-2141-A3A3-8A2CD5D39DD6}">
      <dgm:prSet/>
      <dgm:spPr/>
      <dgm:t>
        <a:bodyPr/>
        <a:lstStyle/>
        <a:p>
          <a:endParaRPr lang="en-US"/>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3"/>
      <dgm:spPr/>
    </dgm:pt>
    <dgm:pt modelId="{36136117-6010-4345-8600-F50BE49EB790}" type="pres">
      <dgm:prSet presAssocID="{C506AAFE-29B0-42F0-8C1B-394F58EF3855}" presName="txShp" presStyleLbl="node1" presStyleIdx="0" presStyleCnt="3">
        <dgm:presLayoutVars>
          <dgm:bulletEnabled val="1"/>
        </dgm:presLayoutVars>
      </dgm:prSet>
      <dgm:spPr/>
      <dgm:t>
        <a:bodyPr/>
        <a:lstStyle/>
        <a:p>
          <a:endParaRPr lang="zh-CN" altLang="en-US"/>
        </a:p>
      </dgm:t>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3"/>
      <dgm:spPr/>
    </dgm:pt>
    <dgm:pt modelId="{9BFBADD7-ED1F-4BE5-B118-09FE25676435}" type="pres">
      <dgm:prSet presAssocID="{BD787650-62DE-4404-9F85-0E10CE061CCA}" presName="txShp" presStyleLbl="node1" presStyleIdx="1" presStyleCnt="3">
        <dgm:presLayoutVars>
          <dgm:bulletEnabled val="1"/>
        </dgm:presLayoutVars>
      </dgm:prSet>
      <dgm:spPr/>
      <dgm:t>
        <a:bodyPr/>
        <a:lstStyle/>
        <a:p>
          <a:endParaRPr lang="zh-CN" altLang="en-US"/>
        </a:p>
      </dgm:t>
    </dgm:pt>
    <dgm:pt modelId="{82624119-6A4C-43BE-A6BA-DF3719620E44}" type="pres">
      <dgm:prSet presAssocID="{935C2539-BAC6-4B3B-9EF0-7CCE87CBFC92}" presName="spacing" presStyleCnt="0"/>
      <dgm:spPr/>
    </dgm:pt>
    <dgm:pt modelId="{91418652-0B1B-8649-B774-4BD99EA9544E}" type="pres">
      <dgm:prSet presAssocID="{05D64ECC-DFB8-264D-A356-D1ECC6C34596}" presName="composite" presStyleCnt="0"/>
      <dgm:spPr/>
    </dgm:pt>
    <dgm:pt modelId="{B0142B6C-7D03-E145-A1F4-CA3673A48D77}" type="pres">
      <dgm:prSet presAssocID="{05D64ECC-DFB8-264D-A356-D1ECC6C34596}" presName="imgShp" presStyleLbl="fgImgPlace1" presStyleIdx="2" presStyleCnt="3"/>
      <dgm:spPr/>
    </dgm:pt>
    <dgm:pt modelId="{6223AF1A-AFD8-BA44-A450-89648840E514}" type="pres">
      <dgm:prSet presAssocID="{05D64ECC-DFB8-264D-A356-D1ECC6C34596}" presName="txShp" presStyleLbl="node1" presStyleIdx="2" presStyleCnt="3">
        <dgm:presLayoutVars>
          <dgm:bulletEnabled val="1"/>
        </dgm:presLayoutVars>
      </dgm:prSet>
      <dgm:spPr/>
      <dgm:t>
        <a:bodyPr/>
        <a:lstStyle/>
        <a:p>
          <a:endParaRPr lang="en-US"/>
        </a:p>
      </dgm:t>
    </dgm:pt>
  </dgm:ptLst>
  <dgm:cxnLst>
    <dgm:cxn modelId="{09823DE9-AD4B-7A45-917E-20D17D542809}" type="presOf" srcId="{05D64ECC-DFB8-264D-A356-D1ECC6C34596}" destId="{6223AF1A-AFD8-BA44-A450-89648840E514}" srcOrd="0" destOrd="0" presId="urn:microsoft.com/office/officeart/2005/8/layout/vList3"/>
    <dgm:cxn modelId="{83800DE0-D89F-6845-A68C-930A617AE84F}" type="presOf" srcId="{CA13F789-625B-41DB-8105-BC8383EF067E}" destId="{356B1EF5-EFEE-4F7D-B915-C784AA57F7B4}" srcOrd="0" destOrd="0" presId="urn:microsoft.com/office/officeart/2005/8/layout/vList3"/>
    <dgm:cxn modelId="{F74F9AD6-008D-4B97-A0CB-261ABCC2AF34}" srcId="{CA13F789-625B-41DB-8105-BC8383EF067E}" destId="{BD787650-62DE-4404-9F85-0E10CE061CCA}" srcOrd="1" destOrd="0" parTransId="{CED9FA54-18B9-441A-86D4-2FB692E0A366}" sibTransId="{935C2539-BAC6-4B3B-9EF0-7CCE87CBFC92}"/>
    <dgm:cxn modelId="{312B5341-74AD-0049-8407-4A83BCBBEE04}" type="presOf" srcId="{C506AAFE-29B0-42F0-8C1B-394F58EF3855}" destId="{36136117-6010-4345-8600-F50BE49EB790}" srcOrd="0" destOrd="0" presId="urn:microsoft.com/office/officeart/2005/8/layout/vList3"/>
    <dgm:cxn modelId="{89B61FC5-5040-FD4E-997D-75BC10480B43}" type="presOf" srcId="{BD787650-62DE-4404-9F85-0E10CE061CCA}" destId="{9BFBADD7-ED1F-4BE5-B118-09FE25676435}" srcOrd="0" destOrd="0" presId="urn:microsoft.com/office/officeart/2005/8/layout/vList3"/>
    <dgm:cxn modelId="{55591911-2E96-2141-A3A3-8A2CD5D39DD6}" srcId="{CA13F789-625B-41DB-8105-BC8383EF067E}" destId="{05D64ECC-DFB8-264D-A356-D1ECC6C34596}" srcOrd="2" destOrd="0" parTransId="{4A769826-282C-E542-BD90-38BF209B6E42}" sibTransId="{693754C7-6A58-F84F-95BD-0DD51077B8F6}"/>
    <dgm:cxn modelId="{EA16AE16-9ED4-43F4-B072-EC545A2C25CC}" srcId="{CA13F789-625B-41DB-8105-BC8383EF067E}" destId="{C506AAFE-29B0-42F0-8C1B-394F58EF3855}" srcOrd="0" destOrd="0" parTransId="{5416CC1C-2EE5-476B-9F1F-6CAD93ABF8DC}" sibTransId="{CDF01AD3-2158-4B55-A227-227F0154CE71}"/>
    <dgm:cxn modelId="{72B1A0EE-0511-884D-8C5B-D176667FA60E}" type="presParOf" srcId="{356B1EF5-EFEE-4F7D-B915-C784AA57F7B4}" destId="{5D83446D-ACA0-41C7-8C88-A14699F95BCD}" srcOrd="0" destOrd="0" presId="urn:microsoft.com/office/officeart/2005/8/layout/vList3"/>
    <dgm:cxn modelId="{03CD1CC9-2546-FB4B-8A09-3189F873E381}" type="presParOf" srcId="{5D83446D-ACA0-41C7-8C88-A14699F95BCD}" destId="{35EFA3EB-4238-4E17-91FA-C992C6D844E0}" srcOrd="0" destOrd="0" presId="urn:microsoft.com/office/officeart/2005/8/layout/vList3"/>
    <dgm:cxn modelId="{647A815C-32A6-9240-BF39-92A65C459710}" type="presParOf" srcId="{5D83446D-ACA0-41C7-8C88-A14699F95BCD}" destId="{36136117-6010-4345-8600-F50BE49EB790}" srcOrd="1" destOrd="0" presId="urn:microsoft.com/office/officeart/2005/8/layout/vList3"/>
    <dgm:cxn modelId="{BA0E27CC-C5FA-E649-8E3D-DCAA32C22656}" type="presParOf" srcId="{356B1EF5-EFEE-4F7D-B915-C784AA57F7B4}" destId="{C8749EFE-D5AD-4C08-9A84-F55F770B5E2F}" srcOrd="1" destOrd="0" presId="urn:microsoft.com/office/officeart/2005/8/layout/vList3"/>
    <dgm:cxn modelId="{3A61F14B-828B-3043-A18A-47CA4EC97A88}" type="presParOf" srcId="{356B1EF5-EFEE-4F7D-B915-C784AA57F7B4}" destId="{CAA33146-779A-4956-B452-F23832B39BA9}" srcOrd="2" destOrd="0" presId="urn:microsoft.com/office/officeart/2005/8/layout/vList3"/>
    <dgm:cxn modelId="{53B8E7B5-F10D-9049-A0ED-46FF8FA417E6}" type="presParOf" srcId="{CAA33146-779A-4956-B452-F23832B39BA9}" destId="{48002825-B8AB-4DCA-9705-4B3DF45F012E}" srcOrd="0" destOrd="0" presId="urn:microsoft.com/office/officeart/2005/8/layout/vList3"/>
    <dgm:cxn modelId="{8B7A705E-1B06-2041-834F-964007868CC4}" type="presParOf" srcId="{CAA33146-779A-4956-B452-F23832B39BA9}" destId="{9BFBADD7-ED1F-4BE5-B118-09FE25676435}" srcOrd="1" destOrd="0" presId="urn:microsoft.com/office/officeart/2005/8/layout/vList3"/>
    <dgm:cxn modelId="{B9704BB1-515A-CF4F-9D14-609F41F63390}" type="presParOf" srcId="{356B1EF5-EFEE-4F7D-B915-C784AA57F7B4}" destId="{82624119-6A4C-43BE-A6BA-DF3719620E44}" srcOrd="3" destOrd="0" presId="urn:microsoft.com/office/officeart/2005/8/layout/vList3"/>
    <dgm:cxn modelId="{9B919AFD-A06B-FF45-AEFA-D000D553B5BB}" type="presParOf" srcId="{356B1EF5-EFEE-4F7D-B915-C784AA57F7B4}" destId="{91418652-0B1B-8649-B774-4BD99EA9544E}" srcOrd="4" destOrd="0" presId="urn:microsoft.com/office/officeart/2005/8/layout/vList3"/>
    <dgm:cxn modelId="{095A2ED8-99A4-6D4B-9A74-54C888064950}" type="presParOf" srcId="{91418652-0B1B-8649-B774-4BD99EA9544E}" destId="{B0142B6C-7D03-E145-A1F4-CA3673A48D77}" srcOrd="0" destOrd="0" presId="urn:microsoft.com/office/officeart/2005/8/layout/vList3"/>
    <dgm:cxn modelId="{ABECB086-D3C5-5247-8513-40AA6B63A313}" type="presParOf" srcId="{91418652-0B1B-8649-B774-4BD99EA9544E}" destId="{6223AF1A-AFD8-BA44-A450-89648840E51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dgm:spPr/>
      <dgm:t>
        <a:bodyPr/>
        <a:lstStyle/>
        <a:p>
          <a:pPr algn="l"/>
          <a:r>
            <a:rPr lang="zh-CN" altLang="en-US" dirty="0" smtClean="0">
              <a:solidFill>
                <a:schemeClr val="bg1">
                  <a:lumMod val="50000"/>
                </a:schemeClr>
              </a:solidFill>
            </a:rPr>
            <a:t>文件控制块</a:t>
          </a:r>
          <a:endParaRPr lang="zh-CN" altLang="en-US" dirty="0">
            <a:solidFill>
              <a:schemeClr val="bg1">
                <a:lumMod val="50000"/>
              </a:schemeClr>
            </a:solidFill>
          </a:endParaRPr>
        </a:p>
      </dgm:t>
    </dgm:pt>
    <dgm:pt modelId="{5416CC1C-2EE5-476B-9F1F-6CAD93ABF8DC}" type="parTrans" cxnId="{EA16AE16-9ED4-43F4-B072-EC545A2C25CC}">
      <dgm:prSet/>
      <dgm:spPr/>
      <dgm:t>
        <a:bodyPr/>
        <a:lstStyle/>
        <a:p>
          <a:endParaRPr lang="zh-CN" altLang="en-US"/>
        </a:p>
      </dgm:t>
    </dgm:pt>
    <dgm:pt modelId="{CDF01AD3-2158-4B55-A227-227F0154CE71}" type="sibTrans" cxnId="{EA16AE16-9ED4-43F4-B072-EC545A2C25CC}">
      <dgm:prSet/>
      <dgm:spPr/>
      <dgm:t>
        <a:bodyPr/>
        <a:lstStyle/>
        <a:p>
          <a:endParaRPr lang="zh-CN" altLang="en-US"/>
        </a:p>
      </dgm:t>
    </dgm:pt>
    <dgm:pt modelId="{BD787650-62DE-4404-9F85-0E10CE061CCA}">
      <dgm:prSet phldrT="[文本]"/>
      <dgm:spPr/>
      <dgm:t>
        <a:bodyPr/>
        <a:lstStyle/>
        <a:p>
          <a:pPr algn="l"/>
          <a:r>
            <a:rPr lang="zh-CN" altLang="en-US" dirty="0" smtClean="0">
              <a:solidFill>
                <a:schemeClr val="bg1">
                  <a:lumMod val="50000"/>
                </a:schemeClr>
              </a:solidFill>
            </a:rPr>
            <a:t>层次目录结构</a:t>
          </a:r>
          <a:endParaRPr lang="zh-CN" altLang="en-US" dirty="0">
            <a:solidFill>
              <a:schemeClr val="bg1">
                <a:lumMod val="50000"/>
              </a:schemeClr>
            </a:solidFill>
          </a:endParaRPr>
        </a:p>
      </dgm:t>
    </dgm:pt>
    <dgm:pt modelId="{CED9FA54-18B9-441A-86D4-2FB692E0A366}" type="parTrans" cxnId="{F74F9AD6-008D-4B97-A0CB-261ABCC2AF34}">
      <dgm:prSet/>
      <dgm:spPr/>
      <dgm:t>
        <a:bodyPr/>
        <a:lstStyle/>
        <a:p>
          <a:endParaRPr lang="zh-CN" altLang="en-US"/>
        </a:p>
      </dgm:t>
    </dgm:pt>
    <dgm:pt modelId="{935C2539-BAC6-4B3B-9EF0-7CCE87CBFC92}" type="sibTrans" cxnId="{F74F9AD6-008D-4B97-A0CB-261ABCC2AF34}">
      <dgm:prSet/>
      <dgm:spPr/>
      <dgm:t>
        <a:bodyPr/>
        <a:lstStyle/>
        <a:p>
          <a:endParaRPr lang="zh-CN" altLang="en-US"/>
        </a:p>
      </dgm:t>
    </dgm:pt>
    <dgm:pt modelId="{05D64ECC-DFB8-264D-A356-D1ECC6C34596}">
      <dgm:prSet phldrT="[文本]"/>
      <dgm:spPr/>
      <dgm:t>
        <a:bodyPr/>
        <a:lstStyle/>
        <a:p>
          <a:pPr algn="l"/>
          <a:r>
            <a:rPr lang="zh-CN" altLang="en-US" dirty="0" smtClean="0">
              <a:solidFill>
                <a:schemeClr val="bg1"/>
              </a:solidFill>
            </a:rPr>
            <a:t>文件目录的检索</a:t>
          </a:r>
          <a:endParaRPr lang="zh-CN" altLang="en-US" dirty="0">
            <a:solidFill>
              <a:schemeClr val="bg1"/>
            </a:solidFill>
          </a:endParaRPr>
        </a:p>
      </dgm:t>
    </dgm:pt>
    <dgm:pt modelId="{4A769826-282C-E542-BD90-38BF209B6E42}" type="parTrans" cxnId="{55591911-2E96-2141-A3A3-8A2CD5D39DD6}">
      <dgm:prSet/>
      <dgm:spPr/>
      <dgm:t>
        <a:bodyPr/>
        <a:lstStyle/>
        <a:p>
          <a:endParaRPr lang="en-US"/>
        </a:p>
      </dgm:t>
    </dgm:pt>
    <dgm:pt modelId="{693754C7-6A58-F84F-95BD-0DD51077B8F6}" type="sibTrans" cxnId="{55591911-2E96-2141-A3A3-8A2CD5D39DD6}">
      <dgm:prSet/>
      <dgm:spPr/>
      <dgm:t>
        <a:bodyPr/>
        <a:lstStyle/>
        <a:p>
          <a:endParaRPr lang="en-US"/>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3"/>
      <dgm:spPr/>
    </dgm:pt>
    <dgm:pt modelId="{36136117-6010-4345-8600-F50BE49EB790}" type="pres">
      <dgm:prSet presAssocID="{C506AAFE-29B0-42F0-8C1B-394F58EF3855}" presName="txShp" presStyleLbl="node1" presStyleIdx="0" presStyleCnt="3">
        <dgm:presLayoutVars>
          <dgm:bulletEnabled val="1"/>
        </dgm:presLayoutVars>
      </dgm:prSet>
      <dgm:spPr/>
      <dgm:t>
        <a:bodyPr/>
        <a:lstStyle/>
        <a:p>
          <a:endParaRPr lang="zh-CN" altLang="en-US"/>
        </a:p>
      </dgm:t>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3"/>
      <dgm:spPr/>
    </dgm:pt>
    <dgm:pt modelId="{9BFBADD7-ED1F-4BE5-B118-09FE25676435}" type="pres">
      <dgm:prSet presAssocID="{BD787650-62DE-4404-9F85-0E10CE061CCA}" presName="txShp" presStyleLbl="node1" presStyleIdx="1" presStyleCnt="3">
        <dgm:presLayoutVars>
          <dgm:bulletEnabled val="1"/>
        </dgm:presLayoutVars>
      </dgm:prSet>
      <dgm:spPr/>
      <dgm:t>
        <a:bodyPr/>
        <a:lstStyle/>
        <a:p>
          <a:endParaRPr lang="zh-CN" altLang="en-US"/>
        </a:p>
      </dgm:t>
    </dgm:pt>
    <dgm:pt modelId="{82624119-6A4C-43BE-A6BA-DF3719620E44}" type="pres">
      <dgm:prSet presAssocID="{935C2539-BAC6-4B3B-9EF0-7CCE87CBFC92}" presName="spacing" presStyleCnt="0"/>
      <dgm:spPr/>
    </dgm:pt>
    <dgm:pt modelId="{91418652-0B1B-8649-B774-4BD99EA9544E}" type="pres">
      <dgm:prSet presAssocID="{05D64ECC-DFB8-264D-A356-D1ECC6C34596}" presName="composite" presStyleCnt="0"/>
      <dgm:spPr/>
    </dgm:pt>
    <dgm:pt modelId="{B0142B6C-7D03-E145-A1F4-CA3673A48D77}" type="pres">
      <dgm:prSet presAssocID="{05D64ECC-DFB8-264D-A356-D1ECC6C34596}" presName="imgShp" presStyleLbl="fgImgPlace1" presStyleIdx="2" presStyleCnt="3"/>
      <dgm:spPr/>
    </dgm:pt>
    <dgm:pt modelId="{6223AF1A-AFD8-BA44-A450-89648840E514}" type="pres">
      <dgm:prSet presAssocID="{05D64ECC-DFB8-264D-A356-D1ECC6C34596}" presName="txShp" presStyleLbl="node1" presStyleIdx="2" presStyleCnt="3">
        <dgm:presLayoutVars>
          <dgm:bulletEnabled val="1"/>
        </dgm:presLayoutVars>
      </dgm:prSet>
      <dgm:spPr/>
      <dgm:t>
        <a:bodyPr/>
        <a:lstStyle/>
        <a:p>
          <a:endParaRPr lang="en-US"/>
        </a:p>
      </dgm:t>
    </dgm:pt>
  </dgm:ptLst>
  <dgm:cxnLst>
    <dgm:cxn modelId="{355FC632-669E-DC49-AC4F-6B98B7C31050}" type="presOf" srcId="{CA13F789-625B-41DB-8105-BC8383EF067E}" destId="{356B1EF5-EFEE-4F7D-B915-C784AA57F7B4}" srcOrd="0" destOrd="0" presId="urn:microsoft.com/office/officeart/2005/8/layout/vList3"/>
    <dgm:cxn modelId="{FCA12DB5-F7AF-C844-94B3-7E5755895CDE}" type="presOf" srcId="{C506AAFE-29B0-42F0-8C1B-394F58EF3855}" destId="{36136117-6010-4345-8600-F50BE49EB790}" srcOrd="0" destOrd="0" presId="urn:microsoft.com/office/officeart/2005/8/layout/vList3"/>
    <dgm:cxn modelId="{EA16AE16-9ED4-43F4-B072-EC545A2C25CC}" srcId="{CA13F789-625B-41DB-8105-BC8383EF067E}" destId="{C506AAFE-29B0-42F0-8C1B-394F58EF3855}" srcOrd="0" destOrd="0" parTransId="{5416CC1C-2EE5-476B-9F1F-6CAD93ABF8DC}" sibTransId="{CDF01AD3-2158-4B55-A227-227F0154CE71}"/>
    <dgm:cxn modelId="{A599F25D-BEC2-5048-A7FD-6719DE291D7D}" type="presOf" srcId="{05D64ECC-DFB8-264D-A356-D1ECC6C34596}" destId="{6223AF1A-AFD8-BA44-A450-89648840E514}" srcOrd="0" destOrd="0" presId="urn:microsoft.com/office/officeart/2005/8/layout/vList3"/>
    <dgm:cxn modelId="{F74F9AD6-008D-4B97-A0CB-261ABCC2AF34}" srcId="{CA13F789-625B-41DB-8105-BC8383EF067E}" destId="{BD787650-62DE-4404-9F85-0E10CE061CCA}" srcOrd="1" destOrd="0" parTransId="{CED9FA54-18B9-441A-86D4-2FB692E0A366}" sibTransId="{935C2539-BAC6-4B3B-9EF0-7CCE87CBFC92}"/>
    <dgm:cxn modelId="{E4745F29-D4BC-1E42-B16A-663BC9C6A64B}" type="presOf" srcId="{BD787650-62DE-4404-9F85-0E10CE061CCA}" destId="{9BFBADD7-ED1F-4BE5-B118-09FE25676435}" srcOrd="0" destOrd="0" presId="urn:microsoft.com/office/officeart/2005/8/layout/vList3"/>
    <dgm:cxn modelId="{55591911-2E96-2141-A3A3-8A2CD5D39DD6}" srcId="{CA13F789-625B-41DB-8105-BC8383EF067E}" destId="{05D64ECC-DFB8-264D-A356-D1ECC6C34596}" srcOrd="2" destOrd="0" parTransId="{4A769826-282C-E542-BD90-38BF209B6E42}" sibTransId="{693754C7-6A58-F84F-95BD-0DD51077B8F6}"/>
    <dgm:cxn modelId="{873EE35F-9880-7841-B24C-DD68FC41F6B7}" type="presParOf" srcId="{356B1EF5-EFEE-4F7D-B915-C784AA57F7B4}" destId="{5D83446D-ACA0-41C7-8C88-A14699F95BCD}" srcOrd="0" destOrd="0" presId="urn:microsoft.com/office/officeart/2005/8/layout/vList3"/>
    <dgm:cxn modelId="{2D7ABB6E-740C-AA43-87D5-912FD3617D71}" type="presParOf" srcId="{5D83446D-ACA0-41C7-8C88-A14699F95BCD}" destId="{35EFA3EB-4238-4E17-91FA-C992C6D844E0}" srcOrd="0" destOrd="0" presId="urn:microsoft.com/office/officeart/2005/8/layout/vList3"/>
    <dgm:cxn modelId="{804FDB7C-0067-FD4E-9723-C34521360F22}" type="presParOf" srcId="{5D83446D-ACA0-41C7-8C88-A14699F95BCD}" destId="{36136117-6010-4345-8600-F50BE49EB790}" srcOrd="1" destOrd="0" presId="urn:microsoft.com/office/officeart/2005/8/layout/vList3"/>
    <dgm:cxn modelId="{AC9837D1-D136-414D-990D-D412DC390926}" type="presParOf" srcId="{356B1EF5-EFEE-4F7D-B915-C784AA57F7B4}" destId="{C8749EFE-D5AD-4C08-9A84-F55F770B5E2F}" srcOrd="1" destOrd="0" presId="urn:microsoft.com/office/officeart/2005/8/layout/vList3"/>
    <dgm:cxn modelId="{C225E786-A88D-114A-9DD6-6835B25B16CF}" type="presParOf" srcId="{356B1EF5-EFEE-4F7D-B915-C784AA57F7B4}" destId="{CAA33146-779A-4956-B452-F23832B39BA9}" srcOrd="2" destOrd="0" presId="urn:microsoft.com/office/officeart/2005/8/layout/vList3"/>
    <dgm:cxn modelId="{A3F7ED38-99A9-EE40-BDB5-2301D1642376}" type="presParOf" srcId="{CAA33146-779A-4956-B452-F23832B39BA9}" destId="{48002825-B8AB-4DCA-9705-4B3DF45F012E}" srcOrd="0" destOrd="0" presId="urn:microsoft.com/office/officeart/2005/8/layout/vList3"/>
    <dgm:cxn modelId="{BF70E5DD-D92F-A248-A1BF-B6589B743EE3}" type="presParOf" srcId="{CAA33146-779A-4956-B452-F23832B39BA9}" destId="{9BFBADD7-ED1F-4BE5-B118-09FE25676435}" srcOrd="1" destOrd="0" presId="urn:microsoft.com/office/officeart/2005/8/layout/vList3"/>
    <dgm:cxn modelId="{680BAA13-0C9D-C049-A45E-9BAE26BAD7E7}" type="presParOf" srcId="{356B1EF5-EFEE-4F7D-B915-C784AA57F7B4}" destId="{82624119-6A4C-43BE-A6BA-DF3719620E44}" srcOrd="3" destOrd="0" presId="urn:microsoft.com/office/officeart/2005/8/layout/vList3"/>
    <dgm:cxn modelId="{F46469CC-DE27-1D41-BD2A-F7A73FDD7992}" type="presParOf" srcId="{356B1EF5-EFEE-4F7D-B915-C784AA57F7B4}" destId="{91418652-0B1B-8649-B774-4BD99EA9544E}" srcOrd="4" destOrd="0" presId="urn:microsoft.com/office/officeart/2005/8/layout/vList3"/>
    <dgm:cxn modelId="{2DC5FC47-9409-9C46-863A-FF1D72FE03EF}" type="presParOf" srcId="{91418652-0B1B-8649-B774-4BD99EA9544E}" destId="{B0142B6C-7D03-E145-A1F4-CA3673A48D77}" srcOrd="0" destOrd="0" presId="urn:microsoft.com/office/officeart/2005/8/layout/vList3"/>
    <dgm:cxn modelId="{D31EF78B-3092-5E40-BD3E-46F88AA38A29}" type="presParOf" srcId="{91418652-0B1B-8649-B774-4BD99EA9544E}" destId="{6223AF1A-AFD8-BA44-A450-89648840E51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dgm:spPr/>
      <dgm:t>
        <a:bodyPr/>
        <a:lstStyle/>
        <a:p>
          <a:pPr algn="l"/>
          <a:r>
            <a:rPr lang="zh-CN" altLang="en-US" dirty="0" smtClean="0"/>
            <a:t>文件的存储</a:t>
          </a:r>
          <a:endParaRPr lang="zh-CN" altLang="en-US" dirty="0"/>
        </a:p>
      </dgm:t>
    </dgm:pt>
    <dgm:pt modelId="{5416CC1C-2EE5-476B-9F1F-6CAD93ABF8DC}" type="parTrans" cxnId="{EA16AE16-9ED4-43F4-B072-EC545A2C25CC}">
      <dgm:prSet/>
      <dgm:spPr/>
      <dgm:t>
        <a:bodyPr/>
        <a:lstStyle/>
        <a:p>
          <a:endParaRPr lang="zh-CN" altLang="en-US"/>
        </a:p>
      </dgm:t>
    </dgm:pt>
    <dgm:pt modelId="{CDF01AD3-2158-4B55-A227-227F0154CE71}" type="sibTrans" cxnId="{EA16AE16-9ED4-43F4-B072-EC545A2C25CC}">
      <dgm:prSet/>
      <dgm:spPr/>
      <dgm:t>
        <a:bodyPr/>
        <a:lstStyle/>
        <a:p>
          <a:endParaRPr lang="zh-CN" altLang="en-US"/>
        </a:p>
      </dgm:t>
    </dgm:pt>
    <dgm:pt modelId="{BD787650-62DE-4404-9F85-0E10CE061CCA}">
      <dgm:prSet phldrT="[文本]"/>
      <dgm:spPr/>
      <dgm:t>
        <a:bodyPr/>
        <a:lstStyle/>
        <a:p>
          <a:pPr algn="l"/>
          <a:r>
            <a:rPr lang="zh-CN" altLang="en-US" dirty="0" smtClean="0"/>
            <a:t>文件的逻辑结构</a:t>
          </a:r>
          <a:endParaRPr lang="zh-CN" altLang="en-US" dirty="0"/>
        </a:p>
      </dgm:t>
    </dgm:pt>
    <dgm:pt modelId="{CED9FA54-18B9-441A-86D4-2FB692E0A366}" type="parTrans" cxnId="{F74F9AD6-008D-4B97-A0CB-261ABCC2AF34}">
      <dgm:prSet/>
      <dgm:spPr/>
      <dgm:t>
        <a:bodyPr/>
        <a:lstStyle/>
        <a:p>
          <a:endParaRPr lang="zh-CN" altLang="en-US"/>
        </a:p>
      </dgm:t>
    </dgm:pt>
    <dgm:pt modelId="{935C2539-BAC6-4B3B-9EF0-7CCE87CBFC92}" type="sibTrans" cxnId="{F74F9AD6-008D-4B97-A0CB-261ABCC2AF34}">
      <dgm:prSet/>
      <dgm:spPr/>
      <dgm:t>
        <a:bodyPr/>
        <a:lstStyle/>
        <a:p>
          <a:endParaRPr lang="zh-CN" altLang="en-US"/>
        </a:p>
      </dgm:t>
    </dgm:pt>
    <dgm:pt modelId="{05D64ECC-DFB8-264D-A356-D1ECC6C34596}">
      <dgm:prSet phldrT="[文本]"/>
      <dgm:spPr/>
      <dgm:t>
        <a:bodyPr/>
        <a:lstStyle/>
        <a:p>
          <a:pPr algn="l"/>
          <a:r>
            <a:rPr lang="zh-CN" altLang="en-US" dirty="0" smtClean="0"/>
            <a:t>文件的物理结构</a:t>
          </a:r>
          <a:endParaRPr lang="zh-CN" altLang="en-US" dirty="0"/>
        </a:p>
      </dgm:t>
    </dgm:pt>
    <dgm:pt modelId="{4A769826-282C-E542-BD90-38BF209B6E42}" type="parTrans" cxnId="{55591911-2E96-2141-A3A3-8A2CD5D39DD6}">
      <dgm:prSet/>
      <dgm:spPr/>
      <dgm:t>
        <a:bodyPr/>
        <a:lstStyle/>
        <a:p>
          <a:endParaRPr lang="en-US"/>
        </a:p>
      </dgm:t>
    </dgm:pt>
    <dgm:pt modelId="{693754C7-6A58-F84F-95BD-0DD51077B8F6}" type="sibTrans" cxnId="{55591911-2E96-2141-A3A3-8A2CD5D39DD6}">
      <dgm:prSet/>
      <dgm:spPr/>
      <dgm:t>
        <a:bodyPr/>
        <a:lstStyle/>
        <a:p>
          <a:endParaRPr lang="en-US"/>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3"/>
      <dgm:spPr/>
    </dgm:pt>
    <dgm:pt modelId="{36136117-6010-4345-8600-F50BE49EB790}" type="pres">
      <dgm:prSet presAssocID="{C506AAFE-29B0-42F0-8C1B-394F58EF3855}" presName="txShp" presStyleLbl="node1" presStyleIdx="0" presStyleCnt="3">
        <dgm:presLayoutVars>
          <dgm:bulletEnabled val="1"/>
        </dgm:presLayoutVars>
      </dgm:prSet>
      <dgm:spPr/>
      <dgm:t>
        <a:bodyPr/>
        <a:lstStyle/>
        <a:p>
          <a:endParaRPr lang="zh-CN" altLang="en-US"/>
        </a:p>
      </dgm:t>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3"/>
      <dgm:spPr/>
    </dgm:pt>
    <dgm:pt modelId="{9BFBADD7-ED1F-4BE5-B118-09FE25676435}" type="pres">
      <dgm:prSet presAssocID="{BD787650-62DE-4404-9F85-0E10CE061CCA}" presName="txShp" presStyleLbl="node1" presStyleIdx="1" presStyleCnt="3">
        <dgm:presLayoutVars>
          <dgm:bulletEnabled val="1"/>
        </dgm:presLayoutVars>
      </dgm:prSet>
      <dgm:spPr/>
      <dgm:t>
        <a:bodyPr/>
        <a:lstStyle/>
        <a:p>
          <a:endParaRPr lang="zh-CN" altLang="en-US"/>
        </a:p>
      </dgm:t>
    </dgm:pt>
    <dgm:pt modelId="{82624119-6A4C-43BE-A6BA-DF3719620E44}" type="pres">
      <dgm:prSet presAssocID="{935C2539-BAC6-4B3B-9EF0-7CCE87CBFC92}" presName="spacing" presStyleCnt="0"/>
      <dgm:spPr/>
    </dgm:pt>
    <dgm:pt modelId="{91418652-0B1B-8649-B774-4BD99EA9544E}" type="pres">
      <dgm:prSet presAssocID="{05D64ECC-DFB8-264D-A356-D1ECC6C34596}" presName="composite" presStyleCnt="0"/>
      <dgm:spPr/>
    </dgm:pt>
    <dgm:pt modelId="{B0142B6C-7D03-E145-A1F4-CA3673A48D77}" type="pres">
      <dgm:prSet presAssocID="{05D64ECC-DFB8-264D-A356-D1ECC6C34596}" presName="imgShp" presStyleLbl="fgImgPlace1" presStyleIdx="2" presStyleCnt="3"/>
      <dgm:spPr/>
    </dgm:pt>
    <dgm:pt modelId="{6223AF1A-AFD8-BA44-A450-89648840E514}" type="pres">
      <dgm:prSet presAssocID="{05D64ECC-DFB8-264D-A356-D1ECC6C34596}" presName="txShp" presStyleLbl="node1" presStyleIdx="2" presStyleCnt="3">
        <dgm:presLayoutVars>
          <dgm:bulletEnabled val="1"/>
        </dgm:presLayoutVars>
      </dgm:prSet>
      <dgm:spPr/>
      <dgm:t>
        <a:bodyPr/>
        <a:lstStyle/>
        <a:p>
          <a:endParaRPr lang="en-US"/>
        </a:p>
      </dgm:t>
    </dgm:pt>
  </dgm:ptLst>
  <dgm:cxnLst>
    <dgm:cxn modelId="{EA16AE16-9ED4-43F4-B072-EC545A2C25CC}" srcId="{CA13F789-625B-41DB-8105-BC8383EF067E}" destId="{C506AAFE-29B0-42F0-8C1B-394F58EF3855}" srcOrd="0" destOrd="0" parTransId="{5416CC1C-2EE5-476B-9F1F-6CAD93ABF8DC}" sibTransId="{CDF01AD3-2158-4B55-A227-227F0154CE71}"/>
    <dgm:cxn modelId="{F74F9AD6-008D-4B97-A0CB-261ABCC2AF34}" srcId="{CA13F789-625B-41DB-8105-BC8383EF067E}" destId="{BD787650-62DE-4404-9F85-0E10CE061CCA}" srcOrd="1" destOrd="0" parTransId="{CED9FA54-18B9-441A-86D4-2FB692E0A366}" sibTransId="{935C2539-BAC6-4B3B-9EF0-7CCE87CBFC92}"/>
    <dgm:cxn modelId="{056C2061-797A-BC45-AB78-CF8159FCA2A7}" type="presOf" srcId="{CA13F789-625B-41DB-8105-BC8383EF067E}" destId="{356B1EF5-EFEE-4F7D-B915-C784AA57F7B4}" srcOrd="0" destOrd="0" presId="urn:microsoft.com/office/officeart/2005/8/layout/vList3"/>
    <dgm:cxn modelId="{FCF20DD6-E5A4-254D-B4DD-CCD454916B4B}" type="presOf" srcId="{05D64ECC-DFB8-264D-A356-D1ECC6C34596}" destId="{6223AF1A-AFD8-BA44-A450-89648840E514}" srcOrd="0" destOrd="0" presId="urn:microsoft.com/office/officeart/2005/8/layout/vList3"/>
    <dgm:cxn modelId="{55591911-2E96-2141-A3A3-8A2CD5D39DD6}" srcId="{CA13F789-625B-41DB-8105-BC8383EF067E}" destId="{05D64ECC-DFB8-264D-A356-D1ECC6C34596}" srcOrd="2" destOrd="0" parTransId="{4A769826-282C-E542-BD90-38BF209B6E42}" sibTransId="{693754C7-6A58-F84F-95BD-0DD51077B8F6}"/>
    <dgm:cxn modelId="{BC0E8573-E1BC-DD48-A51E-E12FCCFD6D82}" type="presOf" srcId="{BD787650-62DE-4404-9F85-0E10CE061CCA}" destId="{9BFBADD7-ED1F-4BE5-B118-09FE25676435}" srcOrd="0" destOrd="0" presId="urn:microsoft.com/office/officeart/2005/8/layout/vList3"/>
    <dgm:cxn modelId="{EBAC1EDF-F853-334F-B574-8ACE2304B26A}" type="presOf" srcId="{C506AAFE-29B0-42F0-8C1B-394F58EF3855}" destId="{36136117-6010-4345-8600-F50BE49EB790}" srcOrd="0" destOrd="0" presId="urn:microsoft.com/office/officeart/2005/8/layout/vList3"/>
    <dgm:cxn modelId="{EF89ED05-4270-3443-BB14-285B1258A573}" type="presParOf" srcId="{356B1EF5-EFEE-4F7D-B915-C784AA57F7B4}" destId="{5D83446D-ACA0-41C7-8C88-A14699F95BCD}" srcOrd="0" destOrd="0" presId="urn:microsoft.com/office/officeart/2005/8/layout/vList3"/>
    <dgm:cxn modelId="{9C7336A6-31B7-934C-B52B-EDB0E4101E79}" type="presParOf" srcId="{5D83446D-ACA0-41C7-8C88-A14699F95BCD}" destId="{35EFA3EB-4238-4E17-91FA-C992C6D844E0}" srcOrd="0" destOrd="0" presId="urn:microsoft.com/office/officeart/2005/8/layout/vList3"/>
    <dgm:cxn modelId="{129FE874-BF80-EE42-BBFD-A5C2293B38EC}" type="presParOf" srcId="{5D83446D-ACA0-41C7-8C88-A14699F95BCD}" destId="{36136117-6010-4345-8600-F50BE49EB790}" srcOrd="1" destOrd="0" presId="urn:microsoft.com/office/officeart/2005/8/layout/vList3"/>
    <dgm:cxn modelId="{7AE73431-697D-C541-ADF0-ADF707FBE149}" type="presParOf" srcId="{356B1EF5-EFEE-4F7D-B915-C784AA57F7B4}" destId="{C8749EFE-D5AD-4C08-9A84-F55F770B5E2F}" srcOrd="1" destOrd="0" presId="urn:microsoft.com/office/officeart/2005/8/layout/vList3"/>
    <dgm:cxn modelId="{B2744814-8987-DF44-83A6-3EFB479899EB}" type="presParOf" srcId="{356B1EF5-EFEE-4F7D-B915-C784AA57F7B4}" destId="{CAA33146-779A-4956-B452-F23832B39BA9}" srcOrd="2" destOrd="0" presId="urn:microsoft.com/office/officeart/2005/8/layout/vList3"/>
    <dgm:cxn modelId="{705C9E5C-37C7-F74C-AF00-3610861DA2DD}" type="presParOf" srcId="{CAA33146-779A-4956-B452-F23832B39BA9}" destId="{48002825-B8AB-4DCA-9705-4B3DF45F012E}" srcOrd="0" destOrd="0" presId="urn:microsoft.com/office/officeart/2005/8/layout/vList3"/>
    <dgm:cxn modelId="{831B8F5A-6323-FF4E-A44B-97C105B3195E}" type="presParOf" srcId="{CAA33146-779A-4956-B452-F23832B39BA9}" destId="{9BFBADD7-ED1F-4BE5-B118-09FE25676435}" srcOrd="1" destOrd="0" presId="urn:microsoft.com/office/officeart/2005/8/layout/vList3"/>
    <dgm:cxn modelId="{2ED8B21D-07D8-604E-8483-1FEBD462323E}" type="presParOf" srcId="{356B1EF5-EFEE-4F7D-B915-C784AA57F7B4}" destId="{82624119-6A4C-43BE-A6BA-DF3719620E44}" srcOrd="3" destOrd="0" presId="urn:microsoft.com/office/officeart/2005/8/layout/vList3"/>
    <dgm:cxn modelId="{944FAC79-C49D-9542-B240-46C9B3B55D29}" type="presParOf" srcId="{356B1EF5-EFEE-4F7D-B915-C784AA57F7B4}" destId="{91418652-0B1B-8649-B774-4BD99EA9544E}" srcOrd="4" destOrd="0" presId="urn:microsoft.com/office/officeart/2005/8/layout/vList3"/>
    <dgm:cxn modelId="{9CFD8D37-AA75-E946-B1BB-608843AE36DA}" type="presParOf" srcId="{91418652-0B1B-8649-B774-4BD99EA9544E}" destId="{B0142B6C-7D03-E145-A1F4-CA3673A48D77}" srcOrd="0" destOrd="0" presId="urn:microsoft.com/office/officeart/2005/8/layout/vList3"/>
    <dgm:cxn modelId="{6604805E-E841-1F4F-BD39-63A4679B1ED1}" type="presParOf" srcId="{91418652-0B1B-8649-B774-4BD99EA9544E}" destId="{6223AF1A-AFD8-BA44-A450-89648840E514}"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dgm:spPr/>
      <dgm:t>
        <a:bodyPr/>
        <a:lstStyle/>
        <a:p>
          <a:pPr algn="l"/>
          <a:r>
            <a:rPr lang="zh-CN" altLang="en-US" dirty="0" smtClean="0">
              <a:solidFill>
                <a:schemeClr val="bg1"/>
              </a:solidFill>
            </a:rPr>
            <a:t>文件的存储</a:t>
          </a:r>
          <a:endParaRPr lang="zh-CN" altLang="en-US" dirty="0">
            <a:solidFill>
              <a:schemeClr val="bg1"/>
            </a:solidFill>
          </a:endParaRPr>
        </a:p>
      </dgm:t>
    </dgm:pt>
    <dgm:pt modelId="{5416CC1C-2EE5-476B-9F1F-6CAD93ABF8DC}" type="parTrans" cxnId="{EA16AE16-9ED4-43F4-B072-EC545A2C25CC}">
      <dgm:prSet/>
      <dgm:spPr/>
      <dgm:t>
        <a:bodyPr/>
        <a:lstStyle/>
        <a:p>
          <a:endParaRPr lang="zh-CN" altLang="en-US"/>
        </a:p>
      </dgm:t>
    </dgm:pt>
    <dgm:pt modelId="{CDF01AD3-2158-4B55-A227-227F0154CE71}" type="sibTrans" cxnId="{EA16AE16-9ED4-43F4-B072-EC545A2C25CC}">
      <dgm:prSet/>
      <dgm:spPr/>
      <dgm:t>
        <a:bodyPr/>
        <a:lstStyle/>
        <a:p>
          <a:endParaRPr lang="zh-CN" altLang="en-US"/>
        </a:p>
      </dgm:t>
    </dgm:pt>
    <dgm:pt modelId="{BD787650-62DE-4404-9F85-0E10CE061CCA}">
      <dgm:prSet phldrT="[文本]"/>
      <dgm:spPr/>
      <dgm:t>
        <a:bodyPr/>
        <a:lstStyle/>
        <a:p>
          <a:pPr algn="l"/>
          <a:r>
            <a:rPr lang="zh-CN" altLang="en-US" dirty="0" smtClean="0">
              <a:solidFill>
                <a:schemeClr val="bg1">
                  <a:lumMod val="50000"/>
                </a:schemeClr>
              </a:solidFill>
            </a:rPr>
            <a:t>文件的逻辑结构</a:t>
          </a:r>
          <a:endParaRPr lang="zh-CN" altLang="en-US" dirty="0">
            <a:solidFill>
              <a:schemeClr val="bg1">
                <a:lumMod val="50000"/>
              </a:schemeClr>
            </a:solidFill>
          </a:endParaRPr>
        </a:p>
      </dgm:t>
    </dgm:pt>
    <dgm:pt modelId="{CED9FA54-18B9-441A-86D4-2FB692E0A366}" type="parTrans" cxnId="{F74F9AD6-008D-4B97-A0CB-261ABCC2AF34}">
      <dgm:prSet/>
      <dgm:spPr/>
      <dgm:t>
        <a:bodyPr/>
        <a:lstStyle/>
        <a:p>
          <a:endParaRPr lang="zh-CN" altLang="en-US"/>
        </a:p>
      </dgm:t>
    </dgm:pt>
    <dgm:pt modelId="{935C2539-BAC6-4B3B-9EF0-7CCE87CBFC92}" type="sibTrans" cxnId="{F74F9AD6-008D-4B97-A0CB-261ABCC2AF34}">
      <dgm:prSet/>
      <dgm:spPr/>
      <dgm:t>
        <a:bodyPr/>
        <a:lstStyle/>
        <a:p>
          <a:endParaRPr lang="zh-CN" altLang="en-US"/>
        </a:p>
      </dgm:t>
    </dgm:pt>
    <dgm:pt modelId="{05D64ECC-DFB8-264D-A356-D1ECC6C34596}">
      <dgm:prSet phldrT="[文本]"/>
      <dgm:spPr/>
      <dgm:t>
        <a:bodyPr/>
        <a:lstStyle/>
        <a:p>
          <a:pPr algn="l"/>
          <a:r>
            <a:rPr lang="zh-CN" altLang="en-US" dirty="0" smtClean="0">
              <a:solidFill>
                <a:schemeClr val="bg1">
                  <a:lumMod val="50000"/>
                </a:schemeClr>
              </a:solidFill>
            </a:rPr>
            <a:t>文件的物理结构</a:t>
          </a:r>
          <a:endParaRPr lang="zh-CN" altLang="en-US" dirty="0">
            <a:solidFill>
              <a:schemeClr val="bg1">
                <a:lumMod val="50000"/>
              </a:schemeClr>
            </a:solidFill>
          </a:endParaRPr>
        </a:p>
      </dgm:t>
    </dgm:pt>
    <dgm:pt modelId="{4A769826-282C-E542-BD90-38BF209B6E42}" type="parTrans" cxnId="{55591911-2E96-2141-A3A3-8A2CD5D39DD6}">
      <dgm:prSet/>
      <dgm:spPr/>
      <dgm:t>
        <a:bodyPr/>
        <a:lstStyle/>
        <a:p>
          <a:endParaRPr lang="en-US"/>
        </a:p>
      </dgm:t>
    </dgm:pt>
    <dgm:pt modelId="{693754C7-6A58-F84F-95BD-0DD51077B8F6}" type="sibTrans" cxnId="{55591911-2E96-2141-A3A3-8A2CD5D39DD6}">
      <dgm:prSet/>
      <dgm:spPr/>
      <dgm:t>
        <a:bodyPr/>
        <a:lstStyle/>
        <a:p>
          <a:endParaRPr lang="en-US"/>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3"/>
      <dgm:spPr/>
    </dgm:pt>
    <dgm:pt modelId="{36136117-6010-4345-8600-F50BE49EB790}" type="pres">
      <dgm:prSet presAssocID="{C506AAFE-29B0-42F0-8C1B-394F58EF3855}" presName="txShp" presStyleLbl="node1" presStyleIdx="0" presStyleCnt="3">
        <dgm:presLayoutVars>
          <dgm:bulletEnabled val="1"/>
        </dgm:presLayoutVars>
      </dgm:prSet>
      <dgm:spPr/>
      <dgm:t>
        <a:bodyPr/>
        <a:lstStyle/>
        <a:p>
          <a:endParaRPr lang="zh-CN" altLang="en-US"/>
        </a:p>
      </dgm:t>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3"/>
      <dgm:spPr/>
    </dgm:pt>
    <dgm:pt modelId="{9BFBADD7-ED1F-4BE5-B118-09FE25676435}" type="pres">
      <dgm:prSet presAssocID="{BD787650-62DE-4404-9F85-0E10CE061CCA}" presName="txShp" presStyleLbl="node1" presStyleIdx="1" presStyleCnt="3">
        <dgm:presLayoutVars>
          <dgm:bulletEnabled val="1"/>
        </dgm:presLayoutVars>
      </dgm:prSet>
      <dgm:spPr/>
      <dgm:t>
        <a:bodyPr/>
        <a:lstStyle/>
        <a:p>
          <a:endParaRPr lang="zh-CN" altLang="en-US"/>
        </a:p>
      </dgm:t>
    </dgm:pt>
    <dgm:pt modelId="{82624119-6A4C-43BE-A6BA-DF3719620E44}" type="pres">
      <dgm:prSet presAssocID="{935C2539-BAC6-4B3B-9EF0-7CCE87CBFC92}" presName="spacing" presStyleCnt="0"/>
      <dgm:spPr/>
    </dgm:pt>
    <dgm:pt modelId="{91418652-0B1B-8649-B774-4BD99EA9544E}" type="pres">
      <dgm:prSet presAssocID="{05D64ECC-DFB8-264D-A356-D1ECC6C34596}" presName="composite" presStyleCnt="0"/>
      <dgm:spPr/>
    </dgm:pt>
    <dgm:pt modelId="{B0142B6C-7D03-E145-A1F4-CA3673A48D77}" type="pres">
      <dgm:prSet presAssocID="{05D64ECC-DFB8-264D-A356-D1ECC6C34596}" presName="imgShp" presStyleLbl="fgImgPlace1" presStyleIdx="2" presStyleCnt="3"/>
      <dgm:spPr/>
    </dgm:pt>
    <dgm:pt modelId="{6223AF1A-AFD8-BA44-A450-89648840E514}" type="pres">
      <dgm:prSet presAssocID="{05D64ECC-DFB8-264D-A356-D1ECC6C34596}" presName="txShp" presStyleLbl="node1" presStyleIdx="2" presStyleCnt="3">
        <dgm:presLayoutVars>
          <dgm:bulletEnabled val="1"/>
        </dgm:presLayoutVars>
      </dgm:prSet>
      <dgm:spPr/>
      <dgm:t>
        <a:bodyPr/>
        <a:lstStyle/>
        <a:p>
          <a:endParaRPr lang="en-US"/>
        </a:p>
      </dgm:t>
    </dgm:pt>
  </dgm:ptLst>
  <dgm:cxnLst>
    <dgm:cxn modelId="{EA16AE16-9ED4-43F4-B072-EC545A2C25CC}" srcId="{CA13F789-625B-41DB-8105-BC8383EF067E}" destId="{C506AAFE-29B0-42F0-8C1B-394F58EF3855}" srcOrd="0" destOrd="0" parTransId="{5416CC1C-2EE5-476B-9F1F-6CAD93ABF8DC}" sibTransId="{CDF01AD3-2158-4B55-A227-227F0154CE71}"/>
    <dgm:cxn modelId="{77388CE7-FA31-6B4E-A161-76019987BD51}" type="presOf" srcId="{CA13F789-625B-41DB-8105-BC8383EF067E}" destId="{356B1EF5-EFEE-4F7D-B915-C784AA57F7B4}" srcOrd="0" destOrd="0" presId="urn:microsoft.com/office/officeart/2005/8/layout/vList3"/>
    <dgm:cxn modelId="{F74F9AD6-008D-4B97-A0CB-261ABCC2AF34}" srcId="{CA13F789-625B-41DB-8105-BC8383EF067E}" destId="{BD787650-62DE-4404-9F85-0E10CE061CCA}" srcOrd="1" destOrd="0" parTransId="{CED9FA54-18B9-441A-86D4-2FB692E0A366}" sibTransId="{935C2539-BAC6-4B3B-9EF0-7CCE87CBFC92}"/>
    <dgm:cxn modelId="{963C7D33-C521-2B4B-9685-596F59E6D6F4}" type="presOf" srcId="{05D64ECC-DFB8-264D-A356-D1ECC6C34596}" destId="{6223AF1A-AFD8-BA44-A450-89648840E514}" srcOrd="0" destOrd="0" presId="urn:microsoft.com/office/officeart/2005/8/layout/vList3"/>
    <dgm:cxn modelId="{371CE194-B03D-E64A-994C-351B3FB2D550}" type="presOf" srcId="{C506AAFE-29B0-42F0-8C1B-394F58EF3855}" destId="{36136117-6010-4345-8600-F50BE49EB790}" srcOrd="0" destOrd="0" presId="urn:microsoft.com/office/officeart/2005/8/layout/vList3"/>
    <dgm:cxn modelId="{C4FE65C7-05A3-D246-940D-8EDBE0D8A493}" type="presOf" srcId="{BD787650-62DE-4404-9F85-0E10CE061CCA}" destId="{9BFBADD7-ED1F-4BE5-B118-09FE25676435}" srcOrd="0" destOrd="0" presId="urn:microsoft.com/office/officeart/2005/8/layout/vList3"/>
    <dgm:cxn modelId="{55591911-2E96-2141-A3A3-8A2CD5D39DD6}" srcId="{CA13F789-625B-41DB-8105-BC8383EF067E}" destId="{05D64ECC-DFB8-264D-A356-D1ECC6C34596}" srcOrd="2" destOrd="0" parTransId="{4A769826-282C-E542-BD90-38BF209B6E42}" sibTransId="{693754C7-6A58-F84F-95BD-0DD51077B8F6}"/>
    <dgm:cxn modelId="{A5C33E76-B572-4F4D-AFB2-845D6D7C1D2B}" type="presParOf" srcId="{356B1EF5-EFEE-4F7D-B915-C784AA57F7B4}" destId="{5D83446D-ACA0-41C7-8C88-A14699F95BCD}" srcOrd="0" destOrd="0" presId="urn:microsoft.com/office/officeart/2005/8/layout/vList3"/>
    <dgm:cxn modelId="{183E50D6-B6BF-6740-86E0-F372B2DF82D2}" type="presParOf" srcId="{5D83446D-ACA0-41C7-8C88-A14699F95BCD}" destId="{35EFA3EB-4238-4E17-91FA-C992C6D844E0}" srcOrd="0" destOrd="0" presId="urn:microsoft.com/office/officeart/2005/8/layout/vList3"/>
    <dgm:cxn modelId="{45439414-BA45-5541-A1A3-DB2B0C46DEF0}" type="presParOf" srcId="{5D83446D-ACA0-41C7-8C88-A14699F95BCD}" destId="{36136117-6010-4345-8600-F50BE49EB790}" srcOrd="1" destOrd="0" presId="urn:microsoft.com/office/officeart/2005/8/layout/vList3"/>
    <dgm:cxn modelId="{CB3B6F97-B96F-3947-9E04-3BE405E685F4}" type="presParOf" srcId="{356B1EF5-EFEE-4F7D-B915-C784AA57F7B4}" destId="{C8749EFE-D5AD-4C08-9A84-F55F770B5E2F}" srcOrd="1" destOrd="0" presId="urn:microsoft.com/office/officeart/2005/8/layout/vList3"/>
    <dgm:cxn modelId="{5EFCE866-F02D-CF49-96EB-1AFA6607AD1F}" type="presParOf" srcId="{356B1EF5-EFEE-4F7D-B915-C784AA57F7B4}" destId="{CAA33146-779A-4956-B452-F23832B39BA9}" srcOrd="2" destOrd="0" presId="urn:microsoft.com/office/officeart/2005/8/layout/vList3"/>
    <dgm:cxn modelId="{216665D0-693C-B442-B72D-B458B38095E6}" type="presParOf" srcId="{CAA33146-779A-4956-B452-F23832B39BA9}" destId="{48002825-B8AB-4DCA-9705-4B3DF45F012E}" srcOrd="0" destOrd="0" presId="urn:microsoft.com/office/officeart/2005/8/layout/vList3"/>
    <dgm:cxn modelId="{4956EA70-6E23-6C46-B44F-5E58711BCBCD}" type="presParOf" srcId="{CAA33146-779A-4956-B452-F23832B39BA9}" destId="{9BFBADD7-ED1F-4BE5-B118-09FE25676435}" srcOrd="1" destOrd="0" presId="urn:microsoft.com/office/officeart/2005/8/layout/vList3"/>
    <dgm:cxn modelId="{B7FD012B-F6B2-C243-BFDE-FD0F4DE619AA}" type="presParOf" srcId="{356B1EF5-EFEE-4F7D-B915-C784AA57F7B4}" destId="{82624119-6A4C-43BE-A6BA-DF3719620E44}" srcOrd="3" destOrd="0" presId="urn:microsoft.com/office/officeart/2005/8/layout/vList3"/>
    <dgm:cxn modelId="{9F6CE9EB-6908-ED43-B101-C50940DB2D50}" type="presParOf" srcId="{356B1EF5-EFEE-4F7D-B915-C784AA57F7B4}" destId="{91418652-0B1B-8649-B774-4BD99EA9544E}" srcOrd="4" destOrd="0" presId="urn:microsoft.com/office/officeart/2005/8/layout/vList3"/>
    <dgm:cxn modelId="{449B6813-B0FD-864B-9E16-6BF7AADA4DE6}" type="presParOf" srcId="{91418652-0B1B-8649-B774-4BD99EA9544E}" destId="{B0142B6C-7D03-E145-A1F4-CA3673A48D77}" srcOrd="0" destOrd="0" presId="urn:microsoft.com/office/officeart/2005/8/layout/vList3"/>
    <dgm:cxn modelId="{7F5267FF-FD81-EC46-8B98-FEDA988812DC}" type="presParOf" srcId="{91418652-0B1B-8649-B774-4BD99EA9544E}" destId="{6223AF1A-AFD8-BA44-A450-89648840E51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dgm:spPr/>
      <dgm:t>
        <a:bodyPr/>
        <a:lstStyle/>
        <a:p>
          <a:pPr algn="l"/>
          <a:r>
            <a:rPr lang="zh-CN" altLang="en-US" dirty="0" smtClean="0">
              <a:solidFill>
                <a:schemeClr val="bg1">
                  <a:lumMod val="50000"/>
                </a:schemeClr>
              </a:solidFill>
            </a:rPr>
            <a:t>文件的存储</a:t>
          </a:r>
          <a:endParaRPr lang="zh-CN" altLang="en-US" dirty="0">
            <a:solidFill>
              <a:schemeClr val="bg1">
                <a:lumMod val="50000"/>
              </a:schemeClr>
            </a:solidFill>
          </a:endParaRPr>
        </a:p>
      </dgm:t>
    </dgm:pt>
    <dgm:pt modelId="{5416CC1C-2EE5-476B-9F1F-6CAD93ABF8DC}" type="parTrans" cxnId="{EA16AE16-9ED4-43F4-B072-EC545A2C25CC}">
      <dgm:prSet/>
      <dgm:spPr/>
      <dgm:t>
        <a:bodyPr/>
        <a:lstStyle/>
        <a:p>
          <a:endParaRPr lang="zh-CN" altLang="en-US"/>
        </a:p>
      </dgm:t>
    </dgm:pt>
    <dgm:pt modelId="{CDF01AD3-2158-4B55-A227-227F0154CE71}" type="sibTrans" cxnId="{EA16AE16-9ED4-43F4-B072-EC545A2C25CC}">
      <dgm:prSet/>
      <dgm:spPr/>
      <dgm:t>
        <a:bodyPr/>
        <a:lstStyle/>
        <a:p>
          <a:endParaRPr lang="zh-CN" altLang="en-US"/>
        </a:p>
      </dgm:t>
    </dgm:pt>
    <dgm:pt modelId="{BD787650-62DE-4404-9F85-0E10CE061CCA}">
      <dgm:prSet phldrT="[文本]"/>
      <dgm:spPr/>
      <dgm:t>
        <a:bodyPr/>
        <a:lstStyle/>
        <a:p>
          <a:pPr algn="l"/>
          <a:r>
            <a:rPr lang="zh-CN" altLang="en-US" dirty="0" smtClean="0">
              <a:solidFill>
                <a:schemeClr val="bg1"/>
              </a:solidFill>
            </a:rPr>
            <a:t>文件的逻辑结构</a:t>
          </a:r>
          <a:endParaRPr lang="zh-CN" altLang="en-US" dirty="0">
            <a:solidFill>
              <a:schemeClr val="bg1"/>
            </a:solidFill>
          </a:endParaRPr>
        </a:p>
      </dgm:t>
    </dgm:pt>
    <dgm:pt modelId="{CED9FA54-18B9-441A-86D4-2FB692E0A366}" type="parTrans" cxnId="{F74F9AD6-008D-4B97-A0CB-261ABCC2AF34}">
      <dgm:prSet/>
      <dgm:spPr/>
      <dgm:t>
        <a:bodyPr/>
        <a:lstStyle/>
        <a:p>
          <a:endParaRPr lang="zh-CN" altLang="en-US"/>
        </a:p>
      </dgm:t>
    </dgm:pt>
    <dgm:pt modelId="{935C2539-BAC6-4B3B-9EF0-7CCE87CBFC92}" type="sibTrans" cxnId="{F74F9AD6-008D-4B97-A0CB-261ABCC2AF34}">
      <dgm:prSet/>
      <dgm:spPr/>
      <dgm:t>
        <a:bodyPr/>
        <a:lstStyle/>
        <a:p>
          <a:endParaRPr lang="zh-CN" altLang="en-US"/>
        </a:p>
      </dgm:t>
    </dgm:pt>
    <dgm:pt modelId="{05D64ECC-DFB8-264D-A356-D1ECC6C34596}">
      <dgm:prSet phldrT="[文本]"/>
      <dgm:spPr/>
      <dgm:t>
        <a:bodyPr/>
        <a:lstStyle/>
        <a:p>
          <a:pPr algn="l"/>
          <a:r>
            <a:rPr lang="zh-CN" altLang="en-US" dirty="0" smtClean="0">
              <a:solidFill>
                <a:schemeClr val="bg1">
                  <a:lumMod val="50000"/>
                </a:schemeClr>
              </a:solidFill>
            </a:rPr>
            <a:t>文件的物理结构</a:t>
          </a:r>
          <a:endParaRPr lang="zh-CN" altLang="en-US" dirty="0">
            <a:solidFill>
              <a:schemeClr val="bg1">
                <a:lumMod val="50000"/>
              </a:schemeClr>
            </a:solidFill>
          </a:endParaRPr>
        </a:p>
      </dgm:t>
    </dgm:pt>
    <dgm:pt modelId="{4A769826-282C-E542-BD90-38BF209B6E42}" type="parTrans" cxnId="{55591911-2E96-2141-A3A3-8A2CD5D39DD6}">
      <dgm:prSet/>
      <dgm:spPr/>
      <dgm:t>
        <a:bodyPr/>
        <a:lstStyle/>
        <a:p>
          <a:endParaRPr lang="en-US"/>
        </a:p>
      </dgm:t>
    </dgm:pt>
    <dgm:pt modelId="{693754C7-6A58-F84F-95BD-0DD51077B8F6}" type="sibTrans" cxnId="{55591911-2E96-2141-A3A3-8A2CD5D39DD6}">
      <dgm:prSet/>
      <dgm:spPr/>
      <dgm:t>
        <a:bodyPr/>
        <a:lstStyle/>
        <a:p>
          <a:endParaRPr lang="en-US"/>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3"/>
      <dgm:spPr/>
    </dgm:pt>
    <dgm:pt modelId="{36136117-6010-4345-8600-F50BE49EB790}" type="pres">
      <dgm:prSet presAssocID="{C506AAFE-29B0-42F0-8C1B-394F58EF3855}" presName="txShp" presStyleLbl="node1" presStyleIdx="0" presStyleCnt="3">
        <dgm:presLayoutVars>
          <dgm:bulletEnabled val="1"/>
        </dgm:presLayoutVars>
      </dgm:prSet>
      <dgm:spPr/>
      <dgm:t>
        <a:bodyPr/>
        <a:lstStyle/>
        <a:p>
          <a:endParaRPr lang="zh-CN" altLang="en-US"/>
        </a:p>
      </dgm:t>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3"/>
      <dgm:spPr/>
    </dgm:pt>
    <dgm:pt modelId="{9BFBADD7-ED1F-4BE5-B118-09FE25676435}" type="pres">
      <dgm:prSet presAssocID="{BD787650-62DE-4404-9F85-0E10CE061CCA}" presName="txShp" presStyleLbl="node1" presStyleIdx="1" presStyleCnt="3">
        <dgm:presLayoutVars>
          <dgm:bulletEnabled val="1"/>
        </dgm:presLayoutVars>
      </dgm:prSet>
      <dgm:spPr/>
      <dgm:t>
        <a:bodyPr/>
        <a:lstStyle/>
        <a:p>
          <a:endParaRPr lang="zh-CN" altLang="en-US"/>
        </a:p>
      </dgm:t>
    </dgm:pt>
    <dgm:pt modelId="{82624119-6A4C-43BE-A6BA-DF3719620E44}" type="pres">
      <dgm:prSet presAssocID="{935C2539-BAC6-4B3B-9EF0-7CCE87CBFC92}" presName="spacing" presStyleCnt="0"/>
      <dgm:spPr/>
    </dgm:pt>
    <dgm:pt modelId="{91418652-0B1B-8649-B774-4BD99EA9544E}" type="pres">
      <dgm:prSet presAssocID="{05D64ECC-DFB8-264D-A356-D1ECC6C34596}" presName="composite" presStyleCnt="0"/>
      <dgm:spPr/>
    </dgm:pt>
    <dgm:pt modelId="{B0142B6C-7D03-E145-A1F4-CA3673A48D77}" type="pres">
      <dgm:prSet presAssocID="{05D64ECC-DFB8-264D-A356-D1ECC6C34596}" presName="imgShp" presStyleLbl="fgImgPlace1" presStyleIdx="2" presStyleCnt="3"/>
      <dgm:spPr/>
    </dgm:pt>
    <dgm:pt modelId="{6223AF1A-AFD8-BA44-A450-89648840E514}" type="pres">
      <dgm:prSet presAssocID="{05D64ECC-DFB8-264D-A356-D1ECC6C34596}" presName="txShp" presStyleLbl="node1" presStyleIdx="2" presStyleCnt="3">
        <dgm:presLayoutVars>
          <dgm:bulletEnabled val="1"/>
        </dgm:presLayoutVars>
      </dgm:prSet>
      <dgm:spPr/>
      <dgm:t>
        <a:bodyPr/>
        <a:lstStyle/>
        <a:p>
          <a:endParaRPr lang="en-US"/>
        </a:p>
      </dgm:t>
    </dgm:pt>
  </dgm:ptLst>
  <dgm:cxnLst>
    <dgm:cxn modelId="{00FC240B-FE06-764B-A768-946A1B355027}" type="presOf" srcId="{CA13F789-625B-41DB-8105-BC8383EF067E}" destId="{356B1EF5-EFEE-4F7D-B915-C784AA57F7B4}" srcOrd="0" destOrd="0" presId="urn:microsoft.com/office/officeart/2005/8/layout/vList3"/>
    <dgm:cxn modelId="{33645435-3F54-3B4B-AA00-C5871125AE03}" type="presOf" srcId="{C506AAFE-29B0-42F0-8C1B-394F58EF3855}" destId="{36136117-6010-4345-8600-F50BE49EB790}" srcOrd="0" destOrd="0" presId="urn:microsoft.com/office/officeart/2005/8/layout/vList3"/>
    <dgm:cxn modelId="{F74F9AD6-008D-4B97-A0CB-261ABCC2AF34}" srcId="{CA13F789-625B-41DB-8105-BC8383EF067E}" destId="{BD787650-62DE-4404-9F85-0E10CE061CCA}" srcOrd="1" destOrd="0" parTransId="{CED9FA54-18B9-441A-86D4-2FB692E0A366}" sibTransId="{935C2539-BAC6-4B3B-9EF0-7CCE87CBFC92}"/>
    <dgm:cxn modelId="{6E756DA7-0521-8345-BCA8-0DA6A8B060AA}" type="presOf" srcId="{BD787650-62DE-4404-9F85-0E10CE061CCA}" destId="{9BFBADD7-ED1F-4BE5-B118-09FE25676435}" srcOrd="0" destOrd="0" presId="urn:microsoft.com/office/officeart/2005/8/layout/vList3"/>
    <dgm:cxn modelId="{A73B2823-8B3B-DE40-A23B-D029CC0F5C97}" type="presOf" srcId="{05D64ECC-DFB8-264D-A356-D1ECC6C34596}" destId="{6223AF1A-AFD8-BA44-A450-89648840E514}" srcOrd="0" destOrd="0" presId="urn:microsoft.com/office/officeart/2005/8/layout/vList3"/>
    <dgm:cxn modelId="{55591911-2E96-2141-A3A3-8A2CD5D39DD6}" srcId="{CA13F789-625B-41DB-8105-BC8383EF067E}" destId="{05D64ECC-DFB8-264D-A356-D1ECC6C34596}" srcOrd="2" destOrd="0" parTransId="{4A769826-282C-E542-BD90-38BF209B6E42}" sibTransId="{693754C7-6A58-F84F-95BD-0DD51077B8F6}"/>
    <dgm:cxn modelId="{EA16AE16-9ED4-43F4-B072-EC545A2C25CC}" srcId="{CA13F789-625B-41DB-8105-BC8383EF067E}" destId="{C506AAFE-29B0-42F0-8C1B-394F58EF3855}" srcOrd="0" destOrd="0" parTransId="{5416CC1C-2EE5-476B-9F1F-6CAD93ABF8DC}" sibTransId="{CDF01AD3-2158-4B55-A227-227F0154CE71}"/>
    <dgm:cxn modelId="{4DEB360F-2CA0-A941-A508-CB36FC4EF7BE}" type="presParOf" srcId="{356B1EF5-EFEE-4F7D-B915-C784AA57F7B4}" destId="{5D83446D-ACA0-41C7-8C88-A14699F95BCD}" srcOrd="0" destOrd="0" presId="urn:microsoft.com/office/officeart/2005/8/layout/vList3"/>
    <dgm:cxn modelId="{4CA2B777-F70F-5645-B608-8E14B75DD892}" type="presParOf" srcId="{5D83446D-ACA0-41C7-8C88-A14699F95BCD}" destId="{35EFA3EB-4238-4E17-91FA-C992C6D844E0}" srcOrd="0" destOrd="0" presId="urn:microsoft.com/office/officeart/2005/8/layout/vList3"/>
    <dgm:cxn modelId="{3F76714F-24D5-6D43-AAA9-0E31E9A7B1F3}" type="presParOf" srcId="{5D83446D-ACA0-41C7-8C88-A14699F95BCD}" destId="{36136117-6010-4345-8600-F50BE49EB790}" srcOrd="1" destOrd="0" presId="urn:microsoft.com/office/officeart/2005/8/layout/vList3"/>
    <dgm:cxn modelId="{885730D6-8702-2F40-B06F-42AF9D9E4E07}" type="presParOf" srcId="{356B1EF5-EFEE-4F7D-B915-C784AA57F7B4}" destId="{C8749EFE-D5AD-4C08-9A84-F55F770B5E2F}" srcOrd="1" destOrd="0" presId="urn:microsoft.com/office/officeart/2005/8/layout/vList3"/>
    <dgm:cxn modelId="{9053ABD4-708F-6046-8FAE-C0ADC4E06F77}" type="presParOf" srcId="{356B1EF5-EFEE-4F7D-B915-C784AA57F7B4}" destId="{CAA33146-779A-4956-B452-F23832B39BA9}" srcOrd="2" destOrd="0" presId="urn:microsoft.com/office/officeart/2005/8/layout/vList3"/>
    <dgm:cxn modelId="{EAFE0D01-7AC7-C749-A5A7-2DA69E2D1059}" type="presParOf" srcId="{CAA33146-779A-4956-B452-F23832B39BA9}" destId="{48002825-B8AB-4DCA-9705-4B3DF45F012E}" srcOrd="0" destOrd="0" presId="urn:microsoft.com/office/officeart/2005/8/layout/vList3"/>
    <dgm:cxn modelId="{64671B0E-7D90-8144-895B-BB17D591740A}" type="presParOf" srcId="{CAA33146-779A-4956-B452-F23832B39BA9}" destId="{9BFBADD7-ED1F-4BE5-B118-09FE25676435}" srcOrd="1" destOrd="0" presId="urn:microsoft.com/office/officeart/2005/8/layout/vList3"/>
    <dgm:cxn modelId="{8A26F7D1-82F0-B049-8A7F-548F80425850}" type="presParOf" srcId="{356B1EF5-EFEE-4F7D-B915-C784AA57F7B4}" destId="{82624119-6A4C-43BE-A6BA-DF3719620E44}" srcOrd="3" destOrd="0" presId="urn:microsoft.com/office/officeart/2005/8/layout/vList3"/>
    <dgm:cxn modelId="{96AFD3C8-9EF1-984E-AA9B-9B449AED5A53}" type="presParOf" srcId="{356B1EF5-EFEE-4F7D-B915-C784AA57F7B4}" destId="{91418652-0B1B-8649-B774-4BD99EA9544E}" srcOrd="4" destOrd="0" presId="urn:microsoft.com/office/officeart/2005/8/layout/vList3"/>
    <dgm:cxn modelId="{DE381576-5B53-694E-880C-3A85B7287F24}" type="presParOf" srcId="{91418652-0B1B-8649-B774-4BD99EA9544E}" destId="{B0142B6C-7D03-E145-A1F4-CA3673A48D77}" srcOrd="0" destOrd="0" presId="urn:microsoft.com/office/officeart/2005/8/layout/vList3"/>
    <dgm:cxn modelId="{03E3D5DF-AAB9-E743-BEC6-047F39A2C387}" type="presParOf" srcId="{91418652-0B1B-8649-B774-4BD99EA9544E}" destId="{6223AF1A-AFD8-BA44-A450-89648840E51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dgm:spPr/>
      <dgm:t>
        <a:bodyPr/>
        <a:lstStyle/>
        <a:p>
          <a:pPr algn="l"/>
          <a:r>
            <a:rPr lang="zh-CN" altLang="en-US" dirty="0" smtClean="0">
              <a:solidFill>
                <a:schemeClr val="bg1">
                  <a:lumMod val="50000"/>
                </a:schemeClr>
              </a:solidFill>
            </a:rPr>
            <a:t>文件的存储</a:t>
          </a:r>
          <a:endParaRPr lang="zh-CN" altLang="en-US" dirty="0">
            <a:solidFill>
              <a:schemeClr val="bg1">
                <a:lumMod val="50000"/>
              </a:schemeClr>
            </a:solidFill>
          </a:endParaRPr>
        </a:p>
      </dgm:t>
    </dgm:pt>
    <dgm:pt modelId="{5416CC1C-2EE5-476B-9F1F-6CAD93ABF8DC}" type="parTrans" cxnId="{EA16AE16-9ED4-43F4-B072-EC545A2C25CC}">
      <dgm:prSet/>
      <dgm:spPr/>
      <dgm:t>
        <a:bodyPr/>
        <a:lstStyle/>
        <a:p>
          <a:endParaRPr lang="zh-CN" altLang="en-US"/>
        </a:p>
      </dgm:t>
    </dgm:pt>
    <dgm:pt modelId="{CDF01AD3-2158-4B55-A227-227F0154CE71}" type="sibTrans" cxnId="{EA16AE16-9ED4-43F4-B072-EC545A2C25CC}">
      <dgm:prSet/>
      <dgm:spPr/>
      <dgm:t>
        <a:bodyPr/>
        <a:lstStyle/>
        <a:p>
          <a:endParaRPr lang="zh-CN" altLang="en-US"/>
        </a:p>
      </dgm:t>
    </dgm:pt>
    <dgm:pt modelId="{BD787650-62DE-4404-9F85-0E10CE061CCA}">
      <dgm:prSet phldrT="[文本]"/>
      <dgm:spPr/>
      <dgm:t>
        <a:bodyPr/>
        <a:lstStyle/>
        <a:p>
          <a:pPr algn="l"/>
          <a:r>
            <a:rPr lang="zh-CN" altLang="en-US" dirty="0" smtClean="0">
              <a:solidFill>
                <a:schemeClr val="bg1">
                  <a:lumMod val="50000"/>
                </a:schemeClr>
              </a:solidFill>
            </a:rPr>
            <a:t>文件的逻辑结构</a:t>
          </a:r>
          <a:endParaRPr lang="zh-CN" altLang="en-US" dirty="0">
            <a:solidFill>
              <a:schemeClr val="bg1">
                <a:lumMod val="50000"/>
              </a:schemeClr>
            </a:solidFill>
          </a:endParaRPr>
        </a:p>
      </dgm:t>
    </dgm:pt>
    <dgm:pt modelId="{CED9FA54-18B9-441A-86D4-2FB692E0A366}" type="parTrans" cxnId="{F74F9AD6-008D-4B97-A0CB-261ABCC2AF34}">
      <dgm:prSet/>
      <dgm:spPr/>
      <dgm:t>
        <a:bodyPr/>
        <a:lstStyle/>
        <a:p>
          <a:endParaRPr lang="zh-CN" altLang="en-US"/>
        </a:p>
      </dgm:t>
    </dgm:pt>
    <dgm:pt modelId="{935C2539-BAC6-4B3B-9EF0-7CCE87CBFC92}" type="sibTrans" cxnId="{F74F9AD6-008D-4B97-A0CB-261ABCC2AF34}">
      <dgm:prSet/>
      <dgm:spPr/>
      <dgm:t>
        <a:bodyPr/>
        <a:lstStyle/>
        <a:p>
          <a:endParaRPr lang="zh-CN" altLang="en-US"/>
        </a:p>
      </dgm:t>
    </dgm:pt>
    <dgm:pt modelId="{05D64ECC-DFB8-264D-A356-D1ECC6C34596}">
      <dgm:prSet phldrT="[文本]"/>
      <dgm:spPr/>
      <dgm:t>
        <a:bodyPr/>
        <a:lstStyle/>
        <a:p>
          <a:pPr algn="l"/>
          <a:r>
            <a:rPr lang="zh-CN" altLang="en-US" dirty="0" smtClean="0">
              <a:solidFill>
                <a:schemeClr val="bg1"/>
              </a:solidFill>
            </a:rPr>
            <a:t>文件的物理结构</a:t>
          </a:r>
          <a:endParaRPr lang="zh-CN" altLang="en-US" dirty="0">
            <a:solidFill>
              <a:schemeClr val="bg1"/>
            </a:solidFill>
          </a:endParaRPr>
        </a:p>
      </dgm:t>
    </dgm:pt>
    <dgm:pt modelId="{4A769826-282C-E542-BD90-38BF209B6E42}" type="parTrans" cxnId="{55591911-2E96-2141-A3A3-8A2CD5D39DD6}">
      <dgm:prSet/>
      <dgm:spPr/>
      <dgm:t>
        <a:bodyPr/>
        <a:lstStyle/>
        <a:p>
          <a:endParaRPr lang="en-US"/>
        </a:p>
      </dgm:t>
    </dgm:pt>
    <dgm:pt modelId="{693754C7-6A58-F84F-95BD-0DD51077B8F6}" type="sibTrans" cxnId="{55591911-2E96-2141-A3A3-8A2CD5D39DD6}">
      <dgm:prSet/>
      <dgm:spPr/>
      <dgm:t>
        <a:bodyPr/>
        <a:lstStyle/>
        <a:p>
          <a:endParaRPr lang="en-US"/>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3"/>
      <dgm:spPr/>
    </dgm:pt>
    <dgm:pt modelId="{36136117-6010-4345-8600-F50BE49EB790}" type="pres">
      <dgm:prSet presAssocID="{C506AAFE-29B0-42F0-8C1B-394F58EF3855}" presName="txShp" presStyleLbl="node1" presStyleIdx="0" presStyleCnt="3">
        <dgm:presLayoutVars>
          <dgm:bulletEnabled val="1"/>
        </dgm:presLayoutVars>
      </dgm:prSet>
      <dgm:spPr/>
      <dgm:t>
        <a:bodyPr/>
        <a:lstStyle/>
        <a:p>
          <a:endParaRPr lang="zh-CN" altLang="en-US"/>
        </a:p>
      </dgm:t>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3"/>
      <dgm:spPr/>
    </dgm:pt>
    <dgm:pt modelId="{9BFBADD7-ED1F-4BE5-B118-09FE25676435}" type="pres">
      <dgm:prSet presAssocID="{BD787650-62DE-4404-9F85-0E10CE061CCA}" presName="txShp" presStyleLbl="node1" presStyleIdx="1" presStyleCnt="3">
        <dgm:presLayoutVars>
          <dgm:bulletEnabled val="1"/>
        </dgm:presLayoutVars>
      </dgm:prSet>
      <dgm:spPr/>
      <dgm:t>
        <a:bodyPr/>
        <a:lstStyle/>
        <a:p>
          <a:endParaRPr lang="zh-CN" altLang="en-US"/>
        </a:p>
      </dgm:t>
    </dgm:pt>
    <dgm:pt modelId="{82624119-6A4C-43BE-A6BA-DF3719620E44}" type="pres">
      <dgm:prSet presAssocID="{935C2539-BAC6-4B3B-9EF0-7CCE87CBFC92}" presName="spacing" presStyleCnt="0"/>
      <dgm:spPr/>
    </dgm:pt>
    <dgm:pt modelId="{91418652-0B1B-8649-B774-4BD99EA9544E}" type="pres">
      <dgm:prSet presAssocID="{05D64ECC-DFB8-264D-A356-D1ECC6C34596}" presName="composite" presStyleCnt="0"/>
      <dgm:spPr/>
    </dgm:pt>
    <dgm:pt modelId="{B0142B6C-7D03-E145-A1F4-CA3673A48D77}" type="pres">
      <dgm:prSet presAssocID="{05D64ECC-DFB8-264D-A356-D1ECC6C34596}" presName="imgShp" presStyleLbl="fgImgPlace1" presStyleIdx="2" presStyleCnt="3"/>
      <dgm:spPr/>
    </dgm:pt>
    <dgm:pt modelId="{6223AF1A-AFD8-BA44-A450-89648840E514}" type="pres">
      <dgm:prSet presAssocID="{05D64ECC-DFB8-264D-A356-D1ECC6C34596}" presName="txShp" presStyleLbl="node1" presStyleIdx="2" presStyleCnt="3">
        <dgm:presLayoutVars>
          <dgm:bulletEnabled val="1"/>
        </dgm:presLayoutVars>
      </dgm:prSet>
      <dgm:spPr/>
      <dgm:t>
        <a:bodyPr/>
        <a:lstStyle/>
        <a:p>
          <a:endParaRPr lang="en-US"/>
        </a:p>
      </dgm:t>
    </dgm:pt>
  </dgm:ptLst>
  <dgm:cxnLst>
    <dgm:cxn modelId="{EA16AE16-9ED4-43F4-B072-EC545A2C25CC}" srcId="{CA13F789-625B-41DB-8105-BC8383EF067E}" destId="{C506AAFE-29B0-42F0-8C1B-394F58EF3855}" srcOrd="0" destOrd="0" parTransId="{5416CC1C-2EE5-476B-9F1F-6CAD93ABF8DC}" sibTransId="{CDF01AD3-2158-4B55-A227-227F0154CE71}"/>
    <dgm:cxn modelId="{F74F9AD6-008D-4B97-A0CB-261ABCC2AF34}" srcId="{CA13F789-625B-41DB-8105-BC8383EF067E}" destId="{BD787650-62DE-4404-9F85-0E10CE061CCA}" srcOrd="1" destOrd="0" parTransId="{CED9FA54-18B9-441A-86D4-2FB692E0A366}" sibTransId="{935C2539-BAC6-4B3B-9EF0-7CCE87CBFC92}"/>
    <dgm:cxn modelId="{AA5354AD-30F2-154E-A149-42D946F45F21}" type="presOf" srcId="{CA13F789-625B-41DB-8105-BC8383EF067E}" destId="{356B1EF5-EFEE-4F7D-B915-C784AA57F7B4}" srcOrd="0" destOrd="0" presId="urn:microsoft.com/office/officeart/2005/8/layout/vList3"/>
    <dgm:cxn modelId="{0EC8CFEB-3460-9746-90BF-73FBBDF77305}" type="presOf" srcId="{05D64ECC-DFB8-264D-A356-D1ECC6C34596}" destId="{6223AF1A-AFD8-BA44-A450-89648840E514}" srcOrd="0" destOrd="0" presId="urn:microsoft.com/office/officeart/2005/8/layout/vList3"/>
    <dgm:cxn modelId="{55591911-2E96-2141-A3A3-8A2CD5D39DD6}" srcId="{CA13F789-625B-41DB-8105-BC8383EF067E}" destId="{05D64ECC-DFB8-264D-A356-D1ECC6C34596}" srcOrd="2" destOrd="0" parTransId="{4A769826-282C-E542-BD90-38BF209B6E42}" sibTransId="{693754C7-6A58-F84F-95BD-0DD51077B8F6}"/>
    <dgm:cxn modelId="{37009480-3DE1-CA40-83F7-7F6757FBAA50}" type="presOf" srcId="{C506AAFE-29B0-42F0-8C1B-394F58EF3855}" destId="{36136117-6010-4345-8600-F50BE49EB790}" srcOrd="0" destOrd="0" presId="urn:microsoft.com/office/officeart/2005/8/layout/vList3"/>
    <dgm:cxn modelId="{DB2FCA5B-7FDA-7640-B0C9-420B671FA83F}" type="presOf" srcId="{BD787650-62DE-4404-9F85-0E10CE061CCA}" destId="{9BFBADD7-ED1F-4BE5-B118-09FE25676435}" srcOrd="0" destOrd="0" presId="urn:microsoft.com/office/officeart/2005/8/layout/vList3"/>
    <dgm:cxn modelId="{3CE92503-804B-9040-B4DD-7766082FE95D}" type="presParOf" srcId="{356B1EF5-EFEE-4F7D-B915-C784AA57F7B4}" destId="{5D83446D-ACA0-41C7-8C88-A14699F95BCD}" srcOrd="0" destOrd="0" presId="urn:microsoft.com/office/officeart/2005/8/layout/vList3"/>
    <dgm:cxn modelId="{82C2C495-C243-9440-8E6A-C59FB46A751C}" type="presParOf" srcId="{5D83446D-ACA0-41C7-8C88-A14699F95BCD}" destId="{35EFA3EB-4238-4E17-91FA-C992C6D844E0}" srcOrd="0" destOrd="0" presId="urn:microsoft.com/office/officeart/2005/8/layout/vList3"/>
    <dgm:cxn modelId="{32E41041-05F8-5345-9380-48CF15130819}" type="presParOf" srcId="{5D83446D-ACA0-41C7-8C88-A14699F95BCD}" destId="{36136117-6010-4345-8600-F50BE49EB790}" srcOrd="1" destOrd="0" presId="urn:microsoft.com/office/officeart/2005/8/layout/vList3"/>
    <dgm:cxn modelId="{B2B96A42-B376-E346-8A5D-5B27821E149E}" type="presParOf" srcId="{356B1EF5-EFEE-4F7D-B915-C784AA57F7B4}" destId="{C8749EFE-D5AD-4C08-9A84-F55F770B5E2F}" srcOrd="1" destOrd="0" presId="urn:microsoft.com/office/officeart/2005/8/layout/vList3"/>
    <dgm:cxn modelId="{F2A94ABF-4DEB-4645-AE31-7A78A63AFA3C}" type="presParOf" srcId="{356B1EF5-EFEE-4F7D-B915-C784AA57F7B4}" destId="{CAA33146-779A-4956-B452-F23832B39BA9}" srcOrd="2" destOrd="0" presId="urn:microsoft.com/office/officeart/2005/8/layout/vList3"/>
    <dgm:cxn modelId="{62A6244F-A407-1C40-A56F-C3CA69EB9971}" type="presParOf" srcId="{CAA33146-779A-4956-B452-F23832B39BA9}" destId="{48002825-B8AB-4DCA-9705-4B3DF45F012E}" srcOrd="0" destOrd="0" presId="urn:microsoft.com/office/officeart/2005/8/layout/vList3"/>
    <dgm:cxn modelId="{E07B5DED-E108-2D42-8899-4AECA777CD6D}" type="presParOf" srcId="{CAA33146-779A-4956-B452-F23832B39BA9}" destId="{9BFBADD7-ED1F-4BE5-B118-09FE25676435}" srcOrd="1" destOrd="0" presId="urn:microsoft.com/office/officeart/2005/8/layout/vList3"/>
    <dgm:cxn modelId="{04629A07-3292-554A-A066-0117A06AF23F}" type="presParOf" srcId="{356B1EF5-EFEE-4F7D-B915-C784AA57F7B4}" destId="{82624119-6A4C-43BE-A6BA-DF3719620E44}" srcOrd="3" destOrd="0" presId="urn:microsoft.com/office/officeart/2005/8/layout/vList3"/>
    <dgm:cxn modelId="{8B15F26E-4EDC-8B45-9049-6F4DE691ADE7}" type="presParOf" srcId="{356B1EF5-EFEE-4F7D-B915-C784AA57F7B4}" destId="{91418652-0B1B-8649-B774-4BD99EA9544E}" srcOrd="4" destOrd="0" presId="urn:microsoft.com/office/officeart/2005/8/layout/vList3"/>
    <dgm:cxn modelId="{AE5F2216-DBDB-994D-9FFA-1458B8458C1A}" type="presParOf" srcId="{91418652-0B1B-8649-B774-4BD99EA9544E}" destId="{B0142B6C-7D03-E145-A1F4-CA3673A48D77}" srcOrd="0" destOrd="0" presId="urn:microsoft.com/office/officeart/2005/8/layout/vList3"/>
    <dgm:cxn modelId="{7AFBFAA4-B737-D34A-9B85-F7FAED7AB0D2}" type="presParOf" srcId="{91418652-0B1B-8649-B774-4BD99EA9544E}" destId="{6223AF1A-AFD8-BA44-A450-89648840E51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BD787650-62DE-4404-9F85-0E10CE061CCA}">
      <dgm:prSet phldrT="[文本]"/>
      <dgm:spPr/>
      <dgm:t>
        <a:bodyPr/>
        <a:lstStyle/>
        <a:p>
          <a:pPr algn="l"/>
          <a:r>
            <a:rPr lang="en-US" altLang="zh-CN" dirty="0" smtClean="0"/>
            <a:t>UNIX</a:t>
          </a:r>
          <a:r>
            <a:rPr lang="zh-CN" altLang="en-US" dirty="0" smtClean="0"/>
            <a:t>文件系统调用</a:t>
          </a:r>
          <a:endParaRPr lang="zh-CN" altLang="en-US" dirty="0"/>
        </a:p>
      </dgm:t>
    </dgm:pt>
    <dgm:pt modelId="{CED9FA54-18B9-441A-86D4-2FB692E0A366}" type="parTrans" cxnId="{F74F9AD6-008D-4B97-A0CB-261ABCC2AF34}">
      <dgm:prSet/>
      <dgm:spPr/>
      <dgm:t>
        <a:bodyPr/>
        <a:lstStyle/>
        <a:p>
          <a:endParaRPr lang="zh-CN" altLang="en-US"/>
        </a:p>
      </dgm:t>
    </dgm:pt>
    <dgm:pt modelId="{935C2539-BAC6-4B3B-9EF0-7CCE87CBFC92}" type="sibTrans" cxnId="{F74F9AD6-008D-4B97-A0CB-261ABCC2AF34}">
      <dgm:prSet/>
      <dgm:spPr/>
      <dgm:t>
        <a:bodyPr/>
        <a:lstStyle/>
        <a:p>
          <a:endParaRPr lang="zh-CN" altLang="en-US"/>
        </a:p>
      </dgm:t>
    </dgm:pt>
    <dgm:pt modelId="{05D64ECC-DFB8-264D-A356-D1ECC6C34596}">
      <dgm:prSet phldrT="[文本]"/>
      <dgm:spPr/>
      <dgm:t>
        <a:bodyPr/>
        <a:lstStyle/>
        <a:p>
          <a:pPr algn="l"/>
          <a:r>
            <a:rPr lang="zh-CN" altLang="en-US" dirty="0" smtClean="0"/>
            <a:t>文件卷的安装和使用</a:t>
          </a:r>
          <a:endParaRPr lang="zh-CN" altLang="en-US" dirty="0"/>
        </a:p>
      </dgm:t>
    </dgm:pt>
    <dgm:pt modelId="{4A769826-282C-E542-BD90-38BF209B6E42}" type="parTrans" cxnId="{55591911-2E96-2141-A3A3-8A2CD5D39DD6}">
      <dgm:prSet/>
      <dgm:spPr/>
      <dgm:t>
        <a:bodyPr/>
        <a:lstStyle/>
        <a:p>
          <a:endParaRPr lang="en-US"/>
        </a:p>
      </dgm:t>
    </dgm:pt>
    <dgm:pt modelId="{693754C7-6A58-F84F-95BD-0DD51077B8F6}" type="sibTrans" cxnId="{55591911-2E96-2141-A3A3-8A2CD5D39DD6}">
      <dgm:prSet/>
      <dgm:spPr/>
      <dgm:t>
        <a:bodyPr/>
        <a:lstStyle/>
        <a:p>
          <a:endParaRPr lang="en-US"/>
        </a:p>
      </dgm:t>
    </dgm:pt>
    <dgm:pt modelId="{C1EE6784-E40F-5D43-BB7E-688242AB96F7}">
      <dgm:prSet phldrT="[文本]"/>
      <dgm:spPr/>
      <dgm:t>
        <a:bodyPr/>
        <a:lstStyle/>
        <a:p>
          <a:pPr algn="l"/>
          <a:r>
            <a:rPr lang="zh-CN" altLang="en-US" dirty="0" smtClean="0"/>
            <a:t>文件共享</a:t>
          </a:r>
          <a:endParaRPr lang="zh-CN" altLang="en-US" dirty="0"/>
        </a:p>
      </dgm:t>
    </dgm:pt>
    <dgm:pt modelId="{81A9C088-71EB-3344-98C2-75F4D1DBBC1B}" type="parTrans" cxnId="{22CDE72C-1EB1-DD4C-BBA2-DEB8B0074E67}">
      <dgm:prSet/>
      <dgm:spPr/>
      <dgm:t>
        <a:bodyPr/>
        <a:lstStyle/>
        <a:p>
          <a:endParaRPr lang="en-US"/>
        </a:p>
      </dgm:t>
    </dgm:pt>
    <dgm:pt modelId="{A5D0DA6F-3FE2-5643-B4C1-FA17B30F024A}" type="sibTrans" cxnId="{22CDE72C-1EB1-DD4C-BBA2-DEB8B0074E67}">
      <dgm:prSet/>
      <dgm:spPr/>
      <dgm:t>
        <a:bodyPr/>
        <a:lstStyle/>
        <a:p>
          <a:endParaRPr lang="en-US"/>
        </a:p>
      </dgm:t>
    </dgm:pt>
    <dgm:pt modelId="{0EAC868E-8F1A-7746-BBB2-AFCEEFE3322E}">
      <dgm:prSet phldrT="[文本]"/>
      <dgm:spPr/>
      <dgm:t>
        <a:bodyPr/>
        <a:lstStyle/>
        <a:p>
          <a:pPr algn="l"/>
          <a:r>
            <a:rPr lang="zh-CN" altLang="en-US" dirty="0" smtClean="0"/>
            <a:t>辅存空间管理</a:t>
          </a:r>
          <a:endParaRPr lang="zh-CN" altLang="en-US" dirty="0"/>
        </a:p>
      </dgm:t>
    </dgm:pt>
    <dgm:pt modelId="{E08DB278-8FEE-184B-A47E-D0F74C867288}" type="parTrans" cxnId="{42C46B8E-5706-5F47-9B5D-671848AC115C}">
      <dgm:prSet/>
      <dgm:spPr/>
      <dgm:t>
        <a:bodyPr/>
        <a:lstStyle/>
        <a:p>
          <a:endParaRPr lang="en-US"/>
        </a:p>
      </dgm:t>
    </dgm:pt>
    <dgm:pt modelId="{E7CD26E4-F03F-7F47-B344-232D14CFFF56}" type="sibTrans" cxnId="{42C46B8E-5706-5F47-9B5D-671848AC115C}">
      <dgm:prSet/>
      <dgm:spPr/>
      <dgm:t>
        <a:bodyPr/>
        <a:lstStyle/>
        <a:p>
          <a:endParaRPr lang="en-US"/>
        </a:p>
      </dgm:t>
    </dgm:pt>
    <dgm:pt modelId="{709B7A48-A25B-EF4E-8E1D-98F1426E753B}">
      <dgm:prSet phldrT="[文本]"/>
      <dgm:spPr/>
      <dgm:t>
        <a:bodyPr/>
        <a:lstStyle/>
        <a:p>
          <a:pPr algn="l"/>
          <a:r>
            <a:rPr lang="zh-CN" altLang="en-US" dirty="0" smtClean="0"/>
            <a:t>内存映射文件</a:t>
          </a:r>
          <a:endParaRPr lang="zh-CN" altLang="en-US" dirty="0"/>
        </a:p>
      </dgm:t>
    </dgm:pt>
    <dgm:pt modelId="{2410C1FF-B9B1-164E-AA12-669FDE368626}" type="parTrans" cxnId="{9271EC8B-DF33-BD45-AA6C-8184F6D84ED5}">
      <dgm:prSet/>
      <dgm:spPr/>
      <dgm:t>
        <a:bodyPr/>
        <a:lstStyle/>
        <a:p>
          <a:endParaRPr lang="en-US"/>
        </a:p>
      </dgm:t>
    </dgm:pt>
    <dgm:pt modelId="{FD3D0282-1527-A042-A395-C06E39616BED}" type="sibTrans" cxnId="{9271EC8B-DF33-BD45-AA6C-8184F6D84ED5}">
      <dgm:prSet/>
      <dgm:spPr/>
      <dgm:t>
        <a:bodyPr/>
        <a:lstStyle/>
        <a:p>
          <a:endParaRPr lang="en-US"/>
        </a:p>
      </dgm:t>
    </dgm:pt>
    <dgm:pt modelId="{27198FFB-903B-654F-A3CB-3B8C82B54A15}">
      <dgm:prSet phldrT="[文本]"/>
      <dgm:spPr/>
      <dgm:t>
        <a:bodyPr/>
        <a:lstStyle/>
        <a:p>
          <a:pPr algn="l"/>
          <a:r>
            <a:rPr lang="zh-CN" altLang="en-US" dirty="0" smtClean="0"/>
            <a:t>虚拟文件系统</a:t>
          </a:r>
          <a:endParaRPr lang="zh-CN" altLang="en-US" dirty="0"/>
        </a:p>
      </dgm:t>
    </dgm:pt>
    <dgm:pt modelId="{3AA2D3E5-D4DF-6146-8C2C-5136E5FD7688}" type="parTrans" cxnId="{ECFFD833-A3C6-3C4A-9C07-E22F5A4272AA}">
      <dgm:prSet/>
      <dgm:spPr/>
      <dgm:t>
        <a:bodyPr/>
        <a:lstStyle/>
        <a:p>
          <a:endParaRPr lang="en-US"/>
        </a:p>
      </dgm:t>
    </dgm:pt>
    <dgm:pt modelId="{428D6444-A08A-5947-80FE-1E39B7E589A7}" type="sibTrans" cxnId="{ECFFD833-A3C6-3C4A-9C07-E22F5A4272AA}">
      <dgm:prSet/>
      <dgm:spPr/>
      <dgm:t>
        <a:bodyPr/>
        <a:lstStyle/>
        <a:p>
          <a:endParaRPr lang="en-US"/>
        </a:p>
      </dgm:t>
    </dgm:pt>
    <dgm:pt modelId="{C506AAFE-29B0-42F0-8C1B-394F58EF3855}">
      <dgm:prSet phldrT="[文本]"/>
      <dgm:spPr/>
      <dgm:t>
        <a:bodyPr/>
        <a:lstStyle/>
        <a:p>
          <a:pPr algn="l"/>
          <a:r>
            <a:rPr lang="zh-CN" altLang="en-US" dirty="0" smtClean="0"/>
            <a:t>文件系统调用的实现</a:t>
          </a:r>
          <a:endParaRPr lang="zh-CN" altLang="en-US" dirty="0"/>
        </a:p>
      </dgm:t>
    </dgm:pt>
    <dgm:pt modelId="{CDF01AD3-2158-4B55-A227-227F0154CE71}" type="sibTrans" cxnId="{EA16AE16-9ED4-43F4-B072-EC545A2C25CC}">
      <dgm:prSet/>
      <dgm:spPr/>
      <dgm:t>
        <a:bodyPr/>
        <a:lstStyle/>
        <a:p>
          <a:endParaRPr lang="zh-CN" altLang="en-US"/>
        </a:p>
      </dgm:t>
    </dgm:pt>
    <dgm:pt modelId="{5416CC1C-2EE5-476B-9F1F-6CAD93ABF8DC}" type="parTrans" cxnId="{EA16AE16-9ED4-43F4-B072-EC545A2C25CC}">
      <dgm:prSet/>
      <dgm:spPr/>
      <dgm:t>
        <a:bodyPr/>
        <a:lstStyle/>
        <a:p>
          <a:endParaRPr lang="zh-CN" altLang="en-US"/>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7"/>
      <dgm:spPr/>
    </dgm:pt>
    <dgm:pt modelId="{36136117-6010-4345-8600-F50BE49EB790}" type="pres">
      <dgm:prSet presAssocID="{C506AAFE-29B0-42F0-8C1B-394F58EF3855}" presName="txShp" presStyleLbl="node1" presStyleIdx="0" presStyleCnt="7">
        <dgm:presLayoutVars>
          <dgm:bulletEnabled val="1"/>
        </dgm:presLayoutVars>
      </dgm:prSet>
      <dgm:spPr/>
      <dgm:t>
        <a:bodyPr/>
        <a:lstStyle/>
        <a:p>
          <a:endParaRPr lang="zh-CN" altLang="en-US"/>
        </a:p>
      </dgm:t>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7"/>
      <dgm:spPr/>
    </dgm:pt>
    <dgm:pt modelId="{9BFBADD7-ED1F-4BE5-B118-09FE25676435}" type="pres">
      <dgm:prSet presAssocID="{BD787650-62DE-4404-9F85-0E10CE061CCA}" presName="txShp" presStyleLbl="node1" presStyleIdx="1" presStyleCnt="7">
        <dgm:presLayoutVars>
          <dgm:bulletEnabled val="1"/>
        </dgm:presLayoutVars>
      </dgm:prSet>
      <dgm:spPr/>
      <dgm:t>
        <a:bodyPr/>
        <a:lstStyle/>
        <a:p>
          <a:endParaRPr lang="zh-CN" altLang="en-US"/>
        </a:p>
      </dgm:t>
    </dgm:pt>
    <dgm:pt modelId="{82624119-6A4C-43BE-A6BA-DF3719620E44}" type="pres">
      <dgm:prSet presAssocID="{935C2539-BAC6-4B3B-9EF0-7CCE87CBFC92}" presName="spacing" presStyleCnt="0"/>
      <dgm:spPr/>
    </dgm:pt>
    <dgm:pt modelId="{91418652-0B1B-8649-B774-4BD99EA9544E}" type="pres">
      <dgm:prSet presAssocID="{05D64ECC-DFB8-264D-A356-D1ECC6C34596}" presName="composite" presStyleCnt="0"/>
      <dgm:spPr/>
    </dgm:pt>
    <dgm:pt modelId="{B0142B6C-7D03-E145-A1F4-CA3673A48D77}" type="pres">
      <dgm:prSet presAssocID="{05D64ECC-DFB8-264D-A356-D1ECC6C34596}" presName="imgShp" presStyleLbl="fgImgPlace1" presStyleIdx="2" presStyleCnt="7"/>
      <dgm:spPr/>
    </dgm:pt>
    <dgm:pt modelId="{6223AF1A-AFD8-BA44-A450-89648840E514}" type="pres">
      <dgm:prSet presAssocID="{05D64ECC-DFB8-264D-A356-D1ECC6C34596}" presName="txShp" presStyleLbl="node1" presStyleIdx="2" presStyleCnt="7">
        <dgm:presLayoutVars>
          <dgm:bulletEnabled val="1"/>
        </dgm:presLayoutVars>
      </dgm:prSet>
      <dgm:spPr/>
      <dgm:t>
        <a:bodyPr/>
        <a:lstStyle/>
        <a:p>
          <a:endParaRPr lang="en-US"/>
        </a:p>
      </dgm:t>
    </dgm:pt>
    <dgm:pt modelId="{21DB45B3-985F-0549-8FA6-9C62D6251DB5}" type="pres">
      <dgm:prSet presAssocID="{693754C7-6A58-F84F-95BD-0DD51077B8F6}" presName="spacing" presStyleCnt="0"/>
      <dgm:spPr/>
    </dgm:pt>
    <dgm:pt modelId="{0BF97408-F907-F14B-A8A3-A8461DF63BE9}" type="pres">
      <dgm:prSet presAssocID="{C1EE6784-E40F-5D43-BB7E-688242AB96F7}" presName="composite" presStyleCnt="0"/>
      <dgm:spPr/>
    </dgm:pt>
    <dgm:pt modelId="{BE2A3A3F-D4BB-2543-B7E0-61AF4989B9FD}" type="pres">
      <dgm:prSet presAssocID="{C1EE6784-E40F-5D43-BB7E-688242AB96F7}" presName="imgShp" presStyleLbl="fgImgPlace1" presStyleIdx="3" presStyleCnt="7"/>
      <dgm:spPr/>
    </dgm:pt>
    <dgm:pt modelId="{106150C9-F994-AF46-B9E4-09B5F91D3540}" type="pres">
      <dgm:prSet presAssocID="{C1EE6784-E40F-5D43-BB7E-688242AB96F7}" presName="txShp" presStyleLbl="node1" presStyleIdx="3" presStyleCnt="7">
        <dgm:presLayoutVars>
          <dgm:bulletEnabled val="1"/>
        </dgm:presLayoutVars>
      </dgm:prSet>
      <dgm:spPr/>
      <dgm:t>
        <a:bodyPr/>
        <a:lstStyle/>
        <a:p>
          <a:endParaRPr lang="en-US"/>
        </a:p>
      </dgm:t>
    </dgm:pt>
    <dgm:pt modelId="{82D3A043-FA69-0241-8B17-10826C84471C}" type="pres">
      <dgm:prSet presAssocID="{A5D0DA6F-3FE2-5643-B4C1-FA17B30F024A}" presName="spacing" presStyleCnt="0"/>
      <dgm:spPr/>
    </dgm:pt>
    <dgm:pt modelId="{4B600761-A3B8-5144-B398-4BE89988B4D4}" type="pres">
      <dgm:prSet presAssocID="{0EAC868E-8F1A-7746-BBB2-AFCEEFE3322E}" presName="composite" presStyleCnt="0"/>
      <dgm:spPr/>
    </dgm:pt>
    <dgm:pt modelId="{12C757F1-E2C3-C044-B311-49CDCBC0DF32}" type="pres">
      <dgm:prSet presAssocID="{0EAC868E-8F1A-7746-BBB2-AFCEEFE3322E}" presName="imgShp" presStyleLbl="fgImgPlace1" presStyleIdx="4" presStyleCnt="7"/>
      <dgm:spPr/>
    </dgm:pt>
    <dgm:pt modelId="{110F6A39-A93D-F340-8B53-30DB7A947481}" type="pres">
      <dgm:prSet presAssocID="{0EAC868E-8F1A-7746-BBB2-AFCEEFE3322E}" presName="txShp" presStyleLbl="node1" presStyleIdx="4" presStyleCnt="7">
        <dgm:presLayoutVars>
          <dgm:bulletEnabled val="1"/>
        </dgm:presLayoutVars>
      </dgm:prSet>
      <dgm:spPr/>
      <dgm:t>
        <a:bodyPr/>
        <a:lstStyle/>
        <a:p>
          <a:endParaRPr lang="en-US"/>
        </a:p>
      </dgm:t>
    </dgm:pt>
    <dgm:pt modelId="{3ED856F8-F090-EE46-8924-8A238D0B082D}" type="pres">
      <dgm:prSet presAssocID="{E7CD26E4-F03F-7F47-B344-232D14CFFF56}" presName="spacing" presStyleCnt="0"/>
      <dgm:spPr/>
    </dgm:pt>
    <dgm:pt modelId="{C2927AF4-103C-C14C-A8A1-D3464DD3B4CA}" type="pres">
      <dgm:prSet presAssocID="{709B7A48-A25B-EF4E-8E1D-98F1426E753B}" presName="composite" presStyleCnt="0"/>
      <dgm:spPr/>
    </dgm:pt>
    <dgm:pt modelId="{C8BCD303-AE2C-CB48-93AD-868B96A8B33B}" type="pres">
      <dgm:prSet presAssocID="{709B7A48-A25B-EF4E-8E1D-98F1426E753B}" presName="imgShp" presStyleLbl="fgImgPlace1" presStyleIdx="5" presStyleCnt="7"/>
      <dgm:spPr/>
    </dgm:pt>
    <dgm:pt modelId="{A5469EE5-1076-3A41-9FFF-BB736BF3A6E3}" type="pres">
      <dgm:prSet presAssocID="{709B7A48-A25B-EF4E-8E1D-98F1426E753B}" presName="txShp" presStyleLbl="node1" presStyleIdx="5" presStyleCnt="7">
        <dgm:presLayoutVars>
          <dgm:bulletEnabled val="1"/>
        </dgm:presLayoutVars>
      </dgm:prSet>
      <dgm:spPr/>
      <dgm:t>
        <a:bodyPr/>
        <a:lstStyle/>
        <a:p>
          <a:endParaRPr lang="en-US"/>
        </a:p>
      </dgm:t>
    </dgm:pt>
    <dgm:pt modelId="{692F694F-3B89-4A4B-AAD1-7C7200A11676}" type="pres">
      <dgm:prSet presAssocID="{FD3D0282-1527-A042-A395-C06E39616BED}" presName="spacing" presStyleCnt="0"/>
      <dgm:spPr/>
    </dgm:pt>
    <dgm:pt modelId="{287AA465-A932-9141-B4FC-4AC5F63EFF3E}" type="pres">
      <dgm:prSet presAssocID="{27198FFB-903B-654F-A3CB-3B8C82B54A15}" presName="composite" presStyleCnt="0"/>
      <dgm:spPr/>
    </dgm:pt>
    <dgm:pt modelId="{B9003539-0711-A040-AA32-8706C98F2A3F}" type="pres">
      <dgm:prSet presAssocID="{27198FFB-903B-654F-A3CB-3B8C82B54A15}" presName="imgShp" presStyleLbl="fgImgPlace1" presStyleIdx="6" presStyleCnt="7"/>
      <dgm:spPr/>
    </dgm:pt>
    <dgm:pt modelId="{25273E64-9BDA-2D4F-8A18-D52AC2EE4D11}" type="pres">
      <dgm:prSet presAssocID="{27198FFB-903B-654F-A3CB-3B8C82B54A15}" presName="txShp" presStyleLbl="node1" presStyleIdx="6" presStyleCnt="7">
        <dgm:presLayoutVars>
          <dgm:bulletEnabled val="1"/>
        </dgm:presLayoutVars>
      </dgm:prSet>
      <dgm:spPr/>
      <dgm:t>
        <a:bodyPr/>
        <a:lstStyle/>
        <a:p>
          <a:endParaRPr lang="en-US"/>
        </a:p>
      </dgm:t>
    </dgm:pt>
  </dgm:ptLst>
  <dgm:cxnLst>
    <dgm:cxn modelId="{22CDE72C-1EB1-DD4C-BBA2-DEB8B0074E67}" srcId="{CA13F789-625B-41DB-8105-BC8383EF067E}" destId="{C1EE6784-E40F-5D43-BB7E-688242AB96F7}" srcOrd="3" destOrd="0" parTransId="{81A9C088-71EB-3344-98C2-75F4D1DBBC1B}" sibTransId="{A5D0DA6F-3FE2-5643-B4C1-FA17B30F024A}"/>
    <dgm:cxn modelId="{C9B50E8C-FCCF-2F4B-BCAF-80AA7767D772}" type="presOf" srcId="{0EAC868E-8F1A-7746-BBB2-AFCEEFE3322E}" destId="{110F6A39-A93D-F340-8B53-30DB7A947481}" srcOrd="0" destOrd="0" presId="urn:microsoft.com/office/officeart/2005/8/layout/vList3"/>
    <dgm:cxn modelId="{AD3E6E1E-CE5E-C14F-841C-1E5F94313E89}" type="presOf" srcId="{BD787650-62DE-4404-9F85-0E10CE061CCA}" destId="{9BFBADD7-ED1F-4BE5-B118-09FE25676435}" srcOrd="0" destOrd="0" presId="urn:microsoft.com/office/officeart/2005/8/layout/vList3"/>
    <dgm:cxn modelId="{F74F9AD6-008D-4B97-A0CB-261ABCC2AF34}" srcId="{CA13F789-625B-41DB-8105-BC8383EF067E}" destId="{BD787650-62DE-4404-9F85-0E10CE061CCA}" srcOrd="1" destOrd="0" parTransId="{CED9FA54-18B9-441A-86D4-2FB692E0A366}" sibTransId="{935C2539-BAC6-4B3B-9EF0-7CCE87CBFC92}"/>
    <dgm:cxn modelId="{42C46B8E-5706-5F47-9B5D-671848AC115C}" srcId="{CA13F789-625B-41DB-8105-BC8383EF067E}" destId="{0EAC868E-8F1A-7746-BBB2-AFCEEFE3322E}" srcOrd="4" destOrd="0" parTransId="{E08DB278-8FEE-184B-A47E-D0F74C867288}" sibTransId="{E7CD26E4-F03F-7F47-B344-232D14CFFF56}"/>
    <dgm:cxn modelId="{6C6405BA-75DF-434F-A2C2-4CD46EAC2E4D}" type="presOf" srcId="{C1EE6784-E40F-5D43-BB7E-688242AB96F7}" destId="{106150C9-F994-AF46-B9E4-09B5F91D3540}" srcOrd="0" destOrd="0" presId="urn:microsoft.com/office/officeart/2005/8/layout/vList3"/>
    <dgm:cxn modelId="{8E5ABD32-C140-4541-B00E-4A1D11FD1C63}" type="presOf" srcId="{C506AAFE-29B0-42F0-8C1B-394F58EF3855}" destId="{36136117-6010-4345-8600-F50BE49EB790}" srcOrd="0" destOrd="0" presId="urn:microsoft.com/office/officeart/2005/8/layout/vList3"/>
    <dgm:cxn modelId="{5C582123-4ECD-DF4C-8BA3-FDFE7BFED682}" type="presOf" srcId="{CA13F789-625B-41DB-8105-BC8383EF067E}" destId="{356B1EF5-EFEE-4F7D-B915-C784AA57F7B4}" srcOrd="0" destOrd="0" presId="urn:microsoft.com/office/officeart/2005/8/layout/vList3"/>
    <dgm:cxn modelId="{91AEFFAD-A4DC-364C-B76B-3B7637074F3A}" type="presOf" srcId="{27198FFB-903B-654F-A3CB-3B8C82B54A15}" destId="{25273E64-9BDA-2D4F-8A18-D52AC2EE4D11}" srcOrd="0" destOrd="0" presId="urn:microsoft.com/office/officeart/2005/8/layout/vList3"/>
    <dgm:cxn modelId="{65CE06BA-579C-D74D-95E8-FFE1341853C5}" type="presOf" srcId="{709B7A48-A25B-EF4E-8E1D-98F1426E753B}" destId="{A5469EE5-1076-3A41-9FFF-BB736BF3A6E3}" srcOrd="0" destOrd="0" presId="urn:microsoft.com/office/officeart/2005/8/layout/vList3"/>
    <dgm:cxn modelId="{9271EC8B-DF33-BD45-AA6C-8184F6D84ED5}" srcId="{CA13F789-625B-41DB-8105-BC8383EF067E}" destId="{709B7A48-A25B-EF4E-8E1D-98F1426E753B}" srcOrd="5" destOrd="0" parTransId="{2410C1FF-B9B1-164E-AA12-669FDE368626}" sibTransId="{FD3D0282-1527-A042-A395-C06E39616BED}"/>
    <dgm:cxn modelId="{55591911-2E96-2141-A3A3-8A2CD5D39DD6}" srcId="{CA13F789-625B-41DB-8105-BC8383EF067E}" destId="{05D64ECC-DFB8-264D-A356-D1ECC6C34596}" srcOrd="2" destOrd="0" parTransId="{4A769826-282C-E542-BD90-38BF209B6E42}" sibTransId="{693754C7-6A58-F84F-95BD-0DD51077B8F6}"/>
    <dgm:cxn modelId="{871F848D-4FE1-5745-A807-0FC887576BEC}" type="presOf" srcId="{05D64ECC-DFB8-264D-A356-D1ECC6C34596}" destId="{6223AF1A-AFD8-BA44-A450-89648840E514}" srcOrd="0" destOrd="0" presId="urn:microsoft.com/office/officeart/2005/8/layout/vList3"/>
    <dgm:cxn modelId="{EA16AE16-9ED4-43F4-B072-EC545A2C25CC}" srcId="{CA13F789-625B-41DB-8105-BC8383EF067E}" destId="{C506AAFE-29B0-42F0-8C1B-394F58EF3855}" srcOrd="0" destOrd="0" parTransId="{5416CC1C-2EE5-476B-9F1F-6CAD93ABF8DC}" sibTransId="{CDF01AD3-2158-4B55-A227-227F0154CE71}"/>
    <dgm:cxn modelId="{ECFFD833-A3C6-3C4A-9C07-E22F5A4272AA}" srcId="{CA13F789-625B-41DB-8105-BC8383EF067E}" destId="{27198FFB-903B-654F-A3CB-3B8C82B54A15}" srcOrd="6" destOrd="0" parTransId="{3AA2D3E5-D4DF-6146-8C2C-5136E5FD7688}" sibTransId="{428D6444-A08A-5947-80FE-1E39B7E589A7}"/>
    <dgm:cxn modelId="{A96501DF-070C-854C-A5CD-5CE79A9CBEB6}" type="presParOf" srcId="{356B1EF5-EFEE-4F7D-B915-C784AA57F7B4}" destId="{5D83446D-ACA0-41C7-8C88-A14699F95BCD}" srcOrd="0" destOrd="0" presId="urn:microsoft.com/office/officeart/2005/8/layout/vList3"/>
    <dgm:cxn modelId="{B89BC4EC-5928-804F-BB84-FBE6D6F37689}" type="presParOf" srcId="{5D83446D-ACA0-41C7-8C88-A14699F95BCD}" destId="{35EFA3EB-4238-4E17-91FA-C992C6D844E0}" srcOrd="0" destOrd="0" presId="urn:microsoft.com/office/officeart/2005/8/layout/vList3"/>
    <dgm:cxn modelId="{FFB0D3A9-4BFC-7042-9753-686612BF3528}" type="presParOf" srcId="{5D83446D-ACA0-41C7-8C88-A14699F95BCD}" destId="{36136117-6010-4345-8600-F50BE49EB790}" srcOrd="1" destOrd="0" presId="urn:microsoft.com/office/officeart/2005/8/layout/vList3"/>
    <dgm:cxn modelId="{8DEE3037-1672-D84A-A635-9A70AE12084F}" type="presParOf" srcId="{356B1EF5-EFEE-4F7D-B915-C784AA57F7B4}" destId="{C8749EFE-D5AD-4C08-9A84-F55F770B5E2F}" srcOrd="1" destOrd="0" presId="urn:microsoft.com/office/officeart/2005/8/layout/vList3"/>
    <dgm:cxn modelId="{AA86D355-1071-7042-976F-7E98642F0421}" type="presParOf" srcId="{356B1EF5-EFEE-4F7D-B915-C784AA57F7B4}" destId="{CAA33146-779A-4956-B452-F23832B39BA9}" srcOrd="2" destOrd="0" presId="urn:microsoft.com/office/officeart/2005/8/layout/vList3"/>
    <dgm:cxn modelId="{E2A78B5C-2B4A-6249-93E3-278F7DD29CDA}" type="presParOf" srcId="{CAA33146-779A-4956-B452-F23832B39BA9}" destId="{48002825-B8AB-4DCA-9705-4B3DF45F012E}" srcOrd="0" destOrd="0" presId="urn:microsoft.com/office/officeart/2005/8/layout/vList3"/>
    <dgm:cxn modelId="{65BEB5C6-2206-5B4B-8290-27175D844B33}" type="presParOf" srcId="{CAA33146-779A-4956-B452-F23832B39BA9}" destId="{9BFBADD7-ED1F-4BE5-B118-09FE25676435}" srcOrd="1" destOrd="0" presId="urn:microsoft.com/office/officeart/2005/8/layout/vList3"/>
    <dgm:cxn modelId="{80CC1143-D539-7645-BBA2-754549F4CD4B}" type="presParOf" srcId="{356B1EF5-EFEE-4F7D-B915-C784AA57F7B4}" destId="{82624119-6A4C-43BE-A6BA-DF3719620E44}" srcOrd="3" destOrd="0" presId="urn:microsoft.com/office/officeart/2005/8/layout/vList3"/>
    <dgm:cxn modelId="{DAE468FD-6BE2-A94F-9B7B-7DABF383E703}" type="presParOf" srcId="{356B1EF5-EFEE-4F7D-B915-C784AA57F7B4}" destId="{91418652-0B1B-8649-B774-4BD99EA9544E}" srcOrd="4" destOrd="0" presId="urn:microsoft.com/office/officeart/2005/8/layout/vList3"/>
    <dgm:cxn modelId="{78CEABE6-7075-0443-BF2D-572A5E20F9EF}" type="presParOf" srcId="{91418652-0B1B-8649-B774-4BD99EA9544E}" destId="{B0142B6C-7D03-E145-A1F4-CA3673A48D77}" srcOrd="0" destOrd="0" presId="urn:microsoft.com/office/officeart/2005/8/layout/vList3"/>
    <dgm:cxn modelId="{6377202B-1EA3-8746-8C60-48D3EEE5FC1B}" type="presParOf" srcId="{91418652-0B1B-8649-B774-4BD99EA9544E}" destId="{6223AF1A-AFD8-BA44-A450-89648840E514}" srcOrd="1" destOrd="0" presId="urn:microsoft.com/office/officeart/2005/8/layout/vList3"/>
    <dgm:cxn modelId="{7169B7FD-2011-D94E-ACDE-0BDBC73356A8}" type="presParOf" srcId="{356B1EF5-EFEE-4F7D-B915-C784AA57F7B4}" destId="{21DB45B3-985F-0549-8FA6-9C62D6251DB5}" srcOrd="5" destOrd="0" presId="urn:microsoft.com/office/officeart/2005/8/layout/vList3"/>
    <dgm:cxn modelId="{C8DB0BD3-76AC-5F4F-AC5E-5D852BD31780}" type="presParOf" srcId="{356B1EF5-EFEE-4F7D-B915-C784AA57F7B4}" destId="{0BF97408-F907-F14B-A8A3-A8461DF63BE9}" srcOrd="6" destOrd="0" presId="urn:microsoft.com/office/officeart/2005/8/layout/vList3"/>
    <dgm:cxn modelId="{491487CF-05EB-284D-943F-FA20FFC461DE}" type="presParOf" srcId="{0BF97408-F907-F14B-A8A3-A8461DF63BE9}" destId="{BE2A3A3F-D4BB-2543-B7E0-61AF4989B9FD}" srcOrd="0" destOrd="0" presId="urn:microsoft.com/office/officeart/2005/8/layout/vList3"/>
    <dgm:cxn modelId="{C244423F-590E-AC48-BF6F-202068420C9E}" type="presParOf" srcId="{0BF97408-F907-F14B-A8A3-A8461DF63BE9}" destId="{106150C9-F994-AF46-B9E4-09B5F91D3540}" srcOrd="1" destOrd="0" presId="urn:microsoft.com/office/officeart/2005/8/layout/vList3"/>
    <dgm:cxn modelId="{1FEE0582-A9CD-DC4F-B9BD-3C31341DDE49}" type="presParOf" srcId="{356B1EF5-EFEE-4F7D-B915-C784AA57F7B4}" destId="{82D3A043-FA69-0241-8B17-10826C84471C}" srcOrd="7" destOrd="0" presId="urn:microsoft.com/office/officeart/2005/8/layout/vList3"/>
    <dgm:cxn modelId="{05F03B91-F2BC-434B-BFC6-3EF96EAB609E}" type="presParOf" srcId="{356B1EF5-EFEE-4F7D-B915-C784AA57F7B4}" destId="{4B600761-A3B8-5144-B398-4BE89988B4D4}" srcOrd="8" destOrd="0" presId="urn:microsoft.com/office/officeart/2005/8/layout/vList3"/>
    <dgm:cxn modelId="{7A55576F-A7BA-174F-88C2-179966853A52}" type="presParOf" srcId="{4B600761-A3B8-5144-B398-4BE89988B4D4}" destId="{12C757F1-E2C3-C044-B311-49CDCBC0DF32}" srcOrd="0" destOrd="0" presId="urn:microsoft.com/office/officeart/2005/8/layout/vList3"/>
    <dgm:cxn modelId="{6A9715F2-348D-D344-BC81-F246588BAAA7}" type="presParOf" srcId="{4B600761-A3B8-5144-B398-4BE89988B4D4}" destId="{110F6A39-A93D-F340-8B53-30DB7A947481}" srcOrd="1" destOrd="0" presId="urn:microsoft.com/office/officeart/2005/8/layout/vList3"/>
    <dgm:cxn modelId="{EBEDF7C3-B4B0-7944-A311-7AA4AD2621F4}" type="presParOf" srcId="{356B1EF5-EFEE-4F7D-B915-C784AA57F7B4}" destId="{3ED856F8-F090-EE46-8924-8A238D0B082D}" srcOrd="9" destOrd="0" presId="urn:microsoft.com/office/officeart/2005/8/layout/vList3"/>
    <dgm:cxn modelId="{83AA8E2C-5BFB-394C-A342-B300F4551268}" type="presParOf" srcId="{356B1EF5-EFEE-4F7D-B915-C784AA57F7B4}" destId="{C2927AF4-103C-C14C-A8A1-D3464DD3B4CA}" srcOrd="10" destOrd="0" presId="urn:microsoft.com/office/officeart/2005/8/layout/vList3"/>
    <dgm:cxn modelId="{3565DAF4-0C0E-5444-818F-291AC03C6F48}" type="presParOf" srcId="{C2927AF4-103C-C14C-A8A1-D3464DD3B4CA}" destId="{C8BCD303-AE2C-CB48-93AD-868B96A8B33B}" srcOrd="0" destOrd="0" presId="urn:microsoft.com/office/officeart/2005/8/layout/vList3"/>
    <dgm:cxn modelId="{83D73CAE-9719-0640-8C9D-33B3D68EC4BA}" type="presParOf" srcId="{C2927AF4-103C-C14C-A8A1-D3464DD3B4CA}" destId="{A5469EE5-1076-3A41-9FFF-BB736BF3A6E3}" srcOrd="1" destOrd="0" presId="urn:microsoft.com/office/officeart/2005/8/layout/vList3"/>
    <dgm:cxn modelId="{5CF452FF-4626-1849-B56A-7E65F971F445}" type="presParOf" srcId="{356B1EF5-EFEE-4F7D-B915-C784AA57F7B4}" destId="{692F694F-3B89-4A4B-AAD1-7C7200A11676}" srcOrd="11" destOrd="0" presId="urn:microsoft.com/office/officeart/2005/8/layout/vList3"/>
    <dgm:cxn modelId="{DB489BED-2355-E644-8822-1470B5B04E21}" type="presParOf" srcId="{356B1EF5-EFEE-4F7D-B915-C784AA57F7B4}" destId="{287AA465-A932-9141-B4FC-4AC5F63EFF3E}" srcOrd="12" destOrd="0" presId="urn:microsoft.com/office/officeart/2005/8/layout/vList3"/>
    <dgm:cxn modelId="{5F4DAF68-DE65-B042-A862-214090CA7E3C}" type="presParOf" srcId="{287AA465-A932-9141-B4FC-4AC5F63EFF3E}" destId="{B9003539-0711-A040-AA32-8706C98F2A3F}" srcOrd="0" destOrd="0" presId="urn:microsoft.com/office/officeart/2005/8/layout/vList3"/>
    <dgm:cxn modelId="{DE505EF2-4CAB-4045-8A5F-829903D46D80}" type="presParOf" srcId="{287AA465-A932-9141-B4FC-4AC5F63EFF3E}" destId="{25273E64-9BDA-2D4F-8A18-D52AC2EE4D1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BD787650-62DE-4404-9F85-0E10CE061CCA}">
      <dgm:prSet phldrT="[文本]"/>
      <dgm:spPr/>
      <dgm:t>
        <a:bodyPr/>
        <a:lstStyle/>
        <a:p>
          <a:pPr algn="l"/>
          <a:r>
            <a:rPr lang="en-US" altLang="zh-CN" dirty="0" smtClean="0">
              <a:solidFill>
                <a:schemeClr val="bg1">
                  <a:lumMod val="50000"/>
                </a:schemeClr>
              </a:solidFill>
            </a:rPr>
            <a:t>UNIX</a:t>
          </a:r>
          <a:r>
            <a:rPr lang="zh-CN" altLang="en-US" dirty="0" smtClean="0">
              <a:solidFill>
                <a:schemeClr val="bg1">
                  <a:lumMod val="50000"/>
                </a:schemeClr>
              </a:solidFill>
            </a:rPr>
            <a:t>文件系统调用</a:t>
          </a:r>
          <a:endParaRPr lang="zh-CN" altLang="en-US" dirty="0">
            <a:solidFill>
              <a:schemeClr val="bg1">
                <a:lumMod val="50000"/>
              </a:schemeClr>
            </a:solidFill>
          </a:endParaRPr>
        </a:p>
      </dgm:t>
    </dgm:pt>
    <dgm:pt modelId="{CED9FA54-18B9-441A-86D4-2FB692E0A366}" type="parTrans" cxnId="{F74F9AD6-008D-4B97-A0CB-261ABCC2AF34}">
      <dgm:prSet/>
      <dgm:spPr/>
      <dgm:t>
        <a:bodyPr/>
        <a:lstStyle/>
        <a:p>
          <a:endParaRPr lang="zh-CN" altLang="en-US"/>
        </a:p>
      </dgm:t>
    </dgm:pt>
    <dgm:pt modelId="{935C2539-BAC6-4B3B-9EF0-7CCE87CBFC92}" type="sibTrans" cxnId="{F74F9AD6-008D-4B97-A0CB-261ABCC2AF34}">
      <dgm:prSet/>
      <dgm:spPr/>
      <dgm:t>
        <a:bodyPr/>
        <a:lstStyle/>
        <a:p>
          <a:endParaRPr lang="zh-CN" altLang="en-US"/>
        </a:p>
      </dgm:t>
    </dgm:pt>
    <dgm:pt modelId="{05D64ECC-DFB8-264D-A356-D1ECC6C34596}">
      <dgm:prSet phldrT="[文本]"/>
      <dgm:spPr/>
      <dgm:t>
        <a:bodyPr/>
        <a:lstStyle/>
        <a:p>
          <a:pPr algn="l"/>
          <a:r>
            <a:rPr lang="zh-CN" altLang="en-US" dirty="0" smtClean="0">
              <a:solidFill>
                <a:schemeClr val="bg1">
                  <a:lumMod val="50000"/>
                </a:schemeClr>
              </a:solidFill>
            </a:rPr>
            <a:t>文件卷的安装和使用</a:t>
          </a:r>
          <a:endParaRPr lang="zh-CN" altLang="en-US" dirty="0">
            <a:solidFill>
              <a:schemeClr val="bg1">
                <a:lumMod val="50000"/>
              </a:schemeClr>
            </a:solidFill>
          </a:endParaRPr>
        </a:p>
      </dgm:t>
    </dgm:pt>
    <dgm:pt modelId="{4A769826-282C-E542-BD90-38BF209B6E42}" type="parTrans" cxnId="{55591911-2E96-2141-A3A3-8A2CD5D39DD6}">
      <dgm:prSet/>
      <dgm:spPr/>
      <dgm:t>
        <a:bodyPr/>
        <a:lstStyle/>
        <a:p>
          <a:endParaRPr lang="en-US"/>
        </a:p>
      </dgm:t>
    </dgm:pt>
    <dgm:pt modelId="{693754C7-6A58-F84F-95BD-0DD51077B8F6}" type="sibTrans" cxnId="{55591911-2E96-2141-A3A3-8A2CD5D39DD6}">
      <dgm:prSet/>
      <dgm:spPr/>
      <dgm:t>
        <a:bodyPr/>
        <a:lstStyle/>
        <a:p>
          <a:endParaRPr lang="en-US"/>
        </a:p>
      </dgm:t>
    </dgm:pt>
    <dgm:pt modelId="{C1EE6784-E40F-5D43-BB7E-688242AB96F7}">
      <dgm:prSet phldrT="[文本]"/>
      <dgm:spPr/>
      <dgm:t>
        <a:bodyPr/>
        <a:lstStyle/>
        <a:p>
          <a:pPr algn="l"/>
          <a:r>
            <a:rPr lang="zh-CN" altLang="en-US" dirty="0" smtClean="0">
              <a:solidFill>
                <a:schemeClr val="bg1">
                  <a:lumMod val="50000"/>
                </a:schemeClr>
              </a:solidFill>
            </a:rPr>
            <a:t>文件共享</a:t>
          </a:r>
          <a:endParaRPr lang="zh-CN" altLang="en-US" dirty="0">
            <a:solidFill>
              <a:schemeClr val="bg1">
                <a:lumMod val="50000"/>
              </a:schemeClr>
            </a:solidFill>
          </a:endParaRPr>
        </a:p>
      </dgm:t>
    </dgm:pt>
    <dgm:pt modelId="{81A9C088-71EB-3344-98C2-75F4D1DBBC1B}" type="parTrans" cxnId="{22CDE72C-1EB1-DD4C-BBA2-DEB8B0074E67}">
      <dgm:prSet/>
      <dgm:spPr/>
      <dgm:t>
        <a:bodyPr/>
        <a:lstStyle/>
        <a:p>
          <a:endParaRPr lang="en-US"/>
        </a:p>
      </dgm:t>
    </dgm:pt>
    <dgm:pt modelId="{A5D0DA6F-3FE2-5643-B4C1-FA17B30F024A}" type="sibTrans" cxnId="{22CDE72C-1EB1-DD4C-BBA2-DEB8B0074E67}">
      <dgm:prSet/>
      <dgm:spPr/>
      <dgm:t>
        <a:bodyPr/>
        <a:lstStyle/>
        <a:p>
          <a:endParaRPr lang="en-US"/>
        </a:p>
      </dgm:t>
    </dgm:pt>
    <dgm:pt modelId="{0EAC868E-8F1A-7746-BBB2-AFCEEFE3322E}">
      <dgm:prSet phldrT="[文本]"/>
      <dgm:spPr/>
      <dgm:t>
        <a:bodyPr/>
        <a:lstStyle/>
        <a:p>
          <a:pPr algn="l"/>
          <a:r>
            <a:rPr lang="zh-CN" altLang="en-US" dirty="0" smtClean="0">
              <a:solidFill>
                <a:schemeClr val="bg1">
                  <a:lumMod val="50000"/>
                </a:schemeClr>
              </a:solidFill>
            </a:rPr>
            <a:t>辅存空间管理</a:t>
          </a:r>
          <a:endParaRPr lang="zh-CN" altLang="en-US" dirty="0">
            <a:solidFill>
              <a:schemeClr val="bg1">
                <a:lumMod val="50000"/>
              </a:schemeClr>
            </a:solidFill>
          </a:endParaRPr>
        </a:p>
      </dgm:t>
    </dgm:pt>
    <dgm:pt modelId="{E08DB278-8FEE-184B-A47E-D0F74C867288}" type="parTrans" cxnId="{42C46B8E-5706-5F47-9B5D-671848AC115C}">
      <dgm:prSet/>
      <dgm:spPr/>
      <dgm:t>
        <a:bodyPr/>
        <a:lstStyle/>
        <a:p>
          <a:endParaRPr lang="en-US"/>
        </a:p>
      </dgm:t>
    </dgm:pt>
    <dgm:pt modelId="{E7CD26E4-F03F-7F47-B344-232D14CFFF56}" type="sibTrans" cxnId="{42C46B8E-5706-5F47-9B5D-671848AC115C}">
      <dgm:prSet/>
      <dgm:spPr/>
      <dgm:t>
        <a:bodyPr/>
        <a:lstStyle/>
        <a:p>
          <a:endParaRPr lang="en-US"/>
        </a:p>
      </dgm:t>
    </dgm:pt>
    <dgm:pt modelId="{709B7A48-A25B-EF4E-8E1D-98F1426E753B}">
      <dgm:prSet phldrT="[文本]"/>
      <dgm:spPr/>
      <dgm:t>
        <a:bodyPr/>
        <a:lstStyle/>
        <a:p>
          <a:pPr algn="l"/>
          <a:r>
            <a:rPr lang="zh-CN" altLang="en-US" dirty="0" smtClean="0">
              <a:solidFill>
                <a:schemeClr val="bg1">
                  <a:lumMod val="50000"/>
                </a:schemeClr>
              </a:solidFill>
            </a:rPr>
            <a:t>内存映射文件</a:t>
          </a:r>
          <a:endParaRPr lang="zh-CN" altLang="en-US" dirty="0">
            <a:solidFill>
              <a:schemeClr val="bg1">
                <a:lumMod val="50000"/>
              </a:schemeClr>
            </a:solidFill>
          </a:endParaRPr>
        </a:p>
      </dgm:t>
    </dgm:pt>
    <dgm:pt modelId="{2410C1FF-B9B1-164E-AA12-669FDE368626}" type="parTrans" cxnId="{9271EC8B-DF33-BD45-AA6C-8184F6D84ED5}">
      <dgm:prSet/>
      <dgm:spPr/>
      <dgm:t>
        <a:bodyPr/>
        <a:lstStyle/>
        <a:p>
          <a:endParaRPr lang="en-US"/>
        </a:p>
      </dgm:t>
    </dgm:pt>
    <dgm:pt modelId="{FD3D0282-1527-A042-A395-C06E39616BED}" type="sibTrans" cxnId="{9271EC8B-DF33-BD45-AA6C-8184F6D84ED5}">
      <dgm:prSet/>
      <dgm:spPr/>
      <dgm:t>
        <a:bodyPr/>
        <a:lstStyle/>
        <a:p>
          <a:endParaRPr lang="en-US"/>
        </a:p>
      </dgm:t>
    </dgm:pt>
    <dgm:pt modelId="{27198FFB-903B-654F-A3CB-3B8C82B54A15}">
      <dgm:prSet phldrT="[文本]"/>
      <dgm:spPr/>
      <dgm:t>
        <a:bodyPr/>
        <a:lstStyle/>
        <a:p>
          <a:pPr algn="l"/>
          <a:r>
            <a:rPr lang="zh-CN" altLang="en-US" dirty="0" smtClean="0">
              <a:solidFill>
                <a:schemeClr val="bg1">
                  <a:lumMod val="50000"/>
                </a:schemeClr>
              </a:solidFill>
            </a:rPr>
            <a:t>虚拟文件系统</a:t>
          </a:r>
          <a:endParaRPr lang="zh-CN" altLang="en-US" dirty="0">
            <a:solidFill>
              <a:schemeClr val="bg1">
                <a:lumMod val="50000"/>
              </a:schemeClr>
            </a:solidFill>
          </a:endParaRPr>
        </a:p>
      </dgm:t>
    </dgm:pt>
    <dgm:pt modelId="{3AA2D3E5-D4DF-6146-8C2C-5136E5FD7688}" type="parTrans" cxnId="{ECFFD833-A3C6-3C4A-9C07-E22F5A4272AA}">
      <dgm:prSet/>
      <dgm:spPr/>
      <dgm:t>
        <a:bodyPr/>
        <a:lstStyle/>
        <a:p>
          <a:endParaRPr lang="en-US"/>
        </a:p>
      </dgm:t>
    </dgm:pt>
    <dgm:pt modelId="{428D6444-A08A-5947-80FE-1E39B7E589A7}" type="sibTrans" cxnId="{ECFFD833-A3C6-3C4A-9C07-E22F5A4272AA}">
      <dgm:prSet/>
      <dgm:spPr/>
      <dgm:t>
        <a:bodyPr/>
        <a:lstStyle/>
        <a:p>
          <a:endParaRPr lang="en-US"/>
        </a:p>
      </dgm:t>
    </dgm:pt>
    <dgm:pt modelId="{C506AAFE-29B0-42F0-8C1B-394F58EF3855}">
      <dgm:prSet phldrT="[文本]"/>
      <dgm:spPr/>
      <dgm:t>
        <a:bodyPr/>
        <a:lstStyle/>
        <a:p>
          <a:pPr algn="l"/>
          <a:r>
            <a:rPr lang="zh-CN" altLang="en-US" dirty="0" smtClean="0">
              <a:solidFill>
                <a:schemeClr val="bg1"/>
              </a:solidFill>
            </a:rPr>
            <a:t>文件系统调用的实现</a:t>
          </a:r>
          <a:endParaRPr lang="zh-CN" altLang="en-US" dirty="0">
            <a:solidFill>
              <a:schemeClr val="bg1"/>
            </a:solidFill>
          </a:endParaRPr>
        </a:p>
      </dgm:t>
    </dgm:pt>
    <dgm:pt modelId="{CDF01AD3-2158-4B55-A227-227F0154CE71}" type="sibTrans" cxnId="{EA16AE16-9ED4-43F4-B072-EC545A2C25CC}">
      <dgm:prSet/>
      <dgm:spPr/>
      <dgm:t>
        <a:bodyPr/>
        <a:lstStyle/>
        <a:p>
          <a:endParaRPr lang="zh-CN" altLang="en-US"/>
        </a:p>
      </dgm:t>
    </dgm:pt>
    <dgm:pt modelId="{5416CC1C-2EE5-476B-9F1F-6CAD93ABF8DC}" type="parTrans" cxnId="{EA16AE16-9ED4-43F4-B072-EC545A2C25CC}">
      <dgm:prSet/>
      <dgm:spPr/>
      <dgm:t>
        <a:bodyPr/>
        <a:lstStyle/>
        <a:p>
          <a:endParaRPr lang="zh-CN" altLang="en-US"/>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7"/>
      <dgm:spPr/>
    </dgm:pt>
    <dgm:pt modelId="{36136117-6010-4345-8600-F50BE49EB790}" type="pres">
      <dgm:prSet presAssocID="{C506AAFE-29B0-42F0-8C1B-394F58EF3855}" presName="txShp" presStyleLbl="node1" presStyleIdx="0" presStyleCnt="7">
        <dgm:presLayoutVars>
          <dgm:bulletEnabled val="1"/>
        </dgm:presLayoutVars>
      </dgm:prSet>
      <dgm:spPr/>
      <dgm:t>
        <a:bodyPr/>
        <a:lstStyle/>
        <a:p>
          <a:endParaRPr lang="zh-CN" altLang="en-US"/>
        </a:p>
      </dgm:t>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7"/>
      <dgm:spPr/>
    </dgm:pt>
    <dgm:pt modelId="{9BFBADD7-ED1F-4BE5-B118-09FE25676435}" type="pres">
      <dgm:prSet presAssocID="{BD787650-62DE-4404-9F85-0E10CE061CCA}" presName="txShp" presStyleLbl="node1" presStyleIdx="1" presStyleCnt="7">
        <dgm:presLayoutVars>
          <dgm:bulletEnabled val="1"/>
        </dgm:presLayoutVars>
      </dgm:prSet>
      <dgm:spPr/>
      <dgm:t>
        <a:bodyPr/>
        <a:lstStyle/>
        <a:p>
          <a:endParaRPr lang="zh-CN" altLang="en-US"/>
        </a:p>
      </dgm:t>
    </dgm:pt>
    <dgm:pt modelId="{82624119-6A4C-43BE-A6BA-DF3719620E44}" type="pres">
      <dgm:prSet presAssocID="{935C2539-BAC6-4B3B-9EF0-7CCE87CBFC92}" presName="spacing" presStyleCnt="0"/>
      <dgm:spPr/>
    </dgm:pt>
    <dgm:pt modelId="{91418652-0B1B-8649-B774-4BD99EA9544E}" type="pres">
      <dgm:prSet presAssocID="{05D64ECC-DFB8-264D-A356-D1ECC6C34596}" presName="composite" presStyleCnt="0"/>
      <dgm:spPr/>
    </dgm:pt>
    <dgm:pt modelId="{B0142B6C-7D03-E145-A1F4-CA3673A48D77}" type="pres">
      <dgm:prSet presAssocID="{05D64ECC-DFB8-264D-A356-D1ECC6C34596}" presName="imgShp" presStyleLbl="fgImgPlace1" presStyleIdx="2" presStyleCnt="7"/>
      <dgm:spPr/>
    </dgm:pt>
    <dgm:pt modelId="{6223AF1A-AFD8-BA44-A450-89648840E514}" type="pres">
      <dgm:prSet presAssocID="{05D64ECC-DFB8-264D-A356-D1ECC6C34596}" presName="txShp" presStyleLbl="node1" presStyleIdx="2" presStyleCnt="7">
        <dgm:presLayoutVars>
          <dgm:bulletEnabled val="1"/>
        </dgm:presLayoutVars>
      </dgm:prSet>
      <dgm:spPr/>
      <dgm:t>
        <a:bodyPr/>
        <a:lstStyle/>
        <a:p>
          <a:endParaRPr lang="en-US"/>
        </a:p>
      </dgm:t>
    </dgm:pt>
    <dgm:pt modelId="{21DB45B3-985F-0549-8FA6-9C62D6251DB5}" type="pres">
      <dgm:prSet presAssocID="{693754C7-6A58-F84F-95BD-0DD51077B8F6}" presName="spacing" presStyleCnt="0"/>
      <dgm:spPr/>
    </dgm:pt>
    <dgm:pt modelId="{0BF97408-F907-F14B-A8A3-A8461DF63BE9}" type="pres">
      <dgm:prSet presAssocID="{C1EE6784-E40F-5D43-BB7E-688242AB96F7}" presName="composite" presStyleCnt="0"/>
      <dgm:spPr/>
    </dgm:pt>
    <dgm:pt modelId="{BE2A3A3F-D4BB-2543-B7E0-61AF4989B9FD}" type="pres">
      <dgm:prSet presAssocID="{C1EE6784-E40F-5D43-BB7E-688242AB96F7}" presName="imgShp" presStyleLbl="fgImgPlace1" presStyleIdx="3" presStyleCnt="7"/>
      <dgm:spPr/>
    </dgm:pt>
    <dgm:pt modelId="{106150C9-F994-AF46-B9E4-09B5F91D3540}" type="pres">
      <dgm:prSet presAssocID="{C1EE6784-E40F-5D43-BB7E-688242AB96F7}" presName="txShp" presStyleLbl="node1" presStyleIdx="3" presStyleCnt="7">
        <dgm:presLayoutVars>
          <dgm:bulletEnabled val="1"/>
        </dgm:presLayoutVars>
      </dgm:prSet>
      <dgm:spPr/>
      <dgm:t>
        <a:bodyPr/>
        <a:lstStyle/>
        <a:p>
          <a:endParaRPr lang="en-US"/>
        </a:p>
      </dgm:t>
    </dgm:pt>
    <dgm:pt modelId="{82D3A043-FA69-0241-8B17-10826C84471C}" type="pres">
      <dgm:prSet presAssocID="{A5D0DA6F-3FE2-5643-B4C1-FA17B30F024A}" presName="spacing" presStyleCnt="0"/>
      <dgm:spPr/>
    </dgm:pt>
    <dgm:pt modelId="{4B600761-A3B8-5144-B398-4BE89988B4D4}" type="pres">
      <dgm:prSet presAssocID="{0EAC868E-8F1A-7746-BBB2-AFCEEFE3322E}" presName="composite" presStyleCnt="0"/>
      <dgm:spPr/>
    </dgm:pt>
    <dgm:pt modelId="{12C757F1-E2C3-C044-B311-49CDCBC0DF32}" type="pres">
      <dgm:prSet presAssocID="{0EAC868E-8F1A-7746-BBB2-AFCEEFE3322E}" presName="imgShp" presStyleLbl="fgImgPlace1" presStyleIdx="4" presStyleCnt="7"/>
      <dgm:spPr/>
    </dgm:pt>
    <dgm:pt modelId="{110F6A39-A93D-F340-8B53-30DB7A947481}" type="pres">
      <dgm:prSet presAssocID="{0EAC868E-8F1A-7746-BBB2-AFCEEFE3322E}" presName="txShp" presStyleLbl="node1" presStyleIdx="4" presStyleCnt="7">
        <dgm:presLayoutVars>
          <dgm:bulletEnabled val="1"/>
        </dgm:presLayoutVars>
      </dgm:prSet>
      <dgm:spPr/>
      <dgm:t>
        <a:bodyPr/>
        <a:lstStyle/>
        <a:p>
          <a:endParaRPr lang="en-US"/>
        </a:p>
      </dgm:t>
    </dgm:pt>
    <dgm:pt modelId="{3ED856F8-F090-EE46-8924-8A238D0B082D}" type="pres">
      <dgm:prSet presAssocID="{E7CD26E4-F03F-7F47-B344-232D14CFFF56}" presName="spacing" presStyleCnt="0"/>
      <dgm:spPr/>
    </dgm:pt>
    <dgm:pt modelId="{C2927AF4-103C-C14C-A8A1-D3464DD3B4CA}" type="pres">
      <dgm:prSet presAssocID="{709B7A48-A25B-EF4E-8E1D-98F1426E753B}" presName="composite" presStyleCnt="0"/>
      <dgm:spPr/>
    </dgm:pt>
    <dgm:pt modelId="{C8BCD303-AE2C-CB48-93AD-868B96A8B33B}" type="pres">
      <dgm:prSet presAssocID="{709B7A48-A25B-EF4E-8E1D-98F1426E753B}" presName="imgShp" presStyleLbl="fgImgPlace1" presStyleIdx="5" presStyleCnt="7"/>
      <dgm:spPr/>
    </dgm:pt>
    <dgm:pt modelId="{A5469EE5-1076-3A41-9FFF-BB736BF3A6E3}" type="pres">
      <dgm:prSet presAssocID="{709B7A48-A25B-EF4E-8E1D-98F1426E753B}" presName="txShp" presStyleLbl="node1" presStyleIdx="5" presStyleCnt="7">
        <dgm:presLayoutVars>
          <dgm:bulletEnabled val="1"/>
        </dgm:presLayoutVars>
      </dgm:prSet>
      <dgm:spPr/>
      <dgm:t>
        <a:bodyPr/>
        <a:lstStyle/>
        <a:p>
          <a:endParaRPr lang="en-US"/>
        </a:p>
      </dgm:t>
    </dgm:pt>
    <dgm:pt modelId="{692F694F-3B89-4A4B-AAD1-7C7200A11676}" type="pres">
      <dgm:prSet presAssocID="{FD3D0282-1527-A042-A395-C06E39616BED}" presName="spacing" presStyleCnt="0"/>
      <dgm:spPr/>
    </dgm:pt>
    <dgm:pt modelId="{287AA465-A932-9141-B4FC-4AC5F63EFF3E}" type="pres">
      <dgm:prSet presAssocID="{27198FFB-903B-654F-A3CB-3B8C82B54A15}" presName="composite" presStyleCnt="0"/>
      <dgm:spPr/>
    </dgm:pt>
    <dgm:pt modelId="{B9003539-0711-A040-AA32-8706C98F2A3F}" type="pres">
      <dgm:prSet presAssocID="{27198FFB-903B-654F-A3CB-3B8C82B54A15}" presName="imgShp" presStyleLbl="fgImgPlace1" presStyleIdx="6" presStyleCnt="7"/>
      <dgm:spPr/>
    </dgm:pt>
    <dgm:pt modelId="{25273E64-9BDA-2D4F-8A18-D52AC2EE4D11}" type="pres">
      <dgm:prSet presAssocID="{27198FFB-903B-654F-A3CB-3B8C82B54A15}" presName="txShp" presStyleLbl="node1" presStyleIdx="6" presStyleCnt="7">
        <dgm:presLayoutVars>
          <dgm:bulletEnabled val="1"/>
        </dgm:presLayoutVars>
      </dgm:prSet>
      <dgm:spPr/>
      <dgm:t>
        <a:bodyPr/>
        <a:lstStyle/>
        <a:p>
          <a:endParaRPr lang="en-US"/>
        </a:p>
      </dgm:t>
    </dgm:pt>
  </dgm:ptLst>
  <dgm:cxnLst>
    <dgm:cxn modelId="{9271EC8B-DF33-BD45-AA6C-8184F6D84ED5}" srcId="{CA13F789-625B-41DB-8105-BC8383EF067E}" destId="{709B7A48-A25B-EF4E-8E1D-98F1426E753B}" srcOrd="5" destOrd="0" parTransId="{2410C1FF-B9B1-164E-AA12-669FDE368626}" sibTransId="{FD3D0282-1527-A042-A395-C06E39616BED}"/>
    <dgm:cxn modelId="{ECFFD833-A3C6-3C4A-9C07-E22F5A4272AA}" srcId="{CA13F789-625B-41DB-8105-BC8383EF067E}" destId="{27198FFB-903B-654F-A3CB-3B8C82B54A15}" srcOrd="6" destOrd="0" parTransId="{3AA2D3E5-D4DF-6146-8C2C-5136E5FD7688}" sibTransId="{428D6444-A08A-5947-80FE-1E39B7E589A7}"/>
    <dgm:cxn modelId="{BC744CF2-EF55-F64B-8ED4-468D6F975B4D}" type="presOf" srcId="{27198FFB-903B-654F-A3CB-3B8C82B54A15}" destId="{25273E64-9BDA-2D4F-8A18-D52AC2EE4D11}" srcOrd="0" destOrd="0" presId="urn:microsoft.com/office/officeart/2005/8/layout/vList3"/>
    <dgm:cxn modelId="{EA16AE16-9ED4-43F4-B072-EC545A2C25CC}" srcId="{CA13F789-625B-41DB-8105-BC8383EF067E}" destId="{C506AAFE-29B0-42F0-8C1B-394F58EF3855}" srcOrd="0" destOrd="0" parTransId="{5416CC1C-2EE5-476B-9F1F-6CAD93ABF8DC}" sibTransId="{CDF01AD3-2158-4B55-A227-227F0154CE71}"/>
    <dgm:cxn modelId="{B6E6B2D6-B7D4-6343-A907-39269D94A869}" type="presOf" srcId="{BD787650-62DE-4404-9F85-0E10CE061CCA}" destId="{9BFBADD7-ED1F-4BE5-B118-09FE25676435}" srcOrd="0" destOrd="0" presId="urn:microsoft.com/office/officeart/2005/8/layout/vList3"/>
    <dgm:cxn modelId="{42C46B8E-5706-5F47-9B5D-671848AC115C}" srcId="{CA13F789-625B-41DB-8105-BC8383EF067E}" destId="{0EAC868E-8F1A-7746-BBB2-AFCEEFE3322E}" srcOrd="4" destOrd="0" parTransId="{E08DB278-8FEE-184B-A47E-D0F74C867288}" sibTransId="{E7CD26E4-F03F-7F47-B344-232D14CFFF56}"/>
    <dgm:cxn modelId="{98209D74-68A0-D544-A780-7530C85AA5CE}" type="presOf" srcId="{0EAC868E-8F1A-7746-BBB2-AFCEEFE3322E}" destId="{110F6A39-A93D-F340-8B53-30DB7A947481}" srcOrd="0" destOrd="0" presId="urn:microsoft.com/office/officeart/2005/8/layout/vList3"/>
    <dgm:cxn modelId="{EC161371-8567-F142-9BC4-9C51DA82FDF3}" type="presOf" srcId="{C1EE6784-E40F-5D43-BB7E-688242AB96F7}" destId="{106150C9-F994-AF46-B9E4-09B5F91D3540}" srcOrd="0" destOrd="0" presId="urn:microsoft.com/office/officeart/2005/8/layout/vList3"/>
    <dgm:cxn modelId="{6C778870-BCBE-1840-BAE1-463C65B14F7F}" type="presOf" srcId="{709B7A48-A25B-EF4E-8E1D-98F1426E753B}" destId="{A5469EE5-1076-3A41-9FFF-BB736BF3A6E3}" srcOrd="0" destOrd="0" presId="urn:microsoft.com/office/officeart/2005/8/layout/vList3"/>
    <dgm:cxn modelId="{D31D8A74-5684-5844-A6D9-B48F7D742A6F}" type="presOf" srcId="{CA13F789-625B-41DB-8105-BC8383EF067E}" destId="{356B1EF5-EFEE-4F7D-B915-C784AA57F7B4}" srcOrd="0" destOrd="0" presId="urn:microsoft.com/office/officeart/2005/8/layout/vList3"/>
    <dgm:cxn modelId="{3D57B302-3D05-5042-94BB-9AE3B2BBDF2E}" type="presOf" srcId="{05D64ECC-DFB8-264D-A356-D1ECC6C34596}" destId="{6223AF1A-AFD8-BA44-A450-89648840E514}" srcOrd="0" destOrd="0" presId="urn:microsoft.com/office/officeart/2005/8/layout/vList3"/>
    <dgm:cxn modelId="{B4D73578-B90C-DC42-BB00-101DC4081A0A}" type="presOf" srcId="{C506AAFE-29B0-42F0-8C1B-394F58EF3855}" destId="{36136117-6010-4345-8600-F50BE49EB790}" srcOrd="0" destOrd="0" presId="urn:microsoft.com/office/officeart/2005/8/layout/vList3"/>
    <dgm:cxn modelId="{22CDE72C-1EB1-DD4C-BBA2-DEB8B0074E67}" srcId="{CA13F789-625B-41DB-8105-BC8383EF067E}" destId="{C1EE6784-E40F-5D43-BB7E-688242AB96F7}" srcOrd="3" destOrd="0" parTransId="{81A9C088-71EB-3344-98C2-75F4D1DBBC1B}" sibTransId="{A5D0DA6F-3FE2-5643-B4C1-FA17B30F024A}"/>
    <dgm:cxn modelId="{55591911-2E96-2141-A3A3-8A2CD5D39DD6}" srcId="{CA13F789-625B-41DB-8105-BC8383EF067E}" destId="{05D64ECC-DFB8-264D-A356-D1ECC6C34596}" srcOrd="2" destOrd="0" parTransId="{4A769826-282C-E542-BD90-38BF209B6E42}" sibTransId="{693754C7-6A58-F84F-95BD-0DD51077B8F6}"/>
    <dgm:cxn modelId="{F74F9AD6-008D-4B97-A0CB-261ABCC2AF34}" srcId="{CA13F789-625B-41DB-8105-BC8383EF067E}" destId="{BD787650-62DE-4404-9F85-0E10CE061CCA}" srcOrd="1" destOrd="0" parTransId="{CED9FA54-18B9-441A-86D4-2FB692E0A366}" sibTransId="{935C2539-BAC6-4B3B-9EF0-7CCE87CBFC92}"/>
    <dgm:cxn modelId="{89C209A1-D04D-AC49-839F-F11E118371C9}" type="presParOf" srcId="{356B1EF5-EFEE-4F7D-B915-C784AA57F7B4}" destId="{5D83446D-ACA0-41C7-8C88-A14699F95BCD}" srcOrd="0" destOrd="0" presId="urn:microsoft.com/office/officeart/2005/8/layout/vList3"/>
    <dgm:cxn modelId="{D2DA360F-1CF0-E74E-8660-0D1A7D0562B8}" type="presParOf" srcId="{5D83446D-ACA0-41C7-8C88-A14699F95BCD}" destId="{35EFA3EB-4238-4E17-91FA-C992C6D844E0}" srcOrd="0" destOrd="0" presId="urn:microsoft.com/office/officeart/2005/8/layout/vList3"/>
    <dgm:cxn modelId="{E3898287-C792-6E4A-962D-E67282F87AE3}" type="presParOf" srcId="{5D83446D-ACA0-41C7-8C88-A14699F95BCD}" destId="{36136117-6010-4345-8600-F50BE49EB790}" srcOrd="1" destOrd="0" presId="urn:microsoft.com/office/officeart/2005/8/layout/vList3"/>
    <dgm:cxn modelId="{71FB4AE0-D7F0-8144-9883-98489FACC5B5}" type="presParOf" srcId="{356B1EF5-EFEE-4F7D-B915-C784AA57F7B4}" destId="{C8749EFE-D5AD-4C08-9A84-F55F770B5E2F}" srcOrd="1" destOrd="0" presId="urn:microsoft.com/office/officeart/2005/8/layout/vList3"/>
    <dgm:cxn modelId="{7DB4A0F1-4D13-9240-8A4D-6FD33CD0B70E}" type="presParOf" srcId="{356B1EF5-EFEE-4F7D-B915-C784AA57F7B4}" destId="{CAA33146-779A-4956-B452-F23832B39BA9}" srcOrd="2" destOrd="0" presId="urn:microsoft.com/office/officeart/2005/8/layout/vList3"/>
    <dgm:cxn modelId="{E9996EB6-4168-4749-837D-4CA90D804559}" type="presParOf" srcId="{CAA33146-779A-4956-B452-F23832B39BA9}" destId="{48002825-B8AB-4DCA-9705-4B3DF45F012E}" srcOrd="0" destOrd="0" presId="urn:microsoft.com/office/officeart/2005/8/layout/vList3"/>
    <dgm:cxn modelId="{C2CE79B5-8E9A-D941-A45C-4F5EB4539B82}" type="presParOf" srcId="{CAA33146-779A-4956-B452-F23832B39BA9}" destId="{9BFBADD7-ED1F-4BE5-B118-09FE25676435}" srcOrd="1" destOrd="0" presId="urn:microsoft.com/office/officeart/2005/8/layout/vList3"/>
    <dgm:cxn modelId="{A47382A7-D751-794F-90B1-4ABE91199057}" type="presParOf" srcId="{356B1EF5-EFEE-4F7D-B915-C784AA57F7B4}" destId="{82624119-6A4C-43BE-A6BA-DF3719620E44}" srcOrd="3" destOrd="0" presId="urn:microsoft.com/office/officeart/2005/8/layout/vList3"/>
    <dgm:cxn modelId="{B049A94D-EF86-CD41-90E1-F3CBF88A373C}" type="presParOf" srcId="{356B1EF5-EFEE-4F7D-B915-C784AA57F7B4}" destId="{91418652-0B1B-8649-B774-4BD99EA9544E}" srcOrd="4" destOrd="0" presId="urn:microsoft.com/office/officeart/2005/8/layout/vList3"/>
    <dgm:cxn modelId="{D15228F2-E33F-9645-A0E4-050C0C9EBD19}" type="presParOf" srcId="{91418652-0B1B-8649-B774-4BD99EA9544E}" destId="{B0142B6C-7D03-E145-A1F4-CA3673A48D77}" srcOrd="0" destOrd="0" presId="urn:microsoft.com/office/officeart/2005/8/layout/vList3"/>
    <dgm:cxn modelId="{561FD3AC-29FE-1F49-B862-C930B71E293F}" type="presParOf" srcId="{91418652-0B1B-8649-B774-4BD99EA9544E}" destId="{6223AF1A-AFD8-BA44-A450-89648840E514}" srcOrd="1" destOrd="0" presId="urn:microsoft.com/office/officeart/2005/8/layout/vList3"/>
    <dgm:cxn modelId="{5909824C-CB3D-214E-8836-4E75DDC357CB}" type="presParOf" srcId="{356B1EF5-EFEE-4F7D-B915-C784AA57F7B4}" destId="{21DB45B3-985F-0549-8FA6-9C62D6251DB5}" srcOrd="5" destOrd="0" presId="urn:microsoft.com/office/officeart/2005/8/layout/vList3"/>
    <dgm:cxn modelId="{10A72667-CC30-8D4A-80EC-6BCEB4F257F3}" type="presParOf" srcId="{356B1EF5-EFEE-4F7D-B915-C784AA57F7B4}" destId="{0BF97408-F907-F14B-A8A3-A8461DF63BE9}" srcOrd="6" destOrd="0" presId="urn:microsoft.com/office/officeart/2005/8/layout/vList3"/>
    <dgm:cxn modelId="{9CE7EE22-92DE-9D4B-915A-37DF76F61FCD}" type="presParOf" srcId="{0BF97408-F907-F14B-A8A3-A8461DF63BE9}" destId="{BE2A3A3F-D4BB-2543-B7E0-61AF4989B9FD}" srcOrd="0" destOrd="0" presId="urn:microsoft.com/office/officeart/2005/8/layout/vList3"/>
    <dgm:cxn modelId="{1FB96E86-6E4A-204C-8F3D-80E02C403054}" type="presParOf" srcId="{0BF97408-F907-F14B-A8A3-A8461DF63BE9}" destId="{106150C9-F994-AF46-B9E4-09B5F91D3540}" srcOrd="1" destOrd="0" presId="urn:microsoft.com/office/officeart/2005/8/layout/vList3"/>
    <dgm:cxn modelId="{0D4AA205-F15F-5F47-BEC5-8A068F11278B}" type="presParOf" srcId="{356B1EF5-EFEE-4F7D-B915-C784AA57F7B4}" destId="{82D3A043-FA69-0241-8B17-10826C84471C}" srcOrd="7" destOrd="0" presId="urn:microsoft.com/office/officeart/2005/8/layout/vList3"/>
    <dgm:cxn modelId="{84CF2D47-39DF-4A48-8FD4-5E3D806EAA1E}" type="presParOf" srcId="{356B1EF5-EFEE-4F7D-B915-C784AA57F7B4}" destId="{4B600761-A3B8-5144-B398-4BE89988B4D4}" srcOrd="8" destOrd="0" presId="urn:microsoft.com/office/officeart/2005/8/layout/vList3"/>
    <dgm:cxn modelId="{A64CC0FD-E1CE-9646-9BD9-E887C688B4AC}" type="presParOf" srcId="{4B600761-A3B8-5144-B398-4BE89988B4D4}" destId="{12C757F1-E2C3-C044-B311-49CDCBC0DF32}" srcOrd="0" destOrd="0" presId="urn:microsoft.com/office/officeart/2005/8/layout/vList3"/>
    <dgm:cxn modelId="{C01F6BF3-6E58-7B4B-9057-EF81E74B9018}" type="presParOf" srcId="{4B600761-A3B8-5144-B398-4BE89988B4D4}" destId="{110F6A39-A93D-F340-8B53-30DB7A947481}" srcOrd="1" destOrd="0" presId="urn:microsoft.com/office/officeart/2005/8/layout/vList3"/>
    <dgm:cxn modelId="{80C568A3-F2CC-7B47-9CBD-D31A3A88EB95}" type="presParOf" srcId="{356B1EF5-EFEE-4F7D-B915-C784AA57F7B4}" destId="{3ED856F8-F090-EE46-8924-8A238D0B082D}" srcOrd="9" destOrd="0" presId="urn:microsoft.com/office/officeart/2005/8/layout/vList3"/>
    <dgm:cxn modelId="{174A1DB7-7DEE-274D-932D-CD1BD44527A9}" type="presParOf" srcId="{356B1EF5-EFEE-4F7D-B915-C784AA57F7B4}" destId="{C2927AF4-103C-C14C-A8A1-D3464DD3B4CA}" srcOrd="10" destOrd="0" presId="urn:microsoft.com/office/officeart/2005/8/layout/vList3"/>
    <dgm:cxn modelId="{44AD549F-F922-EA4E-9518-75F693C273F8}" type="presParOf" srcId="{C2927AF4-103C-C14C-A8A1-D3464DD3B4CA}" destId="{C8BCD303-AE2C-CB48-93AD-868B96A8B33B}" srcOrd="0" destOrd="0" presId="urn:microsoft.com/office/officeart/2005/8/layout/vList3"/>
    <dgm:cxn modelId="{F25580BC-2393-0044-BC6F-81E1E75AEA0C}" type="presParOf" srcId="{C2927AF4-103C-C14C-A8A1-D3464DD3B4CA}" destId="{A5469EE5-1076-3A41-9FFF-BB736BF3A6E3}" srcOrd="1" destOrd="0" presId="urn:microsoft.com/office/officeart/2005/8/layout/vList3"/>
    <dgm:cxn modelId="{56352376-CE42-2647-B708-94FF56BB1280}" type="presParOf" srcId="{356B1EF5-EFEE-4F7D-B915-C784AA57F7B4}" destId="{692F694F-3B89-4A4B-AAD1-7C7200A11676}" srcOrd="11" destOrd="0" presId="urn:microsoft.com/office/officeart/2005/8/layout/vList3"/>
    <dgm:cxn modelId="{525269D6-96E2-284C-8856-6B38928ED728}" type="presParOf" srcId="{356B1EF5-EFEE-4F7D-B915-C784AA57F7B4}" destId="{287AA465-A932-9141-B4FC-4AC5F63EFF3E}" srcOrd="12" destOrd="0" presId="urn:microsoft.com/office/officeart/2005/8/layout/vList3"/>
    <dgm:cxn modelId="{9085CC9D-01AD-A94A-9FC8-0B958AD455EF}" type="presParOf" srcId="{287AA465-A932-9141-B4FC-4AC5F63EFF3E}" destId="{B9003539-0711-A040-AA32-8706C98F2A3F}" srcOrd="0" destOrd="0" presId="urn:microsoft.com/office/officeart/2005/8/layout/vList3"/>
    <dgm:cxn modelId="{D51B9E7D-864A-2D40-B417-2A4927EBAA43}" type="presParOf" srcId="{287AA465-A932-9141-B4FC-4AC5F63EFF3E}" destId="{25273E64-9BDA-2D4F-8A18-D52AC2EE4D1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BD787650-62DE-4404-9F85-0E10CE061CCA}">
      <dgm:prSet phldrT="[文本]"/>
      <dgm:spPr/>
      <dgm:t>
        <a:bodyPr/>
        <a:lstStyle/>
        <a:p>
          <a:pPr algn="l"/>
          <a:r>
            <a:rPr lang="en-US" altLang="zh-CN" dirty="0" smtClean="0">
              <a:solidFill>
                <a:schemeClr val="bg1"/>
              </a:solidFill>
            </a:rPr>
            <a:t>UNIX</a:t>
          </a:r>
          <a:r>
            <a:rPr lang="zh-CN" altLang="en-US" dirty="0" smtClean="0">
              <a:solidFill>
                <a:schemeClr val="bg1"/>
              </a:solidFill>
            </a:rPr>
            <a:t>文件系统调用</a:t>
          </a:r>
          <a:endParaRPr lang="zh-CN" altLang="en-US" dirty="0">
            <a:solidFill>
              <a:schemeClr val="bg1"/>
            </a:solidFill>
          </a:endParaRPr>
        </a:p>
      </dgm:t>
    </dgm:pt>
    <dgm:pt modelId="{CED9FA54-18B9-441A-86D4-2FB692E0A366}" type="parTrans" cxnId="{F74F9AD6-008D-4B97-A0CB-261ABCC2AF34}">
      <dgm:prSet/>
      <dgm:spPr/>
      <dgm:t>
        <a:bodyPr/>
        <a:lstStyle/>
        <a:p>
          <a:endParaRPr lang="zh-CN" altLang="en-US"/>
        </a:p>
      </dgm:t>
    </dgm:pt>
    <dgm:pt modelId="{935C2539-BAC6-4B3B-9EF0-7CCE87CBFC92}" type="sibTrans" cxnId="{F74F9AD6-008D-4B97-A0CB-261ABCC2AF34}">
      <dgm:prSet/>
      <dgm:spPr/>
      <dgm:t>
        <a:bodyPr/>
        <a:lstStyle/>
        <a:p>
          <a:endParaRPr lang="zh-CN" altLang="en-US"/>
        </a:p>
      </dgm:t>
    </dgm:pt>
    <dgm:pt modelId="{05D64ECC-DFB8-264D-A356-D1ECC6C34596}">
      <dgm:prSet phldrT="[文本]"/>
      <dgm:spPr/>
      <dgm:t>
        <a:bodyPr/>
        <a:lstStyle/>
        <a:p>
          <a:pPr algn="l"/>
          <a:r>
            <a:rPr lang="zh-CN" altLang="en-US" dirty="0" smtClean="0">
              <a:solidFill>
                <a:schemeClr val="bg1">
                  <a:lumMod val="50000"/>
                </a:schemeClr>
              </a:solidFill>
            </a:rPr>
            <a:t>文件卷的安装和使用</a:t>
          </a:r>
          <a:endParaRPr lang="zh-CN" altLang="en-US" dirty="0">
            <a:solidFill>
              <a:schemeClr val="bg1">
                <a:lumMod val="50000"/>
              </a:schemeClr>
            </a:solidFill>
          </a:endParaRPr>
        </a:p>
      </dgm:t>
    </dgm:pt>
    <dgm:pt modelId="{4A769826-282C-E542-BD90-38BF209B6E42}" type="parTrans" cxnId="{55591911-2E96-2141-A3A3-8A2CD5D39DD6}">
      <dgm:prSet/>
      <dgm:spPr/>
      <dgm:t>
        <a:bodyPr/>
        <a:lstStyle/>
        <a:p>
          <a:endParaRPr lang="en-US"/>
        </a:p>
      </dgm:t>
    </dgm:pt>
    <dgm:pt modelId="{693754C7-6A58-F84F-95BD-0DD51077B8F6}" type="sibTrans" cxnId="{55591911-2E96-2141-A3A3-8A2CD5D39DD6}">
      <dgm:prSet/>
      <dgm:spPr/>
      <dgm:t>
        <a:bodyPr/>
        <a:lstStyle/>
        <a:p>
          <a:endParaRPr lang="en-US"/>
        </a:p>
      </dgm:t>
    </dgm:pt>
    <dgm:pt modelId="{C1EE6784-E40F-5D43-BB7E-688242AB96F7}">
      <dgm:prSet phldrT="[文本]"/>
      <dgm:spPr/>
      <dgm:t>
        <a:bodyPr/>
        <a:lstStyle/>
        <a:p>
          <a:pPr algn="l"/>
          <a:r>
            <a:rPr lang="zh-CN" altLang="en-US" dirty="0" smtClean="0">
              <a:solidFill>
                <a:schemeClr val="bg1">
                  <a:lumMod val="50000"/>
                </a:schemeClr>
              </a:solidFill>
            </a:rPr>
            <a:t>文件共享</a:t>
          </a:r>
          <a:endParaRPr lang="zh-CN" altLang="en-US" dirty="0">
            <a:solidFill>
              <a:schemeClr val="bg1">
                <a:lumMod val="50000"/>
              </a:schemeClr>
            </a:solidFill>
          </a:endParaRPr>
        </a:p>
      </dgm:t>
    </dgm:pt>
    <dgm:pt modelId="{81A9C088-71EB-3344-98C2-75F4D1DBBC1B}" type="parTrans" cxnId="{22CDE72C-1EB1-DD4C-BBA2-DEB8B0074E67}">
      <dgm:prSet/>
      <dgm:spPr/>
      <dgm:t>
        <a:bodyPr/>
        <a:lstStyle/>
        <a:p>
          <a:endParaRPr lang="en-US"/>
        </a:p>
      </dgm:t>
    </dgm:pt>
    <dgm:pt modelId="{A5D0DA6F-3FE2-5643-B4C1-FA17B30F024A}" type="sibTrans" cxnId="{22CDE72C-1EB1-DD4C-BBA2-DEB8B0074E67}">
      <dgm:prSet/>
      <dgm:spPr/>
      <dgm:t>
        <a:bodyPr/>
        <a:lstStyle/>
        <a:p>
          <a:endParaRPr lang="en-US"/>
        </a:p>
      </dgm:t>
    </dgm:pt>
    <dgm:pt modelId="{0EAC868E-8F1A-7746-BBB2-AFCEEFE3322E}">
      <dgm:prSet phldrT="[文本]"/>
      <dgm:spPr/>
      <dgm:t>
        <a:bodyPr/>
        <a:lstStyle/>
        <a:p>
          <a:pPr algn="l"/>
          <a:r>
            <a:rPr lang="zh-CN" altLang="en-US" dirty="0" smtClean="0">
              <a:solidFill>
                <a:schemeClr val="bg1">
                  <a:lumMod val="50000"/>
                </a:schemeClr>
              </a:solidFill>
            </a:rPr>
            <a:t>辅存空间管理</a:t>
          </a:r>
          <a:endParaRPr lang="zh-CN" altLang="en-US" dirty="0">
            <a:solidFill>
              <a:schemeClr val="bg1">
                <a:lumMod val="50000"/>
              </a:schemeClr>
            </a:solidFill>
          </a:endParaRPr>
        </a:p>
      </dgm:t>
    </dgm:pt>
    <dgm:pt modelId="{E08DB278-8FEE-184B-A47E-D0F74C867288}" type="parTrans" cxnId="{42C46B8E-5706-5F47-9B5D-671848AC115C}">
      <dgm:prSet/>
      <dgm:spPr/>
      <dgm:t>
        <a:bodyPr/>
        <a:lstStyle/>
        <a:p>
          <a:endParaRPr lang="en-US"/>
        </a:p>
      </dgm:t>
    </dgm:pt>
    <dgm:pt modelId="{E7CD26E4-F03F-7F47-B344-232D14CFFF56}" type="sibTrans" cxnId="{42C46B8E-5706-5F47-9B5D-671848AC115C}">
      <dgm:prSet/>
      <dgm:spPr/>
      <dgm:t>
        <a:bodyPr/>
        <a:lstStyle/>
        <a:p>
          <a:endParaRPr lang="en-US"/>
        </a:p>
      </dgm:t>
    </dgm:pt>
    <dgm:pt modelId="{709B7A48-A25B-EF4E-8E1D-98F1426E753B}">
      <dgm:prSet phldrT="[文本]"/>
      <dgm:spPr/>
      <dgm:t>
        <a:bodyPr/>
        <a:lstStyle/>
        <a:p>
          <a:pPr algn="l"/>
          <a:r>
            <a:rPr lang="zh-CN" altLang="en-US" dirty="0" smtClean="0">
              <a:solidFill>
                <a:schemeClr val="bg1">
                  <a:lumMod val="50000"/>
                </a:schemeClr>
              </a:solidFill>
            </a:rPr>
            <a:t>内存映射文件</a:t>
          </a:r>
          <a:endParaRPr lang="zh-CN" altLang="en-US" dirty="0">
            <a:solidFill>
              <a:schemeClr val="bg1">
                <a:lumMod val="50000"/>
              </a:schemeClr>
            </a:solidFill>
          </a:endParaRPr>
        </a:p>
      </dgm:t>
    </dgm:pt>
    <dgm:pt modelId="{2410C1FF-B9B1-164E-AA12-669FDE368626}" type="parTrans" cxnId="{9271EC8B-DF33-BD45-AA6C-8184F6D84ED5}">
      <dgm:prSet/>
      <dgm:spPr/>
      <dgm:t>
        <a:bodyPr/>
        <a:lstStyle/>
        <a:p>
          <a:endParaRPr lang="en-US"/>
        </a:p>
      </dgm:t>
    </dgm:pt>
    <dgm:pt modelId="{FD3D0282-1527-A042-A395-C06E39616BED}" type="sibTrans" cxnId="{9271EC8B-DF33-BD45-AA6C-8184F6D84ED5}">
      <dgm:prSet/>
      <dgm:spPr/>
      <dgm:t>
        <a:bodyPr/>
        <a:lstStyle/>
        <a:p>
          <a:endParaRPr lang="en-US"/>
        </a:p>
      </dgm:t>
    </dgm:pt>
    <dgm:pt modelId="{27198FFB-903B-654F-A3CB-3B8C82B54A15}">
      <dgm:prSet phldrT="[文本]"/>
      <dgm:spPr/>
      <dgm:t>
        <a:bodyPr/>
        <a:lstStyle/>
        <a:p>
          <a:pPr algn="l"/>
          <a:r>
            <a:rPr lang="zh-CN" altLang="en-US" dirty="0" smtClean="0">
              <a:solidFill>
                <a:schemeClr val="bg1">
                  <a:lumMod val="50000"/>
                </a:schemeClr>
              </a:solidFill>
            </a:rPr>
            <a:t>虚拟文件系统</a:t>
          </a:r>
          <a:endParaRPr lang="zh-CN" altLang="en-US" dirty="0">
            <a:solidFill>
              <a:schemeClr val="bg1">
                <a:lumMod val="50000"/>
              </a:schemeClr>
            </a:solidFill>
          </a:endParaRPr>
        </a:p>
      </dgm:t>
    </dgm:pt>
    <dgm:pt modelId="{3AA2D3E5-D4DF-6146-8C2C-5136E5FD7688}" type="parTrans" cxnId="{ECFFD833-A3C6-3C4A-9C07-E22F5A4272AA}">
      <dgm:prSet/>
      <dgm:spPr/>
      <dgm:t>
        <a:bodyPr/>
        <a:lstStyle/>
        <a:p>
          <a:endParaRPr lang="en-US"/>
        </a:p>
      </dgm:t>
    </dgm:pt>
    <dgm:pt modelId="{428D6444-A08A-5947-80FE-1E39B7E589A7}" type="sibTrans" cxnId="{ECFFD833-A3C6-3C4A-9C07-E22F5A4272AA}">
      <dgm:prSet/>
      <dgm:spPr/>
      <dgm:t>
        <a:bodyPr/>
        <a:lstStyle/>
        <a:p>
          <a:endParaRPr lang="en-US"/>
        </a:p>
      </dgm:t>
    </dgm:pt>
    <dgm:pt modelId="{C506AAFE-29B0-42F0-8C1B-394F58EF3855}">
      <dgm:prSet phldrT="[文本]"/>
      <dgm:spPr/>
      <dgm:t>
        <a:bodyPr/>
        <a:lstStyle/>
        <a:p>
          <a:pPr algn="l"/>
          <a:r>
            <a:rPr lang="zh-CN" altLang="en-US" dirty="0" smtClean="0">
              <a:solidFill>
                <a:schemeClr val="bg1">
                  <a:lumMod val="50000"/>
                </a:schemeClr>
              </a:solidFill>
            </a:rPr>
            <a:t>文件系统调用的实现</a:t>
          </a:r>
          <a:endParaRPr lang="zh-CN" altLang="en-US" dirty="0">
            <a:solidFill>
              <a:schemeClr val="bg1">
                <a:lumMod val="50000"/>
              </a:schemeClr>
            </a:solidFill>
          </a:endParaRPr>
        </a:p>
      </dgm:t>
    </dgm:pt>
    <dgm:pt modelId="{CDF01AD3-2158-4B55-A227-227F0154CE71}" type="sibTrans" cxnId="{EA16AE16-9ED4-43F4-B072-EC545A2C25CC}">
      <dgm:prSet/>
      <dgm:spPr/>
      <dgm:t>
        <a:bodyPr/>
        <a:lstStyle/>
        <a:p>
          <a:endParaRPr lang="zh-CN" altLang="en-US"/>
        </a:p>
      </dgm:t>
    </dgm:pt>
    <dgm:pt modelId="{5416CC1C-2EE5-476B-9F1F-6CAD93ABF8DC}" type="parTrans" cxnId="{EA16AE16-9ED4-43F4-B072-EC545A2C25CC}">
      <dgm:prSet/>
      <dgm:spPr/>
      <dgm:t>
        <a:bodyPr/>
        <a:lstStyle/>
        <a:p>
          <a:endParaRPr lang="zh-CN" altLang="en-US"/>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7"/>
      <dgm:spPr/>
    </dgm:pt>
    <dgm:pt modelId="{36136117-6010-4345-8600-F50BE49EB790}" type="pres">
      <dgm:prSet presAssocID="{C506AAFE-29B0-42F0-8C1B-394F58EF3855}" presName="txShp" presStyleLbl="node1" presStyleIdx="0" presStyleCnt="7">
        <dgm:presLayoutVars>
          <dgm:bulletEnabled val="1"/>
        </dgm:presLayoutVars>
      </dgm:prSet>
      <dgm:spPr/>
      <dgm:t>
        <a:bodyPr/>
        <a:lstStyle/>
        <a:p>
          <a:endParaRPr lang="zh-CN" altLang="en-US"/>
        </a:p>
      </dgm:t>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7"/>
      <dgm:spPr/>
    </dgm:pt>
    <dgm:pt modelId="{9BFBADD7-ED1F-4BE5-B118-09FE25676435}" type="pres">
      <dgm:prSet presAssocID="{BD787650-62DE-4404-9F85-0E10CE061CCA}" presName="txShp" presStyleLbl="node1" presStyleIdx="1" presStyleCnt="7">
        <dgm:presLayoutVars>
          <dgm:bulletEnabled val="1"/>
        </dgm:presLayoutVars>
      </dgm:prSet>
      <dgm:spPr/>
      <dgm:t>
        <a:bodyPr/>
        <a:lstStyle/>
        <a:p>
          <a:endParaRPr lang="zh-CN" altLang="en-US"/>
        </a:p>
      </dgm:t>
    </dgm:pt>
    <dgm:pt modelId="{82624119-6A4C-43BE-A6BA-DF3719620E44}" type="pres">
      <dgm:prSet presAssocID="{935C2539-BAC6-4B3B-9EF0-7CCE87CBFC92}" presName="spacing" presStyleCnt="0"/>
      <dgm:spPr/>
    </dgm:pt>
    <dgm:pt modelId="{91418652-0B1B-8649-B774-4BD99EA9544E}" type="pres">
      <dgm:prSet presAssocID="{05D64ECC-DFB8-264D-A356-D1ECC6C34596}" presName="composite" presStyleCnt="0"/>
      <dgm:spPr/>
    </dgm:pt>
    <dgm:pt modelId="{B0142B6C-7D03-E145-A1F4-CA3673A48D77}" type="pres">
      <dgm:prSet presAssocID="{05D64ECC-DFB8-264D-A356-D1ECC6C34596}" presName="imgShp" presStyleLbl="fgImgPlace1" presStyleIdx="2" presStyleCnt="7"/>
      <dgm:spPr/>
    </dgm:pt>
    <dgm:pt modelId="{6223AF1A-AFD8-BA44-A450-89648840E514}" type="pres">
      <dgm:prSet presAssocID="{05D64ECC-DFB8-264D-A356-D1ECC6C34596}" presName="txShp" presStyleLbl="node1" presStyleIdx="2" presStyleCnt="7">
        <dgm:presLayoutVars>
          <dgm:bulletEnabled val="1"/>
        </dgm:presLayoutVars>
      </dgm:prSet>
      <dgm:spPr/>
      <dgm:t>
        <a:bodyPr/>
        <a:lstStyle/>
        <a:p>
          <a:endParaRPr lang="en-US"/>
        </a:p>
      </dgm:t>
    </dgm:pt>
    <dgm:pt modelId="{21DB45B3-985F-0549-8FA6-9C62D6251DB5}" type="pres">
      <dgm:prSet presAssocID="{693754C7-6A58-F84F-95BD-0DD51077B8F6}" presName="spacing" presStyleCnt="0"/>
      <dgm:spPr/>
    </dgm:pt>
    <dgm:pt modelId="{0BF97408-F907-F14B-A8A3-A8461DF63BE9}" type="pres">
      <dgm:prSet presAssocID="{C1EE6784-E40F-5D43-BB7E-688242AB96F7}" presName="composite" presStyleCnt="0"/>
      <dgm:spPr/>
    </dgm:pt>
    <dgm:pt modelId="{BE2A3A3F-D4BB-2543-B7E0-61AF4989B9FD}" type="pres">
      <dgm:prSet presAssocID="{C1EE6784-E40F-5D43-BB7E-688242AB96F7}" presName="imgShp" presStyleLbl="fgImgPlace1" presStyleIdx="3" presStyleCnt="7"/>
      <dgm:spPr/>
    </dgm:pt>
    <dgm:pt modelId="{106150C9-F994-AF46-B9E4-09B5F91D3540}" type="pres">
      <dgm:prSet presAssocID="{C1EE6784-E40F-5D43-BB7E-688242AB96F7}" presName="txShp" presStyleLbl="node1" presStyleIdx="3" presStyleCnt="7">
        <dgm:presLayoutVars>
          <dgm:bulletEnabled val="1"/>
        </dgm:presLayoutVars>
      </dgm:prSet>
      <dgm:spPr/>
      <dgm:t>
        <a:bodyPr/>
        <a:lstStyle/>
        <a:p>
          <a:endParaRPr lang="en-US"/>
        </a:p>
      </dgm:t>
    </dgm:pt>
    <dgm:pt modelId="{82D3A043-FA69-0241-8B17-10826C84471C}" type="pres">
      <dgm:prSet presAssocID="{A5D0DA6F-3FE2-5643-B4C1-FA17B30F024A}" presName="spacing" presStyleCnt="0"/>
      <dgm:spPr/>
    </dgm:pt>
    <dgm:pt modelId="{4B600761-A3B8-5144-B398-4BE89988B4D4}" type="pres">
      <dgm:prSet presAssocID="{0EAC868E-8F1A-7746-BBB2-AFCEEFE3322E}" presName="composite" presStyleCnt="0"/>
      <dgm:spPr/>
    </dgm:pt>
    <dgm:pt modelId="{12C757F1-E2C3-C044-B311-49CDCBC0DF32}" type="pres">
      <dgm:prSet presAssocID="{0EAC868E-8F1A-7746-BBB2-AFCEEFE3322E}" presName="imgShp" presStyleLbl="fgImgPlace1" presStyleIdx="4" presStyleCnt="7"/>
      <dgm:spPr/>
    </dgm:pt>
    <dgm:pt modelId="{110F6A39-A93D-F340-8B53-30DB7A947481}" type="pres">
      <dgm:prSet presAssocID="{0EAC868E-8F1A-7746-BBB2-AFCEEFE3322E}" presName="txShp" presStyleLbl="node1" presStyleIdx="4" presStyleCnt="7">
        <dgm:presLayoutVars>
          <dgm:bulletEnabled val="1"/>
        </dgm:presLayoutVars>
      </dgm:prSet>
      <dgm:spPr/>
      <dgm:t>
        <a:bodyPr/>
        <a:lstStyle/>
        <a:p>
          <a:endParaRPr lang="en-US"/>
        </a:p>
      </dgm:t>
    </dgm:pt>
    <dgm:pt modelId="{3ED856F8-F090-EE46-8924-8A238D0B082D}" type="pres">
      <dgm:prSet presAssocID="{E7CD26E4-F03F-7F47-B344-232D14CFFF56}" presName="spacing" presStyleCnt="0"/>
      <dgm:spPr/>
    </dgm:pt>
    <dgm:pt modelId="{C2927AF4-103C-C14C-A8A1-D3464DD3B4CA}" type="pres">
      <dgm:prSet presAssocID="{709B7A48-A25B-EF4E-8E1D-98F1426E753B}" presName="composite" presStyleCnt="0"/>
      <dgm:spPr/>
    </dgm:pt>
    <dgm:pt modelId="{C8BCD303-AE2C-CB48-93AD-868B96A8B33B}" type="pres">
      <dgm:prSet presAssocID="{709B7A48-A25B-EF4E-8E1D-98F1426E753B}" presName="imgShp" presStyleLbl="fgImgPlace1" presStyleIdx="5" presStyleCnt="7"/>
      <dgm:spPr/>
    </dgm:pt>
    <dgm:pt modelId="{A5469EE5-1076-3A41-9FFF-BB736BF3A6E3}" type="pres">
      <dgm:prSet presAssocID="{709B7A48-A25B-EF4E-8E1D-98F1426E753B}" presName="txShp" presStyleLbl="node1" presStyleIdx="5" presStyleCnt="7">
        <dgm:presLayoutVars>
          <dgm:bulletEnabled val="1"/>
        </dgm:presLayoutVars>
      </dgm:prSet>
      <dgm:spPr/>
      <dgm:t>
        <a:bodyPr/>
        <a:lstStyle/>
        <a:p>
          <a:endParaRPr lang="en-US"/>
        </a:p>
      </dgm:t>
    </dgm:pt>
    <dgm:pt modelId="{692F694F-3B89-4A4B-AAD1-7C7200A11676}" type="pres">
      <dgm:prSet presAssocID="{FD3D0282-1527-A042-A395-C06E39616BED}" presName="spacing" presStyleCnt="0"/>
      <dgm:spPr/>
    </dgm:pt>
    <dgm:pt modelId="{287AA465-A932-9141-B4FC-4AC5F63EFF3E}" type="pres">
      <dgm:prSet presAssocID="{27198FFB-903B-654F-A3CB-3B8C82B54A15}" presName="composite" presStyleCnt="0"/>
      <dgm:spPr/>
    </dgm:pt>
    <dgm:pt modelId="{B9003539-0711-A040-AA32-8706C98F2A3F}" type="pres">
      <dgm:prSet presAssocID="{27198FFB-903B-654F-A3CB-3B8C82B54A15}" presName="imgShp" presStyleLbl="fgImgPlace1" presStyleIdx="6" presStyleCnt="7"/>
      <dgm:spPr/>
    </dgm:pt>
    <dgm:pt modelId="{25273E64-9BDA-2D4F-8A18-D52AC2EE4D11}" type="pres">
      <dgm:prSet presAssocID="{27198FFB-903B-654F-A3CB-3B8C82B54A15}" presName="txShp" presStyleLbl="node1" presStyleIdx="6" presStyleCnt="7">
        <dgm:presLayoutVars>
          <dgm:bulletEnabled val="1"/>
        </dgm:presLayoutVars>
      </dgm:prSet>
      <dgm:spPr/>
      <dgm:t>
        <a:bodyPr/>
        <a:lstStyle/>
        <a:p>
          <a:endParaRPr lang="en-US"/>
        </a:p>
      </dgm:t>
    </dgm:pt>
  </dgm:ptLst>
  <dgm:cxnLst>
    <dgm:cxn modelId="{22CDE72C-1EB1-DD4C-BBA2-DEB8B0074E67}" srcId="{CA13F789-625B-41DB-8105-BC8383EF067E}" destId="{C1EE6784-E40F-5D43-BB7E-688242AB96F7}" srcOrd="3" destOrd="0" parTransId="{81A9C088-71EB-3344-98C2-75F4D1DBBC1B}" sibTransId="{A5D0DA6F-3FE2-5643-B4C1-FA17B30F024A}"/>
    <dgm:cxn modelId="{173B96FE-96BA-3F44-8F40-2C9A69929CB8}" type="presOf" srcId="{709B7A48-A25B-EF4E-8E1D-98F1426E753B}" destId="{A5469EE5-1076-3A41-9FFF-BB736BF3A6E3}" srcOrd="0" destOrd="0" presId="urn:microsoft.com/office/officeart/2005/8/layout/vList3"/>
    <dgm:cxn modelId="{F74F9AD6-008D-4B97-A0CB-261ABCC2AF34}" srcId="{CA13F789-625B-41DB-8105-BC8383EF067E}" destId="{BD787650-62DE-4404-9F85-0E10CE061CCA}" srcOrd="1" destOrd="0" parTransId="{CED9FA54-18B9-441A-86D4-2FB692E0A366}" sibTransId="{935C2539-BAC6-4B3B-9EF0-7CCE87CBFC92}"/>
    <dgm:cxn modelId="{7123F63F-7999-ED4C-AF96-867F93E96A9E}" type="presOf" srcId="{C506AAFE-29B0-42F0-8C1B-394F58EF3855}" destId="{36136117-6010-4345-8600-F50BE49EB790}" srcOrd="0" destOrd="0" presId="urn:microsoft.com/office/officeart/2005/8/layout/vList3"/>
    <dgm:cxn modelId="{42C46B8E-5706-5F47-9B5D-671848AC115C}" srcId="{CA13F789-625B-41DB-8105-BC8383EF067E}" destId="{0EAC868E-8F1A-7746-BBB2-AFCEEFE3322E}" srcOrd="4" destOrd="0" parTransId="{E08DB278-8FEE-184B-A47E-D0F74C867288}" sibTransId="{E7CD26E4-F03F-7F47-B344-232D14CFFF56}"/>
    <dgm:cxn modelId="{A4C2C4FF-6AB3-B249-91F5-97DD0987A347}" type="presOf" srcId="{27198FFB-903B-654F-A3CB-3B8C82B54A15}" destId="{25273E64-9BDA-2D4F-8A18-D52AC2EE4D11}" srcOrd="0" destOrd="0" presId="urn:microsoft.com/office/officeart/2005/8/layout/vList3"/>
    <dgm:cxn modelId="{7E111533-BBD9-C44E-8872-4EBCB245B715}" type="presOf" srcId="{BD787650-62DE-4404-9F85-0E10CE061CCA}" destId="{9BFBADD7-ED1F-4BE5-B118-09FE25676435}" srcOrd="0" destOrd="0" presId="urn:microsoft.com/office/officeart/2005/8/layout/vList3"/>
    <dgm:cxn modelId="{A14C52DA-192F-B647-977A-8CD97C98B4D1}" type="presOf" srcId="{CA13F789-625B-41DB-8105-BC8383EF067E}" destId="{356B1EF5-EFEE-4F7D-B915-C784AA57F7B4}" srcOrd="0" destOrd="0" presId="urn:microsoft.com/office/officeart/2005/8/layout/vList3"/>
    <dgm:cxn modelId="{3CA069F4-0A90-EB48-9B65-F5E47651DAC9}" type="presOf" srcId="{05D64ECC-DFB8-264D-A356-D1ECC6C34596}" destId="{6223AF1A-AFD8-BA44-A450-89648840E514}" srcOrd="0" destOrd="0" presId="urn:microsoft.com/office/officeart/2005/8/layout/vList3"/>
    <dgm:cxn modelId="{2636C16F-5ABD-DF4D-8472-C6786BAF99F0}" type="presOf" srcId="{0EAC868E-8F1A-7746-BBB2-AFCEEFE3322E}" destId="{110F6A39-A93D-F340-8B53-30DB7A947481}" srcOrd="0" destOrd="0" presId="urn:microsoft.com/office/officeart/2005/8/layout/vList3"/>
    <dgm:cxn modelId="{9271EC8B-DF33-BD45-AA6C-8184F6D84ED5}" srcId="{CA13F789-625B-41DB-8105-BC8383EF067E}" destId="{709B7A48-A25B-EF4E-8E1D-98F1426E753B}" srcOrd="5" destOrd="0" parTransId="{2410C1FF-B9B1-164E-AA12-669FDE368626}" sibTransId="{FD3D0282-1527-A042-A395-C06E39616BED}"/>
    <dgm:cxn modelId="{55591911-2E96-2141-A3A3-8A2CD5D39DD6}" srcId="{CA13F789-625B-41DB-8105-BC8383EF067E}" destId="{05D64ECC-DFB8-264D-A356-D1ECC6C34596}" srcOrd="2" destOrd="0" parTransId="{4A769826-282C-E542-BD90-38BF209B6E42}" sibTransId="{693754C7-6A58-F84F-95BD-0DD51077B8F6}"/>
    <dgm:cxn modelId="{9D44F429-9CAB-104B-A470-3C51DFFA875F}" type="presOf" srcId="{C1EE6784-E40F-5D43-BB7E-688242AB96F7}" destId="{106150C9-F994-AF46-B9E4-09B5F91D3540}" srcOrd="0" destOrd="0" presId="urn:microsoft.com/office/officeart/2005/8/layout/vList3"/>
    <dgm:cxn modelId="{EA16AE16-9ED4-43F4-B072-EC545A2C25CC}" srcId="{CA13F789-625B-41DB-8105-BC8383EF067E}" destId="{C506AAFE-29B0-42F0-8C1B-394F58EF3855}" srcOrd="0" destOrd="0" parTransId="{5416CC1C-2EE5-476B-9F1F-6CAD93ABF8DC}" sibTransId="{CDF01AD3-2158-4B55-A227-227F0154CE71}"/>
    <dgm:cxn modelId="{ECFFD833-A3C6-3C4A-9C07-E22F5A4272AA}" srcId="{CA13F789-625B-41DB-8105-BC8383EF067E}" destId="{27198FFB-903B-654F-A3CB-3B8C82B54A15}" srcOrd="6" destOrd="0" parTransId="{3AA2D3E5-D4DF-6146-8C2C-5136E5FD7688}" sibTransId="{428D6444-A08A-5947-80FE-1E39B7E589A7}"/>
    <dgm:cxn modelId="{5A736D2B-1AD4-7D45-9AEA-50EEEC64CDD5}" type="presParOf" srcId="{356B1EF5-EFEE-4F7D-B915-C784AA57F7B4}" destId="{5D83446D-ACA0-41C7-8C88-A14699F95BCD}" srcOrd="0" destOrd="0" presId="urn:microsoft.com/office/officeart/2005/8/layout/vList3"/>
    <dgm:cxn modelId="{A44E1C1C-0C13-9748-A5D1-42B632200604}" type="presParOf" srcId="{5D83446D-ACA0-41C7-8C88-A14699F95BCD}" destId="{35EFA3EB-4238-4E17-91FA-C992C6D844E0}" srcOrd="0" destOrd="0" presId="urn:microsoft.com/office/officeart/2005/8/layout/vList3"/>
    <dgm:cxn modelId="{827F4C05-B945-3C4E-8ED6-1CC14D9190AA}" type="presParOf" srcId="{5D83446D-ACA0-41C7-8C88-A14699F95BCD}" destId="{36136117-6010-4345-8600-F50BE49EB790}" srcOrd="1" destOrd="0" presId="urn:microsoft.com/office/officeart/2005/8/layout/vList3"/>
    <dgm:cxn modelId="{262A76C1-00DE-744C-9ADF-07E79D3A7D64}" type="presParOf" srcId="{356B1EF5-EFEE-4F7D-B915-C784AA57F7B4}" destId="{C8749EFE-D5AD-4C08-9A84-F55F770B5E2F}" srcOrd="1" destOrd="0" presId="urn:microsoft.com/office/officeart/2005/8/layout/vList3"/>
    <dgm:cxn modelId="{04321EE4-9610-EE40-A4FF-67BF165B4DEC}" type="presParOf" srcId="{356B1EF5-EFEE-4F7D-B915-C784AA57F7B4}" destId="{CAA33146-779A-4956-B452-F23832B39BA9}" srcOrd="2" destOrd="0" presId="urn:microsoft.com/office/officeart/2005/8/layout/vList3"/>
    <dgm:cxn modelId="{6CB28E80-2350-5E4F-8039-ED3750321809}" type="presParOf" srcId="{CAA33146-779A-4956-B452-F23832B39BA9}" destId="{48002825-B8AB-4DCA-9705-4B3DF45F012E}" srcOrd="0" destOrd="0" presId="urn:microsoft.com/office/officeart/2005/8/layout/vList3"/>
    <dgm:cxn modelId="{E539B28E-E45C-204F-A9FD-912A07520B1C}" type="presParOf" srcId="{CAA33146-779A-4956-B452-F23832B39BA9}" destId="{9BFBADD7-ED1F-4BE5-B118-09FE25676435}" srcOrd="1" destOrd="0" presId="urn:microsoft.com/office/officeart/2005/8/layout/vList3"/>
    <dgm:cxn modelId="{2975D7BF-251D-AE41-A912-9B7D9D50EA6E}" type="presParOf" srcId="{356B1EF5-EFEE-4F7D-B915-C784AA57F7B4}" destId="{82624119-6A4C-43BE-A6BA-DF3719620E44}" srcOrd="3" destOrd="0" presId="urn:microsoft.com/office/officeart/2005/8/layout/vList3"/>
    <dgm:cxn modelId="{E3817F05-D8D6-6741-BF75-9C75CDA196B7}" type="presParOf" srcId="{356B1EF5-EFEE-4F7D-B915-C784AA57F7B4}" destId="{91418652-0B1B-8649-B774-4BD99EA9544E}" srcOrd="4" destOrd="0" presId="urn:microsoft.com/office/officeart/2005/8/layout/vList3"/>
    <dgm:cxn modelId="{7B14F4CB-6070-F844-A3FF-FC42180C266C}" type="presParOf" srcId="{91418652-0B1B-8649-B774-4BD99EA9544E}" destId="{B0142B6C-7D03-E145-A1F4-CA3673A48D77}" srcOrd="0" destOrd="0" presId="urn:microsoft.com/office/officeart/2005/8/layout/vList3"/>
    <dgm:cxn modelId="{35DFADF0-1D78-1246-880E-BC7EC4362B82}" type="presParOf" srcId="{91418652-0B1B-8649-B774-4BD99EA9544E}" destId="{6223AF1A-AFD8-BA44-A450-89648840E514}" srcOrd="1" destOrd="0" presId="urn:microsoft.com/office/officeart/2005/8/layout/vList3"/>
    <dgm:cxn modelId="{6DBC9DD4-115B-FD4F-9732-98EE70D3F46F}" type="presParOf" srcId="{356B1EF5-EFEE-4F7D-B915-C784AA57F7B4}" destId="{21DB45B3-985F-0549-8FA6-9C62D6251DB5}" srcOrd="5" destOrd="0" presId="urn:microsoft.com/office/officeart/2005/8/layout/vList3"/>
    <dgm:cxn modelId="{5E413FA5-5EC9-EE4C-A985-FA72658E79B8}" type="presParOf" srcId="{356B1EF5-EFEE-4F7D-B915-C784AA57F7B4}" destId="{0BF97408-F907-F14B-A8A3-A8461DF63BE9}" srcOrd="6" destOrd="0" presId="urn:microsoft.com/office/officeart/2005/8/layout/vList3"/>
    <dgm:cxn modelId="{9B107E94-1CCD-484F-8DAC-DEBD820C845F}" type="presParOf" srcId="{0BF97408-F907-F14B-A8A3-A8461DF63BE9}" destId="{BE2A3A3F-D4BB-2543-B7E0-61AF4989B9FD}" srcOrd="0" destOrd="0" presId="urn:microsoft.com/office/officeart/2005/8/layout/vList3"/>
    <dgm:cxn modelId="{ED0A267F-AB51-DE4B-BC2E-738E4AF47680}" type="presParOf" srcId="{0BF97408-F907-F14B-A8A3-A8461DF63BE9}" destId="{106150C9-F994-AF46-B9E4-09B5F91D3540}" srcOrd="1" destOrd="0" presId="urn:microsoft.com/office/officeart/2005/8/layout/vList3"/>
    <dgm:cxn modelId="{22E94C69-3C42-4848-9248-20725CB3D3FD}" type="presParOf" srcId="{356B1EF5-EFEE-4F7D-B915-C784AA57F7B4}" destId="{82D3A043-FA69-0241-8B17-10826C84471C}" srcOrd="7" destOrd="0" presId="urn:microsoft.com/office/officeart/2005/8/layout/vList3"/>
    <dgm:cxn modelId="{1B58A8DA-B879-094B-80DC-FFC918C5AE05}" type="presParOf" srcId="{356B1EF5-EFEE-4F7D-B915-C784AA57F7B4}" destId="{4B600761-A3B8-5144-B398-4BE89988B4D4}" srcOrd="8" destOrd="0" presId="urn:microsoft.com/office/officeart/2005/8/layout/vList3"/>
    <dgm:cxn modelId="{A4A6837D-6F7F-2547-B79A-D9152B46FA22}" type="presParOf" srcId="{4B600761-A3B8-5144-B398-4BE89988B4D4}" destId="{12C757F1-E2C3-C044-B311-49CDCBC0DF32}" srcOrd="0" destOrd="0" presId="urn:microsoft.com/office/officeart/2005/8/layout/vList3"/>
    <dgm:cxn modelId="{236E91AF-915B-9D4D-BEE4-79A51F794D54}" type="presParOf" srcId="{4B600761-A3B8-5144-B398-4BE89988B4D4}" destId="{110F6A39-A93D-F340-8B53-30DB7A947481}" srcOrd="1" destOrd="0" presId="urn:microsoft.com/office/officeart/2005/8/layout/vList3"/>
    <dgm:cxn modelId="{D61EE4BC-9060-A64A-AD19-18B7B1A9E40C}" type="presParOf" srcId="{356B1EF5-EFEE-4F7D-B915-C784AA57F7B4}" destId="{3ED856F8-F090-EE46-8924-8A238D0B082D}" srcOrd="9" destOrd="0" presId="urn:microsoft.com/office/officeart/2005/8/layout/vList3"/>
    <dgm:cxn modelId="{B6232093-0735-7845-936C-07D317A30E31}" type="presParOf" srcId="{356B1EF5-EFEE-4F7D-B915-C784AA57F7B4}" destId="{C2927AF4-103C-C14C-A8A1-D3464DD3B4CA}" srcOrd="10" destOrd="0" presId="urn:microsoft.com/office/officeart/2005/8/layout/vList3"/>
    <dgm:cxn modelId="{14F4BC71-6E76-0746-B715-8A0CF2AF71CF}" type="presParOf" srcId="{C2927AF4-103C-C14C-A8A1-D3464DD3B4CA}" destId="{C8BCD303-AE2C-CB48-93AD-868B96A8B33B}" srcOrd="0" destOrd="0" presId="urn:microsoft.com/office/officeart/2005/8/layout/vList3"/>
    <dgm:cxn modelId="{5562ECFC-5E03-1241-9D8B-85463B6D4EF2}" type="presParOf" srcId="{C2927AF4-103C-C14C-A8A1-D3464DD3B4CA}" destId="{A5469EE5-1076-3A41-9FFF-BB736BF3A6E3}" srcOrd="1" destOrd="0" presId="urn:microsoft.com/office/officeart/2005/8/layout/vList3"/>
    <dgm:cxn modelId="{C12D7216-037E-B846-9DAE-D9CBE5C11B7B}" type="presParOf" srcId="{356B1EF5-EFEE-4F7D-B915-C784AA57F7B4}" destId="{692F694F-3B89-4A4B-AAD1-7C7200A11676}" srcOrd="11" destOrd="0" presId="urn:microsoft.com/office/officeart/2005/8/layout/vList3"/>
    <dgm:cxn modelId="{336CB56F-0F6A-AB4A-B660-B879341F5C6F}" type="presParOf" srcId="{356B1EF5-EFEE-4F7D-B915-C784AA57F7B4}" destId="{287AA465-A932-9141-B4FC-4AC5F63EFF3E}" srcOrd="12" destOrd="0" presId="urn:microsoft.com/office/officeart/2005/8/layout/vList3"/>
    <dgm:cxn modelId="{00310B61-2A00-9840-9122-1C5229EFD55E}" type="presParOf" srcId="{287AA465-A932-9141-B4FC-4AC5F63EFF3E}" destId="{B9003539-0711-A040-AA32-8706C98F2A3F}" srcOrd="0" destOrd="0" presId="urn:microsoft.com/office/officeart/2005/8/layout/vList3"/>
    <dgm:cxn modelId="{7CD1185E-D33D-8340-8AEB-DDD4A6F72F00}" type="presParOf" srcId="{287AA465-A932-9141-B4FC-4AC5F63EFF3E}" destId="{25273E64-9BDA-2D4F-8A18-D52AC2EE4D1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dgm:spPr/>
      <dgm:t>
        <a:bodyPr/>
        <a:lstStyle/>
        <a:p>
          <a:pPr algn="l"/>
          <a:r>
            <a:rPr lang="zh-CN" altLang="en-US" dirty="0" smtClean="0"/>
            <a:t>文件的概念</a:t>
          </a:r>
          <a:endParaRPr lang="zh-CN" altLang="en-US" dirty="0"/>
        </a:p>
      </dgm:t>
    </dgm:pt>
    <dgm:pt modelId="{5416CC1C-2EE5-476B-9F1F-6CAD93ABF8DC}" type="parTrans" cxnId="{EA16AE16-9ED4-43F4-B072-EC545A2C25CC}">
      <dgm:prSet/>
      <dgm:spPr/>
      <dgm:t>
        <a:bodyPr/>
        <a:lstStyle/>
        <a:p>
          <a:endParaRPr lang="zh-CN" altLang="en-US"/>
        </a:p>
      </dgm:t>
    </dgm:pt>
    <dgm:pt modelId="{CDF01AD3-2158-4B55-A227-227F0154CE71}" type="sibTrans" cxnId="{EA16AE16-9ED4-43F4-B072-EC545A2C25CC}">
      <dgm:prSet/>
      <dgm:spPr/>
      <dgm:t>
        <a:bodyPr/>
        <a:lstStyle/>
        <a:p>
          <a:endParaRPr lang="zh-CN" altLang="en-US"/>
        </a:p>
      </dgm:t>
    </dgm:pt>
    <dgm:pt modelId="{BD787650-62DE-4404-9F85-0E10CE061CCA}">
      <dgm:prSet phldrT="[文本]"/>
      <dgm:spPr/>
      <dgm:t>
        <a:bodyPr/>
        <a:lstStyle/>
        <a:p>
          <a:pPr algn="l"/>
          <a:r>
            <a:rPr lang="zh-CN" altLang="en-US" dirty="0" smtClean="0"/>
            <a:t>文件的命名</a:t>
          </a:r>
          <a:endParaRPr lang="zh-CN" altLang="en-US" dirty="0"/>
        </a:p>
      </dgm:t>
    </dgm:pt>
    <dgm:pt modelId="{CED9FA54-18B9-441A-86D4-2FB692E0A366}" type="parTrans" cxnId="{F74F9AD6-008D-4B97-A0CB-261ABCC2AF34}">
      <dgm:prSet/>
      <dgm:spPr/>
      <dgm:t>
        <a:bodyPr/>
        <a:lstStyle/>
        <a:p>
          <a:endParaRPr lang="zh-CN" altLang="en-US"/>
        </a:p>
      </dgm:t>
    </dgm:pt>
    <dgm:pt modelId="{935C2539-BAC6-4B3B-9EF0-7CCE87CBFC92}" type="sibTrans" cxnId="{F74F9AD6-008D-4B97-A0CB-261ABCC2AF34}">
      <dgm:prSet/>
      <dgm:spPr/>
      <dgm:t>
        <a:bodyPr/>
        <a:lstStyle/>
        <a:p>
          <a:endParaRPr lang="zh-CN" altLang="en-US"/>
        </a:p>
      </dgm:t>
    </dgm:pt>
    <dgm:pt modelId="{05D64ECC-DFB8-264D-A356-D1ECC6C34596}">
      <dgm:prSet phldrT="[文本]"/>
      <dgm:spPr/>
      <dgm:t>
        <a:bodyPr/>
        <a:lstStyle/>
        <a:p>
          <a:pPr algn="l"/>
          <a:r>
            <a:rPr lang="zh-CN" altLang="en-US" dirty="0" smtClean="0"/>
            <a:t>文件的类型</a:t>
          </a:r>
          <a:endParaRPr lang="zh-CN" altLang="en-US" dirty="0"/>
        </a:p>
      </dgm:t>
    </dgm:pt>
    <dgm:pt modelId="{4A769826-282C-E542-BD90-38BF209B6E42}" type="parTrans" cxnId="{55591911-2E96-2141-A3A3-8A2CD5D39DD6}">
      <dgm:prSet/>
      <dgm:spPr/>
      <dgm:t>
        <a:bodyPr/>
        <a:lstStyle/>
        <a:p>
          <a:endParaRPr lang="en-US"/>
        </a:p>
      </dgm:t>
    </dgm:pt>
    <dgm:pt modelId="{693754C7-6A58-F84F-95BD-0DD51077B8F6}" type="sibTrans" cxnId="{55591911-2E96-2141-A3A3-8A2CD5D39DD6}">
      <dgm:prSet/>
      <dgm:spPr/>
      <dgm:t>
        <a:bodyPr/>
        <a:lstStyle/>
        <a:p>
          <a:endParaRPr lang="en-US"/>
        </a:p>
      </dgm:t>
    </dgm:pt>
    <dgm:pt modelId="{390E33A6-46F2-A14D-B7A5-A74E0C6B373C}">
      <dgm:prSet phldrT="[文本]"/>
      <dgm:spPr/>
      <dgm:t>
        <a:bodyPr/>
        <a:lstStyle/>
        <a:p>
          <a:pPr algn="l"/>
          <a:r>
            <a:rPr lang="zh-CN" altLang="en-US" dirty="0" smtClean="0"/>
            <a:t>文件的属性</a:t>
          </a:r>
          <a:endParaRPr lang="zh-CN" altLang="en-US" dirty="0"/>
        </a:p>
      </dgm:t>
    </dgm:pt>
    <dgm:pt modelId="{59748488-533D-EF49-97EB-F7C7E63733BC}" type="parTrans" cxnId="{BDF46344-50E3-8B41-98E3-69934713CCED}">
      <dgm:prSet/>
      <dgm:spPr/>
      <dgm:t>
        <a:bodyPr/>
        <a:lstStyle/>
        <a:p>
          <a:endParaRPr lang="en-US"/>
        </a:p>
      </dgm:t>
    </dgm:pt>
    <dgm:pt modelId="{7BDDDD99-E7BE-BE4C-9CB1-A57B3BDD215E}" type="sibTrans" cxnId="{BDF46344-50E3-8B41-98E3-69934713CCED}">
      <dgm:prSet/>
      <dgm:spPr/>
      <dgm:t>
        <a:bodyPr/>
        <a:lstStyle/>
        <a:p>
          <a:endParaRPr lang="en-US"/>
        </a:p>
      </dgm:t>
    </dgm:pt>
    <dgm:pt modelId="{C4D5D1EC-FAD3-EA47-9CE0-3C5569C97171}">
      <dgm:prSet phldrT="[文本]"/>
      <dgm:spPr/>
      <dgm:t>
        <a:bodyPr/>
        <a:lstStyle/>
        <a:p>
          <a:pPr algn="l"/>
          <a:r>
            <a:rPr lang="zh-CN" altLang="en-US" dirty="0" smtClean="0"/>
            <a:t>文件的存取方法</a:t>
          </a:r>
          <a:endParaRPr lang="zh-CN" altLang="en-US" dirty="0"/>
        </a:p>
      </dgm:t>
    </dgm:pt>
    <dgm:pt modelId="{45ECFE67-6CF4-F44D-90D0-EC48DF9729A8}" type="parTrans" cxnId="{EB078346-F7EF-7046-8FB4-365A3B23E69E}">
      <dgm:prSet/>
      <dgm:spPr/>
      <dgm:t>
        <a:bodyPr/>
        <a:lstStyle/>
        <a:p>
          <a:endParaRPr lang="en-US"/>
        </a:p>
      </dgm:t>
    </dgm:pt>
    <dgm:pt modelId="{ABB66130-283D-D64C-B574-1F6B7EAEC8D6}" type="sibTrans" cxnId="{EB078346-F7EF-7046-8FB4-365A3B23E69E}">
      <dgm:prSet/>
      <dgm:spPr/>
      <dgm:t>
        <a:bodyPr/>
        <a:lstStyle/>
        <a:p>
          <a:endParaRPr lang="en-US"/>
        </a:p>
      </dgm:t>
    </dgm:pt>
    <dgm:pt modelId="{FB31BEF6-8E00-134D-928C-E4AA5B98E306}">
      <dgm:prSet phldrT="[文本]"/>
      <dgm:spPr/>
      <dgm:t>
        <a:bodyPr/>
        <a:lstStyle/>
        <a:p>
          <a:pPr algn="l"/>
          <a:r>
            <a:rPr lang="zh-CN" altLang="en-US" dirty="0" smtClean="0"/>
            <a:t>文件的使用</a:t>
          </a:r>
          <a:endParaRPr lang="zh-CN" altLang="en-US" dirty="0"/>
        </a:p>
      </dgm:t>
    </dgm:pt>
    <dgm:pt modelId="{E0448DEB-E5E8-8D4D-9AC7-ACF9728532D8}" type="parTrans" cxnId="{D904801F-7472-6D4B-B0BC-FDDC67DFC6E5}">
      <dgm:prSet/>
      <dgm:spPr/>
      <dgm:t>
        <a:bodyPr/>
        <a:lstStyle/>
        <a:p>
          <a:endParaRPr lang="en-US"/>
        </a:p>
      </dgm:t>
    </dgm:pt>
    <dgm:pt modelId="{94EE996A-36CD-AE42-BAEE-CE981866A9B7}" type="sibTrans" cxnId="{D904801F-7472-6D4B-B0BC-FDDC67DFC6E5}">
      <dgm:prSet/>
      <dgm:spPr/>
      <dgm:t>
        <a:bodyPr/>
        <a:lstStyle/>
        <a:p>
          <a:endParaRPr lang="en-US"/>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6"/>
      <dgm:spPr/>
    </dgm:pt>
    <dgm:pt modelId="{36136117-6010-4345-8600-F50BE49EB790}" type="pres">
      <dgm:prSet presAssocID="{C506AAFE-29B0-42F0-8C1B-394F58EF3855}" presName="txShp" presStyleLbl="node1" presStyleIdx="0" presStyleCnt="6">
        <dgm:presLayoutVars>
          <dgm:bulletEnabled val="1"/>
        </dgm:presLayoutVars>
      </dgm:prSet>
      <dgm:spPr/>
      <dgm:t>
        <a:bodyPr/>
        <a:lstStyle/>
        <a:p>
          <a:endParaRPr lang="zh-CN" altLang="en-US"/>
        </a:p>
      </dgm:t>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6"/>
      <dgm:spPr/>
    </dgm:pt>
    <dgm:pt modelId="{9BFBADD7-ED1F-4BE5-B118-09FE25676435}" type="pres">
      <dgm:prSet presAssocID="{BD787650-62DE-4404-9F85-0E10CE061CCA}" presName="txShp" presStyleLbl="node1" presStyleIdx="1" presStyleCnt="6">
        <dgm:presLayoutVars>
          <dgm:bulletEnabled val="1"/>
        </dgm:presLayoutVars>
      </dgm:prSet>
      <dgm:spPr/>
      <dgm:t>
        <a:bodyPr/>
        <a:lstStyle/>
        <a:p>
          <a:endParaRPr lang="zh-CN" altLang="en-US"/>
        </a:p>
      </dgm:t>
    </dgm:pt>
    <dgm:pt modelId="{82624119-6A4C-43BE-A6BA-DF3719620E44}" type="pres">
      <dgm:prSet presAssocID="{935C2539-BAC6-4B3B-9EF0-7CCE87CBFC92}" presName="spacing" presStyleCnt="0"/>
      <dgm:spPr/>
    </dgm:pt>
    <dgm:pt modelId="{91418652-0B1B-8649-B774-4BD99EA9544E}" type="pres">
      <dgm:prSet presAssocID="{05D64ECC-DFB8-264D-A356-D1ECC6C34596}" presName="composite" presStyleCnt="0"/>
      <dgm:spPr/>
    </dgm:pt>
    <dgm:pt modelId="{B0142B6C-7D03-E145-A1F4-CA3673A48D77}" type="pres">
      <dgm:prSet presAssocID="{05D64ECC-DFB8-264D-A356-D1ECC6C34596}" presName="imgShp" presStyleLbl="fgImgPlace1" presStyleIdx="2" presStyleCnt="6"/>
      <dgm:spPr/>
    </dgm:pt>
    <dgm:pt modelId="{6223AF1A-AFD8-BA44-A450-89648840E514}" type="pres">
      <dgm:prSet presAssocID="{05D64ECC-DFB8-264D-A356-D1ECC6C34596}" presName="txShp" presStyleLbl="node1" presStyleIdx="2" presStyleCnt="6">
        <dgm:presLayoutVars>
          <dgm:bulletEnabled val="1"/>
        </dgm:presLayoutVars>
      </dgm:prSet>
      <dgm:spPr/>
      <dgm:t>
        <a:bodyPr/>
        <a:lstStyle/>
        <a:p>
          <a:endParaRPr lang="en-US"/>
        </a:p>
      </dgm:t>
    </dgm:pt>
    <dgm:pt modelId="{AB66C2EE-A23F-D748-A804-C6E9C6990814}" type="pres">
      <dgm:prSet presAssocID="{693754C7-6A58-F84F-95BD-0DD51077B8F6}" presName="spacing" presStyleCnt="0"/>
      <dgm:spPr/>
    </dgm:pt>
    <dgm:pt modelId="{326EAD35-AC4E-4A4C-97A4-7D458753B25F}" type="pres">
      <dgm:prSet presAssocID="{390E33A6-46F2-A14D-B7A5-A74E0C6B373C}" presName="composite" presStyleCnt="0"/>
      <dgm:spPr/>
    </dgm:pt>
    <dgm:pt modelId="{8BA3A343-F030-AC4A-8A71-41678D5227C1}" type="pres">
      <dgm:prSet presAssocID="{390E33A6-46F2-A14D-B7A5-A74E0C6B373C}" presName="imgShp" presStyleLbl="fgImgPlace1" presStyleIdx="3" presStyleCnt="6"/>
      <dgm:spPr/>
    </dgm:pt>
    <dgm:pt modelId="{D70EDACC-CC14-DF44-A3EA-4F09E2F0456C}" type="pres">
      <dgm:prSet presAssocID="{390E33A6-46F2-A14D-B7A5-A74E0C6B373C}" presName="txShp" presStyleLbl="node1" presStyleIdx="3" presStyleCnt="6">
        <dgm:presLayoutVars>
          <dgm:bulletEnabled val="1"/>
        </dgm:presLayoutVars>
      </dgm:prSet>
      <dgm:spPr/>
      <dgm:t>
        <a:bodyPr/>
        <a:lstStyle/>
        <a:p>
          <a:endParaRPr lang="en-US"/>
        </a:p>
      </dgm:t>
    </dgm:pt>
    <dgm:pt modelId="{016D977B-8B52-D549-AB83-9CA3BF23A3F5}" type="pres">
      <dgm:prSet presAssocID="{7BDDDD99-E7BE-BE4C-9CB1-A57B3BDD215E}" presName="spacing" presStyleCnt="0"/>
      <dgm:spPr/>
    </dgm:pt>
    <dgm:pt modelId="{F2DABCE8-22E2-514E-AFE4-962B7AF8A2E7}" type="pres">
      <dgm:prSet presAssocID="{C4D5D1EC-FAD3-EA47-9CE0-3C5569C97171}" presName="composite" presStyleCnt="0"/>
      <dgm:spPr/>
    </dgm:pt>
    <dgm:pt modelId="{009A5B02-E8D8-C449-A410-6EA962C6AB20}" type="pres">
      <dgm:prSet presAssocID="{C4D5D1EC-FAD3-EA47-9CE0-3C5569C97171}" presName="imgShp" presStyleLbl="fgImgPlace1" presStyleIdx="4" presStyleCnt="6"/>
      <dgm:spPr/>
    </dgm:pt>
    <dgm:pt modelId="{FEEE7FCF-C294-B845-8C84-8EB5477DBE13}" type="pres">
      <dgm:prSet presAssocID="{C4D5D1EC-FAD3-EA47-9CE0-3C5569C97171}" presName="txShp" presStyleLbl="node1" presStyleIdx="4" presStyleCnt="6">
        <dgm:presLayoutVars>
          <dgm:bulletEnabled val="1"/>
        </dgm:presLayoutVars>
      </dgm:prSet>
      <dgm:spPr/>
      <dgm:t>
        <a:bodyPr/>
        <a:lstStyle/>
        <a:p>
          <a:endParaRPr lang="en-US"/>
        </a:p>
      </dgm:t>
    </dgm:pt>
    <dgm:pt modelId="{08B7D95B-4380-CB45-BF21-1BFEBE9E8B6A}" type="pres">
      <dgm:prSet presAssocID="{ABB66130-283D-D64C-B574-1F6B7EAEC8D6}" presName="spacing" presStyleCnt="0"/>
      <dgm:spPr/>
    </dgm:pt>
    <dgm:pt modelId="{4ECE6627-7455-4D47-A503-C9A4F9144B9C}" type="pres">
      <dgm:prSet presAssocID="{FB31BEF6-8E00-134D-928C-E4AA5B98E306}" presName="composite" presStyleCnt="0"/>
      <dgm:spPr/>
    </dgm:pt>
    <dgm:pt modelId="{5DA56CFF-017C-C545-A438-10C89C5C23FD}" type="pres">
      <dgm:prSet presAssocID="{FB31BEF6-8E00-134D-928C-E4AA5B98E306}" presName="imgShp" presStyleLbl="fgImgPlace1" presStyleIdx="5" presStyleCnt="6"/>
      <dgm:spPr/>
    </dgm:pt>
    <dgm:pt modelId="{AE65B1D9-244E-E84D-9FA9-B5B60B7647DA}" type="pres">
      <dgm:prSet presAssocID="{FB31BEF6-8E00-134D-928C-E4AA5B98E306}" presName="txShp" presStyleLbl="node1" presStyleIdx="5" presStyleCnt="6">
        <dgm:presLayoutVars>
          <dgm:bulletEnabled val="1"/>
        </dgm:presLayoutVars>
      </dgm:prSet>
      <dgm:spPr/>
      <dgm:t>
        <a:bodyPr/>
        <a:lstStyle/>
        <a:p>
          <a:endParaRPr lang="en-US"/>
        </a:p>
      </dgm:t>
    </dgm:pt>
  </dgm:ptLst>
  <dgm:cxnLst>
    <dgm:cxn modelId="{0A6FFCE4-5EB3-49F6-BD18-CBAF90BA7802}" type="presOf" srcId="{BD787650-62DE-4404-9F85-0E10CE061CCA}" destId="{9BFBADD7-ED1F-4BE5-B118-09FE25676435}" srcOrd="0" destOrd="0" presId="urn:microsoft.com/office/officeart/2005/8/layout/vList3"/>
    <dgm:cxn modelId="{41DE5062-2459-2843-91F6-3CEE36949999}" type="presOf" srcId="{05D64ECC-DFB8-264D-A356-D1ECC6C34596}" destId="{6223AF1A-AFD8-BA44-A450-89648840E514}" srcOrd="0" destOrd="0" presId="urn:microsoft.com/office/officeart/2005/8/layout/vList3"/>
    <dgm:cxn modelId="{F74F9AD6-008D-4B97-A0CB-261ABCC2AF34}" srcId="{CA13F789-625B-41DB-8105-BC8383EF067E}" destId="{BD787650-62DE-4404-9F85-0E10CE061CCA}" srcOrd="1" destOrd="0" parTransId="{CED9FA54-18B9-441A-86D4-2FB692E0A366}" sibTransId="{935C2539-BAC6-4B3B-9EF0-7CCE87CBFC92}"/>
    <dgm:cxn modelId="{A07D036B-CEDD-C946-879A-C7F1F2D117E9}" type="presOf" srcId="{FB31BEF6-8E00-134D-928C-E4AA5B98E306}" destId="{AE65B1D9-244E-E84D-9FA9-B5B60B7647DA}" srcOrd="0" destOrd="0" presId="urn:microsoft.com/office/officeart/2005/8/layout/vList3"/>
    <dgm:cxn modelId="{1FFCB0FB-4152-413F-BEEA-D7240D24EC45}" type="presOf" srcId="{CA13F789-625B-41DB-8105-BC8383EF067E}" destId="{356B1EF5-EFEE-4F7D-B915-C784AA57F7B4}" srcOrd="0" destOrd="0" presId="urn:microsoft.com/office/officeart/2005/8/layout/vList3"/>
    <dgm:cxn modelId="{C6B7E9D7-1446-40B5-A76F-D8BDD9B8FDF0}" type="presOf" srcId="{C506AAFE-29B0-42F0-8C1B-394F58EF3855}" destId="{36136117-6010-4345-8600-F50BE49EB790}" srcOrd="0" destOrd="0" presId="urn:microsoft.com/office/officeart/2005/8/layout/vList3"/>
    <dgm:cxn modelId="{EB078346-F7EF-7046-8FB4-365A3B23E69E}" srcId="{CA13F789-625B-41DB-8105-BC8383EF067E}" destId="{C4D5D1EC-FAD3-EA47-9CE0-3C5569C97171}" srcOrd="4" destOrd="0" parTransId="{45ECFE67-6CF4-F44D-90D0-EC48DF9729A8}" sibTransId="{ABB66130-283D-D64C-B574-1F6B7EAEC8D6}"/>
    <dgm:cxn modelId="{BDF46344-50E3-8B41-98E3-69934713CCED}" srcId="{CA13F789-625B-41DB-8105-BC8383EF067E}" destId="{390E33A6-46F2-A14D-B7A5-A74E0C6B373C}" srcOrd="3" destOrd="0" parTransId="{59748488-533D-EF49-97EB-F7C7E63733BC}" sibTransId="{7BDDDD99-E7BE-BE4C-9CB1-A57B3BDD215E}"/>
    <dgm:cxn modelId="{55591911-2E96-2141-A3A3-8A2CD5D39DD6}" srcId="{CA13F789-625B-41DB-8105-BC8383EF067E}" destId="{05D64ECC-DFB8-264D-A356-D1ECC6C34596}" srcOrd="2" destOrd="0" parTransId="{4A769826-282C-E542-BD90-38BF209B6E42}" sibTransId="{693754C7-6A58-F84F-95BD-0DD51077B8F6}"/>
    <dgm:cxn modelId="{D904801F-7472-6D4B-B0BC-FDDC67DFC6E5}" srcId="{CA13F789-625B-41DB-8105-BC8383EF067E}" destId="{FB31BEF6-8E00-134D-928C-E4AA5B98E306}" srcOrd="5" destOrd="0" parTransId="{E0448DEB-E5E8-8D4D-9AC7-ACF9728532D8}" sibTransId="{94EE996A-36CD-AE42-BAEE-CE981866A9B7}"/>
    <dgm:cxn modelId="{B718C92C-0762-AA4D-910C-52954E097D90}" type="presOf" srcId="{C4D5D1EC-FAD3-EA47-9CE0-3C5569C97171}" destId="{FEEE7FCF-C294-B845-8C84-8EB5477DBE13}" srcOrd="0" destOrd="0" presId="urn:microsoft.com/office/officeart/2005/8/layout/vList3"/>
    <dgm:cxn modelId="{E8AE2ED7-C792-964C-A50D-92632ADED4F3}" type="presOf" srcId="{390E33A6-46F2-A14D-B7A5-A74E0C6B373C}" destId="{D70EDACC-CC14-DF44-A3EA-4F09E2F0456C}" srcOrd="0" destOrd="0" presId="urn:microsoft.com/office/officeart/2005/8/layout/vList3"/>
    <dgm:cxn modelId="{EA16AE16-9ED4-43F4-B072-EC545A2C25CC}" srcId="{CA13F789-625B-41DB-8105-BC8383EF067E}" destId="{C506AAFE-29B0-42F0-8C1B-394F58EF3855}" srcOrd="0" destOrd="0" parTransId="{5416CC1C-2EE5-476B-9F1F-6CAD93ABF8DC}" sibTransId="{CDF01AD3-2158-4B55-A227-227F0154CE71}"/>
    <dgm:cxn modelId="{89AB4FE0-1F2F-4457-92B1-F499A2EC0575}" type="presParOf" srcId="{356B1EF5-EFEE-4F7D-B915-C784AA57F7B4}" destId="{5D83446D-ACA0-41C7-8C88-A14699F95BCD}" srcOrd="0" destOrd="0" presId="urn:microsoft.com/office/officeart/2005/8/layout/vList3"/>
    <dgm:cxn modelId="{049F3829-94CB-4533-A950-8CA7DA354696}" type="presParOf" srcId="{5D83446D-ACA0-41C7-8C88-A14699F95BCD}" destId="{35EFA3EB-4238-4E17-91FA-C992C6D844E0}" srcOrd="0" destOrd="0" presId="urn:microsoft.com/office/officeart/2005/8/layout/vList3"/>
    <dgm:cxn modelId="{71A64C49-38E2-4423-9544-5F9CF12E9410}" type="presParOf" srcId="{5D83446D-ACA0-41C7-8C88-A14699F95BCD}" destId="{36136117-6010-4345-8600-F50BE49EB790}" srcOrd="1" destOrd="0" presId="urn:microsoft.com/office/officeart/2005/8/layout/vList3"/>
    <dgm:cxn modelId="{D181DAE5-83DE-471A-AD1D-C5632407523A}" type="presParOf" srcId="{356B1EF5-EFEE-4F7D-B915-C784AA57F7B4}" destId="{C8749EFE-D5AD-4C08-9A84-F55F770B5E2F}" srcOrd="1" destOrd="0" presId="urn:microsoft.com/office/officeart/2005/8/layout/vList3"/>
    <dgm:cxn modelId="{B7C78923-3554-4085-B0F9-14DA4687832A}" type="presParOf" srcId="{356B1EF5-EFEE-4F7D-B915-C784AA57F7B4}" destId="{CAA33146-779A-4956-B452-F23832B39BA9}" srcOrd="2" destOrd="0" presId="urn:microsoft.com/office/officeart/2005/8/layout/vList3"/>
    <dgm:cxn modelId="{01C711D7-BDE3-404B-8AA5-B00A842CFC73}" type="presParOf" srcId="{CAA33146-779A-4956-B452-F23832B39BA9}" destId="{48002825-B8AB-4DCA-9705-4B3DF45F012E}" srcOrd="0" destOrd="0" presId="urn:microsoft.com/office/officeart/2005/8/layout/vList3"/>
    <dgm:cxn modelId="{7898A3DB-8016-4942-86B9-7947CC77059C}" type="presParOf" srcId="{CAA33146-779A-4956-B452-F23832B39BA9}" destId="{9BFBADD7-ED1F-4BE5-B118-09FE25676435}" srcOrd="1" destOrd="0" presId="urn:microsoft.com/office/officeart/2005/8/layout/vList3"/>
    <dgm:cxn modelId="{93FA2872-A43E-0249-B4B9-CA1ED27CF124}" type="presParOf" srcId="{356B1EF5-EFEE-4F7D-B915-C784AA57F7B4}" destId="{82624119-6A4C-43BE-A6BA-DF3719620E44}" srcOrd="3" destOrd="0" presId="urn:microsoft.com/office/officeart/2005/8/layout/vList3"/>
    <dgm:cxn modelId="{5BC1ECB9-65B8-F64B-924C-6756944B9E9A}" type="presParOf" srcId="{356B1EF5-EFEE-4F7D-B915-C784AA57F7B4}" destId="{91418652-0B1B-8649-B774-4BD99EA9544E}" srcOrd="4" destOrd="0" presId="urn:microsoft.com/office/officeart/2005/8/layout/vList3"/>
    <dgm:cxn modelId="{7748671E-BFD2-3842-87E4-B0DE144A10BF}" type="presParOf" srcId="{91418652-0B1B-8649-B774-4BD99EA9544E}" destId="{B0142B6C-7D03-E145-A1F4-CA3673A48D77}" srcOrd="0" destOrd="0" presId="urn:microsoft.com/office/officeart/2005/8/layout/vList3"/>
    <dgm:cxn modelId="{4EE78CDB-4E27-0E4B-B76D-B72D578B0618}" type="presParOf" srcId="{91418652-0B1B-8649-B774-4BD99EA9544E}" destId="{6223AF1A-AFD8-BA44-A450-89648840E514}" srcOrd="1" destOrd="0" presId="urn:microsoft.com/office/officeart/2005/8/layout/vList3"/>
    <dgm:cxn modelId="{FD540BF3-F5DD-C740-8B59-749AE2359A28}" type="presParOf" srcId="{356B1EF5-EFEE-4F7D-B915-C784AA57F7B4}" destId="{AB66C2EE-A23F-D748-A804-C6E9C6990814}" srcOrd="5" destOrd="0" presId="urn:microsoft.com/office/officeart/2005/8/layout/vList3"/>
    <dgm:cxn modelId="{AFDCA615-E110-3E47-889B-6531A2418E43}" type="presParOf" srcId="{356B1EF5-EFEE-4F7D-B915-C784AA57F7B4}" destId="{326EAD35-AC4E-4A4C-97A4-7D458753B25F}" srcOrd="6" destOrd="0" presId="urn:microsoft.com/office/officeart/2005/8/layout/vList3"/>
    <dgm:cxn modelId="{5FB68CF2-BEA1-0847-A924-A7918B823F99}" type="presParOf" srcId="{326EAD35-AC4E-4A4C-97A4-7D458753B25F}" destId="{8BA3A343-F030-AC4A-8A71-41678D5227C1}" srcOrd="0" destOrd="0" presId="urn:microsoft.com/office/officeart/2005/8/layout/vList3"/>
    <dgm:cxn modelId="{5D9B7E78-EF0A-F04B-ABDF-EAAFBE020B15}" type="presParOf" srcId="{326EAD35-AC4E-4A4C-97A4-7D458753B25F}" destId="{D70EDACC-CC14-DF44-A3EA-4F09E2F0456C}" srcOrd="1" destOrd="0" presId="urn:microsoft.com/office/officeart/2005/8/layout/vList3"/>
    <dgm:cxn modelId="{4BADF130-D05E-C840-ABD5-B129A8EE0289}" type="presParOf" srcId="{356B1EF5-EFEE-4F7D-B915-C784AA57F7B4}" destId="{016D977B-8B52-D549-AB83-9CA3BF23A3F5}" srcOrd="7" destOrd="0" presId="urn:microsoft.com/office/officeart/2005/8/layout/vList3"/>
    <dgm:cxn modelId="{2BFC6861-49B6-B844-A0FB-7867745B74E3}" type="presParOf" srcId="{356B1EF5-EFEE-4F7D-B915-C784AA57F7B4}" destId="{F2DABCE8-22E2-514E-AFE4-962B7AF8A2E7}" srcOrd="8" destOrd="0" presId="urn:microsoft.com/office/officeart/2005/8/layout/vList3"/>
    <dgm:cxn modelId="{B1089841-7090-D545-8C6F-19EF3A1597C6}" type="presParOf" srcId="{F2DABCE8-22E2-514E-AFE4-962B7AF8A2E7}" destId="{009A5B02-E8D8-C449-A410-6EA962C6AB20}" srcOrd="0" destOrd="0" presId="urn:microsoft.com/office/officeart/2005/8/layout/vList3"/>
    <dgm:cxn modelId="{1B04745B-36C3-774C-9591-73EDA847B589}" type="presParOf" srcId="{F2DABCE8-22E2-514E-AFE4-962B7AF8A2E7}" destId="{FEEE7FCF-C294-B845-8C84-8EB5477DBE13}" srcOrd="1" destOrd="0" presId="urn:microsoft.com/office/officeart/2005/8/layout/vList3"/>
    <dgm:cxn modelId="{0FB2E824-2CE7-1D4A-8527-C4D5D94FC1C8}" type="presParOf" srcId="{356B1EF5-EFEE-4F7D-B915-C784AA57F7B4}" destId="{08B7D95B-4380-CB45-BF21-1BFEBE9E8B6A}" srcOrd="9" destOrd="0" presId="urn:microsoft.com/office/officeart/2005/8/layout/vList3"/>
    <dgm:cxn modelId="{345D5EEE-DB85-EB49-9DB4-DF38399DF1B6}" type="presParOf" srcId="{356B1EF5-EFEE-4F7D-B915-C784AA57F7B4}" destId="{4ECE6627-7455-4D47-A503-C9A4F9144B9C}" srcOrd="10" destOrd="0" presId="urn:microsoft.com/office/officeart/2005/8/layout/vList3"/>
    <dgm:cxn modelId="{CEF76C4F-3771-894E-B51B-283095C6BEF4}" type="presParOf" srcId="{4ECE6627-7455-4D47-A503-C9A4F9144B9C}" destId="{5DA56CFF-017C-C545-A438-10C89C5C23FD}" srcOrd="0" destOrd="0" presId="urn:microsoft.com/office/officeart/2005/8/layout/vList3"/>
    <dgm:cxn modelId="{52806322-293B-E84D-A869-189E41955AA1}" type="presParOf" srcId="{4ECE6627-7455-4D47-A503-C9A4F9144B9C}" destId="{AE65B1D9-244E-E84D-9FA9-B5B60B7647DA}"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BD787650-62DE-4404-9F85-0E10CE061CCA}">
      <dgm:prSet phldrT="[文本]"/>
      <dgm:spPr/>
      <dgm:t>
        <a:bodyPr/>
        <a:lstStyle/>
        <a:p>
          <a:pPr algn="l"/>
          <a:r>
            <a:rPr lang="en-US" altLang="zh-CN" dirty="0" smtClean="0">
              <a:solidFill>
                <a:schemeClr val="bg1">
                  <a:lumMod val="50000"/>
                </a:schemeClr>
              </a:solidFill>
            </a:rPr>
            <a:t>UNIX</a:t>
          </a:r>
          <a:r>
            <a:rPr lang="zh-CN" altLang="en-US" dirty="0" smtClean="0">
              <a:solidFill>
                <a:schemeClr val="bg1">
                  <a:lumMod val="50000"/>
                </a:schemeClr>
              </a:solidFill>
            </a:rPr>
            <a:t>文件系统调用</a:t>
          </a:r>
          <a:endParaRPr lang="zh-CN" altLang="en-US" dirty="0">
            <a:solidFill>
              <a:schemeClr val="bg1">
                <a:lumMod val="50000"/>
              </a:schemeClr>
            </a:solidFill>
          </a:endParaRPr>
        </a:p>
      </dgm:t>
    </dgm:pt>
    <dgm:pt modelId="{CED9FA54-18B9-441A-86D4-2FB692E0A366}" type="parTrans" cxnId="{F74F9AD6-008D-4B97-A0CB-261ABCC2AF34}">
      <dgm:prSet/>
      <dgm:spPr/>
      <dgm:t>
        <a:bodyPr/>
        <a:lstStyle/>
        <a:p>
          <a:endParaRPr lang="zh-CN" altLang="en-US"/>
        </a:p>
      </dgm:t>
    </dgm:pt>
    <dgm:pt modelId="{935C2539-BAC6-4B3B-9EF0-7CCE87CBFC92}" type="sibTrans" cxnId="{F74F9AD6-008D-4B97-A0CB-261ABCC2AF34}">
      <dgm:prSet/>
      <dgm:spPr/>
      <dgm:t>
        <a:bodyPr/>
        <a:lstStyle/>
        <a:p>
          <a:endParaRPr lang="zh-CN" altLang="en-US"/>
        </a:p>
      </dgm:t>
    </dgm:pt>
    <dgm:pt modelId="{05D64ECC-DFB8-264D-A356-D1ECC6C34596}">
      <dgm:prSet phldrT="[文本]"/>
      <dgm:spPr/>
      <dgm:t>
        <a:bodyPr/>
        <a:lstStyle/>
        <a:p>
          <a:pPr algn="l"/>
          <a:r>
            <a:rPr lang="zh-CN" altLang="en-US" dirty="0" smtClean="0">
              <a:solidFill>
                <a:schemeClr val="bg1"/>
              </a:solidFill>
            </a:rPr>
            <a:t>文件卷的安装和使用</a:t>
          </a:r>
          <a:endParaRPr lang="zh-CN" altLang="en-US" dirty="0">
            <a:solidFill>
              <a:schemeClr val="bg1"/>
            </a:solidFill>
          </a:endParaRPr>
        </a:p>
      </dgm:t>
    </dgm:pt>
    <dgm:pt modelId="{4A769826-282C-E542-BD90-38BF209B6E42}" type="parTrans" cxnId="{55591911-2E96-2141-A3A3-8A2CD5D39DD6}">
      <dgm:prSet/>
      <dgm:spPr/>
      <dgm:t>
        <a:bodyPr/>
        <a:lstStyle/>
        <a:p>
          <a:endParaRPr lang="en-US"/>
        </a:p>
      </dgm:t>
    </dgm:pt>
    <dgm:pt modelId="{693754C7-6A58-F84F-95BD-0DD51077B8F6}" type="sibTrans" cxnId="{55591911-2E96-2141-A3A3-8A2CD5D39DD6}">
      <dgm:prSet/>
      <dgm:spPr/>
      <dgm:t>
        <a:bodyPr/>
        <a:lstStyle/>
        <a:p>
          <a:endParaRPr lang="en-US"/>
        </a:p>
      </dgm:t>
    </dgm:pt>
    <dgm:pt modelId="{C1EE6784-E40F-5D43-BB7E-688242AB96F7}">
      <dgm:prSet phldrT="[文本]"/>
      <dgm:spPr/>
      <dgm:t>
        <a:bodyPr/>
        <a:lstStyle/>
        <a:p>
          <a:pPr algn="l"/>
          <a:r>
            <a:rPr lang="zh-CN" altLang="en-US" dirty="0" smtClean="0">
              <a:solidFill>
                <a:schemeClr val="bg1">
                  <a:lumMod val="50000"/>
                </a:schemeClr>
              </a:solidFill>
            </a:rPr>
            <a:t>文件共享</a:t>
          </a:r>
          <a:endParaRPr lang="zh-CN" altLang="en-US" dirty="0">
            <a:solidFill>
              <a:schemeClr val="bg1">
                <a:lumMod val="50000"/>
              </a:schemeClr>
            </a:solidFill>
          </a:endParaRPr>
        </a:p>
      </dgm:t>
    </dgm:pt>
    <dgm:pt modelId="{81A9C088-71EB-3344-98C2-75F4D1DBBC1B}" type="parTrans" cxnId="{22CDE72C-1EB1-DD4C-BBA2-DEB8B0074E67}">
      <dgm:prSet/>
      <dgm:spPr/>
      <dgm:t>
        <a:bodyPr/>
        <a:lstStyle/>
        <a:p>
          <a:endParaRPr lang="en-US"/>
        </a:p>
      </dgm:t>
    </dgm:pt>
    <dgm:pt modelId="{A5D0DA6F-3FE2-5643-B4C1-FA17B30F024A}" type="sibTrans" cxnId="{22CDE72C-1EB1-DD4C-BBA2-DEB8B0074E67}">
      <dgm:prSet/>
      <dgm:spPr/>
      <dgm:t>
        <a:bodyPr/>
        <a:lstStyle/>
        <a:p>
          <a:endParaRPr lang="en-US"/>
        </a:p>
      </dgm:t>
    </dgm:pt>
    <dgm:pt modelId="{0EAC868E-8F1A-7746-BBB2-AFCEEFE3322E}">
      <dgm:prSet phldrT="[文本]"/>
      <dgm:spPr/>
      <dgm:t>
        <a:bodyPr/>
        <a:lstStyle/>
        <a:p>
          <a:pPr algn="l"/>
          <a:r>
            <a:rPr lang="zh-CN" altLang="en-US" dirty="0" smtClean="0">
              <a:solidFill>
                <a:schemeClr val="bg1">
                  <a:lumMod val="50000"/>
                </a:schemeClr>
              </a:solidFill>
            </a:rPr>
            <a:t>辅存空间管理</a:t>
          </a:r>
          <a:endParaRPr lang="zh-CN" altLang="en-US" dirty="0">
            <a:solidFill>
              <a:schemeClr val="bg1">
                <a:lumMod val="50000"/>
              </a:schemeClr>
            </a:solidFill>
          </a:endParaRPr>
        </a:p>
      </dgm:t>
    </dgm:pt>
    <dgm:pt modelId="{E08DB278-8FEE-184B-A47E-D0F74C867288}" type="parTrans" cxnId="{42C46B8E-5706-5F47-9B5D-671848AC115C}">
      <dgm:prSet/>
      <dgm:spPr/>
      <dgm:t>
        <a:bodyPr/>
        <a:lstStyle/>
        <a:p>
          <a:endParaRPr lang="en-US"/>
        </a:p>
      </dgm:t>
    </dgm:pt>
    <dgm:pt modelId="{E7CD26E4-F03F-7F47-B344-232D14CFFF56}" type="sibTrans" cxnId="{42C46B8E-5706-5F47-9B5D-671848AC115C}">
      <dgm:prSet/>
      <dgm:spPr/>
      <dgm:t>
        <a:bodyPr/>
        <a:lstStyle/>
        <a:p>
          <a:endParaRPr lang="en-US"/>
        </a:p>
      </dgm:t>
    </dgm:pt>
    <dgm:pt modelId="{709B7A48-A25B-EF4E-8E1D-98F1426E753B}">
      <dgm:prSet phldrT="[文本]"/>
      <dgm:spPr/>
      <dgm:t>
        <a:bodyPr/>
        <a:lstStyle/>
        <a:p>
          <a:pPr algn="l"/>
          <a:r>
            <a:rPr lang="zh-CN" altLang="en-US" dirty="0" smtClean="0">
              <a:solidFill>
                <a:schemeClr val="bg1">
                  <a:lumMod val="50000"/>
                </a:schemeClr>
              </a:solidFill>
            </a:rPr>
            <a:t>内存映射文件</a:t>
          </a:r>
          <a:endParaRPr lang="zh-CN" altLang="en-US" dirty="0">
            <a:solidFill>
              <a:schemeClr val="bg1">
                <a:lumMod val="50000"/>
              </a:schemeClr>
            </a:solidFill>
          </a:endParaRPr>
        </a:p>
      </dgm:t>
    </dgm:pt>
    <dgm:pt modelId="{2410C1FF-B9B1-164E-AA12-669FDE368626}" type="parTrans" cxnId="{9271EC8B-DF33-BD45-AA6C-8184F6D84ED5}">
      <dgm:prSet/>
      <dgm:spPr/>
      <dgm:t>
        <a:bodyPr/>
        <a:lstStyle/>
        <a:p>
          <a:endParaRPr lang="en-US"/>
        </a:p>
      </dgm:t>
    </dgm:pt>
    <dgm:pt modelId="{FD3D0282-1527-A042-A395-C06E39616BED}" type="sibTrans" cxnId="{9271EC8B-DF33-BD45-AA6C-8184F6D84ED5}">
      <dgm:prSet/>
      <dgm:spPr/>
      <dgm:t>
        <a:bodyPr/>
        <a:lstStyle/>
        <a:p>
          <a:endParaRPr lang="en-US"/>
        </a:p>
      </dgm:t>
    </dgm:pt>
    <dgm:pt modelId="{27198FFB-903B-654F-A3CB-3B8C82B54A15}">
      <dgm:prSet phldrT="[文本]"/>
      <dgm:spPr/>
      <dgm:t>
        <a:bodyPr/>
        <a:lstStyle/>
        <a:p>
          <a:pPr algn="l"/>
          <a:r>
            <a:rPr lang="zh-CN" altLang="en-US" dirty="0" smtClean="0">
              <a:solidFill>
                <a:schemeClr val="bg1">
                  <a:lumMod val="50000"/>
                </a:schemeClr>
              </a:solidFill>
            </a:rPr>
            <a:t>虚拟文件系统</a:t>
          </a:r>
          <a:endParaRPr lang="zh-CN" altLang="en-US" dirty="0">
            <a:solidFill>
              <a:schemeClr val="bg1">
                <a:lumMod val="50000"/>
              </a:schemeClr>
            </a:solidFill>
          </a:endParaRPr>
        </a:p>
      </dgm:t>
    </dgm:pt>
    <dgm:pt modelId="{3AA2D3E5-D4DF-6146-8C2C-5136E5FD7688}" type="parTrans" cxnId="{ECFFD833-A3C6-3C4A-9C07-E22F5A4272AA}">
      <dgm:prSet/>
      <dgm:spPr/>
      <dgm:t>
        <a:bodyPr/>
        <a:lstStyle/>
        <a:p>
          <a:endParaRPr lang="en-US"/>
        </a:p>
      </dgm:t>
    </dgm:pt>
    <dgm:pt modelId="{428D6444-A08A-5947-80FE-1E39B7E589A7}" type="sibTrans" cxnId="{ECFFD833-A3C6-3C4A-9C07-E22F5A4272AA}">
      <dgm:prSet/>
      <dgm:spPr/>
      <dgm:t>
        <a:bodyPr/>
        <a:lstStyle/>
        <a:p>
          <a:endParaRPr lang="en-US"/>
        </a:p>
      </dgm:t>
    </dgm:pt>
    <dgm:pt modelId="{C506AAFE-29B0-42F0-8C1B-394F58EF3855}">
      <dgm:prSet phldrT="[文本]"/>
      <dgm:spPr/>
      <dgm:t>
        <a:bodyPr/>
        <a:lstStyle/>
        <a:p>
          <a:pPr algn="l"/>
          <a:r>
            <a:rPr lang="zh-CN" altLang="en-US" dirty="0" smtClean="0">
              <a:solidFill>
                <a:schemeClr val="bg1">
                  <a:lumMod val="50000"/>
                </a:schemeClr>
              </a:solidFill>
            </a:rPr>
            <a:t>文件系统调用的实现</a:t>
          </a:r>
          <a:endParaRPr lang="zh-CN" altLang="en-US" dirty="0">
            <a:solidFill>
              <a:schemeClr val="bg1">
                <a:lumMod val="50000"/>
              </a:schemeClr>
            </a:solidFill>
          </a:endParaRPr>
        </a:p>
      </dgm:t>
    </dgm:pt>
    <dgm:pt modelId="{CDF01AD3-2158-4B55-A227-227F0154CE71}" type="sibTrans" cxnId="{EA16AE16-9ED4-43F4-B072-EC545A2C25CC}">
      <dgm:prSet/>
      <dgm:spPr/>
      <dgm:t>
        <a:bodyPr/>
        <a:lstStyle/>
        <a:p>
          <a:endParaRPr lang="zh-CN" altLang="en-US"/>
        </a:p>
      </dgm:t>
    </dgm:pt>
    <dgm:pt modelId="{5416CC1C-2EE5-476B-9F1F-6CAD93ABF8DC}" type="parTrans" cxnId="{EA16AE16-9ED4-43F4-B072-EC545A2C25CC}">
      <dgm:prSet/>
      <dgm:spPr/>
      <dgm:t>
        <a:bodyPr/>
        <a:lstStyle/>
        <a:p>
          <a:endParaRPr lang="zh-CN" altLang="en-US"/>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7"/>
      <dgm:spPr/>
    </dgm:pt>
    <dgm:pt modelId="{36136117-6010-4345-8600-F50BE49EB790}" type="pres">
      <dgm:prSet presAssocID="{C506AAFE-29B0-42F0-8C1B-394F58EF3855}" presName="txShp" presStyleLbl="node1" presStyleIdx="0" presStyleCnt="7">
        <dgm:presLayoutVars>
          <dgm:bulletEnabled val="1"/>
        </dgm:presLayoutVars>
      </dgm:prSet>
      <dgm:spPr/>
      <dgm:t>
        <a:bodyPr/>
        <a:lstStyle/>
        <a:p>
          <a:endParaRPr lang="zh-CN" altLang="en-US"/>
        </a:p>
      </dgm:t>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7"/>
      <dgm:spPr/>
    </dgm:pt>
    <dgm:pt modelId="{9BFBADD7-ED1F-4BE5-B118-09FE25676435}" type="pres">
      <dgm:prSet presAssocID="{BD787650-62DE-4404-9F85-0E10CE061CCA}" presName="txShp" presStyleLbl="node1" presStyleIdx="1" presStyleCnt="7">
        <dgm:presLayoutVars>
          <dgm:bulletEnabled val="1"/>
        </dgm:presLayoutVars>
      </dgm:prSet>
      <dgm:spPr/>
      <dgm:t>
        <a:bodyPr/>
        <a:lstStyle/>
        <a:p>
          <a:endParaRPr lang="zh-CN" altLang="en-US"/>
        </a:p>
      </dgm:t>
    </dgm:pt>
    <dgm:pt modelId="{82624119-6A4C-43BE-A6BA-DF3719620E44}" type="pres">
      <dgm:prSet presAssocID="{935C2539-BAC6-4B3B-9EF0-7CCE87CBFC92}" presName="spacing" presStyleCnt="0"/>
      <dgm:spPr/>
    </dgm:pt>
    <dgm:pt modelId="{91418652-0B1B-8649-B774-4BD99EA9544E}" type="pres">
      <dgm:prSet presAssocID="{05D64ECC-DFB8-264D-A356-D1ECC6C34596}" presName="composite" presStyleCnt="0"/>
      <dgm:spPr/>
    </dgm:pt>
    <dgm:pt modelId="{B0142B6C-7D03-E145-A1F4-CA3673A48D77}" type="pres">
      <dgm:prSet presAssocID="{05D64ECC-DFB8-264D-A356-D1ECC6C34596}" presName="imgShp" presStyleLbl="fgImgPlace1" presStyleIdx="2" presStyleCnt="7"/>
      <dgm:spPr/>
    </dgm:pt>
    <dgm:pt modelId="{6223AF1A-AFD8-BA44-A450-89648840E514}" type="pres">
      <dgm:prSet presAssocID="{05D64ECC-DFB8-264D-A356-D1ECC6C34596}" presName="txShp" presStyleLbl="node1" presStyleIdx="2" presStyleCnt="7">
        <dgm:presLayoutVars>
          <dgm:bulletEnabled val="1"/>
        </dgm:presLayoutVars>
      </dgm:prSet>
      <dgm:spPr/>
      <dgm:t>
        <a:bodyPr/>
        <a:lstStyle/>
        <a:p>
          <a:endParaRPr lang="en-US"/>
        </a:p>
      </dgm:t>
    </dgm:pt>
    <dgm:pt modelId="{21DB45B3-985F-0549-8FA6-9C62D6251DB5}" type="pres">
      <dgm:prSet presAssocID="{693754C7-6A58-F84F-95BD-0DD51077B8F6}" presName="spacing" presStyleCnt="0"/>
      <dgm:spPr/>
    </dgm:pt>
    <dgm:pt modelId="{0BF97408-F907-F14B-A8A3-A8461DF63BE9}" type="pres">
      <dgm:prSet presAssocID="{C1EE6784-E40F-5D43-BB7E-688242AB96F7}" presName="composite" presStyleCnt="0"/>
      <dgm:spPr/>
    </dgm:pt>
    <dgm:pt modelId="{BE2A3A3F-D4BB-2543-B7E0-61AF4989B9FD}" type="pres">
      <dgm:prSet presAssocID="{C1EE6784-E40F-5D43-BB7E-688242AB96F7}" presName="imgShp" presStyleLbl="fgImgPlace1" presStyleIdx="3" presStyleCnt="7"/>
      <dgm:spPr/>
    </dgm:pt>
    <dgm:pt modelId="{106150C9-F994-AF46-B9E4-09B5F91D3540}" type="pres">
      <dgm:prSet presAssocID="{C1EE6784-E40F-5D43-BB7E-688242AB96F7}" presName="txShp" presStyleLbl="node1" presStyleIdx="3" presStyleCnt="7">
        <dgm:presLayoutVars>
          <dgm:bulletEnabled val="1"/>
        </dgm:presLayoutVars>
      </dgm:prSet>
      <dgm:spPr/>
      <dgm:t>
        <a:bodyPr/>
        <a:lstStyle/>
        <a:p>
          <a:endParaRPr lang="en-US"/>
        </a:p>
      </dgm:t>
    </dgm:pt>
    <dgm:pt modelId="{82D3A043-FA69-0241-8B17-10826C84471C}" type="pres">
      <dgm:prSet presAssocID="{A5D0DA6F-3FE2-5643-B4C1-FA17B30F024A}" presName="spacing" presStyleCnt="0"/>
      <dgm:spPr/>
    </dgm:pt>
    <dgm:pt modelId="{4B600761-A3B8-5144-B398-4BE89988B4D4}" type="pres">
      <dgm:prSet presAssocID="{0EAC868E-8F1A-7746-BBB2-AFCEEFE3322E}" presName="composite" presStyleCnt="0"/>
      <dgm:spPr/>
    </dgm:pt>
    <dgm:pt modelId="{12C757F1-E2C3-C044-B311-49CDCBC0DF32}" type="pres">
      <dgm:prSet presAssocID="{0EAC868E-8F1A-7746-BBB2-AFCEEFE3322E}" presName="imgShp" presStyleLbl="fgImgPlace1" presStyleIdx="4" presStyleCnt="7"/>
      <dgm:spPr/>
    </dgm:pt>
    <dgm:pt modelId="{110F6A39-A93D-F340-8B53-30DB7A947481}" type="pres">
      <dgm:prSet presAssocID="{0EAC868E-8F1A-7746-BBB2-AFCEEFE3322E}" presName="txShp" presStyleLbl="node1" presStyleIdx="4" presStyleCnt="7">
        <dgm:presLayoutVars>
          <dgm:bulletEnabled val="1"/>
        </dgm:presLayoutVars>
      </dgm:prSet>
      <dgm:spPr/>
      <dgm:t>
        <a:bodyPr/>
        <a:lstStyle/>
        <a:p>
          <a:endParaRPr lang="en-US"/>
        </a:p>
      </dgm:t>
    </dgm:pt>
    <dgm:pt modelId="{3ED856F8-F090-EE46-8924-8A238D0B082D}" type="pres">
      <dgm:prSet presAssocID="{E7CD26E4-F03F-7F47-B344-232D14CFFF56}" presName="spacing" presStyleCnt="0"/>
      <dgm:spPr/>
    </dgm:pt>
    <dgm:pt modelId="{C2927AF4-103C-C14C-A8A1-D3464DD3B4CA}" type="pres">
      <dgm:prSet presAssocID="{709B7A48-A25B-EF4E-8E1D-98F1426E753B}" presName="composite" presStyleCnt="0"/>
      <dgm:spPr/>
    </dgm:pt>
    <dgm:pt modelId="{C8BCD303-AE2C-CB48-93AD-868B96A8B33B}" type="pres">
      <dgm:prSet presAssocID="{709B7A48-A25B-EF4E-8E1D-98F1426E753B}" presName="imgShp" presStyleLbl="fgImgPlace1" presStyleIdx="5" presStyleCnt="7"/>
      <dgm:spPr/>
    </dgm:pt>
    <dgm:pt modelId="{A5469EE5-1076-3A41-9FFF-BB736BF3A6E3}" type="pres">
      <dgm:prSet presAssocID="{709B7A48-A25B-EF4E-8E1D-98F1426E753B}" presName="txShp" presStyleLbl="node1" presStyleIdx="5" presStyleCnt="7">
        <dgm:presLayoutVars>
          <dgm:bulletEnabled val="1"/>
        </dgm:presLayoutVars>
      </dgm:prSet>
      <dgm:spPr/>
      <dgm:t>
        <a:bodyPr/>
        <a:lstStyle/>
        <a:p>
          <a:endParaRPr lang="en-US"/>
        </a:p>
      </dgm:t>
    </dgm:pt>
    <dgm:pt modelId="{692F694F-3B89-4A4B-AAD1-7C7200A11676}" type="pres">
      <dgm:prSet presAssocID="{FD3D0282-1527-A042-A395-C06E39616BED}" presName="spacing" presStyleCnt="0"/>
      <dgm:spPr/>
    </dgm:pt>
    <dgm:pt modelId="{287AA465-A932-9141-B4FC-4AC5F63EFF3E}" type="pres">
      <dgm:prSet presAssocID="{27198FFB-903B-654F-A3CB-3B8C82B54A15}" presName="composite" presStyleCnt="0"/>
      <dgm:spPr/>
    </dgm:pt>
    <dgm:pt modelId="{B9003539-0711-A040-AA32-8706C98F2A3F}" type="pres">
      <dgm:prSet presAssocID="{27198FFB-903B-654F-A3CB-3B8C82B54A15}" presName="imgShp" presStyleLbl="fgImgPlace1" presStyleIdx="6" presStyleCnt="7"/>
      <dgm:spPr/>
    </dgm:pt>
    <dgm:pt modelId="{25273E64-9BDA-2D4F-8A18-D52AC2EE4D11}" type="pres">
      <dgm:prSet presAssocID="{27198FFB-903B-654F-A3CB-3B8C82B54A15}" presName="txShp" presStyleLbl="node1" presStyleIdx="6" presStyleCnt="7">
        <dgm:presLayoutVars>
          <dgm:bulletEnabled val="1"/>
        </dgm:presLayoutVars>
      </dgm:prSet>
      <dgm:spPr/>
      <dgm:t>
        <a:bodyPr/>
        <a:lstStyle/>
        <a:p>
          <a:endParaRPr lang="en-US"/>
        </a:p>
      </dgm:t>
    </dgm:pt>
  </dgm:ptLst>
  <dgm:cxnLst>
    <dgm:cxn modelId="{22CDE72C-1EB1-DD4C-BBA2-DEB8B0074E67}" srcId="{CA13F789-625B-41DB-8105-BC8383EF067E}" destId="{C1EE6784-E40F-5D43-BB7E-688242AB96F7}" srcOrd="3" destOrd="0" parTransId="{81A9C088-71EB-3344-98C2-75F4D1DBBC1B}" sibTransId="{A5D0DA6F-3FE2-5643-B4C1-FA17B30F024A}"/>
    <dgm:cxn modelId="{ADA8228C-69C2-1A48-A798-59CD0AC0E3D6}" type="presOf" srcId="{27198FFB-903B-654F-A3CB-3B8C82B54A15}" destId="{25273E64-9BDA-2D4F-8A18-D52AC2EE4D11}" srcOrd="0" destOrd="0" presId="urn:microsoft.com/office/officeart/2005/8/layout/vList3"/>
    <dgm:cxn modelId="{F74F9AD6-008D-4B97-A0CB-261ABCC2AF34}" srcId="{CA13F789-625B-41DB-8105-BC8383EF067E}" destId="{BD787650-62DE-4404-9F85-0E10CE061CCA}" srcOrd="1" destOrd="0" parTransId="{CED9FA54-18B9-441A-86D4-2FB692E0A366}" sibTransId="{935C2539-BAC6-4B3B-9EF0-7CCE87CBFC92}"/>
    <dgm:cxn modelId="{005B814C-7205-F348-A580-99EBC04D8EB7}" type="presOf" srcId="{C1EE6784-E40F-5D43-BB7E-688242AB96F7}" destId="{106150C9-F994-AF46-B9E4-09B5F91D3540}" srcOrd="0" destOrd="0" presId="urn:microsoft.com/office/officeart/2005/8/layout/vList3"/>
    <dgm:cxn modelId="{7E314FFA-6EF0-4144-A92E-0C0DFC055452}" type="presOf" srcId="{CA13F789-625B-41DB-8105-BC8383EF067E}" destId="{356B1EF5-EFEE-4F7D-B915-C784AA57F7B4}" srcOrd="0" destOrd="0" presId="urn:microsoft.com/office/officeart/2005/8/layout/vList3"/>
    <dgm:cxn modelId="{42C46B8E-5706-5F47-9B5D-671848AC115C}" srcId="{CA13F789-625B-41DB-8105-BC8383EF067E}" destId="{0EAC868E-8F1A-7746-BBB2-AFCEEFE3322E}" srcOrd="4" destOrd="0" parTransId="{E08DB278-8FEE-184B-A47E-D0F74C867288}" sibTransId="{E7CD26E4-F03F-7F47-B344-232D14CFFF56}"/>
    <dgm:cxn modelId="{A408F394-2BD0-7D4E-A959-D3E72EA87D94}" type="presOf" srcId="{709B7A48-A25B-EF4E-8E1D-98F1426E753B}" destId="{A5469EE5-1076-3A41-9FFF-BB736BF3A6E3}" srcOrd="0" destOrd="0" presId="urn:microsoft.com/office/officeart/2005/8/layout/vList3"/>
    <dgm:cxn modelId="{1FA1FD56-FC07-7F4B-AC6C-F826D758731F}" type="presOf" srcId="{05D64ECC-DFB8-264D-A356-D1ECC6C34596}" destId="{6223AF1A-AFD8-BA44-A450-89648840E514}" srcOrd="0" destOrd="0" presId="urn:microsoft.com/office/officeart/2005/8/layout/vList3"/>
    <dgm:cxn modelId="{28C74F88-87CA-4946-9F4E-94F5B6AFE0BA}" type="presOf" srcId="{0EAC868E-8F1A-7746-BBB2-AFCEEFE3322E}" destId="{110F6A39-A93D-F340-8B53-30DB7A947481}" srcOrd="0" destOrd="0" presId="urn:microsoft.com/office/officeart/2005/8/layout/vList3"/>
    <dgm:cxn modelId="{DA7D2967-AD7C-FC4C-885D-2AEA2A409F88}" type="presOf" srcId="{BD787650-62DE-4404-9F85-0E10CE061CCA}" destId="{9BFBADD7-ED1F-4BE5-B118-09FE25676435}" srcOrd="0" destOrd="0" presId="urn:microsoft.com/office/officeart/2005/8/layout/vList3"/>
    <dgm:cxn modelId="{9271EC8B-DF33-BD45-AA6C-8184F6D84ED5}" srcId="{CA13F789-625B-41DB-8105-BC8383EF067E}" destId="{709B7A48-A25B-EF4E-8E1D-98F1426E753B}" srcOrd="5" destOrd="0" parTransId="{2410C1FF-B9B1-164E-AA12-669FDE368626}" sibTransId="{FD3D0282-1527-A042-A395-C06E39616BED}"/>
    <dgm:cxn modelId="{55591911-2E96-2141-A3A3-8A2CD5D39DD6}" srcId="{CA13F789-625B-41DB-8105-BC8383EF067E}" destId="{05D64ECC-DFB8-264D-A356-D1ECC6C34596}" srcOrd="2" destOrd="0" parTransId="{4A769826-282C-E542-BD90-38BF209B6E42}" sibTransId="{693754C7-6A58-F84F-95BD-0DD51077B8F6}"/>
    <dgm:cxn modelId="{645A06E4-56C4-B647-8E0A-9F57167C2540}" type="presOf" srcId="{C506AAFE-29B0-42F0-8C1B-394F58EF3855}" destId="{36136117-6010-4345-8600-F50BE49EB790}" srcOrd="0" destOrd="0" presId="urn:microsoft.com/office/officeart/2005/8/layout/vList3"/>
    <dgm:cxn modelId="{EA16AE16-9ED4-43F4-B072-EC545A2C25CC}" srcId="{CA13F789-625B-41DB-8105-BC8383EF067E}" destId="{C506AAFE-29B0-42F0-8C1B-394F58EF3855}" srcOrd="0" destOrd="0" parTransId="{5416CC1C-2EE5-476B-9F1F-6CAD93ABF8DC}" sibTransId="{CDF01AD3-2158-4B55-A227-227F0154CE71}"/>
    <dgm:cxn modelId="{ECFFD833-A3C6-3C4A-9C07-E22F5A4272AA}" srcId="{CA13F789-625B-41DB-8105-BC8383EF067E}" destId="{27198FFB-903B-654F-A3CB-3B8C82B54A15}" srcOrd="6" destOrd="0" parTransId="{3AA2D3E5-D4DF-6146-8C2C-5136E5FD7688}" sibTransId="{428D6444-A08A-5947-80FE-1E39B7E589A7}"/>
    <dgm:cxn modelId="{2ECAE88B-D579-5A4D-B9B2-AD6715F980A8}" type="presParOf" srcId="{356B1EF5-EFEE-4F7D-B915-C784AA57F7B4}" destId="{5D83446D-ACA0-41C7-8C88-A14699F95BCD}" srcOrd="0" destOrd="0" presId="urn:microsoft.com/office/officeart/2005/8/layout/vList3"/>
    <dgm:cxn modelId="{BAB383C4-DF18-CC48-B251-4767ABCB74E5}" type="presParOf" srcId="{5D83446D-ACA0-41C7-8C88-A14699F95BCD}" destId="{35EFA3EB-4238-4E17-91FA-C992C6D844E0}" srcOrd="0" destOrd="0" presId="urn:microsoft.com/office/officeart/2005/8/layout/vList3"/>
    <dgm:cxn modelId="{EA8B0872-9350-0142-B82A-0D7E382948B9}" type="presParOf" srcId="{5D83446D-ACA0-41C7-8C88-A14699F95BCD}" destId="{36136117-6010-4345-8600-F50BE49EB790}" srcOrd="1" destOrd="0" presId="urn:microsoft.com/office/officeart/2005/8/layout/vList3"/>
    <dgm:cxn modelId="{A992E5BC-1C03-204B-A197-F61B75975516}" type="presParOf" srcId="{356B1EF5-EFEE-4F7D-B915-C784AA57F7B4}" destId="{C8749EFE-D5AD-4C08-9A84-F55F770B5E2F}" srcOrd="1" destOrd="0" presId="urn:microsoft.com/office/officeart/2005/8/layout/vList3"/>
    <dgm:cxn modelId="{C048AA76-DDE0-1048-B0B9-B686165C9623}" type="presParOf" srcId="{356B1EF5-EFEE-4F7D-B915-C784AA57F7B4}" destId="{CAA33146-779A-4956-B452-F23832B39BA9}" srcOrd="2" destOrd="0" presId="urn:microsoft.com/office/officeart/2005/8/layout/vList3"/>
    <dgm:cxn modelId="{E998EAEA-311D-AE4E-9D79-06949408EB3A}" type="presParOf" srcId="{CAA33146-779A-4956-B452-F23832B39BA9}" destId="{48002825-B8AB-4DCA-9705-4B3DF45F012E}" srcOrd="0" destOrd="0" presId="urn:microsoft.com/office/officeart/2005/8/layout/vList3"/>
    <dgm:cxn modelId="{81C5365B-FAA6-EE4A-8FA3-16F429471E8E}" type="presParOf" srcId="{CAA33146-779A-4956-B452-F23832B39BA9}" destId="{9BFBADD7-ED1F-4BE5-B118-09FE25676435}" srcOrd="1" destOrd="0" presId="urn:microsoft.com/office/officeart/2005/8/layout/vList3"/>
    <dgm:cxn modelId="{69F38817-E27A-584D-BA29-A8053880527B}" type="presParOf" srcId="{356B1EF5-EFEE-4F7D-B915-C784AA57F7B4}" destId="{82624119-6A4C-43BE-A6BA-DF3719620E44}" srcOrd="3" destOrd="0" presId="urn:microsoft.com/office/officeart/2005/8/layout/vList3"/>
    <dgm:cxn modelId="{D4324682-181E-BC4F-BD24-9AC909E61EFE}" type="presParOf" srcId="{356B1EF5-EFEE-4F7D-B915-C784AA57F7B4}" destId="{91418652-0B1B-8649-B774-4BD99EA9544E}" srcOrd="4" destOrd="0" presId="urn:microsoft.com/office/officeart/2005/8/layout/vList3"/>
    <dgm:cxn modelId="{0463A639-BE49-E44C-9B3C-40E4844230C9}" type="presParOf" srcId="{91418652-0B1B-8649-B774-4BD99EA9544E}" destId="{B0142B6C-7D03-E145-A1F4-CA3673A48D77}" srcOrd="0" destOrd="0" presId="urn:microsoft.com/office/officeart/2005/8/layout/vList3"/>
    <dgm:cxn modelId="{B640C9A1-CA0D-6049-A57D-17FE3ED2C4FC}" type="presParOf" srcId="{91418652-0B1B-8649-B774-4BD99EA9544E}" destId="{6223AF1A-AFD8-BA44-A450-89648840E514}" srcOrd="1" destOrd="0" presId="urn:microsoft.com/office/officeart/2005/8/layout/vList3"/>
    <dgm:cxn modelId="{F483D398-4A83-2545-A1B3-1803A23245F0}" type="presParOf" srcId="{356B1EF5-EFEE-4F7D-B915-C784AA57F7B4}" destId="{21DB45B3-985F-0549-8FA6-9C62D6251DB5}" srcOrd="5" destOrd="0" presId="urn:microsoft.com/office/officeart/2005/8/layout/vList3"/>
    <dgm:cxn modelId="{11A57C64-F5EC-7343-A9BD-BF3A87E949FD}" type="presParOf" srcId="{356B1EF5-EFEE-4F7D-B915-C784AA57F7B4}" destId="{0BF97408-F907-F14B-A8A3-A8461DF63BE9}" srcOrd="6" destOrd="0" presId="urn:microsoft.com/office/officeart/2005/8/layout/vList3"/>
    <dgm:cxn modelId="{81402D04-24B9-1A45-8E5E-8CB6F8FA3D31}" type="presParOf" srcId="{0BF97408-F907-F14B-A8A3-A8461DF63BE9}" destId="{BE2A3A3F-D4BB-2543-B7E0-61AF4989B9FD}" srcOrd="0" destOrd="0" presId="urn:microsoft.com/office/officeart/2005/8/layout/vList3"/>
    <dgm:cxn modelId="{AD19F937-FAD9-554B-A66F-E81E27EBFD09}" type="presParOf" srcId="{0BF97408-F907-F14B-A8A3-A8461DF63BE9}" destId="{106150C9-F994-AF46-B9E4-09B5F91D3540}" srcOrd="1" destOrd="0" presId="urn:microsoft.com/office/officeart/2005/8/layout/vList3"/>
    <dgm:cxn modelId="{D1F31A7E-80A6-BB45-891C-C59978A32CF1}" type="presParOf" srcId="{356B1EF5-EFEE-4F7D-B915-C784AA57F7B4}" destId="{82D3A043-FA69-0241-8B17-10826C84471C}" srcOrd="7" destOrd="0" presId="urn:microsoft.com/office/officeart/2005/8/layout/vList3"/>
    <dgm:cxn modelId="{37695FD8-929F-524B-8F24-358D48EA8C65}" type="presParOf" srcId="{356B1EF5-EFEE-4F7D-B915-C784AA57F7B4}" destId="{4B600761-A3B8-5144-B398-4BE89988B4D4}" srcOrd="8" destOrd="0" presId="urn:microsoft.com/office/officeart/2005/8/layout/vList3"/>
    <dgm:cxn modelId="{D0FFCA4E-5C7E-DE46-9087-297A31AABA99}" type="presParOf" srcId="{4B600761-A3B8-5144-B398-4BE89988B4D4}" destId="{12C757F1-E2C3-C044-B311-49CDCBC0DF32}" srcOrd="0" destOrd="0" presId="urn:microsoft.com/office/officeart/2005/8/layout/vList3"/>
    <dgm:cxn modelId="{877F9E1A-4D5A-FC47-8249-D79380E17D74}" type="presParOf" srcId="{4B600761-A3B8-5144-B398-4BE89988B4D4}" destId="{110F6A39-A93D-F340-8B53-30DB7A947481}" srcOrd="1" destOrd="0" presId="urn:microsoft.com/office/officeart/2005/8/layout/vList3"/>
    <dgm:cxn modelId="{1EF9F335-530D-0244-9FB6-D2B469E5F8EF}" type="presParOf" srcId="{356B1EF5-EFEE-4F7D-B915-C784AA57F7B4}" destId="{3ED856F8-F090-EE46-8924-8A238D0B082D}" srcOrd="9" destOrd="0" presId="urn:microsoft.com/office/officeart/2005/8/layout/vList3"/>
    <dgm:cxn modelId="{36FCFBD8-95D4-2F47-A2CF-E97A449F2F0A}" type="presParOf" srcId="{356B1EF5-EFEE-4F7D-B915-C784AA57F7B4}" destId="{C2927AF4-103C-C14C-A8A1-D3464DD3B4CA}" srcOrd="10" destOrd="0" presId="urn:microsoft.com/office/officeart/2005/8/layout/vList3"/>
    <dgm:cxn modelId="{C5CC39B3-ECED-6F40-A922-D439D2E104F3}" type="presParOf" srcId="{C2927AF4-103C-C14C-A8A1-D3464DD3B4CA}" destId="{C8BCD303-AE2C-CB48-93AD-868B96A8B33B}" srcOrd="0" destOrd="0" presId="urn:microsoft.com/office/officeart/2005/8/layout/vList3"/>
    <dgm:cxn modelId="{E898EBF9-B207-354D-9F33-B3166297332C}" type="presParOf" srcId="{C2927AF4-103C-C14C-A8A1-D3464DD3B4CA}" destId="{A5469EE5-1076-3A41-9FFF-BB736BF3A6E3}" srcOrd="1" destOrd="0" presId="urn:microsoft.com/office/officeart/2005/8/layout/vList3"/>
    <dgm:cxn modelId="{E959953F-CC80-AB40-9580-4BBBFCACF152}" type="presParOf" srcId="{356B1EF5-EFEE-4F7D-B915-C784AA57F7B4}" destId="{692F694F-3B89-4A4B-AAD1-7C7200A11676}" srcOrd="11" destOrd="0" presId="urn:microsoft.com/office/officeart/2005/8/layout/vList3"/>
    <dgm:cxn modelId="{288A9BE7-12DF-F740-9DA9-1D264C651FA9}" type="presParOf" srcId="{356B1EF5-EFEE-4F7D-B915-C784AA57F7B4}" destId="{287AA465-A932-9141-B4FC-4AC5F63EFF3E}" srcOrd="12" destOrd="0" presId="urn:microsoft.com/office/officeart/2005/8/layout/vList3"/>
    <dgm:cxn modelId="{E3DCF0B6-23B0-B842-8D87-E179FAA6E276}" type="presParOf" srcId="{287AA465-A932-9141-B4FC-4AC5F63EFF3E}" destId="{B9003539-0711-A040-AA32-8706C98F2A3F}" srcOrd="0" destOrd="0" presId="urn:microsoft.com/office/officeart/2005/8/layout/vList3"/>
    <dgm:cxn modelId="{C6D2B30F-677C-9046-AF52-EDC9F0364F57}" type="presParOf" srcId="{287AA465-A932-9141-B4FC-4AC5F63EFF3E}" destId="{25273E64-9BDA-2D4F-8A18-D52AC2EE4D1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BD787650-62DE-4404-9F85-0E10CE061CCA}">
      <dgm:prSet phldrT="[文本]"/>
      <dgm:spPr/>
      <dgm:t>
        <a:bodyPr/>
        <a:lstStyle/>
        <a:p>
          <a:pPr algn="l"/>
          <a:r>
            <a:rPr lang="en-US" altLang="zh-CN" dirty="0" smtClean="0">
              <a:solidFill>
                <a:schemeClr val="bg1">
                  <a:lumMod val="50000"/>
                </a:schemeClr>
              </a:solidFill>
            </a:rPr>
            <a:t>UNIX</a:t>
          </a:r>
          <a:r>
            <a:rPr lang="zh-CN" altLang="en-US" dirty="0" smtClean="0">
              <a:solidFill>
                <a:schemeClr val="bg1">
                  <a:lumMod val="50000"/>
                </a:schemeClr>
              </a:solidFill>
            </a:rPr>
            <a:t>文件系统调用</a:t>
          </a:r>
          <a:endParaRPr lang="zh-CN" altLang="en-US" dirty="0">
            <a:solidFill>
              <a:schemeClr val="bg1">
                <a:lumMod val="50000"/>
              </a:schemeClr>
            </a:solidFill>
          </a:endParaRPr>
        </a:p>
      </dgm:t>
    </dgm:pt>
    <dgm:pt modelId="{CED9FA54-18B9-441A-86D4-2FB692E0A366}" type="parTrans" cxnId="{F74F9AD6-008D-4B97-A0CB-261ABCC2AF34}">
      <dgm:prSet/>
      <dgm:spPr/>
      <dgm:t>
        <a:bodyPr/>
        <a:lstStyle/>
        <a:p>
          <a:endParaRPr lang="zh-CN" altLang="en-US"/>
        </a:p>
      </dgm:t>
    </dgm:pt>
    <dgm:pt modelId="{935C2539-BAC6-4B3B-9EF0-7CCE87CBFC92}" type="sibTrans" cxnId="{F74F9AD6-008D-4B97-A0CB-261ABCC2AF34}">
      <dgm:prSet/>
      <dgm:spPr/>
      <dgm:t>
        <a:bodyPr/>
        <a:lstStyle/>
        <a:p>
          <a:endParaRPr lang="zh-CN" altLang="en-US"/>
        </a:p>
      </dgm:t>
    </dgm:pt>
    <dgm:pt modelId="{05D64ECC-DFB8-264D-A356-D1ECC6C34596}">
      <dgm:prSet phldrT="[文本]"/>
      <dgm:spPr/>
      <dgm:t>
        <a:bodyPr/>
        <a:lstStyle/>
        <a:p>
          <a:pPr algn="l"/>
          <a:r>
            <a:rPr lang="zh-CN" altLang="en-US" dirty="0" smtClean="0">
              <a:solidFill>
                <a:schemeClr val="bg1">
                  <a:lumMod val="50000"/>
                </a:schemeClr>
              </a:solidFill>
            </a:rPr>
            <a:t>文件卷的安装和使用</a:t>
          </a:r>
          <a:endParaRPr lang="zh-CN" altLang="en-US" dirty="0">
            <a:solidFill>
              <a:schemeClr val="bg1">
                <a:lumMod val="50000"/>
              </a:schemeClr>
            </a:solidFill>
          </a:endParaRPr>
        </a:p>
      </dgm:t>
    </dgm:pt>
    <dgm:pt modelId="{4A769826-282C-E542-BD90-38BF209B6E42}" type="parTrans" cxnId="{55591911-2E96-2141-A3A3-8A2CD5D39DD6}">
      <dgm:prSet/>
      <dgm:spPr/>
      <dgm:t>
        <a:bodyPr/>
        <a:lstStyle/>
        <a:p>
          <a:endParaRPr lang="en-US"/>
        </a:p>
      </dgm:t>
    </dgm:pt>
    <dgm:pt modelId="{693754C7-6A58-F84F-95BD-0DD51077B8F6}" type="sibTrans" cxnId="{55591911-2E96-2141-A3A3-8A2CD5D39DD6}">
      <dgm:prSet/>
      <dgm:spPr/>
      <dgm:t>
        <a:bodyPr/>
        <a:lstStyle/>
        <a:p>
          <a:endParaRPr lang="en-US"/>
        </a:p>
      </dgm:t>
    </dgm:pt>
    <dgm:pt modelId="{C1EE6784-E40F-5D43-BB7E-688242AB96F7}">
      <dgm:prSet phldrT="[文本]"/>
      <dgm:spPr/>
      <dgm:t>
        <a:bodyPr/>
        <a:lstStyle/>
        <a:p>
          <a:pPr algn="l"/>
          <a:r>
            <a:rPr lang="zh-CN" altLang="en-US" dirty="0" smtClean="0">
              <a:solidFill>
                <a:schemeClr val="bg1"/>
              </a:solidFill>
            </a:rPr>
            <a:t>文件共享</a:t>
          </a:r>
          <a:endParaRPr lang="zh-CN" altLang="en-US" dirty="0">
            <a:solidFill>
              <a:schemeClr val="bg1"/>
            </a:solidFill>
          </a:endParaRPr>
        </a:p>
      </dgm:t>
    </dgm:pt>
    <dgm:pt modelId="{81A9C088-71EB-3344-98C2-75F4D1DBBC1B}" type="parTrans" cxnId="{22CDE72C-1EB1-DD4C-BBA2-DEB8B0074E67}">
      <dgm:prSet/>
      <dgm:spPr/>
      <dgm:t>
        <a:bodyPr/>
        <a:lstStyle/>
        <a:p>
          <a:endParaRPr lang="en-US"/>
        </a:p>
      </dgm:t>
    </dgm:pt>
    <dgm:pt modelId="{A5D0DA6F-3FE2-5643-B4C1-FA17B30F024A}" type="sibTrans" cxnId="{22CDE72C-1EB1-DD4C-BBA2-DEB8B0074E67}">
      <dgm:prSet/>
      <dgm:spPr/>
      <dgm:t>
        <a:bodyPr/>
        <a:lstStyle/>
        <a:p>
          <a:endParaRPr lang="en-US"/>
        </a:p>
      </dgm:t>
    </dgm:pt>
    <dgm:pt modelId="{0EAC868E-8F1A-7746-BBB2-AFCEEFE3322E}">
      <dgm:prSet phldrT="[文本]"/>
      <dgm:spPr/>
      <dgm:t>
        <a:bodyPr/>
        <a:lstStyle/>
        <a:p>
          <a:pPr algn="l"/>
          <a:r>
            <a:rPr lang="zh-CN" altLang="en-US" dirty="0" smtClean="0">
              <a:solidFill>
                <a:schemeClr val="bg1">
                  <a:lumMod val="50000"/>
                </a:schemeClr>
              </a:solidFill>
            </a:rPr>
            <a:t>辅存空间管理</a:t>
          </a:r>
          <a:endParaRPr lang="zh-CN" altLang="en-US" dirty="0">
            <a:solidFill>
              <a:schemeClr val="bg1">
                <a:lumMod val="50000"/>
              </a:schemeClr>
            </a:solidFill>
          </a:endParaRPr>
        </a:p>
      </dgm:t>
    </dgm:pt>
    <dgm:pt modelId="{E08DB278-8FEE-184B-A47E-D0F74C867288}" type="parTrans" cxnId="{42C46B8E-5706-5F47-9B5D-671848AC115C}">
      <dgm:prSet/>
      <dgm:spPr/>
      <dgm:t>
        <a:bodyPr/>
        <a:lstStyle/>
        <a:p>
          <a:endParaRPr lang="en-US"/>
        </a:p>
      </dgm:t>
    </dgm:pt>
    <dgm:pt modelId="{E7CD26E4-F03F-7F47-B344-232D14CFFF56}" type="sibTrans" cxnId="{42C46B8E-5706-5F47-9B5D-671848AC115C}">
      <dgm:prSet/>
      <dgm:spPr/>
      <dgm:t>
        <a:bodyPr/>
        <a:lstStyle/>
        <a:p>
          <a:endParaRPr lang="en-US"/>
        </a:p>
      </dgm:t>
    </dgm:pt>
    <dgm:pt modelId="{709B7A48-A25B-EF4E-8E1D-98F1426E753B}">
      <dgm:prSet phldrT="[文本]"/>
      <dgm:spPr/>
      <dgm:t>
        <a:bodyPr/>
        <a:lstStyle/>
        <a:p>
          <a:pPr algn="l"/>
          <a:r>
            <a:rPr lang="zh-CN" altLang="en-US" dirty="0" smtClean="0">
              <a:solidFill>
                <a:schemeClr val="bg1">
                  <a:lumMod val="50000"/>
                </a:schemeClr>
              </a:solidFill>
            </a:rPr>
            <a:t>内存映射文件</a:t>
          </a:r>
          <a:endParaRPr lang="zh-CN" altLang="en-US" dirty="0">
            <a:solidFill>
              <a:schemeClr val="bg1">
                <a:lumMod val="50000"/>
              </a:schemeClr>
            </a:solidFill>
          </a:endParaRPr>
        </a:p>
      </dgm:t>
    </dgm:pt>
    <dgm:pt modelId="{2410C1FF-B9B1-164E-AA12-669FDE368626}" type="parTrans" cxnId="{9271EC8B-DF33-BD45-AA6C-8184F6D84ED5}">
      <dgm:prSet/>
      <dgm:spPr/>
      <dgm:t>
        <a:bodyPr/>
        <a:lstStyle/>
        <a:p>
          <a:endParaRPr lang="en-US"/>
        </a:p>
      </dgm:t>
    </dgm:pt>
    <dgm:pt modelId="{FD3D0282-1527-A042-A395-C06E39616BED}" type="sibTrans" cxnId="{9271EC8B-DF33-BD45-AA6C-8184F6D84ED5}">
      <dgm:prSet/>
      <dgm:spPr/>
      <dgm:t>
        <a:bodyPr/>
        <a:lstStyle/>
        <a:p>
          <a:endParaRPr lang="en-US"/>
        </a:p>
      </dgm:t>
    </dgm:pt>
    <dgm:pt modelId="{27198FFB-903B-654F-A3CB-3B8C82B54A15}">
      <dgm:prSet phldrT="[文本]"/>
      <dgm:spPr/>
      <dgm:t>
        <a:bodyPr/>
        <a:lstStyle/>
        <a:p>
          <a:pPr algn="l"/>
          <a:r>
            <a:rPr lang="zh-CN" altLang="en-US" dirty="0" smtClean="0">
              <a:solidFill>
                <a:schemeClr val="bg1">
                  <a:lumMod val="50000"/>
                </a:schemeClr>
              </a:solidFill>
            </a:rPr>
            <a:t>虚拟文件系统</a:t>
          </a:r>
          <a:endParaRPr lang="zh-CN" altLang="en-US" dirty="0">
            <a:solidFill>
              <a:schemeClr val="bg1">
                <a:lumMod val="50000"/>
              </a:schemeClr>
            </a:solidFill>
          </a:endParaRPr>
        </a:p>
      </dgm:t>
    </dgm:pt>
    <dgm:pt modelId="{3AA2D3E5-D4DF-6146-8C2C-5136E5FD7688}" type="parTrans" cxnId="{ECFFD833-A3C6-3C4A-9C07-E22F5A4272AA}">
      <dgm:prSet/>
      <dgm:spPr/>
      <dgm:t>
        <a:bodyPr/>
        <a:lstStyle/>
        <a:p>
          <a:endParaRPr lang="en-US"/>
        </a:p>
      </dgm:t>
    </dgm:pt>
    <dgm:pt modelId="{428D6444-A08A-5947-80FE-1E39B7E589A7}" type="sibTrans" cxnId="{ECFFD833-A3C6-3C4A-9C07-E22F5A4272AA}">
      <dgm:prSet/>
      <dgm:spPr/>
      <dgm:t>
        <a:bodyPr/>
        <a:lstStyle/>
        <a:p>
          <a:endParaRPr lang="en-US"/>
        </a:p>
      </dgm:t>
    </dgm:pt>
    <dgm:pt modelId="{C506AAFE-29B0-42F0-8C1B-394F58EF3855}">
      <dgm:prSet phldrT="[文本]"/>
      <dgm:spPr/>
      <dgm:t>
        <a:bodyPr/>
        <a:lstStyle/>
        <a:p>
          <a:pPr algn="l"/>
          <a:r>
            <a:rPr lang="zh-CN" altLang="en-US" dirty="0" smtClean="0">
              <a:solidFill>
                <a:schemeClr val="bg1">
                  <a:lumMod val="50000"/>
                </a:schemeClr>
              </a:solidFill>
            </a:rPr>
            <a:t>文件系统调用的实现</a:t>
          </a:r>
          <a:endParaRPr lang="zh-CN" altLang="en-US" dirty="0">
            <a:solidFill>
              <a:schemeClr val="bg1">
                <a:lumMod val="50000"/>
              </a:schemeClr>
            </a:solidFill>
          </a:endParaRPr>
        </a:p>
      </dgm:t>
    </dgm:pt>
    <dgm:pt modelId="{CDF01AD3-2158-4B55-A227-227F0154CE71}" type="sibTrans" cxnId="{EA16AE16-9ED4-43F4-B072-EC545A2C25CC}">
      <dgm:prSet/>
      <dgm:spPr/>
      <dgm:t>
        <a:bodyPr/>
        <a:lstStyle/>
        <a:p>
          <a:endParaRPr lang="zh-CN" altLang="en-US"/>
        </a:p>
      </dgm:t>
    </dgm:pt>
    <dgm:pt modelId="{5416CC1C-2EE5-476B-9F1F-6CAD93ABF8DC}" type="parTrans" cxnId="{EA16AE16-9ED4-43F4-B072-EC545A2C25CC}">
      <dgm:prSet/>
      <dgm:spPr/>
      <dgm:t>
        <a:bodyPr/>
        <a:lstStyle/>
        <a:p>
          <a:endParaRPr lang="zh-CN" altLang="en-US"/>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7"/>
      <dgm:spPr/>
    </dgm:pt>
    <dgm:pt modelId="{36136117-6010-4345-8600-F50BE49EB790}" type="pres">
      <dgm:prSet presAssocID="{C506AAFE-29B0-42F0-8C1B-394F58EF3855}" presName="txShp" presStyleLbl="node1" presStyleIdx="0" presStyleCnt="7">
        <dgm:presLayoutVars>
          <dgm:bulletEnabled val="1"/>
        </dgm:presLayoutVars>
      </dgm:prSet>
      <dgm:spPr/>
      <dgm:t>
        <a:bodyPr/>
        <a:lstStyle/>
        <a:p>
          <a:endParaRPr lang="zh-CN" altLang="en-US"/>
        </a:p>
      </dgm:t>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7"/>
      <dgm:spPr/>
    </dgm:pt>
    <dgm:pt modelId="{9BFBADD7-ED1F-4BE5-B118-09FE25676435}" type="pres">
      <dgm:prSet presAssocID="{BD787650-62DE-4404-9F85-0E10CE061CCA}" presName="txShp" presStyleLbl="node1" presStyleIdx="1" presStyleCnt="7">
        <dgm:presLayoutVars>
          <dgm:bulletEnabled val="1"/>
        </dgm:presLayoutVars>
      </dgm:prSet>
      <dgm:spPr/>
      <dgm:t>
        <a:bodyPr/>
        <a:lstStyle/>
        <a:p>
          <a:endParaRPr lang="zh-CN" altLang="en-US"/>
        </a:p>
      </dgm:t>
    </dgm:pt>
    <dgm:pt modelId="{82624119-6A4C-43BE-A6BA-DF3719620E44}" type="pres">
      <dgm:prSet presAssocID="{935C2539-BAC6-4B3B-9EF0-7CCE87CBFC92}" presName="spacing" presStyleCnt="0"/>
      <dgm:spPr/>
    </dgm:pt>
    <dgm:pt modelId="{91418652-0B1B-8649-B774-4BD99EA9544E}" type="pres">
      <dgm:prSet presAssocID="{05D64ECC-DFB8-264D-A356-D1ECC6C34596}" presName="composite" presStyleCnt="0"/>
      <dgm:spPr/>
    </dgm:pt>
    <dgm:pt modelId="{B0142B6C-7D03-E145-A1F4-CA3673A48D77}" type="pres">
      <dgm:prSet presAssocID="{05D64ECC-DFB8-264D-A356-D1ECC6C34596}" presName="imgShp" presStyleLbl="fgImgPlace1" presStyleIdx="2" presStyleCnt="7"/>
      <dgm:spPr/>
    </dgm:pt>
    <dgm:pt modelId="{6223AF1A-AFD8-BA44-A450-89648840E514}" type="pres">
      <dgm:prSet presAssocID="{05D64ECC-DFB8-264D-A356-D1ECC6C34596}" presName="txShp" presStyleLbl="node1" presStyleIdx="2" presStyleCnt="7">
        <dgm:presLayoutVars>
          <dgm:bulletEnabled val="1"/>
        </dgm:presLayoutVars>
      </dgm:prSet>
      <dgm:spPr/>
      <dgm:t>
        <a:bodyPr/>
        <a:lstStyle/>
        <a:p>
          <a:endParaRPr lang="en-US"/>
        </a:p>
      </dgm:t>
    </dgm:pt>
    <dgm:pt modelId="{21DB45B3-985F-0549-8FA6-9C62D6251DB5}" type="pres">
      <dgm:prSet presAssocID="{693754C7-6A58-F84F-95BD-0DD51077B8F6}" presName="spacing" presStyleCnt="0"/>
      <dgm:spPr/>
    </dgm:pt>
    <dgm:pt modelId="{0BF97408-F907-F14B-A8A3-A8461DF63BE9}" type="pres">
      <dgm:prSet presAssocID="{C1EE6784-E40F-5D43-BB7E-688242AB96F7}" presName="composite" presStyleCnt="0"/>
      <dgm:spPr/>
    </dgm:pt>
    <dgm:pt modelId="{BE2A3A3F-D4BB-2543-B7E0-61AF4989B9FD}" type="pres">
      <dgm:prSet presAssocID="{C1EE6784-E40F-5D43-BB7E-688242AB96F7}" presName="imgShp" presStyleLbl="fgImgPlace1" presStyleIdx="3" presStyleCnt="7"/>
      <dgm:spPr/>
    </dgm:pt>
    <dgm:pt modelId="{106150C9-F994-AF46-B9E4-09B5F91D3540}" type="pres">
      <dgm:prSet presAssocID="{C1EE6784-E40F-5D43-BB7E-688242AB96F7}" presName="txShp" presStyleLbl="node1" presStyleIdx="3" presStyleCnt="7">
        <dgm:presLayoutVars>
          <dgm:bulletEnabled val="1"/>
        </dgm:presLayoutVars>
      </dgm:prSet>
      <dgm:spPr/>
      <dgm:t>
        <a:bodyPr/>
        <a:lstStyle/>
        <a:p>
          <a:endParaRPr lang="en-US"/>
        </a:p>
      </dgm:t>
    </dgm:pt>
    <dgm:pt modelId="{82D3A043-FA69-0241-8B17-10826C84471C}" type="pres">
      <dgm:prSet presAssocID="{A5D0DA6F-3FE2-5643-B4C1-FA17B30F024A}" presName="spacing" presStyleCnt="0"/>
      <dgm:spPr/>
    </dgm:pt>
    <dgm:pt modelId="{4B600761-A3B8-5144-B398-4BE89988B4D4}" type="pres">
      <dgm:prSet presAssocID="{0EAC868E-8F1A-7746-BBB2-AFCEEFE3322E}" presName="composite" presStyleCnt="0"/>
      <dgm:spPr/>
    </dgm:pt>
    <dgm:pt modelId="{12C757F1-E2C3-C044-B311-49CDCBC0DF32}" type="pres">
      <dgm:prSet presAssocID="{0EAC868E-8F1A-7746-BBB2-AFCEEFE3322E}" presName="imgShp" presStyleLbl="fgImgPlace1" presStyleIdx="4" presStyleCnt="7"/>
      <dgm:spPr/>
    </dgm:pt>
    <dgm:pt modelId="{110F6A39-A93D-F340-8B53-30DB7A947481}" type="pres">
      <dgm:prSet presAssocID="{0EAC868E-8F1A-7746-BBB2-AFCEEFE3322E}" presName="txShp" presStyleLbl="node1" presStyleIdx="4" presStyleCnt="7">
        <dgm:presLayoutVars>
          <dgm:bulletEnabled val="1"/>
        </dgm:presLayoutVars>
      </dgm:prSet>
      <dgm:spPr/>
      <dgm:t>
        <a:bodyPr/>
        <a:lstStyle/>
        <a:p>
          <a:endParaRPr lang="en-US"/>
        </a:p>
      </dgm:t>
    </dgm:pt>
    <dgm:pt modelId="{3ED856F8-F090-EE46-8924-8A238D0B082D}" type="pres">
      <dgm:prSet presAssocID="{E7CD26E4-F03F-7F47-B344-232D14CFFF56}" presName="spacing" presStyleCnt="0"/>
      <dgm:spPr/>
    </dgm:pt>
    <dgm:pt modelId="{C2927AF4-103C-C14C-A8A1-D3464DD3B4CA}" type="pres">
      <dgm:prSet presAssocID="{709B7A48-A25B-EF4E-8E1D-98F1426E753B}" presName="composite" presStyleCnt="0"/>
      <dgm:spPr/>
    </dgm:pt>
    <dgm:pt modelId="{C8BCD303-AE2C-CB48-93AD-868B96A8B33B}" type="pres">
      <dgm:prSet presAssocID="{709B7A48-A25B-EF4E-8E1D-98F1426E753B}" presName="imgShp" presStyleLbl="fgImgPlace1" presStyleIdx="5" presStyleCnt="7"/>
      <dgm:spPr/>
    </dgm:pt>
    <dgm:pt modelId="{A5469EE5-1076-3A41-9FFF-BB736BF3A6E3}" type="pres">
      <dgm:prSet presAssocID="{709B7A48-A25B-EF4E-8E1D-98F1426E753B}" presName="txShp" presStyleLbl="node1" presStyleIdx="5" presStyleCnt="7">
        <dgm:presLayoutVars>
          <dgm:bulletEnabled val="1"/>
        </dgm:presLayoutVars>
      </dgm:prSet>
      <dgm:spPr/>
      <dgm:t>
        <a:bodyPr/>
        <a:lstStyle/>
        <a:p>
          <a:endParaRPr lang="en-US"/>
        </a:p>
      </dgm:t>
    </dgm:pt>
    <dgm:pt modelId="{692F694F-3B89-4A4B-AAD1-7C7200A11676}" type="pres">
      <dgm:prSet presAssocID="{FD3D0282-1527-A042-A395-C06E39616BED}" presName="spacing" presStyleCnt="0"/>
      <dgm:spPr/>
    </dgm:pt>
    <dgm:pt modelId="{287AA465-A932-9141-B4FC-4AC5F63EFF3E}" type="pres">
      <dgm:prSet presAssocID="{27198FFB-903B-654F-A3CB-3B8C82B54A15}" presName="composite" presStyleCnt="0"/>
      <dgm:spPr/>
    </dgm:pt>
    <dgm:pt modelId="{B9003539-0711-A040-AA32-8706C98F2A3F}" type="pres">
      <dgm:prSet presAssocID="{27198FFB-903B-654F-A3CB-3B8C82B54A15}" presName="imgShp" presStyleLbl="fgImgPlace1" presStyleIdx="6" presStyleCnt="7"/>
      <dgm:spPr/>
    </dgm:pt>
    <dgm:pt modelId="{25273E64-9BDA-2D4F-8A18-D52AC2EE4D11}" type="pres">
      <dgm:prSet presAssocID="{27198FFB-903B-654F-A3CB-3B8C82B54A15}" presName="txShp" presStyleLbl="node1" presStyleIdx="6" presStyleCnt="7">
        <dgm:presLayoutVars>
          <dgm:bulletEnabled val="1"/>
        </dgm:presLayoutVars>
      </dgm:prSet>
      <dgm:spPr/>
      <dgm:t>
        <a:bodyPr/>
        <a:lstStyle/>
        <a:p>
          <a:endParaRPr lang="en-US"/>
        </a:p>
      </dgm:t>
    </dgm:pt>
  </dgm:ptLst>
  <dgm:cxnLst>
    <dgm:cxn modelId="{22CDE72C-1EB1-DD4C-BBA2-DEB8B0074E67}" srcId="{CA13F789-625B-41DB-8105-BC8383EF067E}" destId="{C1EE6784-E40F-5D43-BB7E-688242AB96F7}" srcOrd="3" destOrd="0" parTransId="{81A9C088-71EB-3344-98C2-75F4D1DBBC1B}" sibTransId="{A5D0DA6F-3FE2-5643-B4C1-FA17B30F024A}"/>
    <dgm:cxn modelId="{74037958-6133-F944-B993-2D87EFE02425}" type="presOf" srcId="{27198FFB-903B-654F-A3CB-3B8C82B54A15}" destId="{25273E64-9BDA-2D4F-8A18-D52AC2EE4D11}" srcOrd="0" destOrd="0" presId="urn:microsoft.com/office/officeart/2005/8/layout/vList3"/>
    <dgm:cxn modelId="{F74F9AD6-008D-4B97-A0CB-261ABCC2AF34}" srcId="{CA13F789-625B-41DB-8105-BC8383EF067E}" destId="{BD787650-62DE-4404-9F85-0E10CE061CCA}" srcOrd="1" destOrd="0" parTransId="{CED9FA54-18B9-441A-86D4-2FB692E0A366}" sibTransId="{935C2539-BAC6-4B3B-9EF0-7CCE87CBFC92}"/>
    <dgm:cxn modelId="{42C46B8E-5706-5F47-9B5D-671848AC115C}" srcId="{CA13F789-625B-41DB-8105-BC8383EF067E}" destId="{0EAC868E-8F1A-7746-BBB2-AFCEEFE3322E}" srcOrd="4" destOrd="0" parTransId="{E08DB278-8FEE-184B-A47E-D0F74C867288}" sibTransId="{E7CD26E4-F03F-7F47-B344-232D14CFFF56}"/>
    <dgm:cxn modelId="{1A22366B-AC5D-7140-B1BD-CF65F027B803}" type="presOf" srcId="{709B7A48-A25B-EF4E-8E1D-98F1426E753B}" destId="{A5469EE5-1076-3A41-9FFF-BB736BF3A6E3}" srcOrd="0" destOrd="0" presId="urn:microsoft.com/office/officeart/2005/8/layout/vList3"/>
    <dgm:cxn modelId="{2030E5ED-0D72-4D4F-9616-EF263CFB1822}" type="presOf" srcId="{CA13F789-625B-41DB-8105-BC8383EF067E}" destId="{356B1EF5-EFEE-4F7D-B915-C784AA57F7B4}" srcOrd="0" destOrd="0" presId="urn:microsoft.com/office/officeart/2005/8/layout/vList3"/>
    <dgm:cxn modelId="{A5617D2A-528A-394A-A3F4-94E1F569BD66}" type="presOf" srcId="{BD787650-62DE-4404-9F85-0E10CE061CCA}" destId="{9BFBADD7-ED1F-4BE5-B118-09FE25676435}" srcOrd="0" destOrd="0" presId="urn:microsoft.com/office/officeart/2005/8/layout/vList3"/>
    <dgm:cxn modelId="{5E6A369D-63CB-F14E-A1DC-C1219B654D6C}" type="presOf" srcId="{05D64ECC-DFB8-264D-A356-D1ECC6C34596}" destId="{6223AF1A-AFD8-BA44-A450-89648840E514}" srcOrd="0" destOrd="0" presId="urn:microsoft.com/office/officeart/2005/8/layout/vList3"/>
    <dgm:cxn modelId="{369909A2-C452-B247-837A-2959485115C4}" type="presOf" srcId="{C1EE6784-E40F-5D43-BB7E-688242AB96F7}" destId="{106150C9-F994-AF46-B9E4-09B5F91D3540}" srcOrd="0" destOrd="0" presId="urn:microsoft.com/office/officeart/2005/8/layout/vList3"/>
    <dgm:cxn modelId="{9271EC8B-DF33-BD45-AA6C-8184F6D84ED5}" srcId="{CA13F789-625B-41DB-8105-BC8383EF067E}" destId="{709B7A48-A25B-EF4E-8E1D-98F1426E753B}" srcOrd="5" destOrd="0" parTransId="{2410C1FF-B9B1-164E-AA12-669FDE368626}" sibTransId="{FD3D0282-1527-A042-A395-C06E39616BED}"/>
    <dgm:cxn modelId="{55591911-2E96-2141-A3A3-8A2CD5D39DD6}" srcId="{CA13F789-625B-41DB-8105-BC8383EF067E}" destId="{05D64ECC-DFB8-264D-A356-D1ECC6C34596}" srcOrd="2" destOrd="0" parTransId="{4A769826-282C-E542-BD90-38BF209B6E42}" sibTransId="{693754C7-6A58-F84F-95BD-0DD51077B8F6}"/>
    <dgm:cxn modelId="{735D9BCA-94FD-3340-BEB5-47B4D062FEBD}" type="presOf" srcId="{C506AAFE-29B0-42F0-8C1B-394F58EF3855}" destId="{36136117-6010-4345-8600-F50BE49EB790}" srcOrd="0" destOrd="0" presId="urn:microsoft.com/office/officeart/2005/8/layout/vList3"/>
    <dgm:cxn modelId="{1C807AFD-DCFB-5940-B641-3F227FA0AD8D}" type="presOf" srcId="{0EAC868E-8F1A-7746-BBB2-AFCEEFE3322E}" destId="{110F6A39-A93D-F340-8B53-30DB7A947481}" srcOrd="0" destOrd="0" presId="urn:microsoft.com/office/officeart/2005/8/layout/vList3"/>
    <dgm:cxn modelId="{EA16AE16-9ED4-43F4-B072-EC545A2C25CC}" srcId="{CA13F789-625B-41DB-8105-BC8383EF067E}" destId="{C506AAFE-29B0-42F0-8C1B-394F58EF3855}" srcOrd="0" destOrd="0" parTransId="{5416CC1C-2EE5-476B-9F1F-6CAD93ABF8DC}" sibTransId="{CDF01AD3-2158-4B55-A227-227F0154CE71}"/>
    <dgm:cxn modelId="{ECFFD833-A3C6-3C4A-9C07-E22F5A4272AA}" srcId="{CA13F789-625B-41DB-8105-BC8383EF067E}" destId="{27198FFB-903B-654F-A3CB-3B8C82B54A15}" srcOrd="6" destOrd="0" parTransId="{3AA2D3E5-D4DF-6146-8C2C-5136E5FD7688}" sibTransId="{428D6444-A08A-5947-80FE-1E39B7E589A7}"/>
    <dgm:cxn modelId="{F1DF8AF5-27E2-8645-88D3-D600C03A01F3}" type="presParOf" srcId="{356B1EF5-EFEE-4F7D-B915-C784AA57F7B4}" destId="{5D83446D-ACA0-41C7-8C88-A14699F95BCD}" srcOrd="0" destOrd="0" presId="urn:microsoft.com/office/officeart/2005/8/layout/vList3"/>
    <dgm:cxn modelId="{D7F2CA86-8569-6E44-84D5-E4E768402CDF}" type="presParOf" srcId="{5D83446D-ACA0-41C7-8C88-A14699F95BCD}" destId="{35EFA3EB-4238-4E17-91FA-C992C6D844E0}" srcOrd="0" destOrd="0" presId="urn:microsoft.com/office/officeart/2005/8/layout/vList3"/>
    <dgm:cxn modelId="{99178B9E-5D8C-AB4B-BED1-464187A9387F}" type="presParOf" srcId="{5D83446D-ACA0-41C7-8C88-A14699F95BCD}" destId="{36136117-6010-4345-8600-F50BE49EB790}" srcOrd="1" destOrd="0" presId="urn:microsoft.com/office/officeart/2005/8/layout/vList3"/>
    <dgm:cxn modelId="{EBEBE15F-2139-9E41-8EB2-9CD9040C1645}" type="presParOf" srcId="{356B1EF5-EFEE-4F7D-B915-C784AA57F7B4}" destId="{C8749EFE-D5AD-4C08-9A84-F55F770B5E2F}" srcOrd="1" destOrd="0" presId="urn:microsoft.com/office/officeart/2005/8/layout/vList3"/>
    <dgm:cxn modelId="{067B4686-2BA8-7A47-AAC9-C5A3D13360D1}" type="presParOf" srcId="{356B1EF5-EFEE-4F7D-B915-C784AA57F7B4}" destId="{CAA33146-779A-4956-B452-F23832B39BA9}" srcOrd="2" destOrd="0" presId="urn:microsoft.com/office/officeart/2005/8/layout/vList3"/>
    <dgm:cxn modelId="{B91EF268-589D-5248-812B-41A034BCA101}" type="presParOf" srcId="{CAA33146-779A-4956-B452-F23832B39BA9}" destId="{48002825-B8AB-4DCA-9705-4B3DF45F012E}" srcOrd="0" destOrd="0" presId="urn:microsoft.com/office/officeart/2005/8/layout/vList3"/>
    <dgm:cxn modelId="{2F30A4CE-568F-2F45-930A-4AAC89F61C55}" type="presParOf" srcId="{CAA33146-779A-4956-B452-F23832B39BA9}" destId="{9BFBADD7-ED1F-4BE5-B118-09FE25676435}" srcOrd="1" destOrd="0" presId="urn:microsoft.com/office/officeart/2005/8/layout/vList3"/>
    <dgm:cxn modelId="{628AB3C0-D026-AE49-9259-A99055D0C239}" type="presParOf" srcId="{356B1EF5-EFEE-4F7D-B915-C784AA57F7B4}" destId="{82624119-6A4C-43BE-A6BA-DF3719620E44}" srcOrd="3" destOrd="0" presId="urn:microsoft.com/office/officeart/2005/8/layout/vList3"/>
    <dgm:cxn modelId="{7B7D89DB-3AE5-714A-BE01-55E842058E94}" type="presParOf" srcId="{356B1EF5-EFEE-4F7D-B915-C784AA57F7B4}" destId="{91418652-0B1B-8649-B774-4BD99EA9544E}" srcOrd="4" destOrd="0" presId="urn:microsoft.com/office/officeart/2005/8/layout/vList3"/>
    <dgm:cxn modelId="{DF08D081-13E2-1D4C-92B7-ACE033FA053E}" type="presParOf" srcId="{91418652-0B1B-8649-B774-4BD99EA9544E}" destId="{B0142B6C-7D03-E145-A1F4-CA3673A48D77}" srcOrd="0" destOrd="0" presId="urn:microsoft.com/office/officeart/2005/8/layout/vList3"/>
    <dgm:cxn modelId="{F75C6E9C-58A3-1E43-94CB-3A3B61E63076}" type="presParOf" srcId="{91418652-0B1B-8649-B774-4BD99EA9544E}" destId="{6223AF1A-AFD8-BA44-A450-89648840E514}" srcOrd="1" destOrd="0" presId="urn:microsoft.com/office/officeart/2005/8/layout/vList3"/>
    <dgm:cxn modelId="{EC8C2A6C-51B3-DA44-BDA4-A7758618EEBB}" type="presParOf" srcId="{356B1EF5-EFEE-4F7D-B915-C784AA57F7B4}" destId="{21DB45B3-985F-0549-8FA6-9C62D6251DB5}" srcOrd="5" destOrd="0" presId="urn:microsoft.com/office/officeart/2005/8/layout/vList3"/>
    <dgm:cxn modelId="{E83EAED0-3F5F-6D42-ABA0-4B068126B560}" type="presParOf" srcId="{356B1EF5-EFEE-4F7D-B915-C784AA57F7B4}" destId="{0BF97408-F907-F14B-A8A3-A8461DF63BE9}" srcOrd="6" destOrd="0" presId="urn:microsoft.com/office/officeart/2005/8/layout/vList3"/>
    <dgm:cxn modelId="{A5261CC7-23BE-9D41-9E67-00817BBEC61D}" type="presParOf" srcId="{0BF97408-F907-F14B-A8A3-A8461DF63BE9}" destId="{BE2A3A3F-D4BB-2543-B7E0-61AF4989B9FD}" srcOrd="0" destOrd="0" presId="urn:microsoft.com/office/officeart/2005/8/layout/vList3"/>
    <dgm:cxn modelId="{565CA460-71D9-9347-BF04-713DB5FC3586}" type="presParOf" srcId="{0BF97408-F907-F14B-A8A3-A8461DF63BE9}" destId="{106150C9-F994-AF46-B9E4-09B5F91D3540}" srcOrd="1" destOrd="0" presId="urn:microsoft.com/office/officeart/2005/8/layout/vList3"/>
    <dgm:cxn modelId="{B6B17052-058C-244A-9915-CC734F035F6A}" type="presParOf" srcId="{356B1EF5-EFEE-4F7D-B915-C784AA57F7B4}" destId="{82D3A043-FA69-0241-8B17-10826C84471C}" srcOrd="7" destOrd="0" presId="urn:microsoft.com/office/officeart/2005/8/layout/vList3"/>
    <dgm:cxn modelId="{12D7DE04-4C3C-C841-8A4D-CC1E314963A7}" type="presParOf" srcId="{356B1EF5-EFEE-4F7D-B915-C784AA57F7B4}" destId="{4B600761-A3B8-5144-B398-4BE89988B4D4}" srcOrd="8" destOrd="0" presId="urn:microsoft.com/office/officeart/2005/8/layout/vList3"/>
    <dgm:cxn modelId="{679D16BB-F3D1-A64E-990A-FBED7393438A}" type="presParOf" srcId="{4B600761-A3B8-5144-B398-4BE89988B4D4}" destId="{12C757F1-E2C3-C044-B311-49CDCBC0DF32}" srcOrd="0" destOrd="0" presId="urn:microsoft.com/office/officeart/2005/8/layout/vList3"/>
    <dgm:cxn modelId="{7CCC123F-3A31-A64D-AC4D-DFC50A4499D4}" type="presParOf" srcId="{4B600761-A3B8-5144-B398-4BE89988B4D4}" destId="{110F6A39-A93D-F340-8B53-30DB7A947481}" srcOrd="1" destOrd="0" presId="urn:microsoft.com/office/officeart/2005/8/layout/vList3"/>
    <dgm:cxn modelId="{AFCAB3D3-AF85-AA45-B79D-D26B6ED6E913}" type="presParOf" srcId="{356B1EF5-EFEE-4F7D-B915-C784AA57F7B4}" destId="{3ED856F8-F090-EE46-8924-8A238D0B082D}" srcOrd="9" destOrd="0" presId="urn:microsoft.com/office/officeart/2005/8/layout/vList3"/>
    <dgm:cxn modelId="{861C84AB-4646-F84A-8D34-6162E7B77AD1}" type="presParOf" srcId="{356B1EF5-EFEE-4F7D-B915-C784AA57F7B4}" destId="{C2927AF4-103C-C14C-A8A1-D3464DD3B4CA}" srcOrd="10" destOrd="0" presId="urn:microsoft.com/office/officeart/2005/8/layout/vList3"/>
    <dgm:cxn modelId="{2017E197-16E4-4A48-B063-BBFEDC28B2F7}" type="presParOf" srcId="{C2927AF4-103C-C14C-A8A1-D3464DD3B4CA}" destId="{C8BCD303-AE2C-CB48-93AD-868B96A8B33B}" srcOrd="0" destOrd="0" presId="urn:microsoft.com/office/officeart/2005/8/layout/vList3"/>
    <dgm:cxn modelId="{409DDCC5-1E2C-2749-8A2F-DE07FEF2F351}" type="presParOf" srcId="{C2927AF4-103C-C14C-A8A1-D3464DD3B4CA}" destId="{A5469EE5-1076-3A41-9FFF-BB736BF3A6E3}" srcOrd="1" destOrd="0" presId="urn:microsoft.com/office/officeart/2005/8/layout/vList3"/>
    <dgm:cxn modelId="{FE1B7300-CB32-1647-B06E-C2DB6DBAE0A7}" type="presParOf" srcId="{356B1EF5-EFEE-4F7D-B915-C784AA57F7B4}" destId="{692F694F-3B89-4A4B-AAD1-7C7200A11676}" srcOrd="11" destOrd="0" presId="urn:microsoft.com/office/officeart/2005/8/layout/vList3"/>
    <dgm:cxn modelId="{7F06D4B0-25C3-D74E-A266-F91F9C7A5733}" type="presParOf" srcId="{356B1EF5-EFEE-4F7D-B915-C784AA57F7B4}" destId="{287AA465-A932-9141-B4FC-4AC5F63EFF3E}" srcOrd="12" destOrd="0" presId="urn:microsoft.com/office/officeart/2005/8/layout/vList3"/>
    <dgm:cxn modelId="{39E15F08-734D-DF4D-BAE7-E6BF77B4EFF4}" type="presParOf" srcId="{287AA465-A932-9141-B4FC-4AC5F63EFF3E}" destId="{B9003539-0711-A040-AA32-8706C98F2A3F}" srcOrd="0" destOrd="0" presId="urn:microsoft.com/office/officeart/2005/8/layout/vList3"/>
    <dgm:cxn modelId="{F2493602-CF2D-4446-AD07-1CB90A554AB3}" type="presParOf" srcId="{287AA465-A932-9141-B4FC-4AC5F63EFF3E}" destId="{25273E64-9BDA-2D4F-8A18-D52AC2EE4D1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BD787650-62DE-4404-9F85-0E10CE061CCA}">
      <dgm:prSet phldrT="[文本]"/>
      <dgm:spPr/>
      <dgm:t>
        <a:bodyPr/>
        <a:lstStyle/>
        <a:p>
          <a:pPr algn="l"/>
          <a:r>
            <a:rPr lang="en-US" altLang="zh-CN" dirty="0" smtClean="0">
              <a:solidFill>
                <a:schemeClr val="bg1">
                  <a:lumMod val="50000"/>
                </a:schemeClr>
              </a:solidFill>
            </a:rPr>
            <a:t>UNIX</a:t>
          </a:r>
          <a:r>
            <a:rPr lang="zh-CN" altLang="en-US" dirty="0" smtClean="0">
              <a:solidFill>
                <a:schemeClr val="bg1">
                  <a:lumMod val="50000"/>
                </a:schemeClr>
              </a:solidFill>
            </a:rPr>
            <a:t>文件系统调用</a:t>
          </a:r>
          <a:endParaRPr lang="zh-CN" altLang="en-US" dirty="0">
            <a:solidFill>
              <a:schemeClr val="bg1">
                <a:lumMod val="50000"/>
              </a:schemeClr>
            </a:solidFill>
          </a:endParaRPr>
        </a:p>
      </dgm:t>
    </dgm:pt>
    <dgm:pt modelId="{CED9FA54-18B9-441A-86D4-2FB692E0A366}" type="parTrans" cxnId="{F74F9AD6-008D-4B97-A0CB-261ABCC2AF34}">
      <dgm:prSet/>
      <dgm:spPr/>
      <dgm:t>
        <a:bodyPr/>
        <a:lstStyle/>
        <a:p>
          <a:endParaRPr lang="zh-CN" altLang="en-US"/>
        </a:p>
      </dgm:t>
    </dgm:pt>
    <dgm:pt modelId="{935C2539-BAC6-4B3B-9EF0-7CCE87CBFC92}" type="sibTrans" cxnId="{F74F9AD6-008D-4B97-A0CB-261ABCC2AF34}">
      <dgm:prSet/>
      <dgm:spPr/>
      <dgm:t>
        <a:bodyPr/>
        <a:lstStyle/>
        <a:p>
          <a:endParaRPr lang="zh-CN" altLang="en-US"/>
        </a:p>
      </dgm:t>
    </dgm:pt>
    <dgm:pt modelId="{05D64ECC-DFB8-264D-A356-D1ECC6C34596}">
      <dgm:prSet phldrT="[文本]"/>
      <dgm:spPr/>
      <dgm:t>
        <a:bodyPr/>
        <a:lstStyle/>
        <a:p>
          <a:pPr algn="l"/>
          <a:r>
            <a:rPr lang="zh-CN" altLang="en-US" dirty="0" smtClean="0">
              <a:solidFill>
                <a:schemeClr val="bg1">
                  <a:lumMod val="50000"/>
                </a:schemeClr>
              </a:solidFill>
            </a:rPr>
            <a:t>文件卷的安装和使用</a:t>
          </a:r>
          <a:endParaRPr lang="zh-CN" altLang="en-US" dirty="0">
            <a:solidFill>
              <a:schemeClr val="bg1">
                <a:lumMod val="50000"/>
              </a:schemeClr>
            </a:solidFill>
          </a:endParaRPr>
        </a:p>
      </dgm:t>
    </dgm:pt>
    <dgm:pt modelId="{4A769826-282C-E542-BD90-38BF209B6E42}" type="parTrans" cxnId="{55591911-2E96-2141-A3A3-8A2CD5D39DD6}">
      <dgm:prSet/>
      <dgm:spPr/>
      <dgm:t>
        <a:bodyPr/>
        <a:lstStyle/>
        <a:p>
          <a:endParaRPr lang="en-US"/>
        </a:p>
      </dgm:t>
    </dgm:pt>
    <dgm:pt modelId="{693754C7-6A58-F84F-95BD-0DD51077B8F6}" type="sibTrans" cxnId="{55591911-2E96-2141-A3A3-8A2CD5D39DD6}">
      <dgm:prSet/>
      <dgm:spPr/>
      <dgm:t>
        <a:bodyPr/>
        <a:lstStyle/>
        <a:p>
          <a:endParaRPr lang="en-US"/>
        </a:p>
      </dgm:t>
    </dgm:pt>
    <dgm:pt modelId="{C1EE6784-E40F-5D43-BB7E-688242AB96F7}">
      <dgm:prSet phldrT="[文本]"/>
      <dgm:spPr/>
      <dgm:t>
        <a:bodyPr/>
        <a:lstStyle/>
        <a:p>
          <a:pPr algn="l"/>
          <a:r>
            <a:rPr lang="zh-CN" altLang="en-US" dirty="0" smtClean="0">
              <a:solidFill>
                <a:schemeClr val="bg1">
                  <a:lumMod val="50000"/>
                </a:schemeClr>
              </a:solidFill>
            </a:rPr>
            <a:t>文件共享</a:t>
          </a:r>
          <a:endParaRPr lang="zh-CN" altLang="en-US" dirty="0">
            <a:solidFill>
              <a:schemeClr val="bg1">
                <a:lumMod val="50000"/>
              </a:schemeClr>
            </a:solidFill>
          </a:endParaRPr>
        </a:p>
      </dgm:t>
    </dgm:pt>
    <dgm:pt modelId="{81A9C088-71EB-3344-98C2-75F4D1DBBC1B}" type="parTrans" cxnId="{22CDE72C-1EB1-DD4C-BBA2-DEB8B0074E67}">
      <dgm:prSet/>
      <dgm:spPr/>
      <dgm:t>
        <a:bodyPr/>
        <a:lstStyle/>
        <a:p>
          <a:endParaRPr lang="en-US"/>
        </a:p>
      </dgm:t>
    </dgm:pt>
    <dgm:pt modelId="{A5D0DA6F-3FE2-5643-B4C1-FA17B30F024A}" type="sibTrans" cxnId="{22CDE72C-1EB1-DD4C-BBA2-DEB8B0074E67}">
      <dgm:prSet/>
      <dgm:spPr/>
      <dgm:t>
        <a:bodyPr/>
        <a:lstStyle/>
        <a:p>
          <a:endParaRPr lang="en-US"/>
        </a:p>
      </dgm:t>
    </dgm:pt>
    <dgm:pt modelId="{0EAC868E-8F1A-7746-BBB2-AFCEEFE3322E}">
      <dgm:prSet phldrT="[文本]"/>
      <dgm:spPr/>
      <dgm:t>
        <a:bodyPr/>
        <a:lstStyle/>
        <a:p>
          <a:pPr algn="l"/>
          <a:r>
            <a:rPr lang="zh-CN" altLang="en-US" dirty="0" smtClean="0">
              <a:solidFill>
                <a:schemeClr val="bg1"/>
              </a:solidFill>
            </a:rPr>
            <a:t>辅存空间管理</a:t>
          </a:r>
          <a:endParaRPr lang="zh-CN" altLang="en-US" dirty="0">
            <a:solidFill>
              <a:schemeClr val="bg1"/>
            </a:solidFill>
          </a:endParaRPr>
        </a:p>
      </dgm:t>
    </dgm:pt>
    <dgm:pt modelId="{E08DB278-8FEE-184B-A47E-D0F74C867288}" type="parTrans" cxnId="{42C46B8E-5706-5F47-9B5D-671848AC115C}">
      <dgm:prSet/>
      <dgm:spPr/>
      <dgm:t>
        <a:bodyPr/>
        <a:lstStyle/>
        <a:p>
          <a:endParaRPr lang="en-US"/>
        </a:p>
      </dgm:t>
    </dgm:pt>
    <dgm:pt modelId="{E7CD26E4-F03F-7F47-B344-232D14CFFF56}" type="sibTrans" cxnId="{42C46B8E-5706-5F47-9B5D-671848AC115C}">
      <dgm:prSet/>
      <dgm:spPr/>
      <dgm:t>
        <a:bodyPr/>
        <a:lstStyle/>
        <a:p>
          <a:endParaRPr lang="en-US"/>
        </a:p>
      </dgm:t>
    </dgm:pt>
    <dgm:pt modelId="{709B7A48-A25B-EF4E-8E1D-98F1426E753B}">
      <dgm:prSet phldrT="[文本]"/>
      <dgm:spPr/>
      <dgm:t>
        <a:bodyPr/>
        <a:lstStyle/>
        <a:p>
          <a:pPr algn="l"/>
          <a:r>
            <a:rPr lang="zh-CN" altLang="en-US" dirty="0" smtClean="0">
              <a:solidFill>
                <a:schemeClr val="bg1">
                  <a:lumMod val="50000"/>
                </a:schemeClr>
              </a:solidFill>
            </a:rPr>
            <a:t>内存映射文件</a:t>
          </a:r>
          <a:endParaRPr lang="zh-CN" altLang="en-US" dirty="0">
            <a:solidFill>
              <a:schemeClr val="bg1">
                <a:lumMod val="50000"/>
              </a:schemeClr>
            </a:solidFill>
          </a:endParaRPr>
        </a:p>
      </dgm:t>
    </dgm:pt>
    <dgm:pt modelId="{2410C1FF-B9B1-164E-AA12-669FDE368626}" type="parTrans" cxnId="{9271EC8B-DF33-BD45-AA6C-8184F6D84ED5}">
      <dgm:prSet/>
      <dgm:spPr/>
      <dgm:t>
        <a:bodyPr/>
        <a:lstStyle/>
        <a:p>
          <a:endParaRPr lang="en-US"/>
        </a:p>
      </dgm:t>
    </dgm:pt>
    <dgm:pt modelId="{FD3D0282-1527-A042-A395-C06E39616BED}" type="sibTrans" cxnId="{9271EC8B-DF33-BD45-AA6C-8184F6D84ED5}">
      <dgm:prSet/>
      <dgm:spPr/>
      <dgm:t>
        <a:bodyPr/>
        <a:lstStyle/>
        <a:p>
          <a:endParaRPr lang="en-US"/>
        </a:p>
      </dgm:t>
    </dgm:pt>
    <dgm:pt modelId="{27198FFB-903B-654F-A3CB-3B8C82B54A15}">
      <dgm:prSet phldrT="[文本]"/>
      <dgm:spPr/>
      <dgm:t>
        <a:bodyPr/>
        <a:lstStyle/>
        <a:p>
          <a:pPr algn="l"/>
          <a:r>
            <a:rPr lang="zh-CN" altLang="en-US" dirty="0" smtClean="0">
              <a:solidFill>
                <a:schemeClr val="bg1">
                  <a:lumMod val="50000"/>
                </a:schemeClr>
              </a:solidFill>
            </a:rPr>
            <a:t>虚拟文件系统</a:t>
          </a:r>
          <a:endParaRPr lang="zh-CN" altLang="en-US" dirty="0">
            <a:solidFill>
              <a:schemeClr val="bg1">
                <a:lumMod val="50000"/>
              </a:schemeClr>
            </a:solidFill>
          </a:endParaRPr>
        </a:p>
      </dgm:t>
    </dgm:pt>
    <dgm:pt modelId="{3AA2D3E5-D4DF-6146-8C2C-5136E5FD7688}" type="parTrans" cxnId="{ECFFD833-A3C6-3C4A-9C07-E22F5A4272AA}">
      <dgm:prSet/>
      <dgm:spPr/>
      <dgm:t>
        <a:bodyPr/>
        <a:lstStyle/>
        <a:p>
          <a:endParaRPr lang="en-US"/>
        </a:p>
      </dgm:t>
    </dgm:pt>
    <dgm:pt modelId="{428D6444-A08A-5947-80FE-1E39B7E589A7}" type="sibTrans" cxnId="{ECFFD833-A3C6-3C4A-9C07-E22F5A4272AA}">
      <dgm:prSet/>
      <dgm:spPr/>
      <dgm:t>
        <a:bodyPr/>
        <a:lstStyle/>
        <a:p>
          <a:endParaRPr lang="en-US"/>
        </a:p>
      </dgm:t>
    </dgm:pt>
    <dgm:pt modelId="{C506AAFE-29B0-42F0-8C1B-394F58EF3855}">
      <dgm:prSet phldrT="[文本]"/>
      <dgm:spPr/>
      <dgm:t>
        <a:bodyPr/>
        <a:lstStyle/>
        <a:p>
          <a:pPr algn="l"/>
          <a:r>
            <a:rPr lang="zh-CN" altLang="en-US" dirty="0" smtClean="0">
              <a:solidFill>
                <a:schemeClr val="bg1">
                  <a:lumMod val="50000"/>
                </a:schemeClr>
              </a:solidFill>
            </a:rPr>
            <a:t>文件系统调用的实现</a:t>
          </a:r>
          <a:endParaRPr lang="zh-CN" altLang="en-US" dirty="0">
            <a:solidFill>
              <a:schemeClr val="bg1">
                <a:lumMod val="50000"/>
              </a:schemeClr>
            </a:solidFill>
          </a:endParaRPr>
        </a:p>
      </dgm:t>
    </dgm:pt>
    <dgm:pt modelId="{CDF01AD3-2158-4B55-A227-227F0154CE71}" type="sibTrans" cxnId="{EA16AE16-9ED4-43F4-B072-EC545A2C25CC}">
      <dgm:prSet/>
      <dgm:spPr/>
      <dgm:t>
        <a:bodyPr/>
        <a:lstStyle/>
        <a:p>
          <a:endParaRPr lang="zh-CN" altLang="en-US"/>
        </a:p>
      </dgm:t>
    </dgm:pt>
    <dgm:pt modelId="{5416CC1C-2EE5-476B-9F1F-6CAD93ABF8DC}" type="parTrans" cxnId="{EA16AE16-9ED4-43F4-B072-EC545A2C25CC}">
      <dgm:prSet/>
      <dgm:spPr/>
      <dgm:t>
        <a:bodyPr/>
        <a:lstStyle/>
        <a:p>
          <a:endParaRPr lang="zh-CN" altLang="en-US"/>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7"/>
      <dgm:spPr/>
    </dgm:pt>
    <dgm:pt modelId="{36136117-6010-4345-8600-F50BE49EB790}" type="pres">
      <dgm:prSet presAssocID="{C506AAFE-29B0-42F0-8C1B-394F58EF3855}" presName="txShp" presStyleLbl="node1" presStyleIdx="0" presStyleCnt="7">
        <dgm:presLayoutVars>
          <dgm:bulletEnabled val="1"/>
        </dgm:presLayoutVars>
      </dgm:prSet>
      <dgm:spPr/>
      <dgm:t>
        <a:bodyPr/>
        <a:lstStyle/>
        <a:p>
          <a:endParaRPr lang="zh-CN" altLang="en-US"/>
        </a:p>
      </dgm:t>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7"/>
      <dgm:spPr/>
    </dgm:pt>
    <dgm:pt modelId="{9BFBADD7-ED1F-4BE5-B118-09FE25676435}" type="pres">
      <dgm:prSet presAssocID="{BD787650-62DE-4404-9F85-0E10CE061CCA}" presName="txShp" presStyleLbl="node1" presStyleIdx="1" presStyleCnt="7">
        <dgm:presLayoutVars>
          <dgm:bulletEnabled val="1"/>
        </dgm:presLayoutVars>
      </dgm:prSet>
      <dgm:spPr/>
      <dgm:t>
        <a:bodyPr/>
        <a:lstStyle/>
        <a:p>
          <a:endParaRPr lang="zh-CN" altLang="en-US"/>
        </a:p>
      </dgm:t>
    </dgm:pt>
    <dgm:pt modelId="{82624119-6A4C-43BE-A6BA-DF3719620E44}" type="pres">
      <dgm:prSet presAssocID="{935C2539-BAC6-4B3B-9EF0-7CCE87CBFC92}" presName="spacing" presStyleCnt="0"/>
      <dgm:spPr/>
    </dgm:pt>
    <dgm:pt modelId="{91418652-0B1B-8649-B774-4BD99EA9544E}" type="pres">
      <dgm:prSet presAssocID="{05D64ECC-DFB8-264D-A356-D1ECC6C34596}" presName="composite" presStyleCnt="0"/>
      <dgm:spPr/>
    </dgm:pt>
    <dgm:pt modelId="{B0142B6C-7D03-E145-A1F4-CA3673A48D77}" type="pres">
      <dgm:prSet presAssocID="{05D64ECC-DFB8-264D-A356-D1ECC6C34596}" presName="imgShp" presStyleLbl="fgImgPlace1" presStyleIdx="2" presStyleCnt="7"/>
      <dgm:spPr/>
    </dgm:pt>
    <dgm:pt modelId="{6223AF1A-AFD8-BA44-A450-89648840E514}" type="pres">
      <dgm:prSet presAssocID="{05D64ECC-DFB8-264D-A356-D1ECC6C34596}" presName="txShp" presStyleLbl="node1" presStyleIdx="2" presStyleCnt="7">
        <dgm:presLayoutVars>
          <dgm:bulletEnabled val="1"/>
        </dgm:presLayoutVars>
      </dgm:prSet>
      <dgm:spPr/>
      <dgm:t>
        <a:bodyPr/>
        <a:lstStyle/>
        <a:p>
          <a:endParaRPr lang="en-US"/>
        </a:p>
      </dgm:t>
    </dgm:pt>
    <dgm:pt modelId="{21DB45B3-985F-0549-8FA6-9C62D6251DB5}" type="pres">
      <dgm:prSet presAssocID="{693754C7-6A58-F84F-95BD-0DD51077B8F6}" presName="spacing" presStyleCnt="0"/>
      <dgm:spPr/>
    </dgm:pt>
    <dgm:pt modelId="{0BF97408-F907-F14B-A8A3-A8461DF63BE9}" type="pres">
      <dgm:prSet presAssocID="{C1EE6784-E40F-5D43-BB7E-688242AB96F7}" presName="composite" presStyleCnt="0"/>
      <dgm:spPr/>
    </dgm:pt>
    <dgm:pt modelId="{BE2A3A3F-D4BB-2543-B7E0-61AF4989B9FD}" type="pres">
      <dgm:prSet presAssocID="{C1EE6784-E40F-5D43-BB7E-688242AB96F7}" presName="imgShp" presStyleLbl="fgImgPlace1" presStyleIdx="3" presStyleCnt="7"/>
      <dgm:spPr/>
    </dgm:pt>
    <dgm:pt modelId="{106150C9-F994-AF46-B9E4-09B5F91D3540}" type="pres">
      <dgm:prSet presAssocID="{C1EE6784-E40F-5D43-BB7E-688242AB96F7}" presName="txShp" presStyleLbl="node1" presStyleIdx="3" presStyleCnt="7">
        <dgm:presLayoutVars>
          <dgm:bulletEnabled val="1"/>
        </dgm:presLayoutVars>
      </dgm:prSet>
      <dgm:spPr/>
      <dgm:t>
        <a:bodyPr/>
        <a:lstStyle/>
        <a:p>
          <a:endParaRPr lang="en-US"/>
        </a:p>
      </dgm:t>
    </dgm:pt>
    <dgm:pt modelId="{82D3A043-FA69-0241-8B17-10826C84471C}" type="pres">
      <dgm:prSet presAssocID="{A5D0DA6F-3FE2-5643-B4C1-FA17B30F024A}" presName="spacing" presStyleCnt="0"/>
      <dgm:spPr/>
    </dgm:pt>
    <dgm:pt modelId="{4B600761-A3B8-5144-B398-4BE89988B4D4}" type="pres">
      <dgm:prSet presAssocID="{0EAC868E-8F1A-7746-BBB2-AFCEEFE3322E}" presName="composite" presStyleCnt="0"/>
      <dgm:spPr/>
    </dgm:pt>
    <dgm:pt modelId="{12C757F1-E2C3-C044-B311-49CDCBC0DF32}" type="pres">
      <dgm:prSet presAssocID="{0EAC868E-8F1A-7746-BBB2-AFCEEFE3322E}" presName="imgShp" presStyleLbl="fgImgPlace1" presStyleIdx="4" presStyleCnt="7"/>
      <dgm:spPr/>
    </dgm:pt>
    <dgm:pt modelId="{110F6A39-A93D-F340-8B53-30DB7A947481}" type="pres">
      <dgm:prSet presAssocID="{0EAC868E-8F1A-7746-BBB2-AFCEEFE3322E}" presName="txShp" presStyleLbl="node1" presStyleIdx="4" presStyleCnt="7">
        <dgm:presLayoutVars>
          <dgm:bulletEnabled val="1"/>
        </dgm:presLayoutVars>
      </dgm:prSet>
      <dgm:spPr/>
      <dgm:t>
        <a:bodyPr/>
        <a:lstStyle/>
        <a:p>
          <a:endParaRPr lang="en-US"/>
        </a:p>
      </dgm:t>
    </dgm:pt>
    <dgm:pt modelId="{3ED856F8-F090-EE46-8924-8A238D0B082D}" type="pres">
      <dgm:prSet presAssocID="{E7CD26E4-F03F-7F47-B344-232D14CFFF56}" presName="spacing" presStyleCnt="0"/>
      <dgm:spPr/>
    </dgm:pt>
    <dgm:pt modelId="{C2927AF4-103C-C14C-A8A1-D3464DD3B4CA}" type="pres">
      <dgm:prSet presAssocID="{709B7A48-A25B-EF4E-8E1D-98F1426E753B}" presName="composite" presStyleCnt="0"/>
      <dgm:spPr/>
    </dgm:pt>
    <dgm:pt modelId="{C8BCD303-AE2C-CB48-93AD-868B96A8B33B}" type="pres">
      <dgm:prSet presAssocID="{709B7A48-A25B-EF4E-8E1D-98F1426E753B}" presName="imgShp" presStyleLbl="fgImgPlace1" presStyleIdx="5" presStyleCnt="7"/>
      <dgm:spPr/>
    </dgm:pt>
    <dgm:pt modelId="{A5469EE5-1076-3A41-9FFF-BB736BF3A6E3}" type="pres">
      <dgm:prSet presAssocID="{709B7A48-A25B-EF4E-8E1D-98F1426E753B}" presName="txShp" presStyleLbl="node1" presStyleIdx="5" presStyleCnt="7">
        <dgm:presLayoutVars>
          <dgm:bulletEnabled val="1"/>
        </dgm:presLayoutVars>
      </dgm:prSet>
      <dgm:spPr/>
      <dgm:t>
        <a:bodyPr/>
        <a:lstStyle/>
        <a:p>
          <a:endParaRPr lang="en-US"/>
        </a:p>
      </dgm:t>
    </dgm:pt>
    <dgm:pt modelId="{692F694F-3B89-4A4B-AAD1-7C7200A11676}" type="pres">
      <dgm:prSet presAssocID="{FD3D0282-1527-A042-A395-C06E39616BED}" presName="spacing" presStyleCnt="0"/>
      <dgm:spPr/>
    </dgm:pt>
    <dgm:pt modelId="{287AA465-A932-9141-B4FC-4AC5F63EFF3E}" type="pres">
      <dgm:prSet presAssocID="{27198FFB-903B-654F-A3CB-3B8C82B54A15}" presName="composite" presStyleCnt="0"/>
      <dgm:spPr/>
    </dgm:pt>
    <dgm:pt modelId="{B9003539-0711-A040-AA32-8706C98F2A3F}" type="pres">
      <dgm:prSet presAssocID="{27198FFB-903B-654F-A3CB-3B8C82B54A15}" presName="imgShp" presStyleLbl="fgImgPlace1" presStyleIdx="6" presStyleCnt="7"/>
      <dgm:spPr/>
    </dgm:pt>
    <dgm:pt modelId="{25273E64-9BDA-2D4F-8A18-D52AC2EE4D11}" type="pres">
      <dgm:prSet presAssocID="{27198FFB-903B-654F-A3CB-3B8C82B54A15}" presName="txShp" presStyleLbl="node1" presStyleIdx="6" presStyleCnt="7">
        <dgm:presLayoutVars>
          <dgm:bulletEnabled val="1"/>
        </dgm:presLayoutVars>
      </dgm:prSet>
      <dgm:spPr/>
      <dgm:t>
        <a:bodyPr/>
        <a:lstStyle/>
        <a:p>
          <a:endParaRPr lang="en-US"/>
        </a:p>
      </dgm:t>
    </dgm:pt>
  </dgm:ptLst>
  <dgm:cxnLst>
    <dgm:cxn modelId="{42C46B8E-5706-5F47-9B5D-671848AC115C}" srcId="{CA13F789-625B-41DB-8105-BC8383EF067E}" destId="{0EAC868E-8F1A-7746-BBB2-AFCEEFE3322E}" srcOrd="4" destOrd="0" parTransId="{E08DB278-8FEE-184B-A47E-D0F74C867288}" sibTransId="{E7CD26E4-F03F-7F47-B344-232D14CFFF56}"/>
    <dgm:cxn modelId="{7D6C5040-3C59-0A41-925D-4E944E7DEC8A}" type="presOf" srcId="{CA13F789-625B-41DB-8105-BC8383EF067E}" destId="{356B1EF5-EFEE-4F7D-B915-C784AA57F7B4}" srcOrd="0" destOrd="0" presId="urn:microsoft.com/office/officeart/2005/8/layout/vList3"/>
    <dgm:cxn modelId="{ECFFD833-A3C6-3C4A-9C07-E22F5A4272AA}" srcId="{CA13F789-625B-41DB-8105-BC8383EF067E}" destId="{27198FFB-903B-654F-A3CB-3B8C82B54A15}" srcOrd="6" destOrd="0" parTransId="{3AA2D3E5-D4DF-6146-8C2C-5136E5FD7688}" sibTransId="{428D6444-A08A-5947-80FE-1E39B7E589A7}"/>
    <dgm:cxn modelId="{35A05264-7456-AD45-A15F-9DABE9313674}" type="presOf" srcId="{27198FFB-903B-654F-A3CB-3B8C82B54A15}" destId="{25273E64-9BDA-2D4F-8A18-D52AC2EE4D11}" srcOrd="0" destOrd="0" presId="urn:microsoft.com/office/officeart/2005/8/layout/vList3"/>
    <dgm:cxn modelId="{460569EA-4B99-704D-A1DE-455B381D6330}" type="presOf" srcId="{709B7A48-A25B-EF4E-8E1D-98F1426E753B}" destId="{A5469EE5-1076-3A41-9FFF-BB736BF3A6E3}" srcOrd="0" destOrd="0" presId="urn:microsoft.com/office/officeart/2005/8/layout/vList3"/>
    <dgm:cxn modelId="{5BD688B6-C808-1E40-B7D7-2AF929B77916}" type="presOf" srcId="{05D64ECC-DFB8-264D-A356-D1ECC6C34596}" destId="{6223AF1A-AFD8-BA44-A450-89648840E514}" srcOrd="0" destOrd="0" presId="urn:microsoft.com/office/officeart/2005/8/layout/vList3"/>
    <dgm:cxn modelId="{F74F9AD6-008D-4B97-A0CB-261ABCC2AF34}" srcId="{CA13F789-625B-41DB-8105-BC8383EF067E}" destId="{BD787650-62DE-4404-9F85-0E10CE061CCA}" srcOrd="1" destOrd="0" parTransId="{CED9FA54-18B9-441A-86D4-2FB692E0A366}" sibTransId="{935C2539-BAC6-4B3B-9EF0-7CCE87CBFC92}"/>
    <dgm:cxn modelId="{55591911-2E96-2141-A3A3-8A2CD5D39DD6}" srcId="{CA13F789-625B-41DB-8105-BC8383EF067E}" destId="{05D64ECC-DFB8-264D-A356-D1ECC6C34596}" srcOrd="2" destOrd="0" parTransId="{4A769826-282C-E542-BD90-38BF209B6E42}" sibTransId="{693754C7-6A58-F84F-95BD-0DD51077B8F6}"/>
    <dgm:cxn modelId="{EA16AE16-9ED4-43F4-B072-EC545A2C25CC}" srcId="{CA13F789-625B-41DB-8105-BC8383EF067E}" destId="{C506AAFE-29B0-42F0-8C1B-394F58EF3855}" srcOrd="0" destOrd="0" parTransId="{5416CC1C-2EE5-476B-9F1F-6CAD93ABF8DC}" sibTransId="{CDF01AD3-2158-4B55-A227-227F0154CE71}"/>
    <dgm:cxn modelId="{A246667A-5CE3-944E-833B-3186AAC19D91}" type="presOf" srcId="{0EAC868E-8F1A-7746-BBB2-AFCEEFE3322E}" destId="{110F6A39-A93D-F340-8B53-30DB7A947481}" srcOrd="0" destOrd="0" presId="urn:microsoft.com/office/officeart/2005/8/layout/vList3"/>
    <dgm:cxn modelId="{18C84EB2-0C27-AC48-9213-04BA5DBC9612}" type="presOf" srcId="{C1EE6784-E40F-5D43-BB7E-688242AB96F7}" destId="{106150C9-F994-AF46-B9E4-09B5F91D3540}" srcOrd="0" destOrd="0" presId="urn:microsoft.com/office/officeart/2005/8/layout/vList3"/>
    <dgm:cxn modelId="{9271EC8B-DF33-BD45-AA6C-8184F6D84ED5}" srcId="{CA13F789-625B-41DB-8105-BC8383EF067E}" destId="{709B7A48-A25B-EF4E-8E1D-98F1426E753B}" srcOrd="5" destOrd="0" parTransId="{2410C1FF-B9B1-164E-AA12-669FDE368626}" sibTransId="{FD3D0282-1527-A042-A395-C06E39616BED}"/>
    <dgm:cxn modelId="{22CDE72C-1EB1-DD4C-BBA2-DEB8B0074E67}" srcId="{CA13F789-625B-41DB-8105-BC8383EF067E}" destId="{C1EE6784-E40F-5D43-BB7E-688242AB96F7}" srcOrd="3" destOrd="0" parTransId="{81A9C088-71EB-3344-98C2-75F4D1DBBC1B}" sibTransId="{A5D0DA6F-3FE2-5643-B4C1-FA17B30F024A}"/>
    <dgm:cxn modelId="{6E39E664-6E61-6747-A997-F9CCDF63B493}" type="presOf" srcId="{BD787650-62DE-4404-9F85-0E10CE061CCA}" destId="{9BFBADD7-ED1F-4BE5-B118-09FE25676435}" srcOrd="0" destOrd="0" presId="urn:microsoft.com/office/officeart/2005/8/layout/vList3"/>
    <dgm:cxn modelId="{E6208FDE-7241-F34C-A8B2-04C8F7FE5488}" type="presOf" srcId="{C506AAFE-29B0-42F0-8C1B-394F58EF3855}" destId="{36136117-6010-4345-8600-F50BE49EB790}" srcOrd="0" destOrd="0" presId="urn:microsoft.com/office/officeart/2005/8/layout/vList3"/>
    <dgm:cxn modelId="{520399F9-4BBA-4B45-8CB0-1AC6330A6481}" type="presParOf" srcId="{356B1EF5-EFEE-4F7D-B915-C784AA57F7B4}" destId="{5D83446D-ACA0-41C7-8C88-A14699F95BCD}" srcOrd="0" destOrd="0" presId="urn:microsoft.com/office/officeart/2005/8/layout/vList3"/>
    <dgm:cxn modelId="{6EE477A8-382A-1A42-8F73-856490BA7B7B}" type="presParOf" srcId="{5D83446D-ACA0-41C7-8C88-A14699F95BCD}" destId="{35EFA3EB-4238-4E17-91FA-C992C6D844E0}" srcOrd="0" destOrd="0" presId="urn:microsoft.com/office/officeart/2005/8/layout/vList3"/>
    <dgm:cxn modelId="{480A6DD6-6CAA-8A4D-8A04-EED6D4590383}" type="presParOf" srcId="{5D83446D-ACA0-41C7-8C88-A14699F95BCD}" destId="{36136117-6010-4345-8600-F50BE49EB790}" srcOrd="1" destOrd="0" presId="urn:microsoft.com/office/officeart/2005/8/layout/vList3"/>
    <dgm:cxn modelId="{92E0C261-44E1-434A-9DB8-C9186206BDE3}" type="presParOf" srcId="{356B1EF5-EFEE-4F7D-B915-C784AA57F7B4}" destId="{C8749EFE-D5AD-4C08-9A84-F55F770B5E2F}" srcOrd="1" destOrd="0" presId="urn:microsoft.com/office/officeart/2005/8/layout/vList3"/>
    <dgm:cxn modelId="{5A956942-2CC6-444F-98D8-FA5ED7193758}" type="presParOf" srcId="{356B1EF5-EFEE-4F7D-B915-C784AA57F7B4}" destId="{CAA33146-779A-4956-B452-F23832B39BA9}" srcOrd="2" destOrd="0" presId="urn:microsoft.com/office/officeart/2005/8/layout/vList3"/>
    <dgm:cxn modelId="{BC34E538-C2B7-E240-AA5E-7F690E37E424}" type="presParOf" srcId="{CAA33146-779A-4956-B452-F23832B39BA9}" destId="{48002825-B8AB-4DCA-9705-4B3DF45F012E}" srcOrd="0" destOrd="0" presId="urn:microsoft.com/office/officeart/2005/8/layout/vList3"/>
    <dgm:cxn modelId="{BC5660CB-0DFE-B84F-91D3-BA28C231738C}" type="presParOf" srcId="{CAA33146-779A-4956-B452-F23832B39BA9}" destId="{9BFBADD7-ED1F-4BE5-B118-09FE25676435}" srcOrd="1" destOrd="0" presId="urn:microsoft.com/office/officeart/2005/8/layout/vList3"/>
    <dgm:cxn modelId="{D578A702-EF38-5544-815A-97237D1F0FB7}" type="presParOf" srcId="{356B1EF5-EFEE-4F7D-B915-C784AA57F7B4}" destId="{82624119-6A4C-43BE-A6BA-DF3719620E44}" srcOrd="3" destOrd="0" presId="urn:microsoft.com/office/officeart/2005/8/layout/vList3"/>
    <dgm:cxn modelId="{B7E4AE5F-7E3D-FE42-B7C9-FB60D00D2FC8}" type="presParOf" srcId="{356B1EF5-EFEE-4F7D-B915-C784AA57F7B4}" destId="{91418652-0B1B-8649-B774-4BD99EA9544E}" srcOrd="4" destOrd="0" presId="urn:microsoft.com/office/officeart/2005/8/layout/vList3"/>
    <dgm:cxn modelId="{51D10E53-6EF0-C64A-BFB0-0250B71FD67D}" type="presParOf" srcId="{91418652-0B1B-8649-B774-4BD99EA9544E}" destId="{B0142B6C-7D03-E145-A1F4-CA3673A48D77}" srcOrd="0" destOrd="0" presId="urn:microsoft.com/office/officeart/2005/8/layout/vList3"/>
    <dgm:cxn modelId="{531210DC-3720-2044-85E3-08AAFB94D535}" type="presParOf" srcId="{91418652-0B1B-8649-B774-4BD99EA9544E}" destId="{6223AF1A-AFD8-BA44-A450-89648840E514}" srcOrd="1" destOrd="0" presId="urn:microsoft.com/office/officeart/2005/8/layout/vList3"/>
    <dgm:cxn modelId="{616089E7-2FDF-F84C-BE0B-CA692B8696FB}" type="presParOf" srcId="{356B1EF5-EFEE-4F7D-B915-C784AA57F7B4}" destId="{21DB45B3-985F-0549-8FA6-9C62D6251DB5}" srcOrd="5" destOrd="0" presId="urn:microsoft.com/office/officeart/2005/8/layout/vList3"/>
    <dgm:cxn modelId="{A2BF8B84-95F5-A144-9134-050E786E9CCE}" type="presParOf" srcId="{356B1EF5-EFEE-4F7D-B915-C784AA57F7B4}" destId="{0BF97408-F907-F14B-A8A3-A8461DF63BE9}" srcOrd="6" destOrd="0" presId="urn:microsoft.com/office/officeart/2005/8/layout/vList3"/>
    <dgm:cxn modelId="{494FE022-3AEF-0A4D-9367-D781DA001919}" type="presParOf" srcId="{0BF97408-F907-F14B-A8A3-A8461DF63BE9}" destId="{BE2A3A3F-D4BB-2543-B7E0-61AF4989B9FD}" srcOrd="0" destOrd="0" presId="urn:microsoft.com/office/officeart/2005/8/layout/vList3"/>
    <dgm:cxn modelId="{B6AD6620-DFD9-4141-9090-D32D43F1940B}" type="presParOf" srcId="{0BF97408-F907-F14B-A8A3-A8461DF63BE9}" destId="{106150C9-F994-AF46-B9E4-09B5F91D3540}" srcOrd="1" destOrd="0" presId="urn:microsoft.com/office/officeart/2005/8/layout/vList3"/>
    <dgm:cxn modelId="{505E7DC0-C2D2-B746-944A-75DD1DEE3C73}" type="presParOf" srcId="{356B1EF5-EFEE-4F7D-B915-C784AA57F7B4}" destId="{82D3A043-FA69-0241-8B17-10826C84471C}" srcOrd="7" destOrd="0" presId="urn:microsoft.com/office/officeart/2005/8/layout/vList3"/>
    <dgm:cxn modelId="{0997D25C-7322-954B-803F-04A82EC1EA76}" type="presParOf" srcId="{356B1EF5-EFEE-4F7D-B915-C784AA57F7B4}" destId="{4B600761-A3B8-5144-B398-4BE89988B4D4}" srcOrd="8" destOrd="0" presId="urn:microsoft.com/office/officeart/2005/8/layout/vList3"/>
    <dgm:cxn modelId="{554B1731-0E49-744B-A436-78B1060F16D0}" type="presParOf" srcId="{4B600761-A3B8-5144-B398-4BE89988B4D4}" destId="{12C757F1-E2C3-C044-B311-49CDCBC0DF32}" srcOrd="0" destOrd="0" presId="urn:microsoft.com/office/officeart/2005/8/layout/vList3"/>
    <dgm:cxn modelId="{07D39BFE-740B-4542-8F0B-869383075492}" type="presParOf" srcId="{4B600761-A3B8-5144-B398-4BE89988B4D4}" destId="{110F6A39-A93D-F340-8B53-30DB7A947481}" srcOrd="1" destOrd="0" presId="urn:microsoft.com/office/officeart/2005/8/layout/vList3"/>
    <dgm:cxn modelId="{A90CC4EF-664B-444A-A2AF-FC7269F134D5}" type="presParOf" srcId="{356B1EF5-EFEE-4F7D-B915-C784AA57F7B4}" destId="{3ED856F8-F090-EE46-8924-8A238D0B082D}" srcOrd="9" destOrd="0" presId="urn:microsoft.com/office/officeart/2005/8/layout/vList3"/>
    <dgm:cxn modelId="{D00A911F-FA18-1B4E-B9C8-F80C03AB2AD4}" type="presParOf" srcId="{356B1EF5-EFEE-4F7D-B915-C784AA57F7B4}" destId="{C2927AF4-103C-C14C-A8A1-D3464DD3B4CA}" srcOrd="10" destOrd="0" presId="urn:microsoft.com/office/officeart/2005/8/layout/vList3"/>
    <dgm:cxn modelId="{A01573B4-51AF-3845-B273-7280073CDD23}" type="presParOf" srcId="{C2927AF4-103C-C14C-A8A1-D3464DD3B4CA}" destId="{C8BCD303-AE2C-CB48-93AD-868B96A8B33B}" srcOrd="0" destOrd="0" presId="urn:microsoft.com/office/officeart/2005/8/layout/vList3"/>
    <dgm:cxn modelId="{C241B983-657F-7D43-B51B-FFBC242C78B7}" type="presParOf" srcId="{C2927AF4-103C-C14C-A8A1-D3464DD3B4CA}" destId="{A5469EE5-1076-3A41-9FFF-BB736BF3A6E3}" srcOrd="1" destOrd="0" presId="urn:microsoft.com/office/officeart/2005/8/layout/vList3"/>
    <dgm:cxn modelId="{FEAA62AD-A9DF-B349-9BE0-43050F171C26}" type="presParOf" srcId="{356B1EF5-EFEE-4F7D-B915-C784AA57F7B4}" destId="{692F694F-3B89-4A4B-AAD1-7C7200A11676}" srcOrd="11" destOrd="0" presId="urn:microsoft.com/office/officeart/2005/8/layout/vList3"/>
    <dgm:cxn modelId="{DBFE4D68-74CC-B04E-AEFE-515B5DB0F54D}" type="presParOf" srcId="{356B1EF5-EFEE-4F7D-B915-C784AA57F7B4}" destId="{287AA465-A932-9141-B4FC-4AC5F63EFF3E}" srcOrd="12" destOrd="0" presId="urn:microsoft.com/office/officeart/2005/8/layout/vList3"/>
    <dgm:cxn modelId="{B1B6F231-428D-A64A-A65E-92A0CA4DFC85}" type="presParOf" srcId="{287AA465-A932-9141-B4FC-4AC5F63EFF3E}" destId="{B9003539-0711-A040-AA32-8706C98F2A3F}" srcOrd="0" destOrd="0" presId="urn:microsoft.com/office/officeart/2005/8/layout/vList3"/>
    <dgm:cxn modelId="{31D2F5E0-A1A9-AA4B-AF88-C31D9208EF4F}" type="presParOf" srcId="{287AA465-A932-9141-B4FC-4AC5F63EFF3E}" destId="{25273E64-9BDA-2D4F-8A18-D52AC2EE4D1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BD787650-62DE-4404-9F85-0E10CE061CCA}">
      <dgm:prSet phldrT="[文本]"/>
      <dgm:spPr/>
      <dgm:t>
        <a:bodyPr/>
        <a:lstStyle/>
        <a:p>
          <a:pPr algn="l"/>
          <a:r>
            <a:rPr lang="en-US" altLang="zh-CN" dirty="0" smtClean="0">
              <a:solidFill>
                <a:schemeClr val="bg1">
                  <a:lumMod val="50000"/>
                </a:schemeClr>
              </a:solidFill>
            </a:rPr>
            <a:t>UNIX</a:t>
          </a:r>
          <a:r>
            <a:rPr lang="zh-CN" altLang="en-US" dirty="0" smtClean="0">
              <a:solidFill>
                <a:schemeClr val="bg1">
                  <a:lumMod val="50000"/>
                </a:schemeClr>
              </a:solidFill>
            </a:rPr>
            <a:t>文件系统调用</a:t>
          </a:r>
          <a:endParaRPr lang="zh-CN" altLang="en-US" dirty="0">
            <a:solidFill>
              <a:schemeClr val="bg1">
                <a:lumMod val="50000"/>
              </a:schemeClr>
            </a:solidFill>
          </a:endParaRPr>
        </a:p>
      </dgm:t>
    </dgm:pt>
    <dgm:pt modelId="{CED9FA54-18B9-441A-86D4-2FB692E0A366}" type="parTrans" cxnId="{F74F9AD6-008D-4B97-A0CB-261ABCC2AF34}">
      <dgm:prSet/>
      <dgm:spPr/>
      <dgm:t>
        <a:bodyPr/>
        <a:lstStyle/>
        <a:p>
          <a:endParaRPr lang="zh-CN" altLang="en-US"/>
        </a:p>
      </dgm:t>
    </dgm:pt>
    <dgm:pt modelId="{935C2539-BAC6-4B3B-9EF0-7CCE87CBFC92}" type="sibTrans" cxnId="{F74F9AD6-008D-4B97-A0CB-261ABCC2AF34}">
      <dgm:prSet/>
      <dgm:spPr/>
      <dgm:t>
        <a:bodyPr/>
        <a:lstStyle/>
        <a:p>
          <a:endParaRPr lang="zh-CN" altLang="en-US"/>
        </a:p>
      </dgm:t>
    </dgm:pt>
    <dgm:pt modelId="{05D64ECC-DFB8-264D-A356-D1ECC6C34596}">
      <dgm:prSet phldrT="[文本]"/>
      <dgm:spPr/>
      <dgm:t>
        <a:bodyPr/>
        <a:lstStyle/>
        <a:p>
          <a:pPr algn="l"/>
          <a:r>
            <a:rPr lang="zh-CN" altLang="en-US" dirty="0" smtClean="0">
              <a:solidFill>
                <a:schemeClr val="bg1">
                  <a:lumMod val="50000"/>
                </a:schemeClr>
              </a:solidFill>
            </a:rPr>
            <a:t>文件卷的安装和使用</a:t>
          </a:r>
          <a:endParaRPr lang="zh-CN" altLang="en-US" dirty="0">
            <a:solidFill>
              <a:schemeClr val="bg1">
                <a:lumMod val="50000"/>
              </a:schemeClr>
            </a:solidFill>
          </a:endParaRPr>
        </a:p>
      </dgm:t>
    </dgm:pt>
    <dgm:pt modelId="{4A769826-282C-E542-BD90-38BF209B6E42}" type="parTrans" cxnId="{55591911-2E96-2141-A3A3-8A2CD5D39DD6}">
      <dgm:prSet/>
      <dgm:spPr/>
      <dgm:t>
        <a:bodyPr/>
        <a:lstStyle/>
        <a:p>
          <a:endParaRPr lang="en-US"/>
        </a:p>
      </dgm:t>
    </dgm:pt>
    <dgm:pt modelId="{693754C7-6A58-F84F-95BD-0DD51077B8F6}" type="sibTrans" cxnId="{55591911-2E96-2141-A3A3-8A2CD5D39DD6}">
      <dgm:prSet/>
      <dgm:spPr/>
      <dgm:t>
        <a:bodyPr/>
        <a:lstStyle/>
        <a:p>
          <a:endParaRPr lang="en-US"/>
        </a:p>
      </dgm:t>
    </dgm:pt>
    <dgm:pt modelId="{C1EE6784-E40F-5D43-BB7E-688242AB96F7}">
      <dgm:prSet phldrT="[文本]"/>
      <dgm:spPr/>
      <dgm:t>
        <a:bodyPr/>
        <a:lstStyle/>
        <a:p>
          <a:pPr algn="l"/>
          <a:r>
            <a:rPr lang="zh-CN" altLang="en-US" dirty="0" smtClean="0">
              <a:solidFill>
                <a:schemeClr val="bg1">
                  <a:lumMod val="50000"/>
                </a:schemeClr>
              </a:solidFill>
            </a:rPr>
            <a:t>文件共享</a:t>
          </a:r>
          <a:endParaRPr lang="zh-CN" altLang="en-US" dirty="0">
            <a:solidFill>
              <a:schemeClr val="bg1">
                <a:lumMod val="50000"/>
              </a:schemeClr>
            </a:solidFill>
          </a:endParaRPr>
        </a:p>
      </dgm:t>
    </dgm:pt>
    <dgm:pt modelId="{81A9C088-71EB-3344-98C2-75F4D1DBBC1B}" type="parTrans" cxnId="{22CDE72C-1EB1-DD4C-BBA2-DEB8B0074E67}">
      <dgm:prSet/>
      <dgm:spPr/>
      <dgm:t>
        <a:bodyPr/>
        <a:lstStyle/>
        <a:p>
          <a:endParaRPr lang="en-US"/>
        </a:p>
      </dgm:t>
    </dgm:pt>
    <dgm:pt modelId="{A5D0DA6F-3FE2-5643-B4C1-FA17B30F024A}" type="sibTrans" cxnId="{22CDE72C-1EB1-DD4C-BBA2-DEB8B0074E67}">
      <dgm:prSet/>
      <dgm:spPr/>
      <dgm:t>
        <a:bodyPr/>
        <a:lstStyle/>
        <a:p>
          <a:endParaRPr lang="en-US"/>
        </a:p>
      </dgm:t>
    </dgm:pt>
    <dgm:pt modelId="{0EAC868E-8F1A-7746-BBB2-AFCEEFE3322E}">
      <dgm:prSet phldrT="[文本]"/>
      <dgm:spPr/>
      <dgm:t>
        <a:bodyPr/>
        <a:lstStyle/>
        <a:p>
          <a:pPr algn="l"/>
          <a:r>
            <a:rPr lang="zh-CN" altLang="en-US" dirty="0" smtClean="0">
              <a:solidFill>
                <a:schemeClr val="bg1">
                  <a:lumMod val="50000"/>
                </a:schemeClr>
              </a:solidFill>
            </a:rPr>
            <a:t>辅存空间管理</a:t>
          </a:r>
          <a:endParaRPr lang="zh-CN" altLang="en-US" dirty="0">
            <a:solidFill>
              <a:schemeClr val="bg1">
                <a:lumMod val="50000"/>
              </a:schemeClr>
            </a:solidFill>
          </a:endParaRPr>
        </a:p>
      </dgm:t>
    </dgm:pt>
    <dgm:pt modelId="{E08DB278-8FEE-184B-A47E-D0F74C867288}" type="parTrans" cxnId="{42C46B8E-5706-5F47-9B5D-671848AC115C}">
      <dgm:prSet/>
      <dgm:spPr/>
      <dgm:t>
        <a:bodyPr/>
        <a:lstStyle/>
        <a:p>
          <a:endParaRPr lang="en-US"/>
        </a:p>
      </dgm:t>
    </dgm:pt>
    <dgm:pt modelId="{E7CD26E4-F03F-7F47-B344-232D14CFFF56}" type="sibTrans" cxnId="{42C46B8E-5706-5F47-9B5D-671848AC115C}">
      <dgm:prSet/>
      <dgm:spPr/>
      <dgm:t>
        <a:bodyPr/>
        <a:lstStyle/>
        <a:p>
          <a:endParaRPr lang="en-US"/>
        </a:p>
      </dgm:t>
    </dgm:pt>
    <dgm:pt modelId="{709B7A48-A25B-EF4E-8E1D-98F1426E753B}">
      <dgm:prSet phldrT="[文本]"/>
      <dgm:spPr/>
      <dgm:t>
        <a:bodyPr/>
        <a:lstStyle/>
        <a:p>
          <a:pPr algn="l"/>
          <a:r>
            <a:rPr lang="zh-CN" altLang="en-US" dirty="0" smtClean="0">
              <a:solidFill>
                <a:schemeClr val="bg1"/>
              </a:solidFill>
            </a:rPr>
            <a:t>内存映射文件</a:t>
          </a:r>
          <a:endParaRPr lang="zh-CN" altLang="en-US" dirty="0">
            <a:solidFill>
              <a:schemeClr val="bg1"/>
            </a:solidFill>
          </a:endParaRPr>
        </a:p>
      </dgm:t>
    </dgm:pt>
    <dgm:pt modelId="{2410C1FF-B9B1-164E-AA12-669FDE368626}" type="parTrans" cxnId="{9271EC8B-DF33-BD45-AA6C-8184F6D84ED5}">
      <dgm:prSet/>
      <dgm:spPr/>
      <dgm:t>
        <a:bodyPr/>
        <a:lstStyle/>
        <a:p>
          <a:endParaRPr lang="en-US"/>
        </a:p>
      </dgm:t>
    </dgm:pt>
    <dgm:pt modelId="{FD3D0282-1527-A042-A395-C06E39616BED}" type="sibTrans" cxnId="{9271EC8B-DF33-BD45-AA6C-8184F6D84ED5}">
      <dgm:prSet/>
      <dgm:spPr/>
      <dgm:t>
        <a:bodyPr/>
        <a:lstStyle/>
        <a:p>
          <a:endParaRPr lang="en-US"/>
        </a:p>
      </dgm:t>
    </dgm:pt>
    <dgm:pt modelId="{27198FFB-903B-654F-A3CB-3B8C82B54A15}">
      <dgm:prSet phldrT="[文本]"/>
      <dgm:spPr/>
      <dgm:t>
        <a:bodyPr/>
        <a:lstStyle/>
        <a:p>
          <a:pPr algn="l"/>
          <a:r>
            <a:rPr lang="zh-CN" altLang="en-US" dirty="0" smtClean="0">
              <a:solidFill>
                <a:schemeClr val="bg1">
                  <a:lumMod val="50000"/>
                </a:schemeClr>
              </a:solidFill>
            </a:rPr>
            <a:t>虚拟文件系统</a:t>
          </a:r>
          <a:endParaRPr lang="zh-CN" altLang="en-US" dirty="0">
            <a:solidFill>
              <a:schemeClr val="bg1">
                <a:lumMod val="50000"/>
              </a:schemeClr>
            </a:solidFill>
          </a:endParaRPr>
        </a:p>
      </dgm:t>
    </dgm:pt>
    <dgm:pt modelId="{3AA2D3E5-D4DF-6146-8C2C-5136E5FD7688}" type="parTrans" cxnId="{ECFFD833-A3C6-3C4A-9C07-E22F5A4272AA}">
      <dgm:prSet/>
      <dgm:spPr/>
      <dgm:t>
        <a:bodyPr/>
        <a:lstStyle/>
        <a:p>
          <a:endParaRPr lang="en-US"/>
        </a:p>
      </dgm:t>
    </dgm:pt>
    <dgm:pt modelId="{428D6444-A08A-5947-80FE-1E39B7E589A7}" type="sibTrans" cxnId="{ECFFD833-A3C6-3C4A-9C07-E22F5A4272AA}">
      <dgm:prSet/>
      <dgm:spPr/>
      <dgm:t>
        <a:bodyPr/>
        <a:lstStyle/>
        <a:p>
          <a:endParaRPr lang="en-US"/>
        </a:p>
      </dgm:t>
    </dgm:pt>
    <dgm:pt modelId="{C506AAFE-29B0-42F0-8C1B-394F58EF3855}">
      <dgm:prSet phldrT="[文本]"/>
      <dgm:spPr/>
      <dgm:t>
        <a:bodyPr/>
        <a:lstStyle/>
        <a:p>
          <a:pPr algn="l"/>
          <a:r>
            <a:rPr lang="zh-CN" altLang="en-US" dirty="0" smtClean="0">
              <a:solidFill>
                <a:schemeClr val="bg1">
                  <a:lumMod val="50000"/>
                </a:schemeClr>
              </a:solidFill>
            </a:rPr>
            <a:t>文件系统调用的实现</a:t>
          </a:r>
          <a:endParaRPr lang="zh-CN" altLang="en-US" dirty="0">
            <a:solidFill>
              <a:schemeClr val="bg1">
                <a:lumMod val="50000"/>
              </a:schemeClr>
            </a:solidFill>
          </a:endParaRPr>
        </a:p>
      </dgm:t>
    </dgm:pt>
    <dgm:pt modelId="{CDF01AD3-2158-4B55-A227-227F0154CE71}" type="sibTrans" cxnId="{EA16AE16-9ED4-43F4-B072-EC545A2C25CC}">
      <dgm:prSet/>
      <dgm:spPr/>
      <dgm:t>
        <a:bodyPr/>
        <a:lstStyle/>
        <a:p>
          <a:endParaRPr lang="zh-CN" altLang="en-US"/>
        </a:p>
      </dgm:t>
    </dgm:pt>
    <dgm:pt modelId="{5416CC1C-2EE5-476B-9F1F-6CAD93ABF8DC}" type="parTrans" cxnId="{EA16AE16-9ED4-43F4-B072-EC545A2C25CC}">
      <dgm:prSet/>
      <dgm:spPr/>
      <dgm:t>
        <a:bodyPr/>
        <a:lstStyle/>
        <a:p>
          <a:endParaRPr lang="zh-CN" altLang="en-US"/>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7"/>
      <dgm:spPr/>
    </dgm:pt>
    <dgm:pt modelId="{36136117-6010-4345-8600-F50BE49EB790}" type="pres">
      <dgm:prSet presAssocID="{C506AAFE-29B0-42F0-8C1B-394F58EF3855}" presName="txShp" presStyleLbl="node1" presStyleIdx="0" presStyleCnt="7">
        <dgm:presLayoutVars>
          <dgm:bulletEnabled val="1"/>
        </dgm:presLayoutVars>
      </dgm:prSet>
      <dgm:spPr/>
      <dgm:t>
        <a:bodyPr/>
        <a:lstStyle/>
        <a:p>
          <a:endParaRPr lang="zh-CN" altLang="en-US"/>
        </a:p>
      </dgm:t>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7"/>
      <dgm:spPr/>
    </dgm:pt>
    <dgm:pt modelId="{9BFBADD7-ED1F-4BE5-B118-09FE25676435}" type="pres">
      <dgm:prSet presAssocID="{BD787650-62DE-4404-9F85-0E10CE061CCA}" presName="txShp" presStyleLbl="node1" presStyleIdx="1" presStyleCnt="7">
        <dgm:presLayoutVars>
          <dgm:bulletEnabled val="1"/>
        </dgm:presLayoutVars>
      </dgm:prSet>
      <dgm:spPr/>
      <dgm:t>
        <a:bodyPr/>
        <a:lstStyle/>
        <a:p>
          <a:endParaRPr lang="zh-CN" altLang="en-US"/>
        </a:p>
      </dgm:t>
    </dgm:pt>
    <dgm:pt modelId="{82624119-6A4C-43BE-A6BA-DF3719620E44}" type="pres">
      <dgm:prSet presAssocID="{935C2539-BAC6-4B3B-9EF0-7CCE87CBFC92}" presName="spacing" presStyleCnt="0"/>
      <dgm:spPr/>
    </dgm:pt>
    <dgm:pt modelId="{91418652-0B1B-8649-B774-4BD99EA9544E}" type="pres">
      <dgm:prSet presAssocID="{05D64ECC-DFB8-264D-A356-D1ECC6C34596}" presName="composite" presStyleCnt="0"/>
      <dgm:spPr/>
    </dgm:pt>
    <dgm:pt modelId="{B0142B6C-7D03-E145-A1F4-CA3673A48D77}" type="pres">
      <dgm:prSet presAssocID="{05D64ECC-DFB8-264D-A356-D1ECC6C34596}" presName="imgShp" presStyleLbl="fgImgPlace1" presStyleIdx="2" presStyleCnt="7"/>
      <dgm:spPr/>
    </dgm:pt>
    <dgm:pt modelId="{6223AF1A-AFD8-BA44-A450-89648840E514}" type="pres">
      <dgm:prSet presAssocID="{05D64ECC-DFB8-264D-A356-D1ECC6C34596}" presName="txShp" presStyleLbl="node1" presStyleIdx="2" presStyleCnt="7">
        <dgm:presLayoutVars>
          <dgm:bulletEnabled val="1"/>
        </dgm:presLayoutVars>
      </dgm:prSet>
      <dgm:spPr/>
      <dgm:t>
        <a:bodyPr/>
        <a:lstStyle/>
        <a:p>
          <a:endParaRPr lang="en-US"/>
        </a:p>
      </dgm:t>
    </dgm:pt>
    <dgm:pt modelId="{21DB45B3-985F-0549-8FA6-9C62D6251DB5}" type="pres">
      <dgm:prSet presAssocID="{693754C7-6A58-F84F-95BD-0DD51077B8F6}" presName="spacing" presStyleCnt="0"/>
      <dgm:spPr/>
    </dgm:pt>
    <dgm:pt modelId="{0BF97408-F907-F14B-A8A3-A8461DF63BE9}" type="pres">
      <dgm:prSet presAssocID="{C1EE6784-E40F-5D43-BB7E-688242AB96F7}" presName="composite" presStyleCnt="0"/>
      <dgm:spPr/>
    </dgm:pt>
    <dgm:pt modelId="{BE2A3A3F-D4BB-2543-B7E0-61AF4989B9FD}" type="pres">
      <dgm:prSet presAssocID="{C1EE6784-E40F-5D43-BB7E-688242AB96F7}" presName="imgShp" presStyleLbl="fgImgPlace1" presStyleIdx="3" presStyleCnt="7"/>
      <dgm:spPr/>
    </dgm:pt>
    <dgm:pt modelId="{106150C9-F994-AF46-B9E4-09B5F91D3540}" type="pres">
      <dgm:prSet presAssocID="{C1EE6784-E40F-5D43-BB7E-688242AB96F7}" presName="txShp" presStyleLbl="node1" presStyleIdx="3" presStyleCnt="7">
        <dgm:presLayoutVars>
          <dgm:bulletEnabled val="1"/>
        </dgm:presLayoutVars>
      </dgm:prSet>
      <dgm:spPr/>
      <dgm:t>
        <a:bodyPr/>
        <a:lstStyle/>
        <a:p>
          <a:endParaRPr lang="en-US"/>
        </a:p>
      </dgm:t>
    </dgm:pt>
    <dgm:pt modelId="{82D3A043-FA69-0241-8B17-10826C84471C}" type="pres">
      <dgm:prSet presAssocID="{A5D0DA6F-3FE2-5643-B4C1-FA17B30F024A}" presName="spacing" presStyleCnt="0"/>
      <dgm:spPr/>
    </dgm:pt>
    <dgm:pt modelId="{4B600761-A3B8-5144-B398-4BE89988B4D4}" type="pres">
      <dgm:prSet presAssocID="{0EAC868E-8F1A-7746-BBB2-AFCEEFE3322E}" presName="composite" presStyleCnt="0"/>
      <dgm:spPr/>
    </dgm:pt>
    <dgm:pt modelId="{12C757F1-E2C3-C044-B311-49CDCBC0DF32}" type="pres">
      <dgm:prSet presAssocID="{0EAC868E-8F1A-7746-BBB2-AFCEEFE3322E}" presName="imgShp" presStyleLbl="fgImgPlace1" presStyleIdx="4" presStyleCnt="7"/>
      <dgm:spPr/>
    </dgm:pt>
    <dgm:pt modelId="{110F6A39-A93D-F340-8B53-30DB7A947481}" type="pres">
      <dgm:prSet presAssocID="{0EAC868E-8F1A-7746-BBB2-AFCEEFE3322E}" presName="txShp" presStyleLbl="node1" presStyleIdx="4" presStyleCnt="7">
        <dgm:presLayoutVars>
          <dgm:bulletEnabled val="1"/>
        </dgm:presLayoutVars>
      </dgm:prSet>
      <dgm:spPr/>
      <dgm:t>
        <a:bodyPr/>
        <a:lstStyle/>
        <a:p>
          <a:endParaRPr lang="en-US"/>
        </a:p>
      </dgm:t>
    </dgm:pt>
    <dgm:pt modelId="{3ED856F8-F090-EE46-8924-8A238D0B082D}" type="pres">
      <dgm:prSet presAssocID="{E7CD26E4-F03F-7F47-B344-232D14CFFF56}" presName="spacing" presStyleCnt="0"/>
      <dgm:spPr/>
    </dgm:pt>
    <dgm:pt modelId="{C2927AF4-103C-C14C-A8A1-D3464DD3B4CA}" type="pres">
      <dgm:prSet presAssocID="{709B7A48-A25B-EF4E-8E1D-98F1426E753B}" presName="composite" presStyleCnt="0"/>
      <dgm:spPr/>
    </dgm:pt>
    <dgm:pt modelId="{C8BCD303-AE2C-CB48-93AD-868B96A8B33B}" type="pres">
      <dgm:prSet presAssocID="{709B7A48-A25B-EF4E-8E1D-98F1426E753B}" presName="imgShp" presStyleLbl="fgImgPlace1" presStyleIdx="5" presStyleCnt="7"/>
      <dgm:spPr/>
    </dgm:pt>
    <dgm:pt modelId="{A5469EE5-1076-3A41-9FFF-BB736BF3A6E3}" type="pres">
      <dgm:prSet presAssocID="{709B7A48-A25B-EF4E-8E1D-98F1426E753B}" presName="txShp" presStyleLbl="node1" presStyleIdx="5" presStyleCnt="7">
        <dgm:presLayoutVars>
          <dgm:bulletEnabled val="1"/>
        </dgm:presLayoutVars>
      </dgm:prSet>
      <dgm:spPr/>
      <dgm:t>
        <a:bodyPr/>
        <a:lstStyle/>
        <a:p>
          <a:endParaRPr lang="en-US"/>
        </a:p>
      </dgm:t>
    </dgm:pt>
    <dgm:pt modelId="{692F694F-3B89-4A4B-AAD1-7C7200A11676}" type="pres">
      <dgm:prSet presAssocID="{FD3D0282-1527-A042-A395-C06E39616BED}" presName="spacing" presStyleCnt="0"/>
      <dgm:spPr/>
    </dgm:pt>
    <dgm:pt modelId="{287AA465-A932-9141-B4FC-4AC5F63EFF3E}" type="pres">
      <dgm:prSet presAssocID="{27198FFB-903B-654F-A3CB-3B8C82B54A15}" presName="composite" presStyleCnt="0"/>
      <dgm:spPr/>
    </dgm:pt>
    <dgm:pt modelId="{B9003539-0711-A040-AA32-8706C98F2A3F}" type="pres">
      <dgm:prSet presAssocID="{27198FFB-903B-654F-A3CB-3B8C82B54A15}" presName="imgShp" presStyleLbl="fgImgPlace1" presStyleIdx="6" presStyleCnt="7"/>
      <dgm:spPr/>
    </dgm:pt>
    <dgm:pt modelId="{25273E64-9BDA-2D4F-8A18-D52AC2EE4D11}" type="pres">
      <dgm:prSet presAssocID="{27198FFB-903B-654F-A3CB-3B8C82B54A15}" presName="txShp" presStyleLbl="node1" presStyleIdx="6" presStyleCnt="7">
        <dgm:presLayoutVars>
          <dgm:bulletEnabled val="1"/>
        </dgm:presLayoutVars>
      </dgm:prSet>
      <dgm:spPr/>
      <dgm:t>
        <a:bodyPr/>
        <a:lstStyle/>
        <a:p>
          <a:endParaRPr lang="en-US"/>
        </a:p>
      </dgm:t>
    </dgm:pt>
  </dgm:ptLst>
  <dgm:cxnLst>
    <dgm:cxn modelId="{22CDE72C-1EB1-DD4C-BBA2-DEB8B0074E67}" srcId="{CA13F789-625B-41DB-8105-BC8383EF067E}" destId="{C1EE6784-E40F-5D43-BB7E-688242AB96F7}" srcOrd="3" destOrd="0" parTransId="{81A9C088-71EB-3344-98C2-75F4D1DBBC1B}" sibTransId="{A5D0DA6F-3FE2-5643-B4C1-FA17B30F024A}"/>
    <dgm:cxn modelId="{F74F9AD6-008D-4B97-A0CB-261ABCC2AF34}" srcId="{CA13F789-625B-41DB-8105-BC8383EF067E}" destId="{BD787650-62DE-4404-9F85-0E10CE061CCA}" srcOrd="1" destOrd="0" parTransId="{CED9FA54-18B9-441A-86D4-2FB692E0A366}" sibTransId="{935C2539-BAC6-4B3B-9EF0-7CCE87CBFC92}"/>
    <dgm:cxn modelId="{42C46B8E-5706-5F47-9B5D-671848AC115C}" srcId="{CA13F789-625B-41DB-8105-BC8383EF067E}" destId="{0EAC868E-8F1A-7746-BBB2-AFCEEFE3322E}" srcOrd="4" destOrd="0" parTransId="{E08DB278-8FEE-184B-A47E-D0F74C867288}" sibTransId="{E7CD26E4-F03F-7F47-B344-232D14CFFF56}"/>
    <dgm:cxn modelId="{13888F4F-790A-8248-9009-FDDCF4F2AD0C}" type="presOf" srcId="{CA13F789-625B-41DB-8105-BC8383EF067E}" destId="{356B1EF5-EFEE-4F7D-B915-C784AA57F7B4}" srcOrd="0" destOrd="0" presId="urn:microsoft.com/office/officeart/2005/8/layout/vList3"/>
    <dgm:cxn modelId="{FBB3EB3C-B14F-9948-9186-0DF584D2668B}" type="presOf" srcId="{709B7A48-A25B-EF4E-8E1D-98F1426E753B}" destId="{A5469EE5-1076-3A41-9FFF-BB736BF3A6E3}" srcOrd="0" destOrd="0" presId="urn:microsoft.com/office/officeart/2005/8/layout/vList3"/>
    <dgm:cxn modelId="{D81B45BB-1F86-7747-B130-591CC025474F}" type="presOf" srcId="{05D64ECC-DFB8-264D-A356-D1ECC6C34596}" destId="{6223AF1A-AFD8-BA44-A450-89648840E514}" srcOrd="0" destOrd="0" presId="urn:microsoft.com/office/officeart/2005/8/layout/vList3"/>
    <dgm:cxn modelId="{EBA8602C-592E-0A4B-8DF6-5BFA8A21C486}" type="presOf" srcId="{27198FFB-903B-654F-A3CB-3B8C82B54A15}" destId="{25273E64-9BDA-2D4F-8A18-D52AC2EE4D11}" srcOrd="0" destOrd="0" presId="urn:microsoft.com/office/officeart/2005/8/layout/vList3"/>
    <dgm:cxn modelId="{9271EC8B-DF33-BD45-AA6C-8184F6D84ED5}" srcId="{CA13F789-625B-41DB-8105-BC8383EF067E}" destId="{709B7A48-A25B-EF4E-8E1D-98F1426E753B}" srcOrd="5" destOrd="0" parTransId="{2410C1FF-B9B1-164E-AA12-669FDE368626}" sibTransId="{FD3D0282-1527-A042-A395-C06E39616BED}"/>
    <dgm:cxn modelId="{45F2B28D-F363-E041-851E-1117DF34C514}" type="presOf" srcId="{C506AAFE-29B0-42F0-8C1B-394F58EF3855}" destId="{36136117-6010-4345-8600-F50BE49EB790}" srcOrd="0" destOrd="0" presId="urn:microsoft.com/office/officeart/2005/8/layout/vList3"/>
    <dgm:cxn modelId="{55591911-2E96-2141-A3A3-8A2CD5D39DD6}" srcId="{CA13F789-625B-41DB-8105-BC8383EF067E}" destId="{05D64ECC-DFB8-264D-A356-D1ECC6C34596}" srcOrd="2" destOrd="0" parTransId="{4A769826-282C-E542-BD90-38BF209B6E42}" sibTransId="{693754C7-6A58-F84F-95BD-0DD51077B8F6}"/>
    <dgm:cxn modelId="{ECFA925E-89C7-5844-AC23-726B9F51A7A6}" type="presOf" srcId="{C1EE6784-E40F-5D43-BB7E-688242AB96F7}" destId="{106150C9-F994-AF46-B9E4-09B5F91D3540}" srcOrd="0" destOrd="0" presId="urn:microsoft.com/office/officeart/2005/8/layout/vList3"/>
    <dgm:cxn modelId="{21876966-C095-0140-9462-B1A95164E12D}" type="presOf" srcId="{BD787650-62DE-4404-9F85-0E10CE061CCA}" destId="{9BFBADD7-ED1F-4BE5-B118-09FE25676435}" srcOrd="0" destOrd="0" presId="urn:microsoft.com/office/officeart/2005/8/layout/vList3"/>
    <dgm:cxn modelId="{EA16AE16-9ED4-43F4-B072-EC545A2C25CC}" srcId="{CA13F789-625B-41DB-8105-BC8383EF067E}" destId="{C506AAFE-29B0-42F0-8C1B-394F58EF3855}" srcOrd="0" destOrd="0" parTransId="{5416CC1C-2EE5-476B-9F1F-6CAD93ABF8DC}" sibTransId="{CDF01AD3-2158-4B55-A227-227F0154CE71}"/>
    <dgm:cxn modelId="{ECFFD833-A3C6-3C4A-9C07-E22F5A4272AA}" srcId="{CA13F789-625B-41DB-8105-BC8383EF067E}" destId="{27198FFB-903B-654F-A3CB-3B8C82B54A15}" srcOrd="6" destOrd="0" parTransId="{3AA2D3E5-D4DF-6146-8C2C-5136E5FD7688}" sibTransId="{428D6444-A08A-5947-80FE-1E39B7E589A7}"/>
    <dgm:cxn modelId="{A39CC600-D583-1B4D-8463-BDE08ABE07BF}" type="presOf" srcId="{0EAC868E-8F1A-7746-BBB2-AFCEEFE3322E}" destId="{110F6A39-A93D-F340-8B53-30DB7A947481}" srcOrd="0" destOrd="0" presId="urn:microsoft.com/office/officeart/2005/8/layout/vList3"/>
    <dgm:cxn modelId="{640590FF-84D9-9543-8ED8-0E060FD484F2}" type="presParOf" srcId="{356B1EF5-EFEE-4F7D-B915-C784AA57F7B4}" destId="{5D83446D-ACA0-41C7-8C88-A14699F95BCD}" srcOrd="0" destOrd="0" presId="urn:microsoft.com/office/officeart/2005/8/layout/vList3"/>
    <dgm:cxn modelId="{9C22C253-4172-D242-A1CB-AC291DA6D9DC}" type="presParOf" srcId="{5D83446D-ACA0-41C7-8C88-A14699F95BCD}" destId="{35EFA3EB-4238-4E17-91FA-C992C6D844E0}" srcOrd="0" destOrd="0" presId="urn:microsoft.com/office/officeart/2005/8/layout/vList3"/>
    <dgm:cxn modelId="{D022545D-4E38-A647-ABC7-36F6E6931F67}" type="presParOf" srcId="{5D83446D-ACA0-41C7-8C88-A14699F95BCD}" destId="{36136117-6010-4345-8600-F50BE49EB790}" srcOrd="1" destOrd="0" presId="urn:microsoft.com/office/officeart/2005/8/layout/vList3"/>
    <dgm:cxn modelId="{8EA48359-89DD-CC40-ABCB-4FAA6CBD0F1B}" type="presParOf" srcId="{356B1EF5-EFEE-4F7D-B915-C784AA57F7B4}" destId="{C8749EFE-D5AD-4C08-9A84-F55F770B5E2F}" srcOrd="1" destOrd="0" presId="urn:microsoft.com/office/officeart/2005/8/layout/vList3"/>
    <dgm:cxn modelId="{9C6CAC7D-4BE9-B241-915F-9FBDFEC4303B}" type="presParOf" srcId="{356B1EF5-EFEE-4F7D-B915-C784AA57F7B4}" destId="{CAA33146-779A-4956-B452-F23832B39BA9}" srcOrd="2" destOrd="0" presId="urn:microsoft.com/office/officeart/2005/8/layout/vList3"/>
    <dgm:cxn modelId="{81BBCA16-1AC5-7F49-8976-0DDEBA4D11CC}" type="presParOf" srcId="{CAA33146-779A-4956-B452-F23832B39BA9}" destId="{48002825-B8AB-4DCA-9705-4B3DF45F012E}" srcOrd="0" destOrd="0" presId="urn:microsoft.com/office/officeart/2005/8/layout/vList3"/>
    <dgm:cxn modelId="{D78E254D-BC76-FA44-84D6-1B8ACA180E5A}" type="presParOf" srcId="{CAA33146-779A-4956-B452-F23832B39BA9}" destId="{9BFBADD7-ED1F-4BE5-B118-09FE25676435}" srcOrd="1" destOrd="0" presId="urn:microsoft.com/office/officeart/2005/8/layout/vList3"/>
    <dgm:cxn modelId="{740A216C-29A2-8941-930C-1932E9D9F2FD}" type="presParOf" srcId="{356B1EF5-EFEE-4F7D-B915-C784AA57F7B4}" destId="{82624119-6A4C-43BE-A6BA-DF3719620E44}" srcOrd="3" destOrd="0" presId="urn:microsoft.com/office/officeart/2005/8/layout/vList3"/>
    <dgm:cxn modelId="{C1BC8AA0-3B59-5F48-A6BC-B9BCA1DABA2F}" type="presParOf" srcId="{356B1EF5-EFEE-4F7D-B915-C784AA57F7B4}" destId="{91418652-0B1B-8649-B774-4BD99EA9544E}" srcOrd="4" destOrd="0" presId="urn:microsoft.com/office/officeart/2005/8/layout/vList3"/>
    <dgm:cxn modelId="{9BEAD7CF-9479-8747-BA82-90CAA1662E31}" type="presParOf" srcId="{91418652-0B1B-8649-B774-4BD99EA9544E}" destId="{B0142B6C-7D03-E145-A1F4-CA3673A48D77}" srcOrd="0" destOrd="0" presId="urn:microsoft.com/office/officeart/2005/8/layout/vList3"/>
    <dgm:cxn modelId="{34F4E1D2-E270-D942-8BEC-5B532CDE0D4B}" type="presParOf" srcId="{91418652-0B1B-8649-B774-4BD99EA9544E}" destId="{6223AF1A-AFD8-BA44-A450-89648840E514}" srcOrd="1" destOrd="0" presId="urn:microsoft.com/office/officeart/2005/8/layout/vList3"/>
    <dgm:cxn modelId="{7DC32A87-155F-7D44-BA88-C9A6DCB531C9}" type="presParOf" srcId="{356B1EF5-EFEE-4F7D-B915-C784AA57F7B4}" destId="{21DB45B3-985F-0549-8FA6-9C62D6251DB5}" srcOrd="5" destOrd="0" presId="urn:microsoft.com/office/officeart/2005/8/layout/vList3"/>
    <dgm:cxn modelId="{9D91E886-00E8-2E44-B57C-20C8FECBC84E}" type="presParOf" srcId="{356B1EF5-EFEE-4F7D-B915-C784AA57F7B4}" destId="{0BF97408-F907-F14B-A8A3-A8461DF63BE9}" srcOrd="6" destOrd="0" presId="urn:microsoft.com/office/officeart/2005/8/layout/vList3"/>
    <dgm:cxn modelId="{069DE227-8E17-264E-88BF-6A8569CA5ECB}" type="presParOf" srcId="{0BF97408-F907-F14B-A8A3-A8461DF63BE9}" destId="{BE2A3A3F-D4BB-2543-B7E0-61AF4989B9FD}" srcOrd="0" destOrd="0" presId="urn:microsoft.com/office/officeart/2005/8/layout/vList3"/>
    <dgm:cxn modelId="{DD421DC6-DBBF-B241-B75D-10D1ECC532FF}" type="presParOf" srcId="{0BF97408-F907-F14B-A8A3-A8461DF63BE9}" destId="{106150C9-F994-AF46-B9E4-09B5F91D3540}" srcOrd="1" destOrd="0" presId="urn:microsoft.com/office/officeart/2005/8/layout/vList3"/>
    <dgm:cxn modelId="{66FC9259-E103-514A-813E-A8F25F3704AE}" type="presParOf" srcId="{356B1EF5-EFEE-4F7D-B915-C784AA57F7B4}" destId="{82D3A043-FA69-0241-8B17-10826C84471C}" srcOrd="7" destOrd="0" presId="urn:microsoft.com/office/officeart/2005/8/layout/vList3"/>
    <dgm:cxn modelId="{6F0E8D41-D1E0-A14C-8E82-B515D5072773}" type="presParOf" srcId="{356B1EF5-EFEE-4F7D-B915-C784AA57F7B4}" destId="{4B600761-A3B8-5144-B398-4BE89988B4D4}" srcOrd="8" destOrd="0" presId="urn:microsoft.com/office/officeart/2005/8/layout/vList3"/>
    <dgm:cxn modelId="{FFC77F0A-4937-484E-B4FA-0D204C788A5F}" type="presParOf" srcId="{4B600761-A3B8-5144-B398-4BE89988B4D4}" destId="{12C757F1-E2C3-C044-B311-49CDCBC0DF32}" srcOrd="0" destOrd="0" presId="urn:microsoft.com/office/officeart/2005/8/layout/vList3"/>
    <dgm:cxn modelId="{E8D61709-3DFB-D347-BC85-F6E0FFA2BAC0}" type="presParOf" srcId="{4B600761-A3B8-5144-B398-4BE89988B4D4}" destId="{110F6A39-A93D-F340-8B53-30DB7A947481}" srcOrd="1" destOrd="0" presId="urn:microsoft.com/office/officeart/2005/8/layout/vList3"/>
    <dgm:cxn modelId="{AD976D67-9E64-BB44-B568-CAF323C81C7A}" type="presParOf" srcId="{356B1EF5-EFEE-4F7D-B915-C784AA57F7B4}" destId="{3ED856F8-F090-EE46-8924-8A238D0B082D}" srcOrd="9" destOrd="0" presId="urn:microsoft.com/office/officeart/2005/8/layout/vList3"/>
    <dgm:cxn modelId="{D5B5CA4C-129D-DE4C-ADCC-B5A89D7F9FDF}" type="presParOf" srcId="{356B1EF5-EFEE-4F7D-B915-C784AA57F7B4}" destId="{C2927AF4-103C-C14C-A8A1-D3464DD3B4CA}" srcOrd="10" destOrd="0" presId="urn:microsoft.com/office/officeart/2005/8/layout/vList3"/>
    <dgm:cxn modelId="{A515AB5D-C24E-1D4B-A0D0-7A52F91E0CB9}" type="presParOf" srcId="{C2927AF4-103C-C14C-A8A1-D3464DD3B4CA}" destId="{C8BCD303-AE2C-CB48-93AD-868B96A8B33B}" srcOrd="0" destOrd="0" presId="urn:microsoft.com/office/officeart/2005/8/layout/vList3"/>
    <dgm:cxn modelId="{657A8926-3644-1647-ACFE-87FFEBB53869}" type="presParOf" srcId="{C2927AF4-103C-C14C-A8A1-D3464DD3B4CA}" destId="{A5469EE5-1076-3A41-9FFF-BB736BF3A6E3}" srcOrd="1" destOrd="0" presId="urn:microsoft.com/office/officeart/2005/8/layout/vList3"/>
    <dgm:cxn modelId="{B4C97A91-BCF6-1D4F-BA55-D9F0F20BE70F}" type="presParOf" srcId="{356B1EF5-EFEE-4F7D-B915-C784AA57F7B4}" destId="{692F694F-3B89-4A4B-AAD1-7C7200A11676}" srcOrd="11" destOrd="0" presId="urn:microsoft.com/office/officeart/2005/8/layout/vList3"/>
    <dgm:cxn modelId="{FDE63C43-D1D6-9043-B6AD-1CC52F9BB45D}" type="presParOf" srcId="{356B1EF5-EFEE-4F7D-B915-C784AA57F7B4}" destId="{287AA465-A932-9141-B4FC-4AC5F63EFF3E}" srcOrd="12" destOrd="0" presId="urn:microsoft.com/office/officeart/2005/8/layout/vList3"/>
    <dgm:cxn modelId="{7B7FEFAB-7B5C-7344-961A-191C57AC6838}" type="presParOf" srcId="{287AA465-A932-9141-B4FC-4AC5F63EFF3E}" destId="{B9003539-0711-A040-AA32-8706C98F2A3F}" srcOrd="0" destOrd="0" presId="urn:microsoft.com/office/officeart/2005/8/layout/vList3"/>
    <dgm:cxn modelId="{3F18558E-0A78-C641-A348-EFD98C00D600}" type="presParOf" srcId="{287AA465-A932-9141-B4FC-4AC5F63EFF3E}" destId="{25273E64-9BDA-2D4F-8A18-D52AC2EE4D1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BD787650-62DE-4404-9F85-0E10CE061CCA}">
      <dgm:prSet phldrT="[文本]"/>
      <dgm:spPr/>
      <dgm:t>
        <a:bodyPr/>
        <a:lstStyle/>
        <a:p>
          <a:pPr algn="l"/>
          <a:r>
            <a:rPr lang="en-US" altLang="zh-CN" dirty="0" smtClean="0">
              <a:solidFill>
                <a:schemeClr val="bg1">
                  <a:lumMod val="50000"/>
                </a:schemeClr>
              </a:solidFill>
            </a:rPr>
            <a:t>UNIX</a:t>
          </a:r>
          <a:r>
            <a:rPr lang="zh-CN" altLang="en-US" dirty="0" smtClean="0">
              <a:solidFill>
                <a:schemeClr val="bg1">
                  <a:lumMod val="50000"/>
                </a:schemeClr>
              </a:solidFill>
            </a:rPr>
            <a:t>文件系统调用</a:t>
          </a:r>
          <a:endParaRPr lang="zh-CN" altLang="en-US" dirty="0">
            <a:solidFill>
              <a:schemeClr val="bg1">
                <a:lumMod val="50000"/>
              </a:schemeClr>
            </a:solidFill>
          </a:endParaRPr>
        </a:p>
      </dgm:t>
    </dgm:pt>
    <dgm:pt modelId="{CED9FA54-18B9-441A-86D4-2FB692E0A366}" type="parTrans" cxnId="{F74F9AD6-008D-4B97-A0CB-261ABCC2AF34}">
      <dgm:prSet/>
      <dgm:spPr/>
      <dgm:t>
        <a:bodyPr/>
        <a:lstStyle/>
        <a:p>
          <a:endParaRPr lang="zh-CN" altLang="en-US"/>
        </a:p>
      </dgm:t>
    </dgm:pt>
    <dgm:pt modelId="{935C2539-BAC6-4B3B-9EF0-7CCE87CBFC92}" type="sibTrans" cxnId="{F74F9AD6-008D-4B97-A0CB-261ABCC2AF34}">
      <dgm:prSet/>
      <dgm:spPr/>
      <dgm:t>
        <a:bodyPr/>
        <a:lstStyle/>
        <a:p>
          <a:endParaRPr lang="zh-CN" altLang="en-US"/>
        </a:p>
      </dgm:t>
    </dgm:pt>
    <dgm:pt modelId="{05D64ECC-DFB8-264D-A356-D1ECC6C34596}">
      <dgm:prSet phldrT="[文本]"/>
      <dgm:spPr/>
      <dgm:t>
        <a:bodyPr/>
        <a:lstStyle/>
        <a:p>
          <a:pPr algn="l"/>
          <a:r>
            <a:rPr lang="zh-CN" altLang="en-US" dirty="0" smtClean="0">
              <a:solidFill>
                <a:schemeClr val="bg1">
                  <a:lumMod val="50000"/>
                </a:schemeClr>
              </a:solidFill>
            </a:rPr>
            <a:t>文件卷的安装和使用</a:t>
          </a:r>
          <a:endParaRPr lang="zh-CN" altLang="en-US" dirty="0">
            <a:solidFill>
              <a:schemeClr val="bg1">
                <a:lumMod val="50000"/>
              </a:schemeClr>
            </a:solidFill>
          </a:endParaRPr>
        </a:p>
      </dgm:t>
    </dgm:pt>
    <dgm:pt modelId="{4A769826-282C-E542-BD90-38BF209B6E42}" type="parTrans" cxnId="{55591911-2E96-2141-A3A3-8A2CD5D39DD6}">
      <dgm:prSet/>
      <dgm:spPr/>
      <dgm:t>
        <a:bodyPr/>
        <a:lstStyle/>
        <a:p>
          <a:endParaRPr lang="en-US"/>
        </a:p>
      </dgm:t>
    </dgm:pt>
    <dgm:pt modelId="{693754C7-6A58-F84F-95BD-0DD51077B8F6}" type="sibTrans" cxnId="{55591911-2E96-2141-A3A3-8A2CD5D39DD6}">
      <dgm:prSet/>
      <dgm:spPr/>
      <dgm:t>
        <a:bodyPr/>
        <a:lstStyle/>
        <a:p>
          <a:endParaRPr lang="en-US"/>
        </a:p>
      </dgm:t>
    </dgm:pt>
    <dgm:pt modelId="{C1EE6784-E40F-5D43-BB7E-688242AB96F7}">
      <dgm:prSet phldrT="[文本]"/>
      <dgm:spPr/>
      <dgm:t>
        <a:bodyPr/>
        <a:lstStyle/>
        <a:p>
          <a:pPr algn="l"/>
          <a:r>
            <a:rPr lang="zh-CN" altLang="en-US" dirty="0" smtClean="0">
              <a:solidFill>
                <a:schemeClr val="bg1">
                  <a:lumMod val="50000"/>
                </a:schemeClr>
              </a:solidFill>
            </a:rPr>
            <a:t>文件共享</a:t>
          </a:r>
          <a:endParaRPr lang="zh-CN" altLang="en-US" dirty="0">
            <a:solidFill>
              <a:schemeClr val="bg1">
                <a:lumMod val="50000"/>
              </a:schemeClr>
            </a:solidFill>
          </a:endParaRPr>
        </a:p>
      </dgm:t>
    </dgm:pt>
    <dgm:pt modelId="{81A9C088-71EB-3344-98C2-75F4D1DBBC1B}" type="parTrans" cxnId="{22CDE72C-1EB1-DD4C-BBA2-DEB8B0074E67}">
      <dgm:prSet/>
      <dgm:spPr/>
      <dgm:t>
        <a:bodyPr/>
        <a:lstStyle/>
        <a:p>
          <a:endParaRPr lang="en-US"/>
        </a:p>
      </dgm:t>
    </dgm:pt>
    <dgm:pt modelId="{A5D0DA6F-3FE2-5643-B4C1-FA17B30F024A}" type="sibTrans" cxnId="{22CDE72C-1EB1-DD4C-BBA2-DEB8B0074E67}">
      <dgm:prSet/>
      <dgm:spPr/>
      <dgm:t>
        <a:bodyPr/>
        <a:lstStyle/>
        <a:p>
          <a:endParaRPr lang="en-US"/>
        </a:p>
      </dgm:t>
    </dgm:pt>
    <dgm:pt modelId="{0EAC868E-8F1A-7746-BBB2-AFCEEFE3322E}">
      <dgm:prSet phldrT="[文本]"/>
      <dgm:spPr/>
      <dgm:t>
        <a:bodyPr/>
        <a:lstStyle/>
        <a:p>
          <a:pPr algn="l"/>
          <a:r>
            <a:rPr lang="zh-CN" altLang="en-US" dirty="0" smtClean="0">
              <a:solidFill>
                <a:schemeClr val="bg1">
                  <a:lumMod val="50000"/>
                </a:schemeClr>
              </a:solidFill>
            </a:rPr>
            <a:t>辅存空间管理</a:t>
          </a:r>
          <a:endParaRPr lang="zh-CN" altLang="en-US" dirty="0">
            <a:solidFill>
              <a:schemeClr val="bg1">
                <a:lumMod val="50000"/>
              </a:schemeClr>
            </a:solidFill>
          </a:endParaRPr>
        </a:p>
      </dgm:t>
    </dgm:pt>
    <dgm:pt modelId="{E08DB278-8FEE-184B-A47E-D0F74C867288}" type="parTrans" cxnId="{42C46B8E-5706-5F47-9B5D-671848AC115C}">
      <dgm:prSet/>
      <dgm:spPr/>
      <dgm:t>
        <a:bodyPr/>
        <a:lstStyle/>
        <a:p>
          <a:endParaRPr lang="en-US"/>
        </a:p>
      </dgm:t>
    </dgm:pt>
    <dgm:pt modelId="{E7CD26E4-F03F-7F47-B344-232D14CFFF56}" type="sibTrans" cxnId="{42C46B8E-5706-5F47-9B5D-671848AC115C}">
      <dgm:prSet/>
      <dgm:spPr/>
      <dgm:t>
        <a:bodyPr/>
        <a:lstStyle/>
        <a:p>
          <a:endParaRPr lang="en-US"/>
        </a:p>
      </dgm:t>
    </dgm:pt>
    <dgm:pt modelId="{709B7A48-A25B-EF4E-8E1D-98F1426E753B}">
      <dgm:prSet phldrT="[文本]"/>
      <dgm:spPr/>
      <dgm:t>
        <a:bodyPr/>
        <a:lstStyle/>
        <a:p>
          <a:pPr algn="l"/>
          <a:r>
            <a:rPr lang="zh-CN" altLang="en-US" dirty="0" smtClean="0">
              <a:solidFill>
                <a:schemeClr val="bg1">
                  <a:lumMod val="50000"/>
                </a:schemeClr>
              </a:solidFill>
            </a:rPr>
            <a:t>内存映射文件</a:t>
          </a:r>
          <a:endParaRPr lang="zh-CN" altLang="en-US" dirty="0">
            <a:solidFill>
              <a:schemeClr val="bg1">
                <a:lumMod val="50000"/>
              </a:schemeClr>
            </a:solidFill>
          </a:endParaRPr>
        </a:p>
      </dgm:t>
    </dgm:pt>
    <dgm:pt modelId="{2410C1FF-B9B1-164E-AA12-669FDE368626}" type="parTrans" cxnId="{9271EC8B-DF33-BD45-AA6C-8184F6D84ED5}">
      <dgm:prSet/>
      <dgm:spPr/>
      <dgm:t>
        <a:bodyPr/>
        <a:lstStyle/>
        <a:p>
          <a:endParaRPr lang="en-US"/>
        </a:p>
      </dgm:t>
    </dgm:pt>
    <dgm:pt modelId="{FD3D0282-1527-A042-A395-C06E39616BED}" type="sibTrans" cxnId="{9271EC8B-DF33-BD45-AA6C-8184F6D84ED5}">
      <dgm:prSet/>
      <dgm:spPr/>
      <dgm:t>
        <a:bodyPr/>
        <a:lstStyle/>
        <a:p>
          <a:endParaRPr lang="en-US"/>
        </a:p>
      </dgm:t>
    </dgm:pt>
    <dgm:pt modelId="{27198FFB-903B-654F-A3CB-3B8C82B54A15}">
      <dgm:prSet phldrT="[文本]"/>
      <dgm:spPr/>
      <dgm:t>
        <a:bodyPr/>
        <a:lstStyle/>
        <a:p>
          <a:pPr algn="l"/>
          <a:r>
            <a:rPr lang="zh-CN" altLang="en-US" dirty="0" smtClean="0">
              <a:solidFill>
                <a:schemeClr val="bg1"/>
              </a:solidFill>
            </a:rPr>
            <a:t>虚拟文件系统</a:t>
          </a:r>
          <a:endParaRPr lang="zh-CN" altLang="en-US" dirty="0">
            <a:solidFill>
              <a:schemeClr val="bg1"/>
            </a:solidFill>
          </a:endParaRPr>
        </a:p>
      </dgm:t>
    </dgm:pt>
    <dgm:pt modelId="{3AA2D3E5-D4DF-6146-8C2C-5136E5FD7688}" type="parTrans" cxnId="{ECFFD833-A3C6-3C4A-9C07-E22F5A4272AA}">
      <dgm:prSet/>
      <dgm:spPr/>
      <dgm:t>
        <a:bodyPr/>
        <a:lstStyle/>
        <a:p>
          <a:endParaRPr lang="en-US"/>
        </a:p>
      </dgm:t>
    </dgm:pt>
    <dgm:pt modelId="{428D6444-A08A-5947-80FE-1E39B7E589A7}" type="sibTrans" cxnId="{ECFFD833-A3C6-3C4A-9C07-E22F5A4272AA}">
      <dgm:prSet/>
      <dgm:spPr/>
      <dgm:t>
        <a:bodyPr/>
        <a:lstStyle/>
        <a:p>
          <a:endParaRPr lang="en-US"/>
        </a:p>
      </dgm:t>
    </dgm:pt>
    <dgm:pt modelId="{C506AAFE-29B0-42F0-8C1B-394F58EF3855}">
      <dgm:prSet phldrT="[文本]"/>
      <dgm:spPr/>
      <dgm:t>
        <a:bodyPr/>
        <a:lstStyle/>
        <a:p>
          <a:pPr algn="l"/>
          <a:r>
            <a:rPr lang="zh-CN" altLang="en-US" dirty="0" smtClean="0">
              <a:solidFill>
                <a:schemeClr val="bg1">
                  <a:lumMod val="50000"/>
                </a:schemeClr>
              </a:solidFill>
            </a:rPr>
            <a:t>文件系统调用的实现</a:t>
          </a:r>
          <a:endParaRPr lang="zh-CN" altLang="en-US" dirty="0">
            <a:solidFill>
              <a:schemeClr val="bg1">
                <a:lumMod val="50000"/>
              </a:schemeClr>
            </a:solidFill>
          </a:endParaRPr>
        </a:p>
      </dgm:t>
    </dgm:pt>
    <dgm:pt modelId="{CDF01AD3-2158-4B55-A227-227F0154CE71}" type="sibTrans" cxnId="{EA16AE16-9ED4-43F4-B072-EC545A2C25CC}">
      <dgm:prSet/>
      <dgm:spPr/>
      <dgm:t>
        <a:bodyPr/>
        <a:lstStyle/>
        <a:p>
          <a:endParaRPr lang="zh-CN" altLang="en-US"/>
        </a:p>
      </dgm:t>
    </dgm:pt>
    <dgm:pt modelId="{5416CC1C-2EE5-476B-9F1F-6CAD93ABF8DC}" type="parTrans" cxnId="{EA16AE16-9ED4-43F4-B072-EC545A2C25CC}">
      <dgm:prSet/>
      <dgm:spPr/>
      <dgm:t>
        <a:bodyPr/>
        <a:lstStyle/>
        <a:p>
          <a:endParaRPr lang="zh-CN" altLang="en-US"/>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7"/>
      <dgm:spPr/>
    </dgm:pt>
    <dgm:pt modelId="{36136117-6010-4345-8600-F50BE49EB790}" type="pres">
      <dgm:prSet presAssocID="{C506AAFE-29B0-42F0-8C1B-394F58EF3855}" presName="txShp" presStyleLbl="node1" presStyleIdx="0" presStyleCnt="7">
        <dgm:presLayoutVars>
          <dgm:bulletEnabled val="1"/>
        </dgm:presLayoutVars>
      </dgm:prSet>
      <dgm:spPr/>
      <dgm:t>
        <a:bodyPr/>
        <a:lstStyle/>
        <a:p>
          <a:endParaRPr lang="zh-CN" altLang="en-US"/>
        </a:p>
      </dgm:t>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7"/>
      <dgm:spPr/>
    </dgm:pt>
    <dgm:pt modelId="{9BFBADD7-ED1F-4BE5-B118-09FE25676435}" type="pres">
      <dgm:prSet presAssocID="{BD787650-62DE-4404-9F85-0E10CE061CCA}" presName="txShp" presStyleLbl="node1" presStyleIdx="1" presStyleCnt="7">
        <dgm:presLayoutVars>
          <dgm:bulletEnabled val="1"/>
        </dgm:presLayoutVars>
      </dgm:prSet>
      <dgm:spPr/>
      <dgm:t>
        <a:bodyPr/>
        <a:lstStyle/>
        <a:p>
          <a:endParaRPr lang="zh-CN" altLang="en-US"/>
        </a:p>
      </dgm:t>
    </dgm:pt>
    <dgm:pt modelId="{82624119-6A4C-43BE-A6BA-DF3719620E44}" type="pres">
      <dgm:prSet presAssocID="{935C2539-BAC6-4B3B-9EF0-7CCE87CBFC92}" presName="spacing" presStyleCnt="0"/>
      <dgm:spPr/>
    </dgm:pt>
    <dgm:pt modelId="{91418652-0B1B-8649-B774-4BD99EA9544E}" type="pres">
      <dgm:prSet presAssocID="{05D64ECC-DFB8-264D-A356-D1ECC6C34596}" presName="composite" presStyleCnt="0"/>
      <dgm:spPr/>
    </dgm:pt>
    <dgm:pt modelId="{B0142B6C-7D03-E145-A1F4-CA3673A48D77}" type="pres">
      <dgm:prSet presAssocID="{05D64ECC-DFB8-264D-A356-D1ECC6C34596}" presName="imgShp" presStyleLbl="fgImgPlace1" presStyleIdx="2" presStyleCnt="7"/>
      <dgm:spPr/>
    </dgm:pt>
    <dgm:pt modelId="{6223AF1A-AFD8-BA44-A450-89648840E514}" type="pres">
      <dgm:prSet presAssocID="{05D64ECC-DFB8-264D-A356-D1ECC6C34596}" presName="txShp" presStyleLbl="node1" presStyleIdx="2" presStyleCnt="7">
        <dgm:presLayoutVars>
          <dgm:bulletEnabled val="1"/>
        </dgm:presLayoutVars>
      </dgm:prSet>
      <dgm:spPr/>
      <dgm:t>
        <a:bodyPr/>
        <a:lstStyle/>
        <a:p>
          <a:endParaRPr lang="en-US"/>
        </a:p>
      </dgm:t>
    </dgm:pt>
    <dgm:pt modelId="{21DB45B3-985F-0549-8FA6-9C62D6251DB5}" type="pres">
      <dgm:prSet presAssocID="{693754C7-6A58-F84F-95BD-0DD51077B8F6}" presName="spacing" presStyleCnt="0"/>
      <dgm:spPr/>
    </dgm:pt>
    <dgm:pt modelId="{0BF97408-F907-F14B-A8A3-A8461DF63BE9}" type="pres">
      <dgm:prSet presAssocID="{C1EE6784-E40F-5D43-BB7E-688242AB96F7}" presName="composite" presStyleCnt="0"/>
      <dgm:spPr/>
    </dgm:pt>
    <dgm:pt modelId="{BE2A3A3F-D4BB-2543-B7E0-61AF4989B9FD}" type="pres">
      <dgm:prSet presAssocID="{C1EE6784-E40F-5D43-BB7E-688242AB96F7}" presName="imgShp" presStyleLbl="fgImgPlace1" presStyleIdx="3" presStyleCnt="7"/>
      <dgm:spPr/>
    </dgm:pt>
    <dgm:pt modelId="{106150C9-F994-AF46-B9E4-09B5F91D3540}" type="pres">
      <dgm:prSet presAssocID="{C1EE6784-E40F-5D43-BB7E-688242AB96F7}" presName="txShp" presStyleLbl="node1" presStyleIdx="3" presStyleCnt="7">
        <dgm:presLayoutVars>
          <dgm:bulletEnabled val="1"/>
        </dgm:presLayoutVars>
      </dgm:prSet>
      <dgm:spPr/>
      <dgm:t>
        <a:bodyPr/>
        <a:lstStyle/>
        <a:p>
          <a:endParaRPr lang="en-US"/>
        </a:p>
      </dgm:t>
    </dgm:pt>
    <dgm:pt modelId="{82D3A043-FA69-0241-8B17-10826C84471C}" type="pres">
      <dgm:prSet presAssocID="{A5D0DA6F-3FE2-5643-B4C1-FA17B30F024A}" presName="spacing" presStyleCnt="0"/>
      <dgm:spPr/>
    </dgm:pt>
    <dgm:pt modelId="{4B600761-A3B8-5144-B398-4BE89988B4D4}" type="pres">
      <dgm:prSet presAssocID="{0EAC868E-8F1A-7746-BBB2-AFCEEFE3322E}" presName="composite" presStyleCnt="0"/>
      <dgm:spPr/>
    </dgm:pt>
    <dgm:pt modelId="{12C757F1-E2C3-C044-B311-49CDCBC0DF32}" type="pres">
      <dgm:prSet presAssocID="{0EAC868E-8F1A-7746-BBB2-AFCEEFE3322E}" presName="imgShp" presStyleLbl="fgImgPlace1" presStyleIdx="4" presStyleCnt="7"/>
      <dgm:spPr/>
    </dgm:pt>
    <dgm:pt modelId="{110F6A39-A93D-F340-8B53-30DB7A947481}" type="pres">
      <dgm:prSet presAssocID="{0EAC868E-8F1A-7746-BBB2-AFCEEFE3322E}" presName="txShp" presStyleLbl="node1" presStyleIdx="4" presStyleCnt="7">
        <dgm:presLayoutVars>
          <dgm:bulletEnabled val="1"/>
        </dgm:presLayoutVars>
      </dgm:prSet>
      <dgm:spPr/>
      <dgm:t>
        <a:bodyPr/>
        <a:lstStyle/>
        <a:p>
          <a:endParaRPr lang="en-US"/>
        </a:p>
      </dgm:t>
    </dgm:pt>
    <dgm:pt modelId="{3ED856F8-F090-EE46-8924-8A238D0B082D}" type="pres">
      <dgm:prSet presAssocID="{E7CD26E4-F03F-7F47-B344-232D14CFFF56}" presName="spacing" presStyleCnt="0"/>
      <dgm:spPr/>
    </dgm:pt>
    <dgm:pt modelId="{C2927AF4-103C-C14C-A8A1-D3464DD3B4CA}" type="pres">
      <dgm:prSet presAssocID="{709B7A48-A25B-EF4E-8E1D-98F1426E753B}" presName="composite" presStyleCnt="0"/>
      <dgm:spPr/>
    </dgm:pt>
    <dgm:pt modelId="{C8BCD303-AE2C-CB48-93AD-868B96A8B33B}" type="pres">
      <dgm:prSet presAssocID="{709B7A48-A25B-EF4E-8E1D-98F1426E753B}" presName="imgShp" presStyleLbl="fgImgPlace1" presStyleIdx="5" presStyleCnt="7"/>
      <dgm:spPr/>
    </dgm:pt>
    <dgm:pt modelId="{A5469EE5-1076-3A41-9FFF-BB736BF3A6E3}" type="pres">
      <dgm:prSet presAssocID="{709B7A48-A25B-EF4E-8E1D-98F1426E753B}" presName="txShp" presStyleLbl="node1" presStyleIdx="5" presStyleCnt="7">
        <dgm:presLayoutVars>
          <dgm:bulletEnabled val="1"/>
        </dgm:presLayoutVars>
      </dgm:prSet>
      <dgm:spPr/>
      <dgm:t>
        <a:bodyPr/>
        <a:lstStyle/>
        <a:p>
          <a:endParaRPr lang="en-US"/>
        </a:p>
      </dgm:t>
    </dgm:pt>
    <dgm:pt modelId="{692F694F-3B89-4A4B-AAD1-7C7200A11676}" type="pres">
      <dgm:prSet presAssocID="{FD3D0282-1527-A042-A395-C06E39616BED}" presName="spacing" presStyleCnt="0"/>
      <dgm:spPr/>
    </dgm:pt>
    <dgm:pt modelId="{287AA465-A932-9141-B4FC-4AC5F63EFF3E}" type="pres">
      <dgm:prSet presAssocID="{27198FFB-903B-654F-A3CB-3B8C82B54A15}" presName="composite" presStyleCnt="0"/>
      <dgm:spPr/>
    </dgm:pt>
    <dgm:pt modelId="{B9003539-0711-A040-AA32-8706C98F2A3F}" type="pres">
      <dgm:prSet presAssocID="{27198FFB-903B-654F-A3CB-3B8C82B54A15}" presName="imgShp" presStyleLbl="fgImgPlace1" presStyleIdx="6" presStyleCnt="7"/>
      <dgm:spPr/>
    </dgm:pt>
    <dgm:pt modelId="{25273E64-9BDA-2D4F-8A18-D52AC2EE4D11}" type="pres">
      <dgm:prSet presAssocID="{27198FFB-903B-654F-A3CB-3B8C82B54A15}" presName="txShp" presStyleLbl="node1" presStyleIdx="6" presStyleCnt="7">
        <dgm:presLayoutVars>
          <dgm:bulletEnabled val="1"/>
        </dgm:presLayoutVars>
      </dgm:prSet>
      <dgm:spPr/>
      <dgm:t>
        <a:bodyPr/>
        <a:lstStyle/>
        <a:p>
          <a:endParaRPr lang="en-US"/>
        </a:p>
      </dgm:t>
    </dgm:pt>
  </dgm:ptLst>
  <dgm:cxnLst>
    <dgm:cxn modelId="{22CDE72C-1EB1-DD4C-BBA2-DEB8B0074E67}" srcId="{CA13F789-625B-41DB-8105-BC8383EF067E}" destId="{C1EE6784-E40F-5D43-BB7E-688242AB96F7}" srcOrd="3" destOrd="0" parTransId="{81A9C088-71EB-3344-98C2-75F4D1DBBC1B}" sibTransId="{A5D0DA6F-3FE2-5643-B4C1-FA17B30F024A}"/>
    <dgm:cxn modelId="{62E6182B-9399-CB49-AB99-E87D292F3304}" type="presOf" srcId="{05D64ECC-DFB8-264D-A356-D1ECC6C34596}" destId="{6223AF1A-AFD8-BA44-A450-89648840E514}" srcOrd="0" destOrd="0" presId="urn:microsoft.com/office/officeart/2005/8/layout/vList3"/>
    <dgm:cxn modelId="{F74F9AD6-008D-4B97-A0CB-261ABCC2AF34}" srcId="{CA13F789-625B-41DB-8105-BC8383EF067E}" destId="{BD787650-62DE-4404-9F85-0E10CE061CCA}" srcOrd="1" destOrd="0" parTransId="{CED9FA54-18B9-441A-86D4-2FB692E0A366}" sibTransId="{935C2539-BAC6-4B3B-9EF0-7CCE87CBFC92}"/>
    <dgm:cxn modelId="{E9BDFA1C-0966-5C49-BF29-FDE2A0DEDE9C}" type="presOf" srcId="{BD787650-62DE-4404-9F85-0E10CE061CCA}" destId="{9BFBADD7-ED1F-4BE5-B118-09FE25676435}" srcOrd="0" destOrd="0" presId="urn:microsoft.com/office/officeart/2005/8/layout/vList3"/>
    <dgm:cxn modelId="{42C46B8E-5706-5F47-9B5D-671848AC115C}" srcId="{CA13F789-625B-41DB-8105-BC8383EF067E}" destId="{0EAC868E-8F1A-7746-BBB2-AFCEEFE3322E}" srcOrd="4" destOrd="0" parTransId="{E08DB278-8FEE-184B-A47E-D0F74C867288}" sibTransId="{E7CD26E4-F03F-7F47-B344-232D14CFFF56}"/>
    <dgm:cxn modelId="{D4A8527F-C6E9-9046-A94F-71D772920F42}" type="presOf" srcId="{27198FFB-903B-654F-A3CB-3B8C82B54A15}" destId="{25273E64-9BDA-2D4F-8A18-D52AC2EE4D11}" srcOrd="0" destOrd="0" presId="urn:microsoft.com/office/officeart/2005/8/layout/vList3"/>
    <dgm:cxn modelId="{76482161-CB1C-4A4C-AAF1-37FA77A4DBC3}" type="presOf" srcId="{709B7A48-A25B-EF4E-8E1D-98F1426E753B}" destId="{A5469EE5-1076-3A41-9FFF-BB736BF3A6E3}" srcOrd="0" destOrd="0" presId="urn:microsoft.com/office/officeart/2005/8/layout/vList3"/>
    <dgm:cxn modelId="{C93E917B-6529-9046-8113-9F78940B99C9}" type="presOf" srcId="{C506AAFE-29B0-42F0-8C1B-394F58EF3855}" destId="{36136117-6010-4345-8600-F50BE49EB790}" srcOrd="0" destOrd="0" presId="urn:microsoft.com/office/officeart/2005/8/layout/vList3"/>
    <dgm:cxn modelId="{001B80D4-4919-E147-BA03-DA6A92A99773}" type="presOf" srcId="{C1EE6784-E40F-5D43-BB7E-688242AB96F7}" destId="{106150C9-F994-AF46-B9E4-09B5F91D3540}" srcOrd="0" destOrd="0" presId="urn:microsoft.com/office/officeart/2005/8/layout/vList3"/>
    <dgm:cxn modelId="{9271EC8B-DF33-BD45-AA6C-8184F6D84ED5}" srcId="{CA13F789-625B-41DB-8105-BC8383EF067E}" destId="{709B7A48-A25B-EF4E-8E1D-98F1426E753B}" srcOrd="5" destOrd="0" parTransId="{2410C1FF-B9B1-164E-AA12-669FDE368626}" sibTransId="{FD3D0282-1527-A042-A395-C06E39616BED}"/>
    <dgm:cxn modelId="{55591911-2E96-2141-A3A3-8A2CD5D39DD6}" srcId="{CA13F789-625B-41DB-8105-BC8383EF067E}" destId="{05D64ECC-DFB8-264D-A356-D1ECC6C34596}" srcOrd="2" destOrd="0" parTransId="{4A769826-282C-E542-BD90-38BF209B6E42}" sibTransId="{693754C7-6A58-F84F-95BD-0DD51077B8F6}"/>
    <dgm:cxn modelId="{6B42FA5E-B74A-E444-9D22-75569E85E11D}" type="presOf" srcId="{0EAC868E-8F1A-7746-BBB2-AFCEEFE3322E}" destId="{110F6A39-A93D-F340-8B53-30DB7A947481}" srcOrd="0" destOrd="0" presId="urn:microsoft.com/office/officeart/2005/8/layout/vList3"/>
    <dgm:cxn modelId="{EA16AE16-9ED4-43F4-B072-EC545A2C25CC}" srcId="{CA13F789-625B-41DB-8105-BC8383EF067E}" destId="{C506AAFE-29B0-42F0-8C1B-394F58EF3855}" srcOrd="0" destOrd="0" parTransId="{5416CC1C-2EE5-476B-9F1F-6CAD93ABF8DC}" sibTransId="{CDF01AD3-2158-4B55-A227-227F0154CE71}"/>
    <dgm:cxn modelId="{ECFFD833-A3C6-3C4A-9C07-E22F5A4272AA}" srcId="{CA13F789-625B-41DB-8105-BC8383EF067E}" destId="{27198FFB-903B-654F-A3CB-3B8C82B54A15}" srcOrd="6" destOrd="0" parTransId="{3AA2D3E5-D4DF-6146-8C2C-5136E5FD7688}" sibTransId="{428D6444-A08A-5947-80FE-1E39B7E589A7}"/>
    <dgm:cxn modelId="{566E4D64-2764-A749-8F70-66C092B9D229}" type="presOf" srcId="{CA13F789-625B-41DB-8105-BC8383EF067E}" destId="{356B1EF5-EFEE-4F7D-B915-C784AA57F7B4}" srcOrd="0" destOrd="0" presId="urn:microsoft.com/office/officeart/2005/8/layout/vList3"/>
    <dgm:cxn modelId="{0FBE00A1-D512-8F45-B1A2-7AD9899E6C2D}" type="presParOf" srcId="{356B1EF5-EFEE-4F7D-B915-C784AA57F7B4}" destId="{5D83446D-ACA0-41C7-8C88-A14699F95BCD}" srcOrd="0" destOrd="0" presId="urn:microsoft.com/office/officeart/2005/8/layout/vList3"/>
    <dgm:cxn modelId="{6437207E-51DD-9541-8B3A-4AB9242111FA}" type="presParOf" srcId="{5D83446D-ACA0-41C7-8C88-A14699F95BCD}" destId="{35EFA3EB-4238-4E17-91FA-C992C6D844E0}" srcOrd="0" destOrd="0" presId="urn:microsoft.com/office/officeart/2005/8/layout/vList3"/>
    <dgm:cxn modelId="{84A977B0-1355-E74C-A70C-F6422A70820D}" type="presParOf" srcId="{5D83446D-ACA0-41C7-8C88-A14699F95BCD}" destId="{36136117-6010-4345-8600-F50BE49EB790}" srcOrd="1" destOrd="0" presId="urn:microsoft.com/office/officeart/2005/8/layout/vList3"/>
    <dgm:cxn modelId="{F717F11A-4896-C544-AC5D-850E023885CC}" type="presParOf" srcId="{356B1EF5-EFEE-4F7D-B915-C784AA57F7B4}" destId="{C8749EFE-D5AD-4C08-9A84-F55F770B5E2F}" srcOrd="1" destOrd="0" presId="urn:microsoft.com/office/officeart/2005/8/layout/vList3"/>
    <dgm:cxn modelId="{5043AD24-1B3B-2144-9F3C-DB0DB6530C13}" type="presParOf" srcId="{356B1EF5-EFEE-4F7D-B915-C784AA57F7B4}" destId="{CAA33146-779A-4956-B452-F23832B39BA9}" srcOrd="2" destOrd="0" presId="urn:microsoft.com/office/officeart/2005/8/layout/vList3"/>
    <dgm:cxn modelId="{2A86C91D-3756-6648-BB4D-BFAAD135C2A4}" type="presParOf" srcId="{CAA33146-779A-4956-B452-F23832B39BA9}" destId="{48002825-B8AB-4DCA-9705-4B3DF45F012E}" srcOrd="0" destOrd="0" presId="urn:microsoft.com/office/officeart/2005/8/layout/vList3"/>
    <dgm:cxn modelId="{45E2B746-D6CF-8A45-AB56-FAF5D0AFB62C}" type="presParOf" srcId="{CAA33146-779A-4956-B452-F23832B39BA9}" destId="{9BFBADD7-ED1F-4BE5-B118-09FE25676435}" srcOrd="1" destOrd="0" presId="urn:microsoft.com/office/officeart/2005/8/layout/vList3"/>
    <dgm:cxn modelId="{C3184475-61D1-8F4C-A432-D2105C1D30E2}" type="presParOf" srcId="{356B1EF5-EFEE-4F7D-B915-C784AA57F7B4}" destId="{82624119-6A4C-43BE-A6BA-DF3719620E44}" srcOrd="3" destOrd="0" presId="urn:microsoft.com/office/officeart/2005/8/layout/vList3"/>
    <dgm:cxn modelId="{62E3F9A4-CB6A-6A40-81A4-4D84C51C4A93}" type="presParOf" srcId="{356B1EF5-EFEE-4F7D-B915-C784AA57F7B4}" destId="{91418652-0B1B-8649-B774-4BD99EA9544E}" srcOrd="4" destOrd="0" presId="urn:microsoft.com/office/officeart/2005/8/layout/vList3"/>
    <dgm:cxn modelId="{1132072F-E9E7-7E44-8427-2B78FF853089}" type="presParOf" srcId="{91418652-0B1B-8649-B774-4BD99EA9544E}" destId="{B0142B6C-7D03-E145-A1F4-CA3673A48D77}" srcOrd="0" destOrd="0" presId="urn:microsoft.com/office/officeart/2005/8/layout/vList3"/>
    <dgm:cxn modelId="{13672BE4-F5F1-2F4F-A049-BE6096B751B9}" type="presParOf" srcId="{91418652-0B1B-8649-B774-4BD99EA9544E}" destId="{6223AF1A-AFD8-BA44-A450-89648840E514}" srcOrd="1" destOrd="0" presId="urn:microsoft.com/office/officeart/2005/8/layout/vList3"/>
    <dgm:cxn modelId="{CBA5510C-2241-5F40-BAAC-05E8C9BD582C}" type="presParOf" srcId="{356B1EF5-EFEE-4F7D-B915-C784AA57F7B4}" destId="{21DB45B3-985F-0549-8FA6-9C62D6251DB5}" srcOrd="5" destOrd="0" presId="urn:microsoft.com/office/officeart/2005/8/layout/vList3"/>
    <dgm:cxn modelId="{A5A8661D-2591-0240-A76E-2D9D03EE5743}" type="presParOf" srcId="{356B1EF5-EFEE-4F7D-B915-C784AA57F7B4}" destId="{0BF97408-F907-F14B-A8A3-A8461DF63BE9}" srcOrd="6" destOrd="0" presId="urn:microsoft.com/office/officeart/2005/8/layout/vList3"/>
    <dgm:cxn modelId="{BE6DFC9B-0858-1E46-A1C1-DFDFFD3CBAA5}" type="presParOf" srcId="{0BF97408-F907-F14B-A8A3-A8461DF63BE9}" destId="{BE2A3A3F-D4BB-2543-B7E0-61AF4989B9FD}" srcOrd="0" destOrd="0" presId="urn:microsoft.com/office/officeart/2005/8/layout/vList3"/>
    <dgm:cxn modelId="{F1DAB0E1-031A-5345-A354-9476C2EFFBEF}" type="presParOf" srcId="{0BF97408-F907-F14B-A8A3-A8461DF63BE9}" destId="{106150C9-F994-AF46-B9E4-09B5F91D3540}" srcOrd="1" destOrd="0" presId="urn:microsoft.com/office/officeart/2005/8/layout/vList3"/>
    <dgm:cxn modelId="{71F90CC4-8E38-F343-BDB8-586C9988C123}" type="presParOf" srcId="{356B1EF5-EFEE-4F7D-B915-C784AA57F7B4}" destId="{82D3A043-FA69-0241-8B17-10826C84471C}" srcOrd="7" destOrd="0" presId="urn:microsoft.com/office/officeart/2005/8/layout/vList3"/>
    <dgm:cxn modelId="{56B7CB4D-B3D7-2042-A567-91DACDE4FC08}" type="presParOf" srcId="{356B1EF5-EFEE-4F7D-B915-C784AA57F7B4}" destId="{4B600761-A3B8-5144-B398-4BE89988B4D4}" srcOrd="8" destOrd="0" presId="urn:microsoft.com/office/officeart/2005/8/layout/vList3"/>
    <dgm:cxn modelId="{ABE9EF40-F2CB-A044-B10D-C5E33AE451F1}" type="presParOf" srcId="{4B600761-A3B8-5144-B398-4BE89988B4D4}" destId="{12C757F1-E2C3-C044-B311-49CDCBC0DF32}" srcOrd="0" destOrd="0" presId="urn:microsoft.com/office/officeart/2005/8/layout/vList3"/>
    <dgm:cxn modelId="{144CBF02-15EE-2C4D-8B3A-B6CC6F217952}" type="presParOf" srcId="{4B600761-A3B8-5144-B398-4BE89988B4D4}" destId="{110F6A39-A93D-F340-8B53-30DB7A947481}" srcOrd="1" destOrd="0" presId="urn:microsoft.com/office/officeart/2005/8/layout/vList3"/>
    <dgm:cxn modelId="{729CD1DB-0AF6-6442-BFE8-214261BED628}" type="presParOf" srcId="{356B1EF5-EFEE-4F7D-B915-C784AA57F7B4}" destId="{3ED856F8-F090-EE46-8924-8A238D0B082D}" srcOrd="9" destOrd="0" presId="urn:microsoft.com/office/officeart/2005/8/layout/vList3"/>
    <dgm:cxn modelId="{0BAC4429-F51F-6844-8716-1D8B92D8ADE6}" type="presParOf" srcId="{356B1EF5-EFEE-4F7D-B915-C784AA57F7B4}" destId="{C2927AF4-103C-C14C-A8A1-D3464DD3B4CA}" srcOrd="10" destOrd="0" presId="urn:microsoft.com/office/officeart/2005/8/layout/vList3"/>
    <dgm:cxn modelId="{28CE3A65-6CE1-514F-9293-127A55AF54BC}" type="presParOf" srcId="{C2927AF4-103C-C14C-A8A1-D3464DD3B4CA}" destId="{C8BCD303-AE2C-CB48-93AD-868B96A8B33B}" srcOrd="0" destOrd="0" presId="urn:microsoft.com/office/officeart/2005/8/layout/vList3"/>
    <dgm:cxn modelId="{AD9D549C-8D7F-9641-9C41-7233B2888618}" type="presParOf" srcId="{C2927AF4-103C-C14C-A8A1-D3464DD3B4CA}" destId="{A5469EE5-1076-3A41-9FFF-BB736BF3A6E3}" srcOrd="1" destOrd="0" presId="urn:microsoft.com/office/officeart/2005/8/layout/vList3"/>
    <dgm:cxn modelId="{9A8AAE7B-B25D-1043-9925-9CC75721ED4F}" type="presParOf" srcId="{356B1EF5-EFEE-4F7D-B915-C784AA57F7B4}" destId="{692F694F-3B89-4A4B-AAD1-7C7200A11676}" srcOrd="11" destOrd="0" presId="urn:microsoft.com/office/officeart/2005/8/layout/vList3"/>
    <dgm:cxn modelId="{786EB446-A028-A349-9139-7E2A123FC7FD}" type="presParOf" srcId="{356B1EF5-EFEE-4F7D-B915-C784AA57F7B4}" destId="{287AA465-A932-9141-B4FC-4AC5F63EFF3E}" srcOrd="12" destOrd="0" presId="urn:microsoft.com/office/officeart/2005/8/layout/vList3"/>
    <dgm:cxn modelId="{20F4A92D-7ACA-BD49-BFC4-F6D339799DD2}" type="presParOf" srcId="{287AA465-A932-9141-B4FC-4AC5F63EFF3E}" destId="{B9003539-0711-A040-AA32-8706C98F2A3F}" srcOrd="0" destOrd="0" presId="urn:microsoft.com/office/officeart/2005/8/layout/vList3"/>
    <dgm:cxn modelId="{63556B9D-99FC-BC4F-BC24-3D78B5E2AE10}" type="presParOf" srcId="{287AA465-A932-9141-B4FC-4AC5F63EFF3E}" destId="{25273E64-9BDA-2D4F-8A18-D52AC2EE4D1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dgm:spPr/>
      <dgm:t>
        <a:bodyPr/>
        <a:lstStyle/>
        <a:p>
          <a:pPr algn="l"/>
          <a:r>
            <a:rPr lang="zh-CN" altLang="en-US" dirty="0" smtClean="0">
              <a:solidFill>
                <a:schemeClr val="bg1"/>
              </a:solidFill>
            </a:rPr>
            <a:t>文件的概念</a:t>
          </a:r>
          <a:endParaRPr lang="zh-CN" altLang="en-US" dirty="0">
            <a:solidFill>
              <a:schemeClr val="bg1"/>
            </a:solidFill>
          </a:endParaRPr>
        </a:p>
      </dgm:t>
    </dgm:pt>
    <dgm:pt modelId="{5416CC1C-2EE5-476B-9F1F-6CAD93ABF8DC}" type="parTrans" cxnId="{EA16AE16-9ED4-43F4-B072-EC545A2C25CC}">
      <dgm:prSet/>
      <dgm:spPr/>
      <dgm:t>
        <a:bodyPr/>
        <a:lstStyle/>
        <a:p>
          <a:endParaRPr lang="zh-CN" altLang="en-US"/>
        </a:p>
      </dgm:t>
    </dgm:pt>
    <dgm:pt modelId="{CDF01AD3-2158-4B55-A227-227F0154CE71}" type="sibTrans" cxnId="{EA16AE16-9ED4-43F4-B072-EC545A2C25CC}">
      <dgm:prSet/>
      <dgm:spPr/>
      <dgm:t>
        <a:bodyPr/>
        <a:lstStyle/>
        <a:p>
          <a:endParaRPr lang="zh-CN" altLang="en-US"/>
        </a:p>
      </dgm:t>
    </dgm:pt>
    <dgm:pt modelId="{BD787650-62DE-4404-9F85-0E10CE061CCA}">
      <dgm:prSet phldrT="[文本]"/>
      <dgm:spPr/>
      <dgm:t>
        <a:bodyPr/>
        <a:lstStyle/>
        <a:p>
          <a:pPr algn="l"/>
          <a:r>
            <a:rPr lang="zh-CN" altLang="en-US" dirty="0" smtClean="0">
              <a:solidFill>
                <a:schemeClr val="bg1">
                  <a:lumMod val="50000"/>
                </a:schemeClr>
              </a:solidFill>
            </a:rPr>
            <a:t>文件的命名</a:t>
          </a:r>
          <a:endParaRPr lang="zh-CN" altLang="en-US" dirty="0">
            <a:solidFill>
              <a:schemeClr val="bg1">
                <a:lumMod val="50000"/>
              </a:schemeClr>
            </a:solidFill>
          </a:endParaRPr>
        </a:p>
      </dgm:t>
    </dgm:pt>
    <dgm:pt modelId="{CED9FA54-18B9-441A-86D4-2FB692E0A366}" type="parTrans" cxnId="{F74F9AD6-008D-4B97-A0CB-261ABCC2AF34}">
      <dgm:prSet/>
      <dgm:spPr/>
      <dgm:t>
        <a:bodyPr/>
        <a:lstStyle/>
        <a:p>
          <a:endParaRPr lang="zh-CN" altLang="en-US"/>
        </a:p>
      </dgm:t>
    </dgm:pt>
    <dgm:pt modelId="{935C2539-BAC6-4B3B-9EF0-7CCE87CBFC92}" type="sibTrans" cxnId="{F74F9AD6-008D-4B97-A0CB-261ABCC2AF34}">
      <dgm:prSet/>
      <dgm:spPr/>
      <dgm:t>
        <a:bodyPr/>
        <a:lstStyle/>
        <a:p>
          <a:endParaRPr lang="zh-CN" altLang="en-US"/>
        </a:p>
      </dgm:t>
    </dgm:pt>
    <dgm:pt modelId="{05D64ECC-DFB8-264D-A356-D1ECC6C34596}">
      <dgm:prSet phldrT="[文本]"/>
      <dgm:spPr/>
      <dgm:t>
        <a:bodyPr/>
        <a:lstStyle/>
        <a:p>
          <a:pPr algn="l"/>
          <a:r>
            <a:rPr lang="zh-CN" altLang="en-US" dirty="0" smtClean="0">
              <a:solidFill>
                <a:schemeClr val="bg1">
                  <a:lumMod val="50000"/>
                </a:schemeClr>
              </a:solidFill>
            </a:rPr>
            <a:t>文件的类型</a:t>
          </a:r>
          <a:endParaRPr lang="zh-CN" altLang="en-US" dirty="0">
            <a:solidFill>
              <a:schemeClr val="bg1">
                <a:lumMod val="50000"/>
              </a:schemeClr>
            </a:solidFill>
          </a:endParaRPr>
        </a:p>
      </dgm:t>
    </dgm:pt>
    <dgm:pt modelId="{4A769826-282C-E542-BD90-38BF209B6E42}" type="parTrans" cxnId="{55591911-2E96-2141-A3A3-8A2CD5D39DD6}">
      <dgm:prSet/>
      <dgm:spPr/>
      <dgm:t>
        <a:bodyPr/>
        <a:lstStyle/>
        <a:p>
          <a:endParaRPr lang="en-US"/>
        </a:p>
      </dgm:t>
    </dgm:pt>
    <dgm:pt modelId="{693754C7-6A58-F84F-95BD-0DD51077B8F6}" type="sibTrans" cxnId="{55591911-2E96-2141-A3A3-8A2CD5D39DD6}">
      <dgm:prSet/>
      <dgm:spPr/>
      <dgm:t>
        <a:bodyPr/>
        <a:lstStyle/>
        <a:p>
          <a:endParaRPr lang="en-US"/>
        </a:p>
      </dgm:t>
    </dgm:pt>
    <dgm:pt modelId="{390E33A6-46F2-A14D-B7A5-A74E0C6B373C}">
      <dgm:prSet phldrT="[文本]"/>
      <dgm:spPr/>
      <dgm:t>
        <a:bodyPr/>
        <a:lstStyle/>
        <a:p>
          <a:pPr algn="l"/>
          <a:r>
            <a:rPr lang="zh-CN" altLang="en-US" dirty="0" smtClean="0">
              <a:solidFill>
                <a:schemeClr val="bg1">
                  <a:lumMod val="50000"/>
                </a:schemeClr>
              </a:solidFill>
            </a:rPr>
            <a:t>文件的属性</a:t>
          </a:r>
          <a:endParaRPr lang="zh-CN" altLang="en-US" dirty="0">
            <a:solidFill>
              <a:schemeClr val="bg1">
                <a:lumMod val="50000"/>
              </a:schemeClr>
            </a:solidFill>
          </a:endParaRPr>
        </a:p>
      </dgm:t>
    </dgm:pt>
    <dgm:pt modelId="{59748488-533D-EF49-97EB-F7C7E63733BC}" type="parTrans" cxnId="{BDF46344-50E3-8B41-98E3-69934713CCED}">
      <dgm:prSet/>
      <dgm:spPr/>
      <dgm:t>
        <a:bodyPr/>
        <a:lstStyle/>
        <a:p>
          <a:endParaRPr lang="en-US"/>
        </a:p>
      </dgm:t>
    </dgm:pt>
    <dgm:pt modelId="{7BDDDD99-E7BE-BE4C-9CB1-A57B3BDD215E}" type="sibTrans" cxnId="{BDF46344-50E3-8B41-98E3-69934713CCED}">
      <dgm:prSet/>
      <dgm:spPr/>
      <dgm:t>
        <a:bodyPr/>
        <a:lstStyle/>
        <a:p>
          <a:endParaRPr lang="en-US"/>
        </a:p>
      </dgm:t>
    </dgm:pt>
    <dgm:pt modelId="{C4D5D1EC-FAD3-EA47-9CE0-3C5569C97171}">
      <dgm:prSet phldrT="[文本]"/>
      <dgm:spPr/>
      <dgm:t>
        <a:bodyPr/>
        <a:lstStyle/>
        <a:p>
          <a:pPr algn="l"/>
          <a:r>
            <a:rPr lang="zh-CN" altLang="en-US" dirty="0" smtClean="0">
              <a:solidFill>
                <a:schemeClr val="bg1">
                  <a:lumMod val="50000"/>
                </a:schemeClr>
              </a:solidFill>
            </a:rPr>
            <a:t>文件的存取方法</a:t>
          </a:r>
          <a:endParaRPr lang="zh-CN" altLang="en-US" dirty="0">
            <a:solidFill>
              <a:schemeClr val="bg1">
                <a:lumMod val="50000"/>
              </a:schemeClr>
            </a:solidFill>
          </a:endParaRPr>
        </a:p>
      </dgm:t>
    </dgm:pt>
    <dgm:pt modelId="{45ECFE67-6CF4-F44D-90D0-EC48DF9729A8}" type="parTrans" cxnId="{EB078346-F7EF-7046-8FB4-365A3B23E69E}">
      <dgm:prSet/>
      <dgm:spPr/>
      <dgm:t>
        <a:bodyPr/>
        <a:lstStyle/>
        <a:p>
          <a:endParaRPr lang="en-US"/>
        </a:p>
      </dgm:t>
    </dgm:pt>
    <dgm:pt modelId="{ABB66130-283D-D64C-B574-1F6B7EAEC8D6}" type="sibTrans" cxnId="{EB078346-F7EF-7046-8FB4-365A3B23E69E}">
      <dgm:prSet/>
      <dgm:spPr/>
      <dgm:t>
        <a:bodyPr/>
        <a:lstStyle/>
        <a:p>
          <a:endParaRPr lang="en-US"/>
        </a:p>
      </dgm:t>
    </dgm:pt>
    <dgm:pt modelId="{FB31BEF6-8E00-134D-928C-E4AA5B98E306}">
      <dgm:prSet phldrT="[文本]"/>
      <dgm:spPr/>
      <dgm:t>
        <a:bodyPr/>
        <a:lstStyle/>
        <a:p>
          <a:pPr algn="l"/>
          <a:r>
            <a:rPr lang="zh-CN" altLang="en-US" dirty="0" smtClean="0">
              <a:solidFill>
                <a:schemeClr val="bg1">
                  <a:lumMod val="50000"/>
                </a:schemeClr>
              </a:solidFill>
            </a:rPr>
            <a:t>文件的使用</a:t>
          </a:r>
          <a:endParaRPr lang="zh-CN" altLang="en-US" dirty="0">
            <a:solidFill>
              <a:schemeClr val="bg1">
                <a:lumMod val="50000"/>
              </a:schemeClr>
            </a:solidFill>
          </a:endParaRPr>
        </a:p>
      </dgm:t>
    </dgm:pt>
    <dgm:pt modelId="{E0448DEB-E5E8-8D4D-9AC7-ACF9728532D8}" type="parTrans" cxnId="{D904801F-7472-6D4B-B0BC-FDDC67DFC6E5}">
      <dgm:prSet/>
      <dgm:spPr/>
      <dgm:t>
        <a:bodyPr/>
        <a:lstStyle/>
        <a:p>
          <a:endParaRPr lang="en-US"/>
        </a:p>
      </dgm:t>
    </dgm:pt>
    <dgm:pt modelId="{94EE996A-36CD-AE42-BAEE-CE981866A9B7}" type="sibTrans" cxnId="{D904801F-7472-6D4B-B0BC-FDDC67DFC6E5}">
      <dgm:prSet/>
      <dgm:spPr/>
      <dgm:t>
        <a:bodyPr/>
        <a:lstStyle/>
        <a:p>
          <a:endParaRPr lang="en-US"/>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6"/>
      <dgm:spPr/>
    </dgm:pt>
    <dgm:pt modelId="{36136117-6010-4345-8600-F50BE49EB790}" type="pres">
      <dgm:prSet presAssocID="{C506AAFE-29B0-42F0-8C1B-394F58EF3855}" presName="txShp" presStyleLbl="node1" presStyleIdx="0" presStyleCnt="6">
        <dgm:presLayoutVars>
          <dgm:bulletEnabled val="1"/>
        </dgm:presLayoutVars>
      </dgm:prSet>
      <dgm:spPr/>
      <dgm:t>
        <a:bodyPr/>
        <a:lstStyle/>
        <a:p>
          <a:endParaRPr lang="zh-CN" altLang="en-US"/>
        </a:p>
      </dgm:t>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6"/>
      <dgm:spPr/>
    </dgm:pt>
    <dgm:pt modelId="{9BFBADD7-ED1F-4BE5-B118-09FE25676435}" type="pres">
      <dgm:prSet presAssocID="{BD787650-62DE-4404-9F85-0E10CE061CCA}" presName="txShp" presStyleLbl="node1" presStyleIdx="1" presStyleCnt="6">
        <dgm:presLayoutVars>
          <dgm:bulletEnabled val="1"/>
        </dgm:presLayoutVars>
      </dgm:prSet>
      <dgm:spPr/>
      <dgm:t>
        <a:bodyPr/>
        <a:lstStyle/>
        <a:p>
          <a:endParaRPr lang="zh-CN" altLang="en-US"/>
        </a:p>
      </dgm:t>
    </dgm:pt>
    <dgm:pt modelId="{82624119-6A4C-43BE-A6BA-DF3719620E44}" type="pres">
      <dgm:prSet presAssocID="{935C2539-BAC6-4B3B-9EF0-7CCE87CBFC92}" presName="spacing" presStyleCnt="0"/>
      <dgm:spPr/>
    </dgm:pt>
    <dgm:pt modelId="{91418652-0B1B-8649-B774-4BD99EA9544E}" type="pres">
      <dgm:prSet presAssocID="{05D64ECC-DFB8-264D-A356-D1ECC6C34596}" presName="composite" presStyleCnt="0"/>
      <dgm:spPr/>
    </dgm:pt>
    <dgm:pt modelId="{B0142B6C-7D03-E145-A1F4-CA3673A48D77}" type="pres">
      <dgm:prSet presAssocID="{05D64ECC-DFB8-264D-A356-D1ECC6C34596}" presName="imgShp" presStyleLbl="fgImgPlace1" presStyleIdx="2" presStyleCnt="6"/>
      <dgm:spPr/>
    </dgm:pt>
    <dgm:pt modelId="{6223AF1A-AFD8-BA44-A450-89648840E514}" type="pres">
      <dgm:prSet presAssocID="{05D64ECC-DFB8-264D-A356-D1ECC6C34596}" presName="txShp" presStyleLbl="node1" presStyleIdx="2" presStyleCnt="6">
        <dgm:presLayoutVars>
          <dgm:bulletEnabled val="1"/>
        </dgm:presLayoutVars>
      </dgm:prSet>
      <dgm:spPr/>
      <dgm:t>
        <a:bodyPr/>
        <a:lstStyle/>
        <a:p>
          <a:endParaRPr lang="en-US"/>
        </a:p>
      </dgm:t>
    </dgm:pt>
    <dgm:pt modelId="{AB66C2EE-A23F-D748-A804-C6E9C6990814}" type="pres">
      <dgm:prSet presAssocID="{693754C7-6A58-F84F-95BD-0DD51077B8F6}" presName="spacing" presStyleCnt="0"/>
      <dgm:spPr/>
    </dgm:pt>
    <dgm:pt modelId="{326EAD35-AC4E-4A4C-97A4-7D458753B25F}" type="pres">
      <dgm:prSet presAssocID="{390E33A6-46F2-A14D-B7A5-A74E0C6B373C}" presName="composite" presStyleCnt="0"/>
      <dgm:spPr/>
    </dgm:pt>
    <dgm:pt modelId="{8BA3A343-F030-AC4A-8A71-41678D5227C1}" type="pres">
      <dgm:prSet presAssocID="{390E33A6-46F2-A14D-B7A5-A74E0C6B373C}" presName="imgShp" presStyleLbl="fgImgPlace1" presStyleIdx="3" presStyleCnt="6"/>
      <dgm:spPr/>
    </dgm:pt>
    <dgm:pt modelId="{D70EDACC-CC14-DF44-A3EA-4F09E2F0456C}" type="pres">
      <dgm:prSet presAssocID="{390E33A6-46F2-A14D-B7A5-A74E0C6B373C}" presName="txShp" presStyleLbl="node1" presStyleIdx="3" presStyleCnt="6">
        <dgm:presLayoutVars>
          <dgm:bulletEnabled val="1"/>
        </dgm:presLayoutVars>
      </dgm:prSet>
      <dgm:spPr/>
      <dgm:t>
        <a:bodyPr/>
        <a:lstStyle/>
        <a:p>
          <a:endParaRPr lang="en-US"/>
        </a:p>
      </dgm:t>
    </dgm:pt>
    <dgm:pt modelId="{016D977B-8B52-D549-AB83-9CA3BF23A3F5}" type="pres">
      <dgm:prSet presAssocID="{7BDDDD99-E7BE-BE4C-9CB1-A57B3BDD215E}" presName="spacing" presStyleCnt="0"/>
      <dgm:spPr/>
    </dgm:pt>
    <dgm:pt modelId="{F2DABCE8-22E2-514E-AFE4-962B7AF8A2E7}" type="pres">
      <dgm:prSet presAssocID="{C4D5D1EC-FAD3-EA47-9CE0-3C5569C97171}" presName="composite" presStyleCnt="0"/>
      <dgm:spPr/>
    </dgm:pt>
    <dgm:pt modelId="{009A5B02-E8D8-C449-A410-6EA962C6AB20}" type="pres">
      <dgm:prSet presAssocID="{C4D5D1EC-FAD3-EA47-9CE0-3C5569C97171}" presName="imgShp" presStyleLbl="fgImgPlace1" presStyleIdx="4" presStyleCnt="6"/>
      <dgm:spPr/>
    </dgm:pt>
    <dgm:pt modelId="{FEEE7FCF-C294-B845-8C84-8EB5477DBE13}" type="pres">
      <dgm:prSet presAssocID="{C4D5D1EC-FAD3-EA47-9CE0-3C5569C97171}" presName="txShp" presStyleLbl="node1" presStyleIdx="4" presStyleCnt="6">
        <dgm:presLayoutVars>
          <dgm:bulletEnabled val="1"/>
        </dgm:presLayoutVars>
      </dgm:prSet>
      <dgm:spPr/>
      <dgm:t>
        <a:bodyPr/>
        <a:lstStyle/>
        <a:p>
          <a:endParaRPr lang="en-US"/>
        </a:p>
      </dgm:t>
    </dgm:pt>
    <dgm:pt modelId="{08B7D95B-4380-CB45-BF21-1BFEBE9E8B6A}" type="pres">
      <dgm:prSet presAssocID="{ABB66130-283D-D64C-B574-1F6B7EAEC8D6}" presName="spacing" presStyleCnt="0"/>
      <dgm:spPr/>
    </dgm:pt>
    <dgm:pt modelId="{4ECE6627-7455-4D47-A503-C9A4F9144B9C}" type="pres">
      <dgm:prSet presAssocID="{FB31BEF6-8E00-134D-928C-E4AA5B98E306}" presName="composite" presStyleCnt="0"/>
      <dgm:spPr/>
    </dgm:pt>
    <dgm:pt modelId="{5DA56CFF-017C-C545-A438-10C89C5C23FD}" type="pres">
      <dgm:prSet presAssocID="{FB31BEF6-8E00-134D-928C-E4AA5B98E306}" presName="imgShp" presStyleLbl="fgImgPlace1" presStyleIdx="5" presStyleCnt="6"/>
      <dgm:spPr/>
    </dgm:pt>
    <dgm:pt modelId="{AE65B1D9-244E-E84D-9FA9-B5B60B7647DA}" type="pres">
      <dgm:prSet presAssocID="{FB31BEF6-8E00-134D-928C-E4AA5B98E306}" presName="txShp" presStyleLbl="node1" presStyleIdx="5" presStyleCnt="6">
        <dgm:presLayoutVars>
          <dgm:bulletEnabled val="1"/>
        </dgm:presLayoutVars>
      </dgm:prSet>
      <dgm:spPr/>
      <dgm:t>
        <a:bodyPr/>
        <a:lstStyle/>
        <a:p>
          <a:endParaRPr lang="en-US"/>
        </a:p>
      </dgm:t>
    </dgm:pt>
  </dgm:ptLst>
  <dgm:cxnLst>
    <dgm:cxn modelId="{1A7F1022-B984-CA40-A4C7-22B5FB6CF7D4}" type="presOf" srcId="{C4D5D1EC-FAD3-EA47-9CE0-3C5569C97171}" destId="{FEEE7FCF-C294-B845-8C84-8EB5477DBE13}" srcOrd="0" destOrd="0" presId="urn:microsoft.com/office/officeart/2005/8/layout/vList3"/>
    <dgm:cxn modelId="{8D685E56-923E-6840-B621-881E5553A2D3}" type="presOf" srcId="{BD787650-62DE-4404-9F85-0E10CE061CCA}" destId="{9BFBADD7-ED1F-4BE5-B118-09FE25676435}" srcOrd="0" destOrd="0" presId="urn:microsoft.com/office/officeart/2005/8/layout/vList3"/>
    <dgm:cxn modelId="{F74F9AD6-008D-4B97-A0CB-261ABCC2AF34}" srcId="{CA13F789-625B-41DB-8105-BC8383EF067E}" destId="{BD787650-62DE-4404-9F85-0E10CE061CCA}" srcOrd="1" destOrd="0" parTransId="{CED9FA54-18B9-441A-86D4-2FB692E0A366}" sibTransId="{935C2539-BAC6-4B3B-9EF0-7CCE87CBFC92}"/>
    <dgm:cxn modelId="{0556DBBF-6EB1-8C43-BB51-C3339876C46D}" type="presOf" srcId="{FB31BEF6-8E00-134D-928C-E4AA5B98E306}" destId="{AE65B1D9-244E-E84D-9FA9-B5B60B7647DA}" srcOrd="0" destOrd="0" presId="urn:microsoft.com/office/officeart/2005/8/layout/vList3"/>
    <dgm:cxn modelId="{EB078346-F7EF-7046-8FB4-365A3B23E69E}" srcId="{CA13F789-625B-41DB-8105-BC8383EF067E}" destId="{C4D5D1EC-FAD3-EA47-9CE0-3C5569C97171}" srcOrd="4" destOrd="0" parTransId="{45ECFE67-6CF4-F44D-90D0-EC48DF9729A8}" sibTransId="{ABB66130-283D-D64C-B574-1F6B7EAEC8D6}"/>
    <dgm:cxn modelId="{BDF46344-50E3-8B41-98E3-69934713CCED}" srcId="{CA13F789-625B-41DB-8105-BC8383EF067E}" destId="{390E33A6-46F2-A14D-B7A5-A74E0C6B373C}" srcOrd="3" destOrd="0" parTransId="{59748488-533D-EF49-97EB-F7C7E63733BC}" sibTransId="{7BDDDD99-E7BE-BE4C-9CB1-A57B3BDD215E}"/>
    <dgm:cxn modelId="{557C7B71-C6AC-164A-B165-6B73B7536726}" type="presOf" srcId="{390E33A6-46F2-A14D-B7A5-A74E0C6B373C}" destId="{D70EDACC-CC14-DF44-A3EA-4F09E2F0456C}" srcOrd="0" destOrd="0" presId="urn:microsoft.com/office/officeart/2005/8/layout/vList3"/>
    <dgm:cxn modelId="{55591911-2E96-2141-A3A3-8A2CD5D39DD6}" srcId="{CA13F789-625B-41DB-8105-BC8383EF067E}" destId="{05D64ECC-DFB8-264D-A356-D1ECC6C34596}" srcOrd="2" destOrd="0" parTransId="{4A769826-282C-E542-BD90-38BF209B6E42}" sibTransId="{693754C7-6A58-F84F-95BD-0DD51077B8F6}"/>
    <dgm:cxn modelId="{2D6B9024-A777-644F-9FC4-CB645801DD0F}" type="presOf" srcId="{CA13F789-625B-41DB-8105-BC8383EF067E}" destId="{356B1EF5-EFEE-4F7D-B915-C784AA57F7B4}" srcOrd="0" destOrd="0" presId="urn:microsoft.com/office/officeart/2005/8/layout/vList3"/>
    <dgm:cxn modelId="{D904801F-7472-6D4B-B0BC-FDDC67DFC6E5}" srcId="{CA13F789-625B-41DB-8105-BC8383EF067E}" destId="{FB31BEF6-8E00-134D-928C-E4AA5B98E306}" srcOrd="5" destOrd="0" parTransId="{E0448DEB-E5E8-8D4D-9AC7-ACF9728532D8}" sibTransId="{94EE996A-36CD-AE42-BAEE-CE981866A9B7}"/>
    <dgm:cxn modelId="{27F3F986-1552-2942-95D9-500060997A21}" type="presOf" srcId="{C506AAFE-29B0-42F0-8C1B-394F58EF3855}" destId="{36136117-6010-4345-8600-F50BE49EB790}" srcOrd="0" destOrd="0" presId="urn:microsoft.com/office/officeart/2005/8/layout/vList3"/>
    <dgm:cxn modelId="{7A5A8B73-0AEC-AA45-87B2-EC19D1BA89D5}" type="presOf" srcId="{05D64ECC-DFB8-264D-A356-D1ECC6C34596}" destId="{6223AF1A-AFD8-BA44-A450-89648840E514}" srcOrd="0" destOrd="0" presId="urn:microsoft.com/office/officeart/2005/8/layout/vList3"/>
    <dgm:cxn modelId="{EA16AE16-9ED4-43F4-B072-EC545A2C25CC}" srcId="{CA13F789-625B-41DB-8105-BC8383EF067E}" destId="{C506AAFE-29B0-42F0-8C1B-394F58EF3855}" srcOrd="0" destOrd="0" parTransId="{5416CC1C-2EE5-476B-9F1F-6CAD93ABF8DC}" sibTransId="{CDF01AD3-2158-4B55-A227-227F0154CE71}"/>
    <dgm:cxn modelId="{A6A89F77-5A63-654E-8C8C-961AC7C7A7B6}" type="presParOf" srcId="{356B1EF5-EFEE-4F7D-B915-C784AA57F7B4}" destId="{5D83446D-ACA0-41C7-8C88-A14699F95BCD}" srcOrd="0" destOrd="0" presId="urn:microsoft.com/office/officeart/2005/8/layout/vList3"/>
    <dgm:cxn modelId="{0B79B90E-20EB-224C-8D74-327163F31996}" type="presParOf" srcId="{5D83446D-ACA0-41C7-8C88-A14699F95BCD}" destId="{35EFA3EB-4238-4E17-91FA-C992C6D844E0}" srcOrd="0" destOrd="0" presId="urn:microsoft.com/office/officeart/2005/8/layout/vList3"/>
    <dgm:cxn modelId="{2E3CF7C1-5164-E64D-BC9A-366B1717C7D6}" type="presParOf" srcId="{5D83446D-ACA0-41C7-8C88-A14699F95BCD}" destId="{36136117-6010-4345-8600-F50BE49EB790}" srcOrd="1" destOrd="0" presId="urn:microsoft.com/office/officeart/2005/8/layout/vList3"/>
    <dgm:cxn modelId="{14585EE3-1EBF-D14D-A604-7CF02893285D}" type="presParOf" srcId="{356B1EF5-EFEE-4F7D-B915-C784AA57F7B4}" destId="{C8749EFE-D5AD-4C08-9A84-F55F770B5E2F}" srcOrd="1" destOrd="0" presId="urn:microsoft.com/office/officeart/2005/8/layout/vList3"/>
    <dgm:cxn modelId="{C7A4B0CC-720B-9B44-A000-075B68B40631}" type="presParOf" srcId="{356B1EF5-EFEE-4F7D-B915-C784AA57F7B4}" destId="{CAA33146-779A-4956-B452-F23832B39BA9}" srcOrd="2" destOrd="0" presId="urn:microsoft.com/office/officeart/2005/8/layout/vList3"/>
    <dgm:cxn modelId="{F4E5AE67-4AD5-3944-A6A4-A7E2FDC8F781}" type="presParOf" srcId="{CAA33146-779A-4956-B452-F23832B39BA9}" destId="{48002825-B8AB-4DCA-9705-4B3DF45F012E}" srcOrd="0" destOrd="0" presId="urn:microsoft.com/office/officeart/2005/8/layout/vList3"/>
    <dgm:cxn modelId="{6BDBD355-F310-B74C-956F-188443FB62D6}" type="presParOf" srcId="{CAA33146-779A-4956-B452-F23832B39BA9}" destId="{9BFBADD7-ED1F-4BE5-B118-09FE25676435}" srcOrd="1" destOrd="0" presId="urn:microsoft.com/office/officeart/2005/8/layout/vList3"/>
    <dgm:cxn modelId="{09630E88-0463-5447-91F6-5FAF6214035C}" type="presParOf" srcId="{356B1EF5-EFEE-4F7D-B915-C784AA57F7B4}" destId="{82624119-6A4C-43BE-A6BA-DF3719620E44}" srcOrd="3" destOrd="0" presId="urn:microsoft.com/office/officeart/2005/8/layout/vList3"/>
    <dgm:cxn modelId="{C12A706E-A93E-2B46-90F6-E0F40B2BAD31}" type="presParOf" srcId="{356B1EF5-EFEE-4F7D-B915-C784AA57F7B4}" destId="{91418652-0B1B-8649-B774-4BD99EA9544E}" srcOrd="4" destOrd="0" presId="urn:microsoft.com/office/officeart/2005/8/layout/vList3"/>
    <dgm:cxn modelId="{5EF94672-3118-1F4B-B9FF-7E944B8773BA}" type="presParOf" srcId="{91418652-0B1B-8649-B774-4BD99EA9544E}" destId="{B0142B6C-7D03-E145-A1F4-CA3673A48D77}" srcOrd="0" destOrd="0" presId="urn:microsoft.com/office/officeart/2005/8/layout/vList3"/>
    <dgm:cxn modelId="{D8C7BD88-0E65-7A4C-A174-4C3A06108EB2}" type="presParOf" srcId="{91418652-0B1B-8649-B774-4BD99EA9544E}" destId="{6223AF1A-AFD8-BA44-A450-89648840E514}" srcOrd="1" destOrd="0" presId="urn:microsoft.com/office/officeart/2005/8/layout/vList3"/>
    <dgm:cxn modelId="{BAC1F224-6E66-C544-B125-5E7645CB8DC0}" type="presParOf" srcId="{356B1EF5-EFEE-4F7D-B915-C784AA57F7B4}" destId="{AB66C2EE-A23F-D748-A804-C6E9C6990814}" srcOrd="5" destOrd="0" presId="urn:microsoft.com/office/officeart/2005/8/layout/vList3"/>
    <dgm:cxn modelId="{A7ABB44C-FC1E-BD4D-8390-CF0DD303B9BB}" type="presParOf" srcId="{356B1EF5-EFEE-4F7D-B915-C784AA57F7B4}" destId="{326EAD35-AC4E-4A4C-97A4-7D458753B25F}" srcOrd="6" destOrd="0" presId="urn:microsoft.com/office/officeart/2005/8/layout/vList3"/>
    <dgm:cxn modelId="{5F2238C2-0B50-9A49-8B39-F8EEB9E7FDCA}" type="presParOf" srcId="{326EAD35-AC4E-4A4C-97A4-7D458753B25F}" destId="{8BA3A343-F030-AC4A-8A71-41678D5227C1}" srcOrd="0" destOrd="0" presId="urn:microsoft.com/office/officeart/2005/8/layout/vList3"/>
    <dgm:cxn modelId="{E1B12827-7016-AB47-977F-F5E6B47D8626}" type="presParOf" srcId="{326EAD35-AC4E-4A4C-97A4-7D458753B25F}" destId="{D70EDACC-CC14-DF44-A3EA-4F09E2F0456C}" srcOrd="1" destOrd="0" presId="urn:microsoft.com/office/officeart/2005/8/layout/vList3"/>
    <dgm:cxn modelId="{0C4C7934-2F0C-514A-819A-3DB69D3C2344}" type="presParOf" srcId="{356B1EF5-EFEE-4F7D-B915-C784AA57F7B4}" destId="{016D977B-8B52-D549-AB83-9CA3BF23A3F5}" srcOrd="7" destOrd="0" presId="urn:microsoft.com/office/officeart/2005/8/layout/vList3"/>
    <dgm:cxn modelId="{78D67A31-05D6-114F-9474-3C412A843EFA}" type="presParOf" srcId="{356B1EF5-EFEE-4F7D-B915-C784AA57F7B4}" destId="{F2DABCE8-22E2-514E-AFE4-962B7AF8A2E7}" srcOrd="8" destOrd="0" presId="urn:microsoft.com/office/officeart/2005/8/layout/vList3"/>
    <dgm:cxn modelId="{04C1C7A7-28E3-1042-8A08-94D50E7CB90D}" type="presParOf" srcId="{F2DABCE8-22E2-514E-AFE4-962B7AF8A2E7}" destId="{009A5B02-E8D8-C449-A410-6EA962C6AB20}" srcOrd="0" destOrd="0" presId="urn:microsoft.com/office/officeart/2005/8/layout/vList3"/>
    <dgm:cxn modelId="{4D23898F-0743-BE46-BD2D-E239910E64A3}" type="presParOf" srcId="{F2DABCE8-22E2-514E-AFE4-962B7AF8A2E7}" destId="{FEEE7FCF-C294-B845-8C84-8EB5477DBE13}" srcOrd="1" destOrd="0" presId="urn:microsoft.com/office/officeart/2005/8/layout/vList3"/>
    <dgm:cxn modelId="{1811393B-5124-8F42-B553-2AAC4FFAA3D3}" type="presParOf" srcId="{356B1EF5-EFEE-4F7D-B915-C784AA57F7B4}" destId="{08B7D95B-4380-CB45-BF21-1BFEBE9E8B6A}" srcOrd="9" destOrd="0" presId="urn:microsoft.com/office/officeart/2005/8/layout/vList3"/>
    <dgm:cxn modelId="{D6DC4773-622F-4E49-808F-2AD0E896986D}" type="presParOf" srcId="{356B1EF5-EFEE-4F7D-B915-C784AA57F7B4}" destId="{4ECE6627-7455-4D47-A503-C9A4F9144B9C}" srcOrd="10" destOrd="0" presId="urn:microsoft.com/office/officeart/2005/8/layout/vList3"/>
    <dgm:cxn modelId="{25B268E2-AE99-3447-97B6-BA6DAFA35FB2}" type="presParOf" srcId="{4ECE6627-7455-4D47-A503-C9A4F9144B9C}" destId="{5DA56CFF-017C-C545-A438-10C89C5C23FD}" srcOrd="0" destOrd="0" presId="urn:microsoft.com/office/officeart/2005/8/layout/vList3"/>
    <dgm:cxn modelId="{45E93EC4-5A9D-E147-9D7D-94A784B1EBEF}" type="presParOf" srcId="{4ECE6627-7455-4D47-A503-C9A4F9144B9C}" destId="{AE65B1D9-244E-E84D-9FA9-B5B60B7647D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dgm:spPr/>
      <dgm:t>
        <a:bodyPr/>
        <a:lstStyle/>
        <a:p>
          <a:pPr algn="l"/>
          <a:r>
            <a:rPr lang="zh-CN" altLang="en-US" dirty="0" smtClean="0">
              <a:solidFill>
                <a:schemeClr val="bg1">
                  <a:lumMod val="50000"/>
                </a:schemeClr>
              </a:solidFill>
            </a:rPr>
            <a:t>文件的概念</a:t>
          </a:r>
          <a:endParaRPr lang="zh-CN" altLang="en-US" dirty="0">
            <a:solidFill>
              <a:schemeClr val="bg1">
                <a:lumMod val="50000"/>
              </a:schemeClr>
            </a:solidFill>
          </a:endParaRPr>
        </a:p>
      </dgm:t>
    </dgm:pt>
    <dgm:pt modelId="{5416CC1C-2EE5-476B-9F1F-6CAD93ABF8DC}" type="parTrans" cxnId="{EA16AE16-9ED4-43F4-B072-EC545A2C25CC}">
      <dgm:prSet/>
      <dgm:spPr/>
      <dgm:t>
        <a:bodyPr/>
        <a:lstStyle/>
        <a:p>
          <a:endParaRPr lang="zh-CN" altLang="en-US"/>
        </a:p>
      </dgm:t>
    </dgm:pt>
    <dgm:pt modelId="{CDF01AD3-2158-4B55-A227-227F0154CE71}" type="sibTrans" cxnId="{EA16AE16-9ED4-43F4-B072-EC545A2C25CC}">
      <dgm:prSet/>
      <dgm:spPr/>
      <dgm:t>
        <a:bodyPr/>
        <a:lstStyle/>
        <a:p>
          <a:endParaRPr lang="zh-CN" altLang="en-US"/>
        </a:p>
      </dgm:t>
    </dgm:pt>
    <dgm:pt modelId="{BD787650-62DE-4404-9F85-0E10CE061CCA}">
      <dgm:prSet phldrT="[文本]"/>
      <dgm:spPr/>
      <dgm:t>
        <a:bodyPr/>
        <a:lstStyle/>
        <a:p>
          <a:pPr algn="l"/>
          <a:r>
            <a:rPr lang="zh-CN" altLang="en-US" dirty="0" smtClean="0">
              <a:solidFill>
                <a:schemeClr val="bg1"/>
              </a:solidFill>
            </a:rPr>
            <a:t>文件的命名</a:t>
          </a:r>
          <a:endParaRPr lang="zh-CN" altLang="en-US" dirty="0">
            <a:solidFill>
              <a:schemeClr val="bg1"/>
            </a:solidFill>
          </a:endParaRPr>
        </a:p>
      </dgm:t>
    </dgm:pt>
    <dgm:pt modelId="{CED9FA54-18B9-441A-86D4-2FB692E0A366}" type="parTrans" cxnId="{F74F9AD6-008D-4B97-A0CB-261ABCC2AF34}">
      <dgm:prSet/>
      <dgm:spPr/>
      <dgm:t>
        <a:bodyPr/>
        <a:lstStyle/>
        <a:p>
          <a:endParaRPr lang="zh-CN" altLang="en-US"/>
        </a:p>
      </dgm:t>
    </dgm:pt>
    <dgm:pt modelId="{935C2539-BAC6-4B3B-9EF0-7CCE87CBFC92}" type="sibTrans" cxnId="{F74F9AD6-008D-4B97-A0CB-261ABCC2AF34}">
      <dgm:prSet/>
      <dgm:spPr/>
      <dgm:t>
        <a:bodyPr/>
        <a:lstStyle/>
        <a:p>
          <a:endParaRPr lang="zh-CN" altLang="en-US"/>
        </a:p>
      </dgm:t>
    </dgm:pt>
    <dgm:pt modelId="{05D64ECC-DFB8-264D-A356-D1ECC6C34596}">
      <dgm:prSet phldrT="[文本]"/>
      <dgm:spPr/>
      <dgm:t>
        <a:bodyPr/>
        <a:lstStyle/>
        <a:p>
          <a:pPr algn="l"/>
          <a:r>
            <a:rPr lang="zh-CN" altLang="en-US" dirty="0" smtClean="0">
              <a:solidFill>
                <a:schemeClr val="bg1">
                  <a:lumMod val="50000"/>
                </a:schemeClr>
              </a:solidFill>
            </a:rPr>
            <a:t>文件的类型</a:t>
          </a:r>
          <a:endParaRPr lang="zh-CN" altLang="en-US" dirty="0">
            <a:solidFill>
              <a:schemeClr val="bg1">
                <a:lumMod val="50000"/>
              </a:schemeClr>
            </a:solidFill>
          </a:endParaRPr>
        </a:p>
      </dgm:t>
    </dgm:pt>
    <dgm:pt modelId="{4A769826-282C-E542-BD90-38BF209B6E42}" type="parTrans" cxnId="{55591911-2E96-2141-A3A3-8A2CD5D39DD6}">
      <dgm:prSet/>
      <dgm:spPr/>
      <dgm:t>
        <a:bodyPr/>
        <a:lstStyle/>
        <a:p>
          <a:endParaRPr lang="en-US"/>
        </a:p>
      </dgm:t>
    </dgm:pt>
    <dgm:pt modelId="{693754C7-6A58-F84F-95BD-0DD51077B8F6}" type="sibTrans" cxnId="{55591911-2E96-2141-A3A3-8A2CD5D39DD6}">
      <dgm:prSet/>
      <dgm:spPr/>
      <dgm:t>
        <a:bodyPr/>
        <a:lstStyle/>
        <a:p>
          <a:endParaRPr lang="en-US"/>
        </a:p>
      </dgm:t>
    </dgm:pt>
    <dgm:pt modelId="{390E33A6-46F2-A14D-B7A5-A74E0C6B373C}">
      <dgm:prSet phldrT="[文本]"/>
      <dgm:spPr/>
      <dgm:t>
        <a:bodyPr/>
        <a:lstStyle/>
        <a:p>
          <a:pPr algn="l"/>
          <a:r>
            <a:rPr lang="zh-CN" altLang="en-US" dirty="0" smtClean="0">
              <a:solidFill>
                <a:schemeClr val="bg1">
                  <a:lumMod val="50000"/>
                </a:schemeClr>
              </a:solidFill>
            </a:rPr>
            <a:t>文件的属性</a:t>
          </a:r>
          <a:endParaRPr lang="zh-CN" altLang="en-US" dirty="0">
            <a:solidFill>
              <a:schemeClr val="bg1">
                <a:lumMod val="50000"/>
              </a:schemeClr>
            </a:solidFill>
          </a:endParaRPr>
        </a:p>
      </dgm:t>
    </dgm:pt>
    <dgm:pt modelId="{59748488-533D-EF49-97EB-F7C7E63733BC}" type="parTrans" cxnId="{BDF46344-50E3-8B41-98E3-69934713CCED}">
      <dgm:prSet/>
      <dgm:spPr/>
      <dgm:t>
        <a:bodyPr/>
        <a:lstStyle/>
        <a:p>
          <a:endParaRPr lang="en-US"/>
        </a:p>
      </dgm:t>
    </dgm:pt>
    <dgm:pt modelId="{7BDDDD99-E7BE-BE4C-9CB1-A57B3BDD215E}" type="sibTrans" cxnId="{BDF46344-50E3-8B41-98E3-69934713CCED}">
      <dgm:prSet/>
      <dgm:spPr/>
      <dgm:t>
        <a:bodyPr/>
        <a:lstStyle/>
        <a:p>
          <a:endParaRPr lang="en-US"/>
        </a:p>
      </dgm:t>
    </dgm:pt>
    <dgm:pt modelId="{C4D5D1EC-FAD3-EA47-9CE0-3C5569C97171}">
      <dgm:prSet phldrT="[文本]"/>
      <dgm:spPr/>
      <dgm:t>
        <a:bodyPr/>
        <a:lstStyle/>
        <a:p>
          <a:pPr algn="l"/>
          <a:r>
            <a:rPr lang="zh-CN" altLang="en-US" dirty="0" smtClean="0">
              <a:solidFill>
                <a:schemeClr val="bg1">
                  <a:lumMod val="50000"/>
                </a:schemeClr>
              </a:solidFill>
            </a:rPr>
            <a:t>文件的存取方法</a:t>
          </a:r>
          <a:endParaRPr lang="zh-CN" altLang="en-US" dirty="0">
            <a:solidFill>
              <a:schemeClr val="bg1">
                <a:lumMod val="50000"/>
              </a:schemeClr>
            </a:solidFill>
          </a:endParaRPr>
        </a:p>
      </dgm:t>
    </dgm:pt>
    <dgm:pt modelId="{45ECFE67-6CF4-F44D-90D0-EC48DF9729A8}" type="parTrans" cxnId="{EB078346-F7EF-7046-8FB4-365A3B23E69E}">
      <dgm:prSet/>
      <dgm:spPr/>
      <dgm:t>
        <a:bodyPr/>
        <a:lstStyle/>
        <a:p>
          <a:endParaRPr lang="en-US"/>
        </a:p>
      </dgm:t>
    </dgm:pt>
    <dgm:pt modelId="{ABB66130-283D-D64C-B574-1F6B7EAEC8D6}" type="sibTrans" cxnId="{EB078346-F7EF-7046-8FB4-365A3B23E69E}">
      <dgm:prSet/>
      <dgm:spPr/>
      <dgm:t>
        <a:bodyPr/>
        <a:lstStyle/>
        <a:p>
          <a:endParaRPr lang="en-US"/>
        </a:p>
      </dgm:t>
    </dgm:pt>
    <dgm:pt modelId="{FB31BEF6-8E00-134D-928C-E4AA5B98E306}">
      <dgm:prSet phldrT="[文本]"/>
      <dgm:spPr/>
      <dgm:t>
        <a:bodyPr/>
        <a:lstStyle/>
        <a:p>
          <a:pPr algn="l"/>
          <a:r>
            <a:rPr lang="zh-CN" altLang="en-US" dirty="0" smtClean="0">
              <a:solidFill>
                <a:schemeClr val="bg1">
                  <a:lumMod val="50000"/>
                </a:schemeClr>
              </a:solidFill>
            </a:rPr>
            <a:t>文件的使用</a:t>
          </a:r>
          <a:endParaRPr lang="zh-CN" altLang="en-US" dirty="0">
            <a:solidFill>
              <a:schemeClr val="bg1">
                <a:lumMod val="50000"/>
              </a:schemeClr>
            </a:solidFill>
          </a:endParaRPr>
        </a:p>
      </dgm:t>
    </dgm:pt>
    <dgm:pt modelId="{E0448DEB-E5E8-8D4D-9AC7-ACF9728532D8}" type="parTrans" cxnId="{D904801F-7472-6D4B-B0BC-FDDC67DFC6E5}">
      <dgm:prSet/>
      <dgm:spPr/>
      <dgm:t>
        <a:bodyPr/>
        <a:lstStyle/>
        <a:p>
          <a:endParaRPr lang="en-US"/>
        </a:p>
      </dgm:t>
    </dgm:pt>
    <dgm:pt modelId="{94EE996A-36CD-AE42-BAEE-CE981866A9B7}" type="sibTrans" cxnId="{D904801F-7472-6D4B-B0BC-FDDC67DFC6E5}">
      <dgm:prSet/>
      <dgm:spPr/>
      <dgm:t>
        <a:bodyPr/>
        <a:lstStyle/>
        <a:p>
          <a:endParaRPr lang="en-US"/>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6"/>
      <dgm:spPr/>
    </dgm:pt>
    <dgm:pt modelId="{36136117-6010-4345-8600-F50BE49EB790}" type="pres">
      <dgm:prSet presAssocID="{C506AAFE-29B0-42F0-8C1B-394F58EF3855}" presName="txShp" presStyleLbl="node1" presStyleIdx="0" presStyleCnt="6">
        <dgm:presLayoutVars>
          <dgm:bulletEnabled val="1"/>
        </dgm:presLayoutVars>
      </dgm:prSet>
      <dgm:spPr/>
      <dgm:t>
        <a:bodyPr/>
        <a:lstStyle/>
        <a:p>
          <a:endParaRPr lang="zh-CN" altLang="en-US"/>
        </a:p>
      </dgm:t>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6"/>
      <dgm:spPr/>
    </dgm:pt>
    <dgm:pt modelId="{9BFBADD7-ED1F-4BE5-B118-09FE25676435}" type="pres">
      <dgm:prSet presAssocID="{BD787650-62DE-4404-9F85-0E10CE061CCA}" presName="txShp" presStyleLbl="node1" presStyleIdx="1" presStyleCnt="6">
        <dgm:presLayoutVars>
          <dgm:bulletEnabled val="1"/>
        </dgm:presLayoutVars>
      </dgm:prSet>
      <dgm:spPr/>
      <dgm:t>
        <a:bodyPr/>
        <a:lstStyle/>
        <a:p>
          <a:endParaRPr lang="zh-CN" altLang="en-US"/>
        </a:p>
      </dgm:t>
    </dgm:pt>
    <dgm:pt modelId="{82624119-6A4C-43BE-A6BA-DF3719620E44}" type="pres">
      <dgm:prSet presAssocID="{935C2539-BAC6-4B3B-9EF0-7CCE87CBFC92}" presName="spacing" presStyleCnt="0"/>
      <dgm:spPr/>
    </dgm:pt>
    <dgm:pt modelId="{91418652-0B1B-8649-B774-4BD99EA9544E}" type="pres">
      <dgm:prSet presAssocID="{05D64ECC-DFB8-264D-A356-D1ECC6C34596}" presName="composite" presStyleCnt="0"/>
      <dgm:spPr/>
    </dgm:pt>
    <dgm:pt modelId="{B0142B6C-7D03-E145-A1F4-CA3673A48D77}" type="pres">
      <dgm:prSet presAssocID="{05D64ECC-DFB8-264D-A356-D1ECC6C34596}" presName="imgShp" presStyleLbl="fgImgPlace1" presStyleIdx="2" presStyleCnt="6"/>
      <dgm:spPr/>
    </dgm:pt>
    <dgm:pt modelId="{6223AF1A-AFD8-BA44-A450-89648840E514}" type="pres">
      <dgm:prSet presAssocID="{05D64ECC-DFB8-264D-A356-D1ECC6C34596}" presName="txShp" presStyleLbl="node1" presStyleIdx="2" presStyleCnt="6">
        <dgm:presLayoutVars>
          <dgm:bulletEnabled val="1"/>
        </dgm:presLayoutVars>
      </dgm:prSet>
      <dgm:spPr/>
      <dgm:t>
        <a:bodyPr/>
        <a:lstStyle/>
        <a:p>
          <a:endParaRPr lang="en-US"/>
        </a:p>
      </dgm:t>
    </dgm:pt>
    <dgm:pt modelId="{AB66C2EE-A23F-D748-A804-C6E9C6990814}" type="pres">
      <dgm:prSet presAssocID="{693754C7-6A58-F84F-95BD-0DD51077B8F6}" presName="spacing" presStyleCnt="0"/>
      <dgm:spPr/>
    </dgm:pt>
    <dgm:pt modelId="{326EAD35-AC4E-4A4C-97A4-7D458753B25F}" type="pres">
      <dgm:prSet presAssocID="{390E33A6-46F2-A14D-B7A5-A74E0C6B373C}" presName="composite" presStyleCnt="0"/>
      <dgm:spPr/>
    </dgm:pt>
    <dgm:pt modelId="{8BA3A343-F030-AC4A-8A71-41678D5227C1}" type="pres">
      <dgm:prSet presAssocID="{390E33A6-46F2-A14D-B7A5-A74E0C6B373C}" presName="imgShp" presStyleLbl="fgImgPlace1" presStyleIdx="3" presStyleCnt="6"/>
      <dgm:spPr/>
    </dgm:pt>
    <dgm:pt modelId="{D70EDACC-CC14-DF44-A3EA-4F09E2F0456C}" type="pres">
      <dgm:prSet presAssocID="{390E33A6-46F2-A14D-B7A5-A74E0C6B373C}" presName="txShp" presStyleLbl="node1" presStyleIdx="3" presStyleCnt="6">
        <dgm:presLayoutVars>
          <dgm:bulletEnabled val="1"/>
        </dgm:presLayoutVars>
      </dgm:prSet>
      <dgm:spPr/>
      <dgm:t>
        <a:bodyPr/>
        <a:lstStyle/>
        <a:p>
          <a:endParaRPr lang="en-US"/>
        </a:p>
      </dgm:t>
    </dgm:pt>
    <dgm:pt modelId="{016D977B-8B52-D549-AB83-9CA3BF23A3F5}" type="pres">
      <dgm:prSet presAssocID="{7BDDDD99-E7BE-BE4C-9CB1-A57B3BDD215E}" presName="spacing" presStyleCnt="0"/>
      <dgm:spPr/>
    </dgm:pt>
    <dgm:pt modelId="{F2DABCE8-22E2-514E-AFE4-962B7AF8A2E7}" type="pres">
      <dgm:prSet presAssocID="{C4D5D1EC-FAD3-EA47-9CE0-3C5569C97171}" presName="composite" presStyleCnt="0"/>
      <dgm:spPr/>
    </dgm:pt>
    <dgm:pt modelId="{009A5B02-E8D8-C449-A410-6EA962C6AB20}" type="pres">
      <dgm:prSet presAssocID="{C4D5D1EC-FAD3-EA47-9CE0-3C5569C97171}" presName="imgShp" presStyleLbl="fgImgPlace1" presStyleIdx="4" presStyleCnt="6"/>
      <dgm:spPr/>
    </dgm:pt>
    <dgm:pt modelId="{FEEE7FCF-C294-B845-8C84-8EB5477DBE13}" type="pres">
      <dgm:prSet presAssocID="{C4D5D1EC-FAD3-EA47-9CE0-3C5569C97171}" presName="txShp" presStyleLbl="node1" presStyleIdx="4" presStyleCnt="6">
        <dgm:presLayoutVars>
          <dgm:bulletEnabled val="1"/>
        </dgm:presLayoutVars>
      </dgm:prSet>
      <dgm:spPr/>
      <dgm:t>
        <a:bodyPr/>
        <a:lstStyle/>
        <a:p>
          <a:endParaRPr lang="en-US"/>
        </a:p>
      </dgm:t>
    </dgm:pt>
    <dgm:pt modelId="{08B7D95B-4380-CB45-BF21-1BFEBE9E8B6A}" type="pres">
      <dgm:prSet presAssocID="{ABB66130-283D-D64C-B574-1F6B7EAEC8D6}" presName="spacing" presStyleCnt="0"/>
      <dgm:spPr/>
    </dgm:pt>
    <dgm:pt modelId="{4ECE6627-7455-4D47-A503-C9A4F9144B9C}" type="pres">
      <dgm:prSet presAssocID="{FB31BEF6-8E00-134D-928C-E4AA5B98E306}" presName="composite" presStyleCnt="0"/>
      <dgm:spPr/>
    </dgm:pt>
    <dgm:pt modelId="{5DA56CFF-017C-C545-A438-10C89C5C23FD}" type="pres">
      <dgm:prSet presAssocID="{FB31BEF6-8E00-134D-928C-E4AA5B98E306}" presName="imgShp" presStyleLbl="fgImgPlace1" presStyleIdx="5" presStyleCnt="6"/>
      <dgm:spPr/>
    </dgm:pt>
    <dgm:pt modelId="{AE65B1D9-244E-E84D-9FA9-B5B60B7647DA}" type="pres">
      <dgm:prSet presAssocID="{FB31BEF6-8E00-134D-928C-E4AA5B98E306}" presName="txShp" presStyleLbl="node1" presStyleIdx="5" presStyleCnt="6">
        <dgm:presLayoutVars>
          <dgm:bulletEnabled val="1"/>
        </dgm:presLayoutVars>
      </dgm:prSet>
      <dgm:spPr/>
      <dgm:t>
        <a:bodyPr/>
        <a:lstStyle/>
        <a:p>
          <a:endParaRPr lang="en-US"/>
        </a:p>
      </dgm:t>
    </dgm:pt>
  </dgm:ptLst>
  <dgm:cxnLst>
    <dgm:cxn modelId="{F74F9AD6-008D-4B97-A0CB-261ABCC2AF34}" srcId="{CA13F789-625B-41DB-8105-BC8383EF067E}" destId="{BD787650-62DE-4404-9F85-0E10CE061CCA}" srcOrd="1" destOrd="0" parTransId="{CED9FA54-18B9-441A-86D4-2FB692E0A366}" sibTransId="{935C2539-BAC6-4B3B-9EF0-7CCE87CBFC92}"/>
    <dgm:cxn modelId="{ABA40CC5-6690-6A4C-8D0F-1C52A9EA01F4}" type="presOf" srcId="{C506AAFE-29B0-42F0-8C1B-394F58EF3855}" destId="{36136117-6010-4345-8600-F50BE49EB790}" srcOrd="0" destOrd="0" presId="urn:microsoft.com/office/officeart/2005/8/layout/vList3"/>
    <dgm:cxn modelId="{EB078346-F7EF-7046-8FB4-365A3B23E69E}" srcId="{CA13F789-625B-41DB-8105-BC8383EF067E}" destId="{C4D5D1EC-FAD3-EA47-9CE0-3C5569C97171}" srcOrd="4" destOrd="0" parTransId="{45ECFE67-6CF4-F44D-90D0-EC48DF9729A8}" sibTransId="{ABB66130-283D-D64C-B574-1F6B7EAEC8D6}"/>
    <dgm:cxn modelId="{BDF46344-50E3-8B41-98E3-69934713CCED}" srcId="{CA13F789-625B-41DB-8105-BC8383EF067E}" destId="{390E33A6-46F2-A14D-B7A5-A74E0C6B373C}" srcOrd="3" destOrd="0" parTransId="{59748488-533D-EF49-97EB-F7C7E63733BC}" sibTransId="{7BDDDD99-E7BE-BE4C-9CB1-A57B3BDD215E}"/>
    <dgm:cxn modelId="{237C520F-C7D9-0141-B60B-59A932F897DD}" type="presOf" srcId="{C4D5D1EC-FAD3-EA47-9CE0-3C5569C97171}" destId="{FEEE7FCF-C294-B845-8C84-8EB5477DBE13}" srcOrd="0" destOrd="0" presId="urn:microsoft.com/office/officeart/2005/8/layout/vList3"/>
    <dgm:cxn modelId="{1DF5657D-B63E-0F45-ADCD-ED92FB6E786D}" type="presOf" srcId="{05D64ECC-DFB8-264D-A356-D1ECC6C34596}" destId="{6223AF1A-AFD8-BA44-A450-89648840E514}" srcOrd="0" destOrd="0" presId="urn:microsoft.com/office/officeart/2005/8/layout/vList3"/>
    <dgm:cxn modelId="{55591911-2E96-2141-A3A3-8A2CD5D39DD6}" srcId="{CA13F789-625B-41DB-8105-BC8383EF067E}" destId="{05D64ECC-DFB8-264D-A356-D1ECC6C34596}" srcOrd="2" destOrd="0" parTransId="{4A769826-282C-E542-BD90-38BF209B6E42}" sibTransId="{693754C7-6A58-F84F-95BD-0DD51077B8F6}"/>
    <dgm:cxn modelId="{D3E8754F-D3BB-EB4D-B571-C9DDC9056F78}" type="presOf" srcId="{FB31BEF6-8E00-134D-928C-E4AA5B98E306}" destId="{AE65B1D9-244E-E84D-9FA9-B5B60B7647DA}" srcOrd="0" destOrd="0" presId="urn:microsoft.com/office/officeart/2005/8/layout/vList3"/>
    <dgm:cxn modelId="{D904801F-7472-6D4B-B0BC-FDDC67DFC6E5}" srcId="{CA13F789-625B-41DB-8105-BC8383EF067E}" destId="{FB31BEF6-8E00-134D-928C-E4AA5B98E306}" srcOrd="5" destOrd="0" parTransId="{E0448DEB-E5E8-8D4D-9AC7-ACF9728532D8}" sibTransId="{94EE996A-36CD-AE42-BAEE-CE981866A9B7}"/>
    <dgm:cxn modelId="{69B57985-EB33-C149-98B2-BBA99FA8DB53}" type="presOf" srcId="{CA13F789-625B-41DB-8105-BC8383EF067E}" destId="{356B1EF5-EFEE-4F7D-B915-C784AA57F7B4}" srcOrd="0" destOrd="0" presId="urn:microsoft.com/office/officeart/2005/8/layout/vList3"/>
    <dgm:cxn modelId="{2B1565F3-7477-1A4A-8D9C-EB754A440BFB}" type="presOf" srcId="{BD787650-62DE-4404-9F85-0E10CE061CCA}" destId="{9BFBADD7-ED1F-4BE5-B118-09FE25676435}" srcOrd="0" destOrd="0" presId="urn:microsoft.com/office/officeart/2005/8/layout/vList3"/>
    <dgm:cxn modelId="{F704A88E-417A-6C4E-A4FD-C9556112CC76}" type="presOf" srcId="{390E33A6-46F2-A14D-B7A5-A74E0C6B373C}" destId="{D70EDACC-CC14-DF44-A3EA-4F09E2F0456C}" srcOrd="0" destOrd="0" presId="urn:microsoft.com/office/officeart/2005/8/layout/vList3"/>
    <dgm:cxn modelId="{EA16AE16-9ED4-43F4-B072-EC545A2C25CC}" srcId="{CA13F789-625B-41DB-8105-BC8383EF067E}" destId="{C506AAFE-29B0-42F0-8C1B-394F58EF3855}" srcOrd="0" destOrd="0" parTransId="{5416CC1C-2EE5-476B-9F1F-6CAD93ABF8DC}" sibTransId="{CDF01AD3-2158-4B55-A227-227F0154CE71}"/>
    <dgm:cxn modelId="{48B173C9-E0B0-0344-8661-B97716C6297E}" type="presParOf" srcId="{356B1EF5-EFEE-4F7D-B915-C784AA57F7B4}" destId="{5D83446D-ACA0-41C7-8C88-A14699F95BCD}" srcOrd="0" destOrd="0" presId="urn:microsoft.com/office/officeart/2005/8/layout/vList3"/>
    <dgm:cxn modelId="{8DD21804-9C52-E24E-9022-7A43D8F1C790}" type="presParOf" srcId="{5D83446D-ACA0-41C7-8C88-A14699F95BCD}" destId="{35EFA3EB-4238-4E17-91FA-C992C6D844E0}" srcOrd="0" destOrd="0" presId="urn:microsoft.com/office/officeart/2005/8/layout/vList3"/>
    <dgm:cxn modelId="{D6A89697-CFCF-F440-92D8-F5A2D238EC3F}" type="presParOf" srcId="{5D83446D-ACA0-41C7-8C88-A14699F95BCD}" destId="{36136117-6010-4345-8600-F50BE49EB790}" srcOrd="1" destOrd="0" presId="urn:microsoft.com/office/officeart/2005/8/layout/vList3"/>
    <dgm:cxn modelId="{4A7908A0-5B12-794B-98FD-9316E7B17138}" type="presParOf" srcId="{356B1EF5-EFEE-4F7D-B915-C784AA57F7B4}" destId="{C8749EFE-D5AD-4C08-9A84-F55F770B5E2F}" srcOrd="1" destOrd="0" presId="urn:microsoft.com/office/officeart/2005/8/layout/vList3"/>
    <dgm:cxn modelId="{EEE4F970-C679-1F48-8AF8-34408454B905}" type="presParOf" srcId="{356B1EF5-EFEE-4F7D-B915-C784AA57F7B4}" destId="{CAA33146-779A-4956-B452-F23832B39BA9}" srcOrd="2" destOrd="0" presId="urn:microsoft.com/office/officeart/2005/8/layout/vList3"/>
    <dgm:cxn modelId="{18FE2D76-1861-E24F-8AEA-3BB810605698}" type="presParOf" srcId="{CAA33146-779A-4956-B452-F23832B39BA9}" destId="{48002825-B8AB-4DCA-9705-4B3DF45F012E}" srcOrd="0" destOrd="0" presId="urn:microsoft.com/office/officeart/2005/8/layout/vList3"/>
    <dgm:cxn modelId="{0E8E3D9B-4670-064C-B4EA-1210DC1A8D30}" type="presParOf" srcId="{CAA33146-779A-4956-B452-F23832B39BA9}" destId="{9BFBADD7-ED1F-4BE5-B118-09FE25676435}" srcOrd="1" destOrd="0" presId="urn:microsoft.com/office/officeart/2005/8/layout/vList3"/>
    <dgm:cxn modelId="{AA7FAF72-DC51-F24A-AF6F-61A8373F988A}" type="presParOf" srcId="{356B1EF5-EFEE-4F7D-B915-C784AA57F7B4}" destId="{82624119-6A4C-43BE-A6BA-DF3719620E44}" srcOrd="3" destOrd="0" presId="urn:microsoft.com/office/officeart/2005/8/layout/vList3"/>
    <dgm:cxn modelId="{5C0F6180-283D-0147-B945-A2AA37CF83D9}" type="presParOf" srcId="{356B1EF5-EFEE-4F7D-B915-C784AA57F7B4}" destId="{91418652-0B1B-8649-B774-4BD99EA9544E}" srcOrd="4" destOrd="0" presId="urn:microsoft.com/office/officeart/2005/8/layout/vList3"/>
    <dgm:cxn modelId="{4912593D-46AB-A84A-AA29-11B531EF7F50}" type="presParOf" srcId="{91418652-0B1B-8649-B774-4BD99EA9544E}" destId="{B0142B6C-7D03-E145-A1F4-CA3673A48D77}" srcOrd="0" destOrd="0" presId="urn:microsoft.com/office/officeart/2005/8/layout/vList3"/>
    <dgm:cxn modelId="{E1A17B29-9E6D-3840-948E-A3463DBA9742}" type="presParOf" srcId="{91418652-0B1B-8649-B774-4BD99EA9544E}" destId="{6223AF1A-AFD8-BA44-A450-89648840E514}" srcOrd="1" destOrd="0" presId="urn:microsoft.com/office/officeart/2005/8/layout/vList3"/>
    <dgm:cxn modelId="{6C17B06D-FF15-834C-BB85-D1F78986EF28}" type="presParOf" srcId="{356B1EF5-EFEE-4F7D-B915-C784AA57F7B4}" destId="{AB66C2EE-A23F-D748-A804-C6E9C6990814}" srcOrd="5" destOrd="0" presId="urn:microsoft.com/office/officeart/2005/8/layout/vList3"/>
    <dgm:cxn modelId="{86FF581E-67AA-C547-BB3D-C22D2B359C77}" type="presParOf" srcId="{356B1EF5-EFEE-4F7D-B915-C784AA57F7B4}" destId="{326EAD35-AC4E-4A4C-97A4-7D458753B25F}" srcOrd="6" destOrd="0" presId="urn:microsoft.com/office/officeart/2005/8/layout/vList3"/>
    <dgm:cxn modelId="{F276F918-79B1-0046-BB9E-BC7B3CF43537}" type="presParOf" srcId="{326EAD35-AC4E-4A4C-97A4-7D458753B25F}" destId="{8BA3A343-F030-AC4A-8A71-41678D5227C1}" srcOrd="0" destOrd="0" presId="urn:microsoft.com/office/officeart/2005/8/layout/vList3"/>
    <dgm:cxn modelId="{282D55B6-B0EB-1B4E-AB32-801ADD262BFA}" type="presParOf" srcId="{326EAD35-AC4E-4A4C-97A4-7D458753B25F}" destId="{D70EDACC-CC14-DF44-A3EA-4F09E2F0456C}" srcOrd="1" destOrd="0" presId="urn:microsoft.com/office/officeart/2005/8/layout/vList3"/>
    <dgm:cxn modelId="{C19F0FB7-2079-4442-A1B1-4E6009312F47}" type="presParOf" srcId="{356B1EF5-EFEE-4F7D-B915-C784AA57F7B4}" destId="{016D977B-8B52-D549-AB83-9CA3BF23A3F5}" srcOrd="7" destOrd="0" presId="urn:microsoft.com/office/officeart/2005/8/layout/vList3"/>
    <dgm:cxn modelId="{7B19AB48-23BA-B94C-A2EB-607193C5808E}" type="presParOf" srcId="{356B1EF5-EFEE-4F7D-B915-C784AA57F7B4}" destId="{F2DABCE8-22E2-514E-AFE4-962B7AF8A2E7}" srcOrd="8" destOrd="0" presId="urn:microsoft.com/office/officeart/2005/8/layout/vList3"/>
    <dgm:cxn modelId="{333A854D-24DE-D24B-9E8E-B0A453ED7C65}" type="presParOf" srcId="{F2DABCE8-22E2-514E-AFE4-962B7AF8A2E7}" destId="{009A5B02-E8D8-C449-A410-6EA962C6AB20}" srcOrd="0" destOrd="0" presId="urn:microsoft.com/office/officeart/2005/8/layout/vList3"/>
    <dgm:cxn modelId="{5CDE12C6-3B13-2A42-A67E-AA1796588433}" type="presParOf" srcId="{F2DABCE8-22E2-514E-AFE4-962B7AF8A2E7}" destId="{FEEE7FCF-C294-B845-8C84-8EB5477DBE13}" srcOrd="1" destOrd="0" presId="urn:microsoft.com/office/officeart/2005/8/layout/vList3"/>
    <dgm:cxn modelId="{D9A3F796-707C-D14E-AA4D-005B2C0B1143}" type="presParOf" srcId="{356B1EF5-EFEE-4F7D-B915-C784AA57F7B4}" destId="{08B7D95B-4380-CB45-BF21-1BFEBE9E8B6A}" srcOrd="9" destOrd="0" presId="urn:microsoft.com/office/officeart/2005/8/layout/vList3"/>
    <dgm:cxn modelId="{418A6C66-F777-F145-AA6A-A73FF17D63AD}" type="presParOf" srcId="{356B1EF5-EFEE-4F7D-B915-C784AA57F7B4}" destId="{4ECE6627-7455-4D47-A503-C9A4F9144B9C}" srcOrd="10" destOrd="0" presId="urn:microsoft.com/office/officeart/2005/8/layout/vList3"/>
    <dgm:cxn modelId="{366CF994-3F66-9E4B-88C3-A3C1CF68AFCB}" type="presParOf" srcId="{4ECE6627-7455-4D47-A503-C9A4F9144B9C}" destId="{5DA56CFF-017C-C545-A438-10C89C5C23FD}" srcOrd="0" destOrd="0" presId="urn:microsoft.com/office/officeart/2005/8/layout/vList3"/>
    <dgm:cxn modelId="{226C6502-EC22-5549-9B71-5C4A819A8D72}" type="presParOf" srcId="{4ECE6627-7455-4D47-A503-C9A4F9144B9C}" destId="{AE65B1D9-244E-E84D-9FA9-B5B60B7647D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dgm:spPr/>
      <dgm:t>
        <a:bodyPr/>
        <a:lstStyle/>
        <a:p>
          <a:pPr algn="l"/>
          <a:r>
            <a:rPr lang="zh-CN" altLang="en-US" dirty="0" smtClean="0">
              <a:solidFill>
                <a:schemeClr val="bg1">
                  <a:lumMod val="50000"/>
                </a:schemeClr>
              </a:solidFill>
            </a:rPr>
            <a:t>文件的概念</a:t>
          </a:r>
          <a:endParaRPr lang="zh-CN" altLang="en-US" dirty="0">
            <a:solidFill>
              <a:schemeClr val="bg1">
                <a:lumMod val="50000"/>
              </a:schemeClr>
            </a:solidFill>
          </a:endParaRPr>
        </a:p>
      </dgm:t>
    </dgm:pt>
    <dgm:pt modelId="{5416CC1C-2EE5-476B-9F1F-6CAD93ABF8DC}" type="parTrans" cxnId="{EA16AE16-9ED4-43F4-B072-EC545A2C25CC}">
      <dgm:prSet/>
      <dgm:spPr/>
      <dgm:t>
        <a:bodyPr/>
        <a:lstStyle/>
        <a:p>
          <a:endParaRPr lang="zh-CN" altLang="en-US"/>
        </a:p>
      </dgm:t>
    </dgm:pt>
    <dgm:pt modelId="{CDF01AD3-2158-4B55-A227-227F0154CE71}" type="sibTrans" cxnId="{EA16AE16-9ED4-43F4-B072-EC545A2C25CC}">
      <dgm:prSet/>
      <dgm:spPr/>
      <dgm:t>
        <a:bodyPr/>
        <a:lstStyle/>
        <a:p>
          <a:endParaRPr lang="zh-CN" altLang="en-US"/>
        </a:p>
      </dgm:t>
    </dgm:pt>
    <dgm:pt modelId="{BD787650-62DE-4404-9F85-0E10CE061CCA}">
      <dgm:prSet phldrT="[文本]"/>
      <dgm:spPr/>
      <dgm:t>
        <a:bodyPr/>
        <a:lstStyle/>
        <a:p>
          <a:pPr algn="l"/>
          <a:r>
            <a:rPr lang="zh-CN" altLang="en-US" dirty="0" smtClean="0">
              <a:solidFill>
                <a:schemeClr val="bg1">
                  <a:lumMod val="50000"/>
                </a:schemeClr>
              </a:solidFill>
            </a:rPr>
            <a:t>文件的命名</a:t>
          </a:r>
          <a:endParaRPr lang="zh-CN" altLang="en-US" dirty="0">
            <a:solidFill>
              <a:schemeClr val="bg1">
                <a:lumMod val="50000"/>
              </a:schemeClr>
            </a:solidFill>
          </a:endParaRPr>
        </a:p>
      </dgm:t>
    </dgm:pt>
    <dgm:pt modelId="{CED9FA54-18B9-441A-86D4-2FB692E0A366}" type="parTrans" cxnId="{F74F9AD6-008D-4B97-A0CB-261ABCC2AF34}">
      <dgm:prSet/>
      <dgm:spPr/>
      <dgm:t>
        <a:bodyPr/>
        <a:lstStyle/>
        <a:p>
          <a:endParaRPr lang="zh-CN" altLang="en-US"/>
        </a:p>
      </dgm:t>
    </dgm:pt>
    <dgm:pt modelId="{935C2539-BAC6-4B3B-9EF0-7CCE87CBFC92}" type="sibTrans" cxnId="{F74F9AD6-008D-4B97-A0CB-261ABCC2AF34}">
      <dgm:prSet/>
      <dgm:spPr/>
      <dgm:t>
        <a:bodyPr/>
        <a:lstStyle/>
        <a:p>
          <a:endParaRPr lang="zh-CN" altLang="en-US"/>
        </a:p>
      </dgm:t>
    </dgm:pt>
    <dgm:pt modelId="{05D64ECC-DFB8-264D-A356-D1ECC6C34596}">
      <dgm:prSet phldrT="[文本]"/>
      <dgm:spPr/>
      <dgm:t>
        <a:bodyPr/>
        <a:lstStyle/>
        <a:p>
          <a:pPr algn="l"/>
          <a:r>
            <a:rPr lang="zh-CN" altLang="en-US" dirty="0" smtClean="0">
              <a:solidFill>
                <a:schemeClr val="bg1"/>
              </a:solidFill>
            </a:rPr>
            <a:t>文件的类型</a:t>
          </a:r>
          <a:endParaRPr lang="zh-CN" altLang="en-US" dirty="0">
            <a:solidFill>
              <a:schemeClr val="bg1"/>
            </a:solidFill>
          </a:endParaRPr>
        </a:p>
      </dgm:t>
    </dgm:pt>
    <dgm:pt modelId="{4A769826-282C-E542-BD90-38BF209B6E42}" type="parTrans" cxnId="{55591911-2E96-2141-A3A3-8A2CD5D39DD6}">
      <dgm:prSet/>
      <dgm:spPr/>
      <dgm:t>
        <a:bodyPr/>
        <a:lstStyle/>
        <a:p>
          <a:endParaRPr lang="en-US"/>
        </a:p>
      </dgm:t>
    </dgm:pt>
    <dgm:pt modelId="{693754C7-6A58-F84F-95BD-0DD51077B8F6}" type="sibTrans" cxnId="{55591911-2E96-2141-A3A3-8A2CD5D39DD6}">
      <dgm:prSet/>
      <dgm:spPr/>
      <dgm:t>
        <a:bodyPr/>
        <a:lstStyle/>
        <a:p>
          <a:endParaRPr lang="en-US"/>
        </a:p>
      </dgm:t>
    </dgm:pt>
    <dgm:pt modelId="{390E33A6-46F2-A14D-B7A5-A74E0C6B373C}">
      <dgm:prSet phldrT="[文本]"/>
      <dgm:spPr/>
      <dgm:t>
        <a:bodyPr/>
        <a:lstStyle/>
        <a:p>
          <a:pPr algn="l"/>
          <a:r>
            <a:rPr lang="zh-CN" altLang="en-US" dirty="0" smtClean="0">
              <a:solidFill>
                <a:schemeClr val="bg1">
                  <a:lumMod val="50000"/>
                </a:schemeClr>
              </a:solidFill>
            </a:rPr>
            <a:t>文件的属性</a:t>
          </a:r>
          <a:endParaRPr lang="zh-CN" altLang="en-US" dirty="0">
            <a:solidFill>
              <a:schemeClr val="bg1">
                <a:lumMod val="50000"/>
              </a:schemeClr>
            </a:solidFill>
          </a:endParaRPr>
        </a:p>
      </dgm:t>
    </dgm:pt>
    <dgm:pt modelId="{59748488-533D-EF49-97EB-F7C7E63733BC}" type="parTrans" cxnId="{BDF46344-50E3-8B41-98E3-69934713CCED}">
      <dgm:prSet/>
      <dgm:spPr/>
      <dgm:t>
        <a:bodyPr/>
        <a:lstStyle/>
        <a:p>
          <a:endParaRPr lang="en-US"/>
        </a:p>
      </dgm:t>
    </dgm:pt>
    <dgm:pt modelId="{7BDDDD99-E7BE-BE4C-9CB1-A57B3BDD215E}" type="sibTrans" cxnId="{BDF46344-50E3-8B41-98E3-69934713CCED}">
      <dgm:prSet/>
      <dgm:spPr/>
      <dgm:t>
        <a:bodyPr/>
        <a:lstStyle/>
        <a:p>
          <a:endParaRPr lang="en-US"/>
        </a:p>
      </dgm:t>
    </dgm:pt>
    <dgm:pt modelId="{C4D5D1EC-FAD3-EA47-9CE0-3C5569C97171}">
      <dgm:prSet phldrT="[文本]"/>
      <dgm:spPr/>
      <dgm:t>
        <a:bodyPr/>
        <a:lstStyle/>
        <a:p>
          <a:pPr algn="l"/>
          <a:r>
            <a:rPr lang="zh-CN" altLang="en-US" dirty="0" smtClean="0">
              <a:solidFill>
                <a:schemeClr val="bg1">
                  <a:lumMod val="50000"/>
                </a:schemeClr>
              </a:solidFill>
            </a:rPr>
            <a:t>文件的存取方法</a:t>
          </a:r>
          <a:endParaRPr lang="zh-CN" altLang="en-US" dirty="0">
            <a:solidFill>
              <a:schemeClr val="bg1">
                <a:lumMod val="50000"/>
              </a:schemeClr>
            </a:solidFill>
          </a:endParaRPr>
        </a:p>
      </dgm:t>
    </dgm:pt>
    <dgm:pt modelId="{45ECFE67-6CF4-F44D-90D0-EC48DF9729A8}" type="parTrans" cxnId="{EB078346-F7EF-7046-8FB4-365A3B23E69E}">
      <dgm:prSet/>
      <dgm:spPr/>
      <dgm:t>
        <a:bodyPr/>
        <a:lstStyle/>
        <a:p>
          <a:endParaRPr lang="en-US"/>
        </a:p>
      </dgm:t>
    </dgm:pt>
    <dgm:pt modelId="{ABB66130-283D-D64C-B574-1F6B7EAEC8D6}" type="sibTrans" cxnId="{EB078346-F7EF-7046-8FB4-365A3B23E69E}">
      <dgm:prSet/>
      <dgm:spPr/>
      <dgm:t>
        <a:bodyPr/>
        <a:lstStyle/>
        <a:p>
          <a:endParaRPr lang="en-US"/>
        </a:p>
      </dgm:t>
    </dgm:pt>
    <dgm:pt modelId="{FB31BEF6-8E00-134D-928C-E4AA5B98E306}">
      <dgm:prSet phldrT="[文本]"/>
      <dgm:spPr/>
      <dgm:t>
        <a:bodyPr/>
        <a:lstStyle/>
        <a:p>
          <a:pPr algn="l"/>
          <a:r>
            <a:rPr lang="zh-CN" altLang="en-US" dirty="0" smtClean="0">
              <a:solidFill>
                <a:schemeClr val="bg1">
                  <a:lumMod val="50000"/>
                </a:schemeClr>
              </a:solidFill>
            </a:rPr>
            <a:t>文件的使用</a:t>
          </a:r>
          <a:endParaRPr lang="zh-CN" altLang="en-US" dirty="0">
            <a:solidFill>
              <a:schemeClr val="bg1">
                <a:lumMod val="50000"/>
              </a:schemeClr>
            </a:solidFill>
          </a:endParaRPr>
        </a:p>
      </dgm:t>
    </dgm:pt>
    <dgm:pt modelId="{E0448DEB-E5E8-8D4D-9AC7-ACF9728532D8}" type="parTrans" cxnId="{D904801F-7472-6D4B-B0BC-FDDC67DFC6E5}">
      <dgm:prSet/>
      <dgm:spPr/>
      <dgm:t>
        <a:bodyPr/>
        <a:lstStyle/>
        <a:p>
          <a:endParaRPr lang="en-US"/>
        </a:p>
      </dgm:t>
    </dgm:pt>
    <dgm:pt modelId="{94EE996A-36CD-AE42-BAEE-CE981866A9B7}" type="sibTrans" cxnId="{D904801F-7472-6D4B-B0BC-FDDC67DFC6E5}">
      <dgm:prSet/>
      <dgm:spPr/>
      <dgm:t>
        <a:bodyPr/>
        <a:lstStyle/>
        <a:p>
          <a:endParaRPr lang="en-US"/>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6"/>
      <dgm:spPr/>
    </dgm:pt>
    <dgm:pt modelId="{36136117-6010-4345-8600-F50BE49EB790}" type="pres">
      <dgm:prSet presAssocID="{C506AAFE-29B0-42F0-8C1B-394F58EF3855}" presName="txShp" presStyleLbl="node1" presStyleIdx="0" presStyleCnt="6">
        <dgm:presLayoutVars>
          <dgm:bulletEnabled val="1"/>
        </dgm:presLayoutVars>
      </dgm:prSet>
      <dgm:spPr/>
      <dgm:t>
        <a:bodyPr/>
        <a:lstStyle/>
        <a:p>
          <a:endParaRPr lang="zh-CN" altLang="en-US"/>
        </a:p>
      </dgm:t>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6"/>
      <dgm:spPr/>
    </dgm:pt>
    <dgm:pt modelId="{9BFBADD7-ED1F-4BE5-B118-09FE25676435}" type="pres">
      <dgm:prSet presAssocID="{BD787650-62DE-4404-9F85-0E10CE061CCA}" presName="txShp" presStyleLbl="node1" presStyleIdx="1" presStyleCnt="6">
        <dgm:presLayoutVars>
          <dgm:bulletEnabled val="1"/>
        </dgm:presLayoutVars>
      </dgm:prSet>
      <dgm:spPr/>
      <dgm:t>
        <a:bodyPr/>
        <a:lstStyle/>
        <a:p>
          <a:endParaRPr lang="zh-CN" altLang="en-US"/>
        </a:p>
      </dgm:t>
    </dgm:pt>
    <dgm:pt modelId="{82624119-6A4C-43BE-A6BA-DF3719620E44}" type="pres">
      <dgm:prSet presAssocID="{935C2539-BAC6-4B3B-9EF0-7CCE87CBFC92}" presName="spacing" presStyleCnt="0"/>
      <dgm:spPr/>
    </dgm:pt>
    <dgm:pt modelId="{91418652-0B1B-8649-B774-4BD99EA9544E}" type="pres">
      <dgm:prSet presAssocID="{05D64ECC-DFB8-264D-A356-D1ECC6C34596}" presName="composite" presStyleCnt="0"/>
      <dgm:spPr/>
    </dgm:pt>
    <dgm:pt modelId="{B0142B6C-7D03-E145-A1F4-CA3673A48D77}" type="pres">
      <dgm:prSet presAssocID="{05D64ECC-DFB8-264D-A356-D1ECC6C34596}" presName="imgShp" presStyleLbl="fgImgPlace1" presStyleIdx="2" presStyleCnt="6"/>
      <dgm:spPr/>
    </dgm:pt>
    <dgm:pt modelId="{6223AF1A-AFD8-BA44-A450-89648840E514}" type="pres">
      <dgm:prSet presAssocID="{05D64ECC-DFB8-264D-A356-D1ECC6C34596}" presName="txShp" presStyleLbl="node1" presStyleIdx="2" presStyleCnt="6">
        <dgm:presLayoutVars>
          <dgm:bulletEnabled val="1"/>
        </dgm:presLayoutVars>
      </dgm:prSet>
      <dgm:spPr/>
      <dgm:t>
        <a:bodyPr/>
        <a:lstStyle/>
        <a:p>
          <a:endParaRPr lang="en-US"/>
        </a:p>
      </dgm:t>
    </dgm:pt>
    <dgm:pt modelId="{AB66C2EE-A23F-D748-A804-C6E9C6990814}" type="pres">
      <dgm:prSet presAssocID="{693754C7-6A58-F84F-95BD-0DD51077B8F6}" presName="spacing" presStyleCnt="0"/>
      <dgm:spPr/>
    </dgm:pt>
    <dgm:pt modelId="{326EAD35-AC4E-4A4C-97A4-7D458753B25F}" type="pres">
      <dgm:prSet presAssocID="{390E33A6-46F2-A14D-B7A5-A74E0C6B373C}" presName="composite" presStyleCnt="0"/>
      <dgm:spPr/>
    </dgm:pt>
    <dgm:pt modelId="{8BA3A343-F030-AC4A-8A71-41678D5227C1}" type="pres">
      <dgm:prSet presAssocID="{390E33A6-46F2-A14D-B7A5-A74E0C6B373C}" presName="imgShp" presStyleLbl="fgImgPlace1" presStyleIdx="3" presStyleCnt="6"/>
      <dgm:spPr/>
    </dgm:pt>
    <dgm:pt modelId="{D70EDACC-CC14-DF44-A3EA-4F09E2F0456C}" type="pres">
      <dgm:prSet presAssocID="{390E33A6-46F2-A14D-B7A5-A74E0C6B373C}" presName="txShp" presStyleLbl="node1" presStyleIdx="3" presStyleCnt="6">
        <dgm:presLayoutVars>
          <dgm:bulletEnabled val="1"/>
        </dgm:presLayoutVars>
      </dgm:prSet>
      <dgm:spPr/>
      <dgm:t>
        <a:bodyPr/>
        <a:lstStyle/>
        <a:p>
          <a:endParaRPr lang="en-US"/>
        </a:p>
      </dgm:t>
    </dgm:pt>
    <dgm:pt modelId="{016D977B-8B52-D549-AB83-9CA3BF23A3F5}" type="pres">
      <dgm:prSet presAssocID="{7BDDDD99-E7BE-BE4C-9CB1-A57B3BDD215E}" presName="spacing" presStyleCnt="0"/>
      <dgm:spPr/>
    </dgm:pt>
    <dgm:pt modelId="{F2DABCE8-22E2-514E-AFE4-962B7AF8A2E7}" type="pres">
      <dgm:prSet presAssocID="{C4D5D1EC-FAD3-EA47-9CE0-3C5569C97171}" presName="composite" presStyleCnt="0"/>
      <dgm:spPr/>
    </dgm:pt>
    <dgm:pt modelId="{009A5B02-E8D8-C449-A410-6EA962C6AB20}" type="pres">
      <dgm:prSet presAssocID="{C4D5D1EC-FAD3-EA47-9CE0-3C5569C97171}" presName="imgShp" presStyleLbl="fgImgPlace1" presStyleIdx="4" presStyleCnt="6"/>
      <dgm:spPr/>
    </dgm:pt>
    <dgm:pt modelId="{FEEE7FCF-C294-B845-8C84-8EB5477DBE13}" type="pres">
      <dgm:prSet presAssocID="{C4D5D1EC-FAD3-EA47-9CE0-3C5569C97171}" presName="txShp" presStyleLbl="node1" presStyleIdx="4" presStyleCnt="6">
        <dgm:presLayoutVars>
          <dgm:bulletEnabled val="1"/>
        </dgm:presLayoutVars>
      </dgm:prSet>
      <dgm:spPr/>
      <dgm:t>
        <a:bodyPr/>
        <a:lstStyle/>
        <a:p>
          <a:endParaRPr lang="en-US"/>
        </a:p>
      </dgm:t>
    </dgm:pt>
    <dgm:pt modelId="{08B7D95B-4380-CB45-BF21-1BFEBE9E8B6A}" type="pres">
      <dgm:prSet presAssocID="{ABB66130-283D-D64C-B574-1F6B7EAEC8D6}" presName="spacing" presStyleCnt="0"/>
      <dgm:spPr/>
    </dgm:pt>
    <dgm:pt modelId="{4ECE6627-7455-4D47-A503-C9A4F9144B9C}" type="pres">
      <dgm:prSet presAssocID="{FB31BEF6-8E00-134D-928C-E4AA5B98E306}" presName="composite" presStyleCnt="0"/>
      <dgm:spPr/>
    </dgm:pt>
    <dgm:pt modelId="{5DA56CFF-017C-C545-A438-10C89C5C23FD}" type="pres">
      <dgm:prSet presAssocID="{FB31BEF6-8E00-134D-928C-E4AA5B98E306}" presName="imgShp" presStyleLbl="fgImgPlace1" presStyleIdx="5" presStyleCnt="6"/>
      <dgm:spPr/>
    </dgm:pt>
    <dgm:pt modelId="{AE65B1D9-244E-E84D-9FA9-B5B60B7647DA}" type="pres">
      <dgm:prSet presAssocID="{FB31BEF6-8E00-134D-928C-E4AA5B98E306}" presName="txShp" presStyleLbl="node1" presStyleIdx="5" presStyleCnt="6">
        <dgm:presLayoutVars>
          <dgm:bulletEnabled val="1"/>
        </dgm:presLayoutVars>
      </dgm:prSet>
      <dgm:spPr/>
      <dgm:t>
        <a:bodyPr/>
        <a:lstStyle/>
        <a:p>
          <a:endParaRPr lang="en-US"/>
        </a:p>
      </dgm:t>
    </dgm:pt>
  </dgm:ptLst>
  <dgm:cxnLst>
    <dgm:cxn modelId="{9D6E527B-E8DD-6F40-8CC8-1F862A0B0280}" type="presOf" srcId="{CA13F789-625B-41DB-8105-BC8383EF067E}" destId="{356B1EF5-EFEE-4F7D-B915-C784AA57F7B4}" srcOrd="0" destOrd="0" presId="urn:microsoft.com/office/officeart/2005/8/layout/vList3"/>
    <dgm:cxn modelId="{D53875AB-7224-404E-BD60-CFF298A53579}" type="presOf" srcId="{C506AAFE-29B0-42F0-8C1B-394F58EF3855}" destId="{36136117-6010-4345-8600-F50BE49EB790}" srcOrd="0" destOrd="0" presId="urn:microsoft.com/office/officeart/2005/8/layout/vList3"/>
    <dgm:cxn modelId="{F74F9AD6-008D-4B97-A0CB-261ABCC2AF34}" srcId="{CA13F789-625B-41DB-8105-BC8383EF067E}" destId="{BD787650-62DE-4404-9F85-0E10CE061CCA}" srcOrd="1" destOrd="0" parTransId="{CED9FA54-18B9-441A-86D4-2FB692E0A366}" sibTransId="{935C2539-BAC6-4B3B-9EF0-7CCE87CBFC92}"/>
    <dgm:cxn modelId="{6EA37604-6772-B84F-856C-7EE55FDE0886}" type="presOf" srcId="{05D64ECC-DFB8-264D-A356-D1ECC6C34596}" destId="{6223AF1A-AFD8-BA44-A450-89648840E514}" srcOrd="0" destOrd="0" presId="urn:microsoft.com/office/officeart/2005/8/layout/vList3"/>
    <dgm:cxn modelId="{EB078346-F7EF-7046-8FB4-365A3B23E69E}" srcId="{CA13F789-625B-41DB-8105-BC8383EF067E}" destId="{C4D5D1EC-FAD3-EA47-9CE0-3C5569C97171}" srcOrd="4" destOrd="0" parTransId="{45ECFE67-6CF4-F44D-90D0-EC48DF9729A8}" sibTransId="{ABB66130-283D-D64C-B574-1F6B7EAEC8D6}"/>
    <dgm:cxn modelId="{42EF97C5-1723-834E-A4DF-CD9F2DA49CFF}" type="presOf" srcId="{FB31BEF6-8E00-134D-928C-E4AA5B98E306}" destId="{AE65B1D9-244E-E84D-9FA9-B5B60B7647DA}" srcOrd="0" destOrd="0" presId="urn:microsoft.com/office/officeart/2005/8/layout/vList3"/>
    <dgm:cxn modelId="{BDF46344-50E3-8B41-98E3-69934713CCED}" srcId="{CA13F789-625B-41DB-8105-BC8383EF067E}" destId="{390E33A6-46F2-A14D-B7A5-A74E0C6B373C}" srcOrd="3" destOrd="0" parTransId="{59748488-533D-EF49-97EB-F7C7E63733BC}" sibTransId="{7BDDDD99-E7BE-BE4C-9CB1-A57B3BDD215E}"/>
    <dgm:cxn modelId="{49C45149-8A6F-9A47-8D43-E87332CA3A23}" type="presOf" srcId="{C4D5D1EC-FAD3-EA47-9CE0-3C5569C97171}" destId="{FEEE7FCF-C294-B845-8C84-8EB5477DBE13}" srcOrd="0" destOrd="0" presId="urn:microsoft.com/office/officeart/2005/8/layout/vList3"/>
    <dgm:cxn modelId="{55591911-2E96-2141-A3A3-8A2CD5D39DD6}" srcId="{CA13F789-625B-41DB-8105-BC8383EF067E}" destId="{05D64ECC-DFB8-264D-A356-D1ECC6C34596}" srcOrd="2" destOrd="0" parTransId="{4A769826-282C-E542-BD90-38BF209B6E42}" sibTransId="{693754C7-6A58-F84F-95BD-0DD51077B8F6}"/>
    <dgm:cxn modelId="{353D137A-DE16-2D4D-8456-787AD474687D}" type="presOf" srcId="{390E33A6-46F2-A14D-B7A5-A74E0C6B373C}" destId="{D70EDACC-CC14-DF44-A3EA-4F09E2F0456C}" srcOrd="0" destOrd="0" presId="urn:microsoft.com/office/officeart/2005/8/layout/vList3"/>
    <dgm:cxn modelId="{F7BBE7AF-3E86-5E48-A296-DBD647176797}" type="presOf" srcId="{BD787650-62DE-4404-9F85-0E10CE061CCA}" destId="{9BFBADD7-ED1F-4BE5-B118-09FE25676435}" srcOrd="0" destOrd="0" presId="urn:microsoft.com/office/officeart/2005/8/layout/vList3"/>
    <dgm:cxn modelId="{D904801F-7472-6D4B-B0BC-FDDC67DFC6E5}" srcId="{CA13F789-625B-41DB-8105-BC8383EF067E}" destId="{FB31BEF6-8E00-134D-928C-E4AA5B98E306}" srcOrd="5" destOrd="0" parTransId="{E0448DEB-E5E8-8D4D-9AC7-ACF9728532D8}" sibTransId="{94EE996A-36CD-AE42-BAEE-CE981866A9B7}"/>
    <dgm:cxn modelId="{EA16AE16-9ED4-43F4-B072-EC545A2C25CC}" srcId="{CA13F789-625B-41DB-8105-BC8383EF067E}" destId="{C506AAFE-29B0-42F0-8C1B-394F58EF3855}" srcOrd="0" destOrd="0" parTransId="{5416CC1C-2EE5-476B-9F1F-6CAD93ABF8DC}" sibTransId="{CDF01AD3-2158-4B55-A227-227F0154CE71}"/>
    <dgm:cxn modelId="{A44BB333-FB11-1F49-B178-2F0191336AEB}" type="presParOf" srcId="{356B1EF5-EFEE-4F7D-B915-C784AA57F7B4}" destId="{5D83446D-ACA0-41C7-8C88-A14699F95BCD}" srcOrd="0" destOrd="0" presId="urn:microsoft.com/office/officeart/2005/8/layout/vList3"/>
    <dgm:cxn modelId="{3B1285F6-21BF-7440-B0C3-37697DC19D2F}" type="presParOf" srcId="{5D83446D-ACA0-41C7-8C88-A14699F95BCD}" destId="{35EFA3EB-4238-4E17-91FA-C992C6D844E0}" srcOrd="0" destOrd="0" presId="urn:microsoft.com/office/officeart/2005/8/layout/vList3"/>
    <dgm:cxn modelId="{4F0F033A-ED6B-6C49-93B7-51E45AF2D74D}" type="presParOf" srcId="{5D83446D-ACA0-41C7-8C88-A14699F95BCD}" destId="{36136117-6010-4345-8600-F50BE49EB790}" srcOrd="1" destOrd="0" presId="urn:microsoft.com/office/officeart/2005/8/layout/vList3"/>
    <dgm:cxn modelId="{75AD5E7D-8592-B44F-B458-1503FC4F48D9}" type="presParOf" srcId="{356B1EF5-EFEE-4F7D-B915-C784AA57F7B4}" destId="{C8749EFE-D5AD-4C08-9A84-F55F770B5E2F}" srcOrd="1" destOrd="0" presId="urn:microsoft.com/office/officeart/2005/8/layout/vList3"/>
    <dgm:cxn modelId="{33E660E3-3224-564F-97A4-B31C0D6DF363}" type="presParOf" srcId="{356B1EF5-EFEE-4F7D-B915-C784AA57F7B4}" destId="{CAA33146-779A-4956-B452-F23832B39BA9}" srcOrd="2" destOrd="0" presId="urn:microsoft.com/office/officeart/2005/8/layout/vList3"/>
    <dgm:cxn modelId="{62F210F1-ADE9-5747-9339-5ACDE61F3C2D}" type="presParOf" srcId="{CAA33146-779A-4956-B452-F23832B39BA9}" destId="{48002825-B8AB-4DCA-9705-4B3DF45F012E}" srcOrd="0" destOrd="0" presId="urn:microsoft.com/office/officeart/2005/8/layout/vList3"/>
    <dgm:cxn modelId="{B06E4396-8521-BE4E-BC3A-0D172F153FAE}" type="presParOf" srcId="{CAA33146-779A-4956-B452-F23832B39BA9}" destId="{9BFBADD7-ED1F-4BE5-B118-09FE25676435}" srcOrd="1" destOrd="0" presId="urn:microsoft.com/office/officeart/2005/8/layout/vList3"/>
    <dgm:cxn modelId="{BEA07022-DFA3-D243-AD9C-0C1F66E64257}" type="presParOf" srcId="{356B1EF5-EFEE-4F7D-B915-C784AA57F7B4}" destId="{82624119-6A4C-43BE-A6BA-DF3719620E44}" srcOrd="3" destOrd="0" presId="urn:microsoft.com/office/officeart/2005/8/layout/vList3"/>
    <dgm:cxn modelId="{58190DF9-96E5-634C-8B7A-DE6215AF2AEF}" type="presParOf" srcId="{356B1EF5-EFEE-4F7D-B915-C784AA57F7B4}" destId="{91418652-0B1B-8649-B774-4BD99EA9544E}" srcOrd="4" destOrd="0" presId="urn:microsoft.com/office/officeart/2005/8/layout/vList3"/>
    <dgm:cxn modelId="{845F895B-A822-384D-B307-281B516031B4}" type="presParOf" srcId="{91418652-0B1B-8649-B774-4BD99EA9544E}" destId="{B0142B6C-7D03-E145-A1F4-CA3673A48D77}" srcOrd="0" destOrd="0" presId="urn:microsoft.com/office/officeart/2005/8/layout/vList3"/>
    <dgm:cxn modelId="{A364773C-224C-C844-81FB-C2A79D12A310}" type="presParOf" srcId="{91418652-0B1B-8649-B774-4BD99EA9544E}" destId="{6223AF1A-AFD8-BA44-A450-89648840E514}" srcOrd="1" destOrd="0" presId="urn:microsoft.com/office/officeart/2005/8/layout/vList3"/>
    <dgm:cxn modelId="{8894486B-9220-3C4A-B9CD-4D47F5236C17}" type="presParOf" srcId="{356B1EF5-EFEE-4F7D-B915-C784AA57F7B4}" destId="{AB66C2EE-A23F-D748-A804-C6E9C6990814}" srcOrd="5" destOrd="0" presId="urn:microsoft.com/office/officeart/2005/8/layout/vList3"/>
    <dgm:cxn modelId="{5A4A0B6C-0BB3-B849-999F-7A4552AAA723}" type="presParOf" srcId="{356B1EF5-EFEE-4F7D-B915-C784AA57F7B4}" destId="{326EAD35-AC4E-4A4C-97A4-7D458753B25F}" srcOrd="6" destOrd="0" presId="urn:microsoft.com/office/officeart/2005/8/layout/vList3"/>
    <dgm:cxn modelId="{66A9A67D-6895-7340-8EEF-AC84FAEF7293}" type="presParOf" srcId="{326EAD35-AC4E-4A4C-97A4-7D458753B25F}" destId="{8BA3A343-F030-AC4A-8A71-41678D5227C1}" srcOrd="0" destOrd="0" presId="urn:microsoft.com/office/officeart/2005/8/layout/vList3"/>
    <dgm:cxn modelId="{FD517DA1-6028-4148-B6C8-89B511EF7B2E}" type="presParOf" srcId="{326EAD35-AC4E-4A4C-97A4-7D458753B25F}" destId="{D70EDACC-CC14-DF44-A3EA-4F09E2F0456C}" srcOrd="1" destOrd="0" presId="urn:microsoft.com/office/officeart/2005/8/layout/vList3"/>
    <dgm:cxn modelId="{1DFE6FBF-5A8F-EF4B-B15C-375C1DFFFE32}" type="presParOf" srcId="{356B1EF5-EFEE-4F7D-B915-C784AA57F7B4}" destId="{016D977B-8B52-D549-AB83-9CA3BF23A3F5}" srcOrd="7" destOrd="0" presId="urn:microsoft.com/office/officeart/2005/8/layout/vList3"/>
    <dgm:cxn modelId="{ABD74DCF-9D87-4F4E-B8F1-6D5CCE280D46}" type="presParOf" srcId="{356B1EF5-EFEE-4F7D-B915-C784AA57F7B4}" destId="{F2DABCE8-22E2-514E-AFE4-962B7AF8A2E7}" srcOrd="8" destOrd="0" presId="urn:microsoft.com/office/officeart/2005/8/layout/vList3"/>
    <dgm:cxn modelId="{6FA532C2-3DE6-F84B-AD58-ABDE577D2336}" type="presParOf" srcId="{F2DABCE8-22E2-514E-AFE4-962B7AF8A2E7}" destId="{009A5B02-E8D8-C449-A410-6EA962C6AB20}" srcOrd="0" destOrd="0" presId="urn:microsoft.com/office/officeart/2005/8/layout/vList3"/>
    <dgm:cxn modelId="{F8DD53BF-13C2-0D40-8F82-780DAAEF8067}" type="presParOf" srcId="{F2DABCE8-22E2-514E-AFE4-962B7AF8A2E7}" destId="{FEEE7FCF-C294-B845-8C84-8EB5477DBE13}" srcOrd="1" destOrd="0" presId="urn:microsoft.com/office/officeart/2005/8/layout/vList3"/>
    <dgm:cxn modelId="{1E1F8875-7A62-3A4F-B642-BA55B8176865}" type="presParOf" srcId="{356B1EF5-EFEE-4F7D-B915-C784AA57F7B4}" destId="{08B7D95B-4380-CB45-BF21-1BFEBE9E8B6A}" srcOrd="9" destOrd="0" presId="urn:microsoft.com/office/officeart/2005/8/layout/vList3"/>
    <dgm:cxn modelId="{08DB81DB-30E7-B14B-A9A7-E1A77D544CD8}" type="presParOf" srcId="{356B1EF5-EFEE-4F7D-B915-C784AA57F7B4}" destId="{4ECE6627-7455-4D47-A503-C9A4F9144B9C}" srcOrd="10" destOrd="0" presId="urn:microsoft.com/office/officeart/2005/8/layout/vList3"/>
    <dgm:cxn modelId="{2FAEC279-2D31-1543-8071-403A5EE5FF4D}" type="presParOf" srcId="{4ECE6627-7455-4D47-A503-C9A4F9144B9C}" destId="{5DA56CFF-017C-C545-A438-10C89C5C23FD}" srcOrd="0" destOrd="0" presId="urn:microsoft.com/office/officeart/2005/8/layout/vList3"/>
    <dgm:cxn modelId="{1B018D4B-EFF2-1444-8D0C-4AE5CF89ED86}" type="presParOf" srcId="{4ECE6627-7455-4D47-A503-C9A4F9144B9C}" destId="{AE65B1D9-244E-E84D-9FA9-B5B60B7647D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dgm:spPr/>
      <dgm:t>
        <a:bodyPr/>
        <a:lstStyle/>
        <a:p>
          <a:pPr algn="l"/>
          <a:r>
            <a:rPr lang="zh-CN" altLang="en-US" dirty="0" smtClean="0">
              <a:solidFill>
                <a:schemeClr val="bg1">
                  <a:lumMod val="50000"/>
                </a:schemeClr>
              </a:solidFill>
            </a:rPr>
            <a:t>文件的概念</a:t>
          </a:r>
          <a:endParaRPr lang="zh-CN" altLang="en-US" dirty="0">
            <a:solidFill>
              <a:schemeClr val="bg1">
                <a:lumMod val="50000"/>
              </a:schemeClr>
            </a:solidFill>
          </a:endParaRPr>
        </a:p>
      </dgm:t>
    </dgm:pt>
    <dgm:pt modelId="{5416CC1C-2EE5-476B-9F1F-6CAD93ABF8DC}" type="parTrans" cxnId="{EA16AE16-9ED4-43F4-B072-EC545A2C25CC}">
      <dgm:prSet/>
      <dgm:spPr/>
      <dgm:t>
        <a:bodyPr/>
        <a:lstStyle/>
        <a:p>
          <a:endParaRPr lang="zh-CN" altLang="en-US"/>
        </a:p>
      </dgm:t>
    </dgm:pt>
    <dgm:pt modelId="{CDF01AD3-2158-4B55-A227-227F0154CE71}" type="sibTrans" cxnId="{EA16AE16-9ED4-43F4-B072-EC545A2C25CC}">
      <dgm:prSet/>
      <dgm:spPr/>
      <dgm:t>
        <a:bodyPr/>
        <a:lstStyle/>
        <a:p>
          <a:endParaRPr lang="zh-CN" altLang="en-US"/>
        </a:p>
      </dgm:t>
    </dgm:pt>
    <dgm:pt modelId="{BD787650-62DE-4404-9F85-0E10CE061CCA}">
      <dgm:prSet phldrT="[文本]"/>
      <dgm:spPr/>
      <dgm:t>
        <a:bodyPr/>
        <a:lstStyle/>
        <a:p>
          <a:pPr algn="l"/>
          <a:r>
            <a:rPr lang="zh-CN" altLang="en-US" dirty="0" smtClean="0">
              <a:solidFill>
                <a:schemeClr val="bg1">
                  <a:lumMod val="50000"/>
                </a:schemeClr>
              </a:solidFill>
            </a:rPr>
            <a:t>文件的命名</a:t>
          </a:r>
          <a:endParaRPr lang="zh-CN" altLang="en-US" dirty="0">
            <a:solidFill>
              <a:schemeClr val="bg1">
                <a:lumMod val="50000"/>
              </a:schemeClr>
            </a:solidFill>
          </a:endParaRPr>
        </a:p>
      </dgm:t>
    </dgm:pt>
    <dgm:pt modelId="{CED9FA54-18B9-441A-86D4-2FB692E0A366}" type="parTrans" cxnId="{F74F9AD6-008D-4B97-A0CB-261ABCC2AF34}">
      <dgm:prSet/>
      <dgm:spPr/>
      <dgm:t>
        <a:bodyPr/>
        <a:lstStyle/>
        <a:p>
          <a:endParaRPr lang="zh-CN" altLang="en-US"/>
        </a:p>
      </dgm:t>
    </dgm:pt>
    <dgm:pt modelId="{935C2539-BAC6-4B3B-9EF0-7CCE87CBFC92}" type="sibTrans" cxnId="{F74F9AD6-008D-4B97-A0CB-261ABCC2AF34}">
      <dgm:prSet/>
      <dgm:spPr/>
      <dgm:t>
        <a:bodyPr/>
        <a:lstStyle/>
        <a:p>
          <a:endParaRPr lang="zh-CN" altLang="en-US"/>
        </a:p>
      </dgm:t>
    </dgm:pt>
    <dgm:pt modelId="{05D64ECC-DFB8-264D-A356-D1ECC6C34596}">
      <dgm:prSet phldrT="[文本]"/>
      <dgm:spPr/>
      <dgm:t>
        <a:bodyPr/>
        <a:lstStyle/>
        <a:p>
          <a:pPr algn="l"/>
          <a:r>
            <a:rPr lang="zh-CN" altLang="en-US" dirty="0" smtClean="0">
              <a:solidFill>
                <a:schemeClr val="bg1">
                  <a:lumMod val="50000"/>
                </a:schemeClr>
              </a:solidFill>
            </a:rPr>
            <a:t>文件的类型</a:t>
          </a:r>
          <a:endParaRPr lang="zh-CN" altLang="en-US" dirty="0">
            <a:solidFill>
              <a:schemeClr val="bg1">
                <a:lumMod val="50000"/>
              </a:schemeClr>
            </a:solidFill>
          </a:endParaRPr>
        </a:p>
      </dgm:t>
    </dgm:pt>
    <dgm:pt modelId="{4A769826-282C-E542-BD90-38BF209B6E42}" type="parTrans" cxnId="{55591911-2E96-2141-A3A3-8A2CD5D39DD6}">
      <dgm:prSet/>
      <dgm:spPr/>
      <dgm:t>
        <a:bodyPr/>
        <a:lstStyle/>
        <a:p>
          <a:endParaRPr lang="en-US"/>
        </a:p>
      </dgm:t>
    </dgm:pt>
    <dgm:pt modelId="{693754C7-6A58-F84F-95BD-0DD51077B8F6}" type="sibTrans" cxnId="{55591911-2E96-2141-A3A3-8A2CD5D39DD6}">
      <dgm:prSet/>
      <dgm:spPr/>
      <dgm:t>
        <a:bodyPr/>
        <a:lstStyle/>
        <a:p>
          <a:endParaRPr lang="en-US"/>
        </a:p>
      </dgm:t>
    </dgm:pt>
    <dgm:pt modelId="{390E33A6-46F2-A14D-B7A5-A74E0C6B373C}">
      <dgm:prSet phldrT="[文本]"/>
      <dgm:spPr/>
      <dgm:t>
        <a:bodyPr/>
        <a:lstStyle/>
        <a:p>
          <a:pPr algn="l"/>
          <a:r>
            <a:rPr lang="zh-CN" altLang="en-US" dirty="0" smtClean="0">
              <a:solidFill>
                <a:schemeClr val="bg1"/>
              </a:solidFill>
            </a:rPr>
            <a:t>文件的属性</a:t>
          </a:r>
          <a:endParaRPr lang="zh-CN" altLang="en-US" dirty="0">
            <a:solidFill>
              <a:schemeClr val="bg1"/>
            </a:solidFill>
          </a:endParaRPr>
        </a:p>
      </dgm:t>
    </dgm:pt>
    <dgm:pt modelId="{59748488-533D-EF49-97EB-F7C7E63733BC}" type="parTrans" cxnId="{BDF46344-50E3-8B41-98E3-69934713CCED}">
      <dgm:prSet/>
      <dgm:spPr/>
      <dgm:t>
        <a:bodyPr/>
        <a:lstStyle/>
        <a:p>
          <a:endParaRPr lang="en-US"/>
        </a:p>
      </dgm:t>
    </dgm:pt>
    <dgm:pt modelId="{7BDDDD99-E7BE-BE4C-9CB1-A57B3BDD215E}" type="sibTrans" cxnId="{BDF46344-50E3-8B41-98E3-69934713CCED}">
      <dgm:prSet/>
      <dgm:spPr/>
      <dgm:t>
        <a:bodyPr/>
        <a:lstStyle/>
        <a:p>
          <a:endParaRPr lang="en-US"/>
        </a:p>
      </dgm:t>
    </dgm:pt>
    <dgm:pt modelId="{C4D5D1EC-FAD3-EA47-9CE0-3C5569C97171}">
      <dgm:prSet phldrT="[文本]"/>
      <dgm:spPr/>
      <dgm:t>
        <a:bodyPr/>
        <a:lstStyle/>
        <a:p>
          <a:pPr algn="l"/>
          <a:r>
            <a:rPr lang="zh-CN" altLang="en-US" dirty="0" smtClean="0">
              <a:solidFill>
                <a:schemeClr val="bg1">
                  <a:lumMod val="50000"/>
                </a:schemeClr>
              </a:solidFill>
            </a:rPr>
            <a:t>文件的存取方法</a:t>
          </a:r>
          <a:endParaRPr lang="zh-CN" altLang="en-US" dirty="0">
            <a:solidFill>
              <a:schemeClr val="bg1">
                <a:lumMod val="50000"/>
              </a:schemeClr>
            </a:solidFill>
          </a:endParaRPr>
        </a:p>
      </dgm:t>
    </dgm:pt>
    <dgm:pt modelId="{45ECFE67-6CF4-F44D-90D0-EC48DF9729A8}" type="parTrans" cxnId="{EB078346-F7EF-7046-8FB4-365A3B23E69E}">
      <dgm:prSet/>
      <dgm:spPr/>
      <dgm:t>
        <a:bodyPr/>
        <a:lstStyle/>
        <a:p>
          <a:endParaRPr lang="en-US"/>
        </a:p>
      </dgm:t>
    </dgm:pt>
    <dgm:pt modelId="{ABB66130-283D-D64C-B574-1F6B7EAEC8D6}" type="sibTrans" cxnId="{EB078346-F7EF-7046-8FB4-365A3B23E69E}">
      <dgm:prSet/>
      <dgm:spPr/>
      <dgm:t>
        <a:bodyPr/>
        <a:lstStyle/>
        <a:p>
          <a:endParaRPr lang="en-US"/>
        </a:p>
      </dgm:t>
    </dgm:pt>
    <dgm:pt modelId="{FB31BEF6-8E00-134D-928C-E4AA5B98E306}">
      <dgm:prSet phldrT="[文本]"/>
      <dgm:spPr/>
      <dgm:t>
        <a:bodyPr/>
        <a:lstStyle/>
        <a:p>
          <a:pPr algn="l"/>
          <a:r>
            <a:rPr lang="zh-CN" altLang="en-US" dirty="0" smtClean="0">
              <a:solidFill>
                <a:schemeClr val="bg1">
                  <a:lumMod val="50000"/>
                </a:schemeClr>
              </a:solidFill>
            </a:rPr>
            <a:t>文件的使用</a:t>
          </a:r>
          <a:endParaRPr lang="zh-CN" altLang="en-US" dirty="0">
            <a:solidFill>
              <a:schemeClr val="bg1">
                <a:lumMod val="50000"/>
              </a:schemeClr>
            </a:solidFill>
          </a:endParaRPr>
        </a:p>
      </dgm:t>
    </dgm:pt>
    <dgm:pt modelId="{E0448DEB-E5E8-8D4D-9AC7-ACF9728532D8}" type="parTrans" cxnId="{D904801F-7472-6D4B-B0BC-FDDC67DFC6E5}">
      <dgm:prSet/>
      <dgm:spPr/>
      <dgm:t>
        <a:bodyPr/>
        <a:lstStyle/>
        <a:p>
          <a:endParaRPr lang="en-US"/>
        </a:p>
      </dgm:t>
    </dgm:pt>
    <dgm:pt modelId="{94EE996A-36CD-AE42-BAEE-CE981866A9B7}" type="sibTrans" cxnId="{D904801F-7472-6D4B-B0BC-FDDC67DFC6E5}">
      <dgm:prSet/>
      <dgm:spPr/>
      <dgm:t>
        <a:bodyPr/>
        <a:lstStyle/>
        <a:p>
          <a:endParaRPr lang="en-US"/>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6"/>
      <dgm:spPr/>
    </dgm:pt>
    <dgm:pt modelId="{36136117-6010-4345-8600-F50BE49EB790}" type="pres">
      <dgm:prSet presAssocID="{C506AAFE-29B0-42F0-8C1B-394F58EF3855}" presName="txShp" presStyleLbl="node1" presStyleIdx="0" presStyleCnt="6">
        <dgm:presLayoutVars>
          <dgm:bulletEnabled val="1"/>
        </dgm:presLayoutVars>
      </dgm:prSet>
      <dgm:spPr/>
      <dgm:t>
        <a:bodyPr/>
        <a:lstStyle/>
        <a:p>
          <a:endParaRPr lang="zh-CN" altLang="en-US"/>
        </a:p>
      </dgm:t>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6"/>
      <dgm:spPr/>
    </dgm:pt>
    <dgm:pt modelId="{9BFBADD7-ED1F-4BE5-B118-09FE25676435}" type="pres">
      <dgm:prSet presAssocID="{BD787650-62DE-4404-9F85-0E10CE061CCA}" presName="txShp" presStyleLbl="node1" presStyleIdx="1" presStyleCnt="6">
        <dgm:presLayoutVars>
          <dgm:bulletEnabled val="1"/>
        </dgm:presLayoutVars>
      </dgm:prSet>
      <dgm:spPr/>
      <dgm:t>
        <a:bodyPr/>
        <a:lstStyle/>
        <a:p>
          <a:endParaRPr lang="zh-CN" altLang="en-US"/>
        </a:p>
      </dgm:t>
    </dgm:pt>
    <dgm:pt modelId="{82624119-6A4C-43BE-A6BA-DF3719620E44}" type="pres">
      <dgm:prSet presAssocID="{935C2539-BAC6-4B3B-9EF0-7CCE87CBFC92}" presName="spacing" presStyleCnt="0"/>
      <dgm:spPr/>
    </dgm:pt>
    <dgm:pt modelId="{91418652-0B1B-8649-B774-4BD99EA9544E}" type="pres">
      <dgm:prSet presAssocID="{05D64ECC-DFB8-264D-A356-D1ECC6C34596}" presName="composite" presStyleCnt="0"/>
      <dgm:spPr/>
    </dgm:pt>
    <dgm:pt modelId="{B0142B6C-7D03-E145-A1F4-CA3673A48D77}" type="pres">
      <dgm:prSet presAssocID="{05D64ECC-DFB8-264D-A356-D1ECC6C34596}" presName="imgShp" presStyleLbl="fgImgPlace1" presStyleIdx="2" presStyleCnt="6"/>
      <dgm:spPr/>
    </dgm:pt>
    <dgm:pt modelId="{6223AF1A-AFD8-BA44-A450-89648840E514}" type="pres">
      <dgm:prSet presAssocID="{05D64ECC-DFB8-264D-A356-D1ECC6C34596}" presName="txShp" presStyleLbl="node1" presStyleIdx="2" presStyleCnt="6">
        <dgm:presLayoutVars>
          <dgm:bulletEnabled val="1"/>
        </dgm:presLayoutVars>
      </dgm:prSet>
      <dgm:spPr/>
      <dgm:t>
        <a:bodyPr/>
        <a:lstStyle/>
        <a:p>
          <a:endParaRPr lang="en-US"/>
        </a:p>
      </dgm:t>
    </dgm:pt>
    <dgm:pt modelId="{AB66C2EE-A23F-D748-A804-C6E9C6990814}" type="pres">
      <dgm:prSet presAssocID="{693754C7-6A58-F84F-95BD-0DD51077B8F6}" presName="spacing" presStyleCnt="0"/>
      <dgm:spPr/>
    </dgm:pt>
    <dgm:pt modelId="{326EAD35-AC4E-4A4C-97A4-7D458753B25F}" type="pres">
      <dgm:prSet presAssocID="{390E33A6-46F2-A14D-B7A5-A74E0C6B373C}" presName="composite" presStyleCnt="0"/>
      <dgm:spPr/>
    </dgm:pt>
    <dgm:pt modelId="{8BA3A343-F030-AC4A-8A71-41678D5227C1}" type="pres">
      <dgm:prSet presAssocID="{390E33A6-46F2-A14D-B7A5-A74E0C6B373C}" presName="imgShp" presStyleLbl="fgImgPlace1" presStyleIdx="3" presStyleCnt="6"/>
      <dgm:spPr/>
    </dgm:pt>
    <dgm:pt modelId="{D70EDACC-CC14-DF44-A3EA-4F09E2F0456C}" type="pres">
      <dgm:prSet presAssocID="{390E33A6-46F2-A14D-B7A5-A74E0C6B373C}" presName="txShp" presStyleLbl="node1" presStyleIdx="3" presStyleCnt="6">
        <dgm:presLayoutVars>
          <dgm:bulletEnabled val="1"/>
        </dgm:presLayoutVars>
      </dgm:prSet>
      <dgm:spPr/>
      <dgm:t>
        <a:bodyPr/>
        <a:lstStyle/>
        <a:p>
          <a:endParaRPr lang="en-US"/>
        </a:p>
      </dgm:t>
    </dgm:pt>
    <dgm:pt modelId="{016D977B-8B52-D549-AB83-9CA3BF23A3F5}" type="pres">
      <dgm:prSet presAssocID="{7BDDDD99-E7BE-BE4C-9CB1-A57B3BDD215E}" presName="spacing" presStyleCnt="0"/>
      <dgm:spPr/>
    </dgm:pt>
    <dgm:pt modelId="{F2DABCE8-22E2-514E-AFE4-962B7AF8A2E7}" type="pres">
      <dgm:prSet presAssocID="{C4D5D1EC-FAD3-EA47-9CE0-3C5569C97171}" presName="composite" presStyleCnt="0"/>
      <dgm:spPr/>
    </dgm:pt>
    <dgm:pt modelId="{009A5B02-E8D8-C449-A410-6EA962C6AB20}" type="pres">
      <dgm:prSet presAssocID="{C4D5D1EC-FAD3-EA47-9CE0-3C5569C97171}" presName="imgShp" presStyleLbl="fgImgPlace1" presStyleIdx="4" presStyleCnt="6"/>
      <dgm:spPr/>
    </dgm:pt>
    <dgm:pt modelId="{FEEE7FCF-C294-B845-8C84-8EB5477DBE13}" type="pres">
      <dgm:prSet presAssocID="{C4D5D1EC-FAD3-EA47-9CE0-3C5569C97171}" presName="txShp" presStyleLbl="node1" presStyleIdx="4" presStyleCnt="6">
        <dgm:presLayoutVars>
          <dgm:bulletEnabled val="1"/>
        </dgm:presLayoutVars>
      </dgm:prSet>
      <dgm:spPr/>
      <dgm:t>
        <a:bodyPr/>
        <a:lstStyle/>
        <a:p>
          <a:endParaRPr lang="en-US"/>
        </a:p>
      </dgm:t>
    </dgm:pt>
    <dgm:pt modelId="{08B7D95B-4380-CB45-BF21-1BFEBE9E8B6A}" type="pres">
      <dgm:prSet presAssocID="{ABB66130-283D-D64C-B574-1F6B7EAEC8D6}" presName="spacing" presStyleCnt="0"/>
      <dgm:spPr/>
    </dgm:pt>
    <dgm:pt modelId="{4ECE6627-7455-4D47-A503-C9A4F9144B9C}" type="pres">
      <dgm:prSet presAssocID="{FB31BEF6-8E00-134D-928C-E4AA5B98E306}" presName="composite" presStyleCnt="0"/>
      <dgm:spPr/>
    </dgm:pt>
    <dgm:pt modelId="{5DA56CFF-017C-C545-A438-10C89C5C23FD}" type="pres">
      <dgm:prSet presAssocID="{FB31BEF6-8E00-134D-928C-E4AA5B98E306}" presName="imgShp" presStyleLbl="fgImgPlace1" presStyleIdx="5" presStyleCnt="6"/>
      <dgm:spPr/>
    </dgm:pt>
    <dgm:pt modelId="{AE65B1D9-244E-E84D-9FA9-B5B60B7647DA}" type="pres">
      <dgm:prSet presAssocID="{FB31BEF6-8E00-134D-928C-E4AA5B98E306}" presName="txShp" presStyleLbl="node1" presStyleIdx="5" presStyleCnt="6">
        <dgm:presLayoutVars>
          <dgm:bulletEnabled val="1"/>
        </dgm:presLayoutVars>
      </dgm:prSet>
      <dgm:spPr/>
      <dgm:t>
        <a:bodyPr/>
        <a:lstStyle/>
        <a:p>
          <a:endParaRPr lang="en-US"/>
        </a:p>
      </dgm:t>
    </dgm:pt>
  </dgm:ptLst>
  <dgm:cxnLst>
    <dgm:cxn modelId="{E70060C7-2FC5-2843-BF81-081C3F23B587}" type="presOf" srcId="{BD787650-62DE-4404-9F85-0E10CE061CCA}" destId="{9BFBADD7-ED1F-4BE5-B118-09FE25676435}" srcOrd="0" destOrd="0" presId="urn:microsoft.com/office/officeart/2005/8/layout/vList3"/>
    <dgm:cxn modelId="{D904801F-7472-6D4B-B0BC-FDDC67DFC6E5}" srcId="{CA13F789-625B-41DB-8105-BC8383EF067E}" destId="{FB31BEF6-8E00-134D-928C-E4AA5B98E306}" srcOrd="5" destOrd="0" parTransId="{E0448DEB-E5E8-8D4D-9AC7-ACF9728532D8}" sibTransId="{94EE996A-36CD-AE42-BAEE-CE981866A9B7}"/>
    <dgm:cxn modelId="{F74F9AD6-008D-4B97-A0CB-261ABCC2AF34}" srcId="{CA13F789-625B-41DB-8105-BC8383EF067E}" destId="{BD787650-62DE-4404-9F85-0E10CE061CCA}" srcOrd="1" destOrd="0" parTransId="{CED9FA54-18B9-441A-86D4-2FB692E0A366}" sibTransId="{935C2539-BAC6-4B3B-9EF0-7CCE87CBFC92}"/>
    <dgm:cxn modelId="{EB078346-F7EF-7046-8FB4-365A3B23E69E}" srcId="{CA13F789-625B-41DB-8105-BC8383EF067E}" destId="{C4D5D1EC-FAD3-EA47-9CE0-3C5569C97171}" srcOrd="4" destOrd="0" parTransId="{45ECFE67-6CF4-F44D-90D0-EC48DF9729A8}" sibTransId="{ABB66130-283D-D64C-B574-1F6B7EAEC8D6}"/>
    <dgm:cxn modelId="{0C3E72D9-DCCF-A241-B11C-9F89BB53B70B}" type="presOf" srcId="{FB31BEF6-8E00-134D-928C-E4AA5B98E306}" destId="{AE65B1D9-244E-E84D-9FA9-B5B60B7647DA}" srcOrd="0" destOrd="0" presId="urn:microsoft.com/office/officeart/2005/8/layout/vList3"/>
    <dgm:cxn modelId="{A27F5F95-CF54-1341-9A7F-EA939B6DC9C7}" type="presOf" srcId="{C4D5D1EC-FAD3-EA47-9CE0-3C5569C97171}" destId="{FEEE7FCF-C294-B845-8C84-8EB5477DBE13}" srcOrd="0" destOrd="0" presId="urn:microsoft.com/office/officeart/2005/8/layout/vList3"/>
    <dgm:cxn modelId="{46FE7BDC-1C28-1749-A473-2BF30ECE68B9}" type="presOf" srcId="{CA13F789-625B-41DB-8105-BC8383EF067E}" destId="{356B1EF5-EFEE-4F7D-B915-C784AA57F7B4}" srcOrd="0" destOrd="0" presId="urn:microsoft.com/office/officeart/2005/8/layout/vList3"/>
    <dgm:cxn modelId="{BDF46344-50E3-8B41-98E3-69934713CCED}" srcId="{CA13F789-625B-41DB-8105-BC8383EF067E}" destId="{390E33A6-46F2-A14D-B7A5-A74E0C6B373C}" srcOrd="3" destOrd="0" parTransId="{59748488-533D-EF49-97EB-F7C7E63733BC}" sibTransId="{7BDDDD99-E7BE-BE4C-9CB1-A57B3BDD215E}"/>
    <dgm:cxn modelId="{FE0CC415-B65B-5245-A1CB-B2CF265F876A}" type="presOf" srcId="{390E33A6-46F2-A14D-B7A5-A74E0C6B373C}" destId="{D70EDACC-CC14-DF44-A3EA-4F09E2F0456C}" srcOrd="0" destOrd="0" presId="urn:microsoft.com/office/officeart/2005/8/layout/vList3"/>
    <dgm:cxn modelId="{0C53E815-0C93-B74E-8A87-9FC230AE7EBC}" type="presOf" srcId="{05D64ECC-DFB8-264D-A356-D1ECC6C34596}" destId="{6223AF1A-AFD8-BA44-A450-89648840E514}" srcOrd="0" destOrd="0" presId="urn:microsoft.com/office/officeart/2005/8/layout/vList3"/>
    <dgm:cxn modelId="{2CF14F3E-B860-0D43-A561-237EE10AE0BD}" type="presOf" srcId="{C506AAFE-29B0-42F0-8C1B-394F58EF3855}" destId="{36136117-6010-4345-8600-F50BE49EB790}" srcOrd="0" destOrd="0" presId="urn:microsoft.com/office/officeart/2005/8/layout/vList3"/>
    <dgm:cxn modelId="{EA16AE16-9ED4-43F4-B072-EC545A2C25CC}" srcId="{CA13F789-625B-41DB-8105-BC8383EF067E}" destId="{C506AAFE-29B0-42F0-8C1B-394F58EF3855}" srcOrd="0" destOrd="0" parTransId="{5416CC1C-2EE5-476B-9F1F-6CAD93ABF8DC}" sibTransId="{CDF01AD3-2158-4B55-A227-227F0154CE71}"/>
    <dgm:cxn modelId="{55591911-2E96-2141-A3A3-8A2CD5D39DD6}" srcId="{CA13F789-625B-41DB-8105-BC8383EF067E}" destId="{05D64ECC-DFB8-264D-A356-D1ECC6C34596}" srcOrd="2" destOrd="0" parTransId="{4A769826-282C-E542-BD90-38BF209B6E42}" sibTransId="{693754C7-6A58-F84F-95BD-0DD51077B8F6}"/>
    <dgm:cxn modelId="{334E012E-C8E9-CE45-A85F-515E74891B32}" type="presParOf" srcId="{356B1EF5-EFEE-4F7D-B915-C784AA57F7B4}" destId="{5D83446D-ACA0-41C7-8C88-A14699F95BCD}" srcOrd="0" destOrd="0" presId="urn:microsoft.com/office/officeart/2005/8/layout/vList3"/>
    <dgm:cxn modelId="{B0B1BE91-533A-B748-9C10-CF36D16AF3D8}" type="presParOf" srcId="{5D83446D-ACA0-41C7-8C88-A14699F95BCD}" destId="{35EFA3EB-4238-4E17-91FA-C992C6D844E0}" srcOrd="0" destOrd="0" presId="urn:microsoft.com/office/officeart/2005/8/layout/vList3"/>
    <dgm:cxn modelId="{6B209E0B-BADE-7749-91CA-AEDABB320E3A}" type="presParOf" srcId="{5D83446D-ACA0-41C7-8C88-A14699F95BCD}" destId="{36136117-6010-4345-8600-F50BE49EB790}" srcOrd="1" destOrd="0" presId="urn:microsoft.com/office/officeart/2005/8/layout/vList3"/>
    <dgm:cxn modelId="{BDB21BEA-66D0-1446-83E1-A809066B5056}" type="presParOf" srcId="{356B1EF5-EFEE-4F7D-B915-C784AA57F7B4}" destId="{C8749EFE-D5AD-4C08-9A84-F55F770B5E2F}" srcOrd="1" destOrd="0" presId="urn:microsoft.com/office/officeart/2005/8/layout/vList3"/>
    <dgm:cxn modelId="{E4204FB6-DF1A-734B-AE30-0AEA44C6E941}" type="presParOf" srcId="{356B1EF5-EFEE-4F7D-B915-C784AA57F7B4}" destId="{CAA33146-779A-4956-B452-F23832B39BA9}" srcOrd="2" destOrd="0" presId="urn:microsoft.com/office/officeart/2005/8/layout/vList3"/>
    <dgm:cxn modelId="{5119582F-E959-6B4D-8ED9-2F1413A60C72}" type="presParOf" srcId="{CAA33146-779A-4956-B452-F23832B39BA9}" destId="{48002825-B8AB-4DCA-9705-4B3DF45F012E}" srcOrd="0" destOrd="0" presId="urn:microsoft.com/office/officeart/2005/8/layout/vList3"/>
    <dgm:cxn modelId="{F6592117-CD07-B04E-8EDD-A3CD9EC49201}" type="presParOf" srcId="{CAA33146-779A-4956-B452-F23832B39BA9}" destId="{9BFBADD7-ED1F-4BE5-B118-09FE25676435}" srcOrd="1" destOrd="0" presId="urn:microsoft.com/office/officeart/2005/8/layout/vList3"/>
    <dgm:cxn modelId="{B776BA55-A036-524C-BBE0-E68AD9E655BC}" type="presParOf" srcId="{356B1EF5-EFEE-4F7D-B915-C784AA57F7B4}" destId="{82624119-6A4C-43BE-A6BA-DF3719620E44}" srcOrd="3" destOrd="0" presId="urn:microsoft.com/office/officeart/2005/8/layout/vList3"/>
    <dgm:cxn modelId="{097B57B8-B940-314A-ABB5-7EFC77D8BBD0}" type="presParOf" srcId="{356B1EF5-EFEE-4F7D-B915-C784AA57F7B4}" destId="{91418652-0B1B-8649-B774-4BD99EA9544E}" srcOrd="4" destOrd="0" presId="urn:microsoft.com/office/officeart/2005/8/layout/vList3"/>
    <dgm:cxn modelId="{15AD0FB1-D0A3-9342-B7A6-F770A60F2C22}" type="presParOf" srcId="{91418652-0B1B-8649-B774-4BD99EA9544E}" destId="{B0142B6C-7D03-E145-A1F4-CA3673A48D77}" srcOrd="0" destOrd="0" presId="urn:microsoft.com/office/officeart/2005/8/layout/vList3"/>
    <dgm:cxn modelId="{159B177F-DFD5-D944-8FF6-92D095224670}" type="presParOf" srcId="{91418652-0B1B-8649-B774-4BD99EA9544E}" destId="{6223AF1A-AFD8-BA44-A450-89648840E514}" srcOrd="1" destOrd="0" presId="urn:microsoft.com/office/officeart/2005/8/layout/vList3"/>
    <dgm:cxn modelId="{BA931773-D133-7E4C-A568-C765162658BA}" type="presParOf" srcId="{356B1EF5-EFEE-4F7D-B915-C784AA57F7B4}" destId="{AB66C2EE-A23F-D748-A804-C6E9C6990814}" srcOrd="5" destOrd="0" presId="urn:microsoft.com/office/officeart/2005/8/layout/vList3"/>
    <dgm:cxn modelId="{B3ADE2D3-FBAF-A742-A04C-2979A7B27526}" type="presParOf" srcId="{356B1EF5-EFEE-4F7D-B915-C784AA57F7B4}" destId="{326EAD35-AC4E-4A4C-97A4-7D458753B25F}" srcOrd="6" destOrd="0" presId="urn:microsoft.com/office/officeart/2005/8/layout/vList3"/>
    <dgm:cxn modelId="{16629C84-E2D7-1A4A-9886-652352941CA4}" type="presParOf" srcId="{326EAD35-AC4E-4A4C-97A4-7D458753B25F}" destId="{8BA3A343-F030-AC4A-8A71-41678D5227C1}" srcOrd="0" destOrd="0" presId="urn:microsoft.com/office/officeart/2005/8/layout/vList3"/>
    <dgm:cxn modelId="{803ABEE0-48A3-DF43-AEA2-5C62B065EF67}" type="presParOf" srcId="{326EAD35-AC4E-4A4C-97A4-7D458753B25F}" destId="{D70EDACC-CC14-DF44-A3EA-4F09E2F0456C}" srcOrd="1" destOrd="0" presId="urn:microsoft.com/office/officeart/2005/8/layout/vList3"/>
    <dgm:cxn modelId="{C44E7C09-413F-B646-A6A3-957C2DF7BC51}" type="presParOf" srcId="{356B1EF5-EFEE-4F7D-B915-C784AA57F7B4}" destId="{016D977B-8B52-D549-AB83-9CA3BF23A3F5}" srcOrd="7" destOrd="0" presId="urn:microsoft.com/office/officeart/2005/8/layout/vList3"/>
    <dgm:cxn modelId="{FE31BBEB-B8D3-3E4F-B465-3A47C177DFC9}" type="presParOf" srcId="{356B1EF5-EFEE-4F7D-B915-C784AA57F7B4}" destId="{F2DABCE8-22E2-514E-AFE4-962B7AF8A2E7}" srcOrd="8" destOrd="0" presId="urn:microsoft.com/office/officeart/2005/8/layout/vList3"/>
    <dgm:cxn modelId="{6C238B81-6458-654A-8EA9-EFB3ACC11F35}" type="presParOf" srcId="{F2DABCE8-22E2-514E-AFE4-962B7AF8A2E7}" destId="{009A5B02-E8D8-C449-A410-6EA962C6AB20}" srcOrd="0" destOrd="0" presId="urn:microsoft.com/office/officeart/2005/8/layout/vList3"/>
    <dgm:cxn modelId="{808B1884-FCF6-AC42-9E90-C798D5697720}" type="presParOf" srcId="{F2DABCE8-22E2-514E-AFE4-962B7AF8A2E7}" destId="{FEEE7FCF-C294-B845-8C84-8EB5477DBE13}" srcOrd="1" destOrd="0" presId="urn:microsoft.com/office/officeart/2005/8/layout/vList3"/>
    <dgm:cxn modelId="{A1ED9D19-C461-FA40-AFE8-7FE2707C8DDF}" type="presParOf" srcId="{356B1EF5-EFEE-4F7D-B915-C784AA57F7B4}" destId="{08B7D95B-4380-CB45-BF21-1BFEBE9E8B6A}" srcOrd="9" destOrd="0" presId="urn:microsoft.com/office/officeart/2005/8/layout/vList3"/>
    <dgm:cxn modelId="{C6F0E3B0-247F-604C-93C2-D2A602DB0AAF}" type="presParOf" srcId="{356B1EF5-EFEE-4F7D-B915-C784AA57F7B4}" destId="{4ECE6627-7455-4D47-A503-C9A4F9144B9C}" srcOrd="10" destOrd="0" presId="urn:microsoft.com/office/officeart/2005/8/layout/vList3"/>
    <dgm:cxn modelId="{82DC9173-C80F-C14D-B302-8E72656150E7}" type="presParOf" srcId="{4ECE6627-7455-4D47-A503-C9A4F9144B9C}" destId="{5DA56CFF-017C-C545-A438-10C89C5C23FD}" srcOrd="0" destOrd="0" presId="urn:microsoft.com/office/officeart/2005/8/layout/vList3"/>
    <dgm:cxn modelId="{02E4665F-44DA-6C48-B7E1-F0E5ABB06B62}" type="presParOf" srcId="{4ECE6627-7455-4D47-A503-C9A4F9144B9C}" destId="{AE65B1D9-244E-E84D-9FA9-B5B60B7647D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dgm:spPr/>
      <dgm:t>
        <a:bodyPr/>
        <a:lstStyle/>
        <a:p>
          <a:pPr algn="l"/>
          <a:r>
            <a:rPr lang="zh-CN" altLang="en-US" dirty="0" smtClean="0">
              <a:solidFill>
                <a:schemeClr val="bg1">
                  <a:lumMod val="50000"/>
                </a:schemeClr>
              </a:solidFill>
            </a:rPr>
            <a:t>文件的概念</a:t>
          </a:r>
          <a:endParaRPr lang="zh-CN" altLang="en-US" dirty="0">
            <a:solidFill>
              <a:schemeClr val="bg1">
                <a:lumMod val="50000"/>
              </a:schemeClr>
            </a:solidFill>
          </a:endParaRPr>
        </a:p>
      </dgm:t>
    </dgm:pt>
    <dgm:pt modelId="{5416CC1C-2EE5-476B-9F1F-6CAD93ABF8DC}" type="parTrans" cxnId="{EA16AE16-9ED4-43F4-B072-EC545A2C25CC}">
      <dgm:prSet/>
      <dgm:spPr/>
      <dgm:t>
        <a:bodyPr/>
        <a:lstStyle/>
        <a:p>
          <a:endParaRPr lang="zh-CN" altLang="en-US"/>
        </a:p>
      </dgm:t>
    </dgm:pt>
    <dgm:pt modelId="{CDF01AD3-2158-4B55-A227-227F0154CE71}" type="sibTrans" cxnId="{EA16AE16-9ED4-43F4-B072-EC545A2C25CC}">
      <dgm:prSet/>
      <dgm:spPr/>
      <dgm:t>
        <a:bodyPr/>
        <a:lstStyle/>
        <a:p>
          <a:endParaRPr lang="zh-CN" altLang="en-US"/>
        </a:p>
      </dgm:t>
    </dgm:pt>
    <dgm:pt modelId="{BD787650-62DE-4404-9F85-0E10CE061CCA}">
      <dgm:prSet phldrT="[文本]"/>
      <dgm:spPr/>
      <dgm:t>
        <a:bodyPr/>
        <a:lstStyle/>
        <a:p>
          <a:pPr algn="l"/>
          <a:r>
            <a:rPr lang="zh-CN" altLang="en-US" dirty="0" smtClean="0">
              <a:solidFill>
                <a:schemeClr val="bg1">
                  <a:lumMod val="50000"/>
                </a:schemeClr>
              </a:solidFill>
            </a:rPr>
            <a:t>文件的命名</a:t>
          </a:r>
          <a:endParaRPr lang="zh-CN" altLang="en-US" dirty="0">
            <a:solidFill>
              <a:schemeClr val="bg1">
                <a:lumMod val="50000"/>
              </a:schemeClr>
            </a:solidFill>
          </a:endParaRPr>
        </a:p>
      </dgm:t>
    </dgm:pt>
    <dgm:pt modelId="{CED9FA54-18B9-441A-86D4-2FB692E0A366}" type="parTrans" cxnId="{F74F9AD6-008D-4B97-A0CB-261ABCC2AF34}">
      <dgm:prSet/>
      <dgm:spPr/>
      <dgm:t>
        <a:bodyPr/>
        <a:lstStyle/>
        <a:p>
          <a:endParaRPr lang="zh-CN" altLang="en-US"/>
        </a:p>
      </dgm:t>
    </dgm:pt>
    <dgm:pt modelId="{935C2539-BAC6-4B3B-9EF0-7CCE87CBFC92}" type="sibTrans" cxnId="{F74F9AD6-008D-4B97-A0CB-261ABCC2AF34}">
      <dgm:prSet/>
      <dgm:spPr/>
      <dgm:t>
        <a:bodyPr/>
        <a:lstStyle/>
        <a:p>
          <a:endParaRPr lang="zh-CN" altLang="en-US"/>
        </a:p>
      </dgm:t>
    </dgm:pt>
    <dgm:pt modelId="{05D64ECC-DFB8-264D-A356-D1ECC6C34596}">
      <dgm:prSet phldrT="[文本]"/>
      <dgm:spPr/>
      <dgm:t>
        <a:bodyPr/>
        <a:lstStyle/>
        <a:p>
          <a:pPr algn="l"/>
          <a:r>
            <a:rPr lang="zh-CN" altLang="en-US" dirty="0" smtClean="0">
              <a:solidFill>
                <a:schemeClr val="bg1">
                  <a:lumMod val="50000"/>
                </a:schemeClr>
              </a:solidFill>
            </a:rPr>
            <a:t>文件的类型</a:t>
          </a:r>
          <a:endParaRPr lang="zh-CN" altLang="en-US" dirty="0">
            <a:solidFill>
              <a:schemeClr val="bg1">
                <a:lumMod val="50000"/>
              </a:schemeClr>
            </a:solidFill>
          </a:endParaRPr>
        </a:p>
      </dgm:t>
    </dgm:pt>
    <dgm:pt modelId="{4A769826-282C-E542-BD90-38BF209B6E42}" type="parTrans" cxnId="{55591911-2E96-2141-A3A3-8A2CD5D39DD6}">
      <dgm:prSet/>
      <dgm:spPr/>
      <dgm:t>
        <a:bodyPr/>
        <a:lstStyle/>
        <a:p>
          <a:endParaRPr lang="en-US"/>
        </a:p>
      </dgm:t>
    </dgm:pt>
    <dgm:pt modelId="{693754C7-6A58-F84F-95BD-0DD51077B8F6}" type="sibTrans" cxnId="{55591911-2E96-2141-A3A3-8A2CD5D39DD6}">
      <dgm:prSet/>
      <dgm:spPr/>
      <dgm:t>
        <a:bodyPr/>
        <a:lstStyle/>
        <a:p>
          <a:endParaRPr lang="en-US"/>
        </a:p>
      </dgm:t>
    </dgm:pt>
    <dgm:pt modelId="{390E33A6-46F2-A14D-B7A5-A74E0C6B373C}">
      <dgm:prSet phldrT="[文本]"/>
      <dgm:spPr/>
      <dgm:t>
        <a:bodyPr/>
        <a:lstStyle/>
        <a:p>
          <a:pPr algn="l"/>
          <a:r>
            <a:rPr lang="zh-CN" altLang="en-US" dirty="0" smtClean="0">
              <a:solidFill>
                <a:schemeClr val="bg1">
                  <a:lumMod val="50000"/>
                </a:schemeClr>
              </a:solidFill>
            </a:rPr>
            <a:t>文件的属性</a:t>
          </a:r>
          <a:endParaRPr lang="zh-CN" altLang="en-US" dirty="0">
            <a:solidFill>
              <a:schemeClr val="bg1">
                <a:lumMod val="50000"/>
              </a:schemeClr>
            </a:solidFill>
          </a:endParaRPr>
        </a:p>
      </dgm:t>
    </dgm:pt>
    <dgm:pt modelId="{59748488-533D-EF49-97EB-F7C7E63733BC}" type="parTrans" cxnId="{BDF46344-50E3-8B41-98E3-69934713CCED}">
      <dgm:prSet/>
      <dgm:spPr/>
      <dgm:t>
        <a:bodyPr/>
        <a:lstStyle/>
        <a:p>
          <a:endParaRPr lang="en-US"/>
        </a:p>
      </dgm:t>
    </dgm:pt>
    <dgm:pt modelId="{7BDDDD99-E7BE-BE4C-9CB1-A57B3BDD215E}" type="sibTrans" cxnId="{BDF46344-50E3-8B41-98E3-69934713CCED}">
      <dgm:prSet/>
      <dgm:spPr/>
      <dgm:t>
        <a:bodyPr/>
        <a:lstStyle/>
        <a:p>
          <a:endParaRPr lang="en-US"/>
        </a:p>
      </dgm:t>
    </dgm:pt>
    <dgm:pt modelId="{C4D5D1EC-FAD3-EA47-9CE0-3C5569C97171}">
      <dgm:prSet phldrT="[文本]"/>
      <dgm:spPr/>
      <dgm:t>
        <a:bodyPr/>
        <a:lstStyle/>
        <a:p>
          <a:pPr algn="l"/>
          <a:r>
            <a:rPr lang="zh-CN" altLang="en-US" dirty="0" smtClean="0">
              <a:solidFill>
                <a:schemeClr val="bg1"/>
              </a:solidFill>
            </a:rPr>
            <a:t>文件的存取方法</a:t>
          </a:r>
          <a:endParaRPr lang="zh-CN" altLang="en-US" dirty="0">
            <a:solidFill>
              <a:schemeClr val="bg1"/>
            </a:solidFill>
          </a:endParaRPr>
        </a:p>
      </dgm:t>
    </dgm:pt>
    <dgm:pt modelId="{45ECFE67-6CF4-F44D-90D0-EC48DF9729A8}" type="parTrans" cxnId="{EB078346-F7EF-7046-8FB4-365A3B23E69E}">
      <dgm:prSet/>
      <dgm:spPr/>
      <dgm:t>
        <a:bodyPr/>
        <a:lstStyle/>
        <a:p>
          <a:endParaRPr lang="en-US"/>
        </a:p>
      </dgm:t>
    </dgm:pt>
    <dgm:pt modelId="{ABB66130-283D-D64C-B574-1F6B7EAEC8D6}" type="sibTrans" cxnId="{EB078346-F7EF-7046-8FB4-365A3B23E69E}">
      <dgm:prSet/>
      <dgm:spPr/>
      <dgm:t>
        <a:bodyPr/>
        <a:lstStyle/>
        <a:p>
          <a:endParaRPr lang="en-US"/>
        </a:p>
      </dgm:t>
    </dgm:pt>
    <dgm:pt modelId="{FB31BEF6-8E00-134D-928C-E4AA5B98E306}">
      <dgm:prSet phldrT="[文本]"/>
      <dgm:spPr/>
      <dgm:t>
        <a:bodyPr/>
        <a:lstStyle/>
        <a:p>
          <a:pPr algn="l"/>
          <a:r>
            <a:rPr lang="zh-CN" altLang="en-US" dirty="0" smtClean="0">
              <a:solidFill>
                <a:schemeClr val="bg1">
                  <a:lumMod val="50000"/>
                </a:schemeClr>
              </a:solidFill>
            </a:rPr>
            <a:t>文件的使用</a:t>
          </a:r>
          <a:endParaRPr lang="zh-CN" altLang="en-US" dirty="0">
            <a:solidFill>
              <a:schemeClr val="bg1">
                <a:lumMod val="50000"/>
              </a:schemeClr>
            </a:solidFill>
          </a:endParaRPr>
        </a:p>
      </dgm:t>
    </dgm:pt>
    <dgm:pt modelId="{E0448DEB-E5E8-8D4D-9AC7-ACF9728532D8}" type="parTrans" cxnId="{D904801F-7472-6D4B-B0BC-FDDC67DFC6E5}">
      <dgm:prSet/>
      <dgm:spPr/>
      <dgm:t>
        <a:bodyPr/>
        <a:lstStyle/>
        <a:p>
          <a:endParaRPr lang="en-US"/>
        </a:p>
      </dgm:t>
    </dgm:pt>
    <dgm:pt modelId="{94EE996A-36CD-AE42-BAEE-CE981866A9B7}" type="sibTrans" cxnId="{D904801F-7472-6D4B-B0BC-FDDC67DFC6E5}">
      <dgm:prSet/>
      <dgm:spPr/>
      <dgm:t>
        <a:bodyPr/>
        <a:lstStyle/>
        <a:p>
          <a:endParaRPr lang="en-US"/>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6"/>
      <dgm:spPr/>
    </dgm:pt>
    <dgm:pt modelId="{36136117-6010-4345-8600-F50BE49EB790}" type="pres">
      <dgm:prSet presAssocID="{C506AAFE-29B0-42F0-8C1B-394F58EF3855}" presName="txShp" presStyleLbl="node1" presStyleIdx="0" presStyleCnt="6">
        <dgm:presLayoutVars>
          <dgm:bulletEnabled val="1"/>
        </dgm:presLayoutVars>
      </dgm:prSet>
      <dgm:spPr/>
      <dgm:t>
        <a:bodyPr/>
        <a:lstStyle/>
        <a:p>
          <a:endParaRPr lang="zh-CN" altLang="en-US"/>
        </a:p>
      </dgm:t>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6"/>
      <dgm:spPr/>
    </dgm:pt>
    <dgm:pt modelId="{9BFBADD7-ED1F-4BE5-B118-09FE25676435}" type="pres">
      <dgm:prSet presAssocID="{BD787650-62DE-4404-9F85-0E10CE061CCA}" presName="txShp" presStyleLbl="node1" presStyleIdx="1" presStyleCnt="6">
        <dgm:presLayoutVars>
          <dgm:bulletEnabled val="1"/>
        </dgm:presLayoutVars>
      </dgm:prSet>
      <dgm:spPr/>
      <dgm:t>
        <a:bodyPr/>
        <a:lstStyle/>
        <a:p>
          <a:endParaRPr lang="zh-CN" altLang="en-US"/>
        </a:p>
      </dgm:t>
    </dgm:pt>
    <dgm:pt modelId="{82624119-6A4C-43BE-A6BA-DF3719620E44}" type="pres">
      <dgm:prSet presAssocID="{935C2539-BAC6-4B3B-9EF0-7CCE87CBFC92}" presName="spacing" presStyleCnt="0"/>
      <dgm:spPr/>
    </dgm:pt>
    <dgm:pt modelId="{91418652-0B1B-8649-B774-4BD99EA9544E}" type="pres">
      <dgm:prSet presAssocID="{05D64ECC-DFB8-264D-A356-D1ECC6C34596}" presName="composite" presStyleCnt="0"/>
      <dgm:spPr/>
    </dgm:pt>
    <dgm:pt modelId="{B0142B6C-7D03-E145-A1F4-CA3673A48D77}" type="pres">
      <dgm:prSet presAssocID="{05D64ECC-DFB8-264D-A356-D1ECC6C34596}" presName="imgShp" presStyleLbl="fgImgPlace1" presStyleIdx="2" presStyleCnt="6"/>
      <dgm:spPr/>
    </dgm:pt>
    <dgm:pt modelId="{6223AF1A-AFD8-BA44-A450-89648840E514}" type="pres">
      <dgm:prSet presAssocID="{05D64ECC-DFB8-264D-A356-D1ECC6C34596}" presName="txShp" presStyleLbl="node1" presStyleIdx="2" presStyleCnt="6">
        <dgm:presLayoutVars>
          <dgm:bulletEnabled val="1"/>
        </dgm:presLayoutVars>
      </dgm:prSet>
      <dgm:spPr/>
      <dgm:t>
        <a:bodyPr/>
        <a:lstStyle/>
        <a:p>
          <a:endParaRPr lang="en-US"/>
        </a:p>
      </dgm:t>
    </dgm:pt>
    <dgm:pt modelId="{AB66C2EE-A23F-D748-A804-C6E9C6990814}" type="pres">
      <dgm:prSet presAssocID="{693754C7-6A58-F84F-95BD-0DD51077B8F6}" presName="spacing" presStyleCnt="0"/>
      <dgm:spPr/>
    </dgm:pt>
    <dgm:pt modelId="{326EAD35-AC4E-4A4C-97A4-7D458753B25F}" type="pres">
      <dgm:prSet presAssocID="{390E33A6-46F2-A14D-B7A5-A74E0C6B373C}" presName="composite" presStyleCnt="0"/>
      <dgm:spPr/>
    </dgm:pt>
    <dgm:pt modelId="{8BA3A343-F030-AC4A-8A71-41678D5227C1}" type="pres">
      <dgm:prSet presAssocID="{390E33A6-46F2-A14D-B7A5-A74E0C6B373C}" presName="imgShp" presStyleLbl="fgImgPlace1" presStyleIdx="3" presStyleCnt="6"/>
      <dgm:spPr/>
    </dgm:pt>
    <dgm:pt modelId="{D70EDACC-CC14-DF44-A3EA-4F09E2F0456C}" type="pres">
      <dgm:prSet presAssocID="{390E33A6-46F2-A14D-B7A5-A74E0C6B373C}" presName="txShp" presStyleLbl="node1" presStyleIdx="3" presStyleCnt="6">
        <dgm:presLayoutVars>
          <dgm:bulletEnabled val="1"/>
        </dgm:presLayoutVars>
      </dgm:prSet>
      <dgm:spPr/>
      <dgm:t>
        <a:bodyPr/>
        <a:lstStyle/>
        <a:p>
          <a:endParaRPr lang="en-US"/>
        </a:p>
      </dgm:t>
    </dgm:pt>
    <dgm:pt modelId="{016D977B-8B52-D549-AB83-9CA3BF23A3F5}" type="pres">
      <dgm:prSet presAssocID="{7BDDDD99-E7BE-BE4C-9CB1-A57B3BDD215E}" presName="spacing" presStyleCnt="0"/>
      <dgm:spPr/>
    </dgm:pt>
    <dgm:pt modelId="{F2DABCE8-22E2-514E-AFE4-962B7AF8A2E7}" type="pres">
      <dgm:prSet presAssocID="{C4D5D1EC-FAD3-EA47-9CE0-3C5569C97171}" presName="composite" presStyleCnt="0"/>
      <dgm:spPr/>
    </dgm:pt>
    <dgm:pt modelId="{009A5B02-E8D8-C449-A410-6EA962C6AB20}" type="pres">
      <dgm:prSet presAssocID="{C4D5D1EC-FAD3-EA47-9CE0-3C5569C97171}" presName="imgShp" presStyleLbl="fgImgPlace1" presStyleIdx="4" presStyleCnt="6"/>
      <dgm:spPr/>
    </dgm:pt>
    <dgm:pt modelId="{FEEE7FCF-C294-B845-8C84-8EB5477DBE13}" type="pres">
      <dgm:prSet presAssocID="{C4D5D1EC-FAD3-EA47-9CE0-3C5569C97171}" presName="txShp" presStyleLbl="node1" presStyleIdx="4" presStyleCnt="6">
        <dgm:presLayoutVars>
          <dgm:bulletEnabled val="1"/>
        </dgm:presLayoutVars>
      </dgm:prSet>
      <dgm:spPr/>
      <dgm:t>
        <a:bodyPr/>
        <a:lstStyle/>
        <a:p>
          <a:endParaRPr lang="en-US"/>
        </a:p>
      </dgm:t>
    </dgm:pt>
    <dgm:pt modelId="{08B7D95B-4380-CB45-BF21-1BFEBE9E8B6A}" type="pres">
      <dgm:prSet presAssocID="{ABB66130-283D-D64C-B574-1F6B7EAEC8D6}" presName="spacing" presStyleCnt="0"/>
      <dgm:spPr/>
    </dgm:pt>
    <dgm:pt modelId="{4ECE6627-7455-4D47-A503-C9A4F9144B9C}" type="pres">
      <dgm:prSet presAssocID="{FB31BEF6-8E00-134D-928C-E4AA5B98E306}" presName="composite" presStyleCnt="0"/>
      <dgm:spPr/>
    </dgm:pt>
    <dgm:pt modelId="{5DA56CFF-017C-C545-A438-10C89C5C23FD}" type="pres">
      <dgm:prSet presAssocID="{FB31BEF6-8E00-134D-928C-E4AA5B98E306}" presName="imgShp" presStyleLbl="fgImgPlace1" presStyleIdx="5" presStyleCnt="6"/>
      <dgm:spPr/>
    </dgm:pt>
    <dgm:pt modelId="{AE65B1D9-244E-E84D-9FA9-B5B60B7647DA}" type="pres">
      <dgm:prSet presAssocID="{FB31BEF6-8E00-134D-928C-E4AA5B98E306}" presName="txShp" presStyleLbl="node1" presStyleIdx="5" presStyleCnt="6">
        <dgm:presLayoutVars>
          <dgm:bulletEnabled val="1"/>
        </dgm:presLayoutVars>
      </dgm:prSet>
      <dgm:spPr/>
      <dgm:t>
        <a:bodyPr/>
        <a:lstStyle/>
        <a:p>
          <a:endParaRPr lang="en-US"/>
        </a:p>
      </dgm:t>
    </dgm:pt>
  </dgm:ptLst>
  <dgm:cxnLst>
    <dgm:cxn modelId="{B0A73D33-25F2-FF41-8175-0E48E8E9D696}" type="presOf" srcId="{C506AAFE-29B0-42F0-8C1B-394F58EF3855}" destId="{36136117-6010-4345-8600-F50BE49EB790}" srcOrd="0" destOrd="0" presId="urn:microsoft.com/office/officeart/2005/8/layout/vList3"/>
    <dgm:cxn modelId="{EAE6BCD8-A445-9D49-B9C5-08FED258AFE6}" type="presOf" srcId="{BD787650-62DE-4404-9F85-0E10CE061CCA}" destId="{9BFBADD7-ED1F-4BE5-B118-09FE25676435}" srcOrd="0" destOrd="0" presId="urn:microsoft.com/office/officeart/2005/8/layout/vList3"/>
    <dgm:cxn modelId="{F74F9AD6-008D-4B97-A0CB-261ABCC2AF34}" srcId="{CA13F789-625B-41DB-8105-BC8383EF067E}" destId="{BD787650-62DE-4404-9F85-0E10CE061CCA}" srcOrd="1" destOrd="0" parTransId="{CED9FA54-18B9-441A-86D4-2FB692E0A366}" sibTransId="{935C2539-BAC6-4B3B-9EF0-7CCE87CBFC92}"/>
    <dgm:cxn modelId="{307A09E3-3616-0240-8FAD-8042E5B84C31}" type="presOf" srcId="{C4D5D1EC-FAD3-EA47-9CE0-3C5569C97171}" destId="{FEEE7FCF-C294-B845-8C84-8EB5477DBE13}" srcOrd="0" destOrd="0" presId="urn:microsoft.com/office/officeart/2005/8/layout/vList3"/>
    <dgm:cxn modelId="{A1B38374-27EB-2D46-BCCF-3E2640B50FF4}" type="presOf" srcId="{05D64ECC-DFB8-264D-A356-D1ECC6C34596}" destId="{6223AF1A-AFD8-BA44-A450-89648840E514}" srcOrd="0" destOrd="0" presId="urn:microsoft.com/office/officeart/2005/8/layout/vList3"/>
    <dgm:cxn modelId="{EB078346-F7EF-7046-8FB4-365A3B23E69E}" srcId="{CA13F789-625B-41DB-8105-BC8383EF067E}" destId="{C4D5D1EC-FAD3-EA47-9CE0-3C5569C97171}" srcOrd="4" destOrd="0" parTransId="{45ECFE67-6CF4-F44D-90D0-EC48DF9729A8}" sibTransId="{ABB66130-283D-D64C-B574-1F6B7EAEC8D6}"/>
    <dgm:cxn modelId="{BDF46344-50E3-8B41-98E3-69934713CCED}" srcId="{CA13F789-625B-41DB-8105-BC8383EF067E}" destId="{390E33A6-46F2-A14D-B7A5-A74E0C6B373C}" srcOrd="3" destOrd="0" parTransId="{59748488-533D-EF49-97EB-F7C7E63733BC}" sibTransId="{7BDDDD99-E7BE-BE4C-9CB1-A57B3BDD215E}"/>
    <dgm:cxn modelId="{77A0964E-ADD4-254E-823C-2F89E64B31C5}" type="presOf" srcId="{CA13F789-625B-41DB-8105-BC8383EF067E}" destId="{356B1EF5-EFEE-4F7D-B915-C784AA57F7B4}" srcOrd="0" destOrd="0" presId="urn:microsoft.com/office/officeart/2005/8/layout/vList3"/>
    <dgm:cxn modelId="{55591911-2E96-2141-A3A3-8A2CD5D39DD6}" srcId="{CA13F789-625B-41DB-8105-BC8383EF067E}" destId="{05D64ECC-DFB8-264D-A356-D1ECC6C34596}" srcOrd="2" destOrd="0" parTransId="{4A769826-282C-E542-BD90-38BF209B6E42}" sibTransId="{693754C7-6A58-F84F-95BD-0DD51077B8F6}"/>
    <dgm:cxn modelId="{D904801F-7472-6D4B-B0BC-FDDC67DFC6E5}" srcId="{CA13F789-625B-41DB-8105-BC8383EF067E}" destId="{FB31BEF6-8E00-134D-928C-E4AA5B98E306}" srcOrd="5" destOrd="0" parTransId="{E0448DEB-E5E8-8D4D-9AC7-ACF9728532D8}" sibTransId="{94EE996A-36CD-AE42-BAEE-CE981866A9B7}"/>
    <dgm:cxn modelId="{12200669-651D-7B44-A57E-70ED473351E1}" type="presOf" srcId="{390E33A6-46F2-A14D-B7A5-A74E0C6B373C}" destId="{D70EDACC-CC14-DF44-A3EA-4F09E2F0456C}" srcOrd="0" destOrd="0" presId="urn:microsoft.com/office/officeart/2005/8/layout/vList3"/>
    <dgm:cxn modelId="{1465883F-398A-8A4E-91AC-0017ADA00A5C}" type="presOf" srcId="{FB31BEF6-8E00-134D-928C-E4AA5B98E306}" destId="{AE65B1D9-244E-E84D-9FA9-B5B60B7647DA}" srcOrd="0" destOrd="0" presId="urn:microsoft.com/office/officeart/2005/8/layout/vList3"/>
    <dgm:cxn modelId="{EA16AE16-9ED4-43F4-B072-EC545A2C25CC}" srcId="{CA13F789-625B-41DB-8105-BC8383EF067E}" destId="{C506AAFE-29B0-42F0-8C1B-394F58EF3855}" srcOrd="0" destOrd="0" parTransId="{5416CC1C-2EE5-476B-9F1F-6CAD93ABF8DC}" sibTransId="{CDF01AD3-2158-4B55-A227-227F0154CE71}"/>
    <dgm:cxn modelId="{1A8B026D-1897-974C-B30B-AC93A86D0708}" type="presParOf" srcId="{356B1EF5-EFEE-4F7D-B915-C784AA57F7B4}" destId="{5D83446D-ACA0-41C7-8C88-A14699F95BCD}" srcOrd="0" destOrd="0" presId="urn:microsoft.com/office/officeart/2005/8/layout/vList3"/>
    <dgm:cxn modelId="{0F1F3F99-A60F-F44A-9759-82AE1F414647}" type="presParOf" srcId="{5D83446D-ACA0-41C7-8C88-A14699F95BCD}" destId="{35EFA3EB-4238-4E17-91FA-C992C6D844E0}" srcOrd="0" destOrd="0" presId="urn:microsoft.com/office/officeart/2005/8/layout/vList3"/>
    <dgm:cxn modelId="{02B7B77A-5230-A643-BD16-DA33A60AA508}" type="presParOf" srcId="{5D83446D-ACA0-41C7-8C88-A14699F95BCD}" destId="{36136117-6010-4345-8600-F50BE49EB790}" srcOrd="1" destOrd="0" presId="urn:microsoft.com/office/officeart/2005/8/layout/vList3"/>
    <dgm:cxn modelId="{95AD5425-5F00-B642-9765-1316FBA20DB1}" type="presParOf" srcId="{356B1EF5-EFEE-4F7D-B915-C784AA57F7B4}" destId="{C8749EFE-D5AD-4C08-9A84-F55F770B5E2F}" srcOrd="1" destOrd="0" presId="urn:microsoft.com/office/officeart/2005/8/layout/vList3"/>
    <dgm:cxn modelId="{66B06843-8142-D041-AE97-E3A59E81ED00}" type="presParOf" srcId="{356B1EF5-EFEE-4F7D-B915-C784AA57F7B4}" destId="{CAA33146-779A-4956-B452-F23832B39BA9}" srcOrd="2" destOrd="0" presId="urn:microsoft.com/office/officeart/2005/8/layout/vList3"/>
    <dgm:cxn modelId="{8F212B23-F3F1-8847-B2E1-D8B3DF2D93D7}" type="presParOf" srcId="{CAA33146-779A-4956-B452-F23832B39BA9}" destId="{48002825-B8AB-4DCA-9705-4B3DF45F012E}" srcOrd="0" destOrd="0" presId="urn:microsoft.com/office/officeart/2005/8/layout/vList3"/>
    <dgm:cxn modelId="{2417BD1B-41C3-CA4C-8C6F-B230661BE53C}" type="presParOf" srcId="{CAA33146-779A-4956-B452-F23832B39BA9}" destId="{9BFBADD7-ED1F-4BE5-B118-09FE25676435}" srcOrd="1" destOrd="0" presId="urn:microsoft.com/office/officeart/2005/8/layout/vList3"/>
    <dgm:cxn modelId="{16F61712-0546-0044-9E9A-BF13F768EA58}" type="presParOf" srcId="{356B1EF5-EFEE-4F7D-B915-C784AA57F7B4}" destId="{82624119-6A4C-43BE-A6BA-DF3719620E44}" srcOrd="3" destOrd="0" presId="urn:microsoft.com/office/officeart/2005/8/layout/vList3"/>
    <dgm:cxn modelId="{9B29381F-1346-FE4E-8C05-C3C22C80FC4B}" type="presParOf" srcId="{356B1EF5-EFEE-4F7D-B915-C784AA57F7B4}" destId="{91418652-0B1B-8649-B774-4BD99EA9544E}" srcOrd="4" destOrd="0" presId="urn:microsoft.com/office/officeart/2005/8/layout/vList3"/>
    <dgm:cxn modelId="{B3325971-3B69-6141-AEA5-CF8DCBF66349}" type="presParOf" srcId="{91418652-0B1B-8649-B774-4BD99EA9544E}" destId="{B0142B6C-7D03-E145-A1F4-CA3673A48D77}" srcOrd="0" destOrd="0" presId="urn:microsoft.com/office/officeart/2005/8/layout/vList3"/>
    <dgm:cxn modelId="{FC80EA53-E7EA-254A-9452-AB7E84B3ED4D}" type="presParOf" srcId="{91418652-0B1B-8649-B774-4BD99EA9544E}" destId="{6223AF1A-AFD8-BA44-A450-89648840E514}" srcOrd="1" destOrd="0" presId="urn:microsoft.com/office/officeart/2005/8/layout/vList3"/>
    <dgm:cxn modelId="{1C0414E0-C735-9B47-A8C8-E379ACD2FA88}" type="presParOf" srcId="{356B1EF5-EFEE-4F7D-B915-C784AA57F7B4}" destId="{AB66C2EE-A23F-D748-A804-C6E9C6990814}" srcOrd="5" destOrd="0" presId="urn:microsoft.com/office/officeart/2005/8/layout/vList3"/>
    <dgm:cxn modelId="{36C28846-4C57-8541-B155-8D9EEB5DE585}" type="presParOf" srcId="{356B1EF5-EFEE-4F7D-B915-C784AA57F7B4}" destId="{326EAD35-AC4E-4A4C-97A4-7D458753B25F}" srcOrd="6" destOrd="0" presId="urn:microsoft.com/office/officeart/2005/8/layout/vList3"/>
    <dgm:cxn modelId="{C407E974-0D04-8343-A45A-A5B6E97A5892}" type="presParOf" srcId="{326EAD35-AC4E-4A4C-97A4-7D458753B25F}" destId="{8BA3A343-F030-AC4A-8A71-41678D5227C1}" srcOrd="0" destOrd="0" presId="urn:microsoft.com/office/officeart/2005/8/layout/vList3"/>
    <dgm:cxn modelId="{C872BA64-D5D0-334F-9D76-B30AE1D8DD42}" type="presParOf" srcId="{326EAD35-AC4E-4A4C-97A4-7D458753B25F}" destId="{D70EDACC-CC14-DF44-A3EA-4F09E2F0456C}" srcOrd="1" destOrd="0" presId="urn:microsoft.com/office/officeart/2005/8/layout/vList3"/>
    <dgm:cxn modelId="{128DE501-C08F-B94D-B627-A769E9AED426}" type="presParOf" srcId="{356B1EF5-EFEE-4F7D-B915-C784AA57F7B4}" destId="{016D977B-8B52-D549-AB83-9CA3BF23A3F5}" srcOrd="7" destOrd="0" presId="urn:microsoft.com/office/officeart/2005/8/layout/vList3"/>
    <dgm:cxn modelId="{A917FFE5-9031-9E47-9DDF-5E3709055249}" type="presParOf" srcId="{356B1EF5-EFEE-4F7D-B915-C784AA57F7B4}" destId="{F2DABCE8-22E2-514E-AFE4-962B7AF8A2E7}" srcOrd="8" destOrd="0" presId="urn:microsoft.com/office/officeart/2005/8/layout/vList3"/>
    <dgm:cxn modelId="{E29BC4FF-3A55-1140-9D0A-7CE8CBBC40DB}" type="presParOf" srcId="{F2DABCE8-22E2-514E-AFE4-962B7AF8A2E7}" destId="{009A5B02-E8D8-C449-A410-6EA962C6AB20}" srcOrd="0" destOrd="0" presId="urn:microsoft.com/office/officeart/2005/8/layout/vList3"/>
    <dgm:cxn modelId="{C026529A-CFCC-AC4C-8A5E-F5B5DBDE4B6C}" type="presParOf" srcId="{F2DABCE8-22E2-514E-AFE4-962B7AF8A2E7}" destId="{FEEE7FCF-C294-B845-8C84-8EB5477DBE13}" srcOrd="1" destOrd="0" presId="urn:microsoft.com/office/officeart/2005/8/layout/vList3"/>
    <dgm:cxn modelId="{820EE76A-9D27-8A43-BD80-A7040E34B99E}" type="presParOf" srcId="{356B1EF5-EFEE-4F7D-B915-C784AA57F7B4}" destId="{08B7D95B-4380-CB45-BF21-1BFEBE9E8B6A}" srcOrd="9" destOrd="0" presId="urn:microsoft.com/office/officeart/2005/8/layout/vList3"/>
    <dgm:cxn modelId="{478AE77A-2C4B-004B-AAF8-06029947F21F}" type="presParOf" srcId="{356B1EF5-EFEE-4F7D-B915-C784AA57F7B4}" destId="{4ECE6627-7455-4D47-A503-C9A4F9144B9C}" srcOrd="10" destOrd="0" presId="urn:microsoft.com/office/officeart/2005/8/layout/vList3"/>
    <dgm:cxn modelId="{C2CF69B8-EE32-0B4F-983C-A9CB0EA28F6A}" type="presParOf" srcId="{4ECE6627-7455-4D47-A503-C9A4F9144B9C}" destId="{5DA56CFF-017C-C545-A438-10C89C5C23FD}" srcOrd="0" destOrd="0" presId="urn:microsoft.com/office/officeart/2005/8/layout/vList3"/>
    <dgm:cxn modelId="{E386C75E-CE01-634E-B9DC-2DFFC5C1020F}" type="presParOf" srcId="{4ECE6627-7455-4D47-A503-C9A4F9144B9C}" destId="{AE65B1D9-244E-E84D-9FA9-B5B60B7647D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dgm:spPr/>
      <dgm:t>
        <a:bodyPr/>
        <a:lstStyle/>
        <a:p>
          <a:pPr algn="l"/>
          <a:r>
            <a:rPr lang="zh-CN" altLang="en-US" dirty="0" smtClean="0">
              <a:solidFill>
                <a:schemeClr val="bg1">
                  <a:lumMod val="50000"/>
                </a:schemeClr>
              </a:solidFill>
            </a:rPr>
            <a:t>文件的概念</a:t>
          </a:r>
          <a:endParaRPr lang="zh-CN" altLang="en-US" dirty="0">
            <a:solidFill>
              <a:schemeClr val="bg1">
                <a:lumMod val="50000"/>
              </a:schemeClr>
            </a:solidFill>
          </a:endParaRPr>
        </a:p>
      </dgm:t>
    </dgm:pt>
    <dgm:pt modelId="{5416CC1C-2EE5-476B-9F1F-6CAD93ABF8DC}" type="parTrans" cxnId="{EA16AE16-9ED4-43F4-B072-EC545A2C25CC}">
      <dgm:prSet/>
      <dgm:spPr/>
      <dgm:t>
        <a:bodyPr/>
        <a:lstStyle/>
        <a:p>
          <a:endParaRPr lang="zh-CN" altLang="en-US"/>
        </a:p>
      </dgm:t>
    </dgm:pt>
    <dgm:pt modelId="{CDF01AD3-2158-4B55-A227-227F0154CE71}" type="sibTrans" cxnId="{EA16AE16-9ED4-43F4-B072-EC545A2C25CC}">
      <dgm:prSet/>
      <dgm:spPr/>
      <dgm:t>
        <a:bodyPr/>
        <a:lstStyle/>
        <a:p>
          <a:endParaRPr lang="zh-CN" altLang="en-US"/>
        </a:p>
      </dgm:t>
    </dgm:pt>
    <dgm:pt modelId="{BD787650-62DE-4404-9F85-0E10CE061CCA}">
      <dgm:prSet phldrT="[文本]"/>
      <dgm:spPr/>
      <dgm:t>
        <a:bodyPr/>
        <a:lstStyle/>
        <a:p>
          <a:pPr algn="l"/>
          <a:r>
            <a:rPr lang="zh-CN" altLang="en-US" dirty="0" smtClean="0">
              <a:solidFill>
                <a:schemeClr val="bg1">
                  <a:lumMod val="50000"/>
                </a:schemeClr>
              </a:solidFill>
            </a:rPr>
            <a:t>文件的命名</a:t>
          </a:r>
          <a:endParaRPr lang="zh-CN" altLang="en-US" dirty="0">
            <a:solidFill>
              <a:schemeClr val="bg1">
                <a:lumMod val="50000"/>
              </a:schemeClr>
            </a:solidFill>
          </a:endParaRPr>
        </a:p>
      </dgm:t>
    </dgm:pt>
    <dgm:pt modelId="{CED9FA54-18B9-441A-86D4-2FB692E0A366}" type="parTrans" cxnId="{F74F9AD6-008D-4B97-A0CB-261ABCC2AF34}">
      <dgm:prSet/>
      <dgm:spPr/>
      <dgm:t>
        <a:bodyPr/>
        <a:lstStyle/>
        <a:p>
          <a:endParaRPr lang="zh-CN" altLang="en-US"/>
        </a:p>
      </dgm:t>
    </dgm:pt>
    <dgm:pt modelId="{935C2539-BAC6-4B3B-9EF0-7CCE87CBFC92}" type="sibTrans" cxnId="{F74F9AD6-008D-4B97-A0CB-261ABCC2AF34}">
      <dgm:prSet/>
      <dgm:spPr/>
      <dgm:t>
        <a:bodyPr/>
        <a:lstStyle/>
        <a:p>
          <a:endParaRPr lang="zh-CN" altLang="en-US"/>
        </a:p>
      </dgm:t>
    </dgm:pt>
    <dgm:pt modelId="{05D64ECC-DFB8-264D-A356-D1ECC6C34596}">
      <dgm:prSet phldrT="[文本]"/>
      <dgm:spPr/>
      <dgm:t>
        <a:bodyPr/>
        <a:lstStyle/>
        <a:p>
          <a:pPr algn="l"/>
          <a:r>
            <a:rPr lang="zh-CN" altLang="en-US" dirty="0" smtClean="0">
              <a:solidFill>
                <a:schemeClr val="bg1">
                  <a:lumMod val="50000"/>
                </a:schemeClr>
              </a:solidFill>
            </a:rPr>
            <a:t>文件的类型</a:t>
          </a:r>
          <a:endParaRPr lang="zh-CN" altLang="en-US" dirty="0">
            <a:solidFill>
              <a:schemeClr val="bg1">
                <a:lumMod val="50000"/>
              </a:schemeClr>
            </a:solidFill>
          </a:endParaRPr>
        </a:p>
      </dgm:t>
    </dgm:pt>
    <dgm:pt modelId="{4A769826-282C-E542-BD90-38BF209B6E42}" type="parTrans" cxnId="{55591911-2E96-2141-A3A3-8A2CD5D39DD6}">
      <dgm:prSet/>
      <dgm:spPr/>
      <dgm:t>
        <a:bodyPr/>
        <a:lstStyle/>
        <a:p>
          <a:endParaRPr lang="en-US"/>
        </a:p>
      </dgm:t>
    </dgm:pt>
    <dgm:pt modelId="{693754C7-6A58-F84F-95BD-0DD51077B8F6}" type="sibTrans" cxnId="{55591911-2E96-2141-A3A3-8A2CD5D39DD6}">
      <dgm:prSet/>
      <dgm:spPr/>
      <dgm:t>
        <a:bodyPr/>
        <a:lstStyle/>
        <a:p>
          <a:endParaRPr lang="en-US"/>
        </a:p>
      </dgm:t>
    </dgm:pt>
    <dgm:pt modelId="{390E33A6-46F2-A14D-B7A5-A74E0C6B373C}">
      <dgm:prSet phldrT="[文本]"/>
      <dgm:spPr/>
      <dgm:t>
        <a:bodyPr/>
        <a:lstStyle/>
        <a:p>
          <a:pPr algn="l"/>
          <a:r>
            <a:rPr lang="zh-CN" altLang="en-US" dirty="0" smtClean="0">
              <a:solidFill>
                <a:schemeClr val="bg1">
                  <a:lumMod val="50000"/>
                </a:schemeClr>
              </a:solidFill>
            </a:rPr>
            <a:t>文件的属性</a:t>
          </a:r>
          <a:endParaRPr lang="zh-CN" altLang="en-US" dirty="0">
            <a:solidFill>
              <a:schemeClr val="bg1">
                <a:lumMod val="50000"/>
              </a:schemeClr>
            </a:solidFill>
          </a:endParaRPr>
        </a:p>
      </dgm:t>
    </dgm:pt>
    <dgm:pt modelId="{59748488-533D-EF49-97EB-F7C7E63733BC}" type="parTrans" cxnId="{BDF46344-50E3-8B41-98E3-69934713CCED}">
      <dgm:prSet/>
      <dgm:spPr/>
      <dgm:t>
        <a:bodyPr/>
        <a:lstStyle/>
        <a:p>
          <a:endParaRPr lang="en-US"/>
        </a:p>
      </dgm:t>
    </dgm:pt>
    <dgm:pt modelId="{7BDDDD99-E7BE-BE4C-9CB1-A57B3BDD215E}" type="sibTrans" cxnId="{BDF46344-50E3-8B41-98E3-69934713CCED}">
      <dgm:prSet/>
      <dgm:spPr/>
      <dgm:t>
        <a:bodyPr/>
        <a:lstStyle/>
        <a:p>
          <a:endParaRPr lang="en-US"/>
        </a:p>
      </dgm:t>
    </dgm:pt>
    <dgm:pt modelId="{C4D5D1EC-FAD3-EA47-9CE0-3C5569C97171}">
      <dgm:prSet phldrT="[文本]"/>
      <dgm:spPr/>
      <dgm:t>
        <a:bodyPr/>
        <a:lstStyle/>
        <a:p>
          <a:pPr algn="l"/>
          <a:r>
            <a:rPr lang="zh-CN" altLang="en-US" dirty="0" smtClean="0">
              <a:solidFill>
                <a:schemeClr val="bg1">
                  <a:lumMod val="50000"/>
                </a:schemeClr>
              </a:solidFill>
            </a:rPr>
            <a:t>文件的存取方法</a:t>
          </a:r>
          <a:endParaRPr lang="zh-CN" altLang="en-US" dirty="0">
            <a:solidFill>
              <a:schemeClr val="bg1">
                <a:lumMod val="50000"/>
              </a:schemeClr>
            </a:solidFill>
          </a:endParaRPr>
        </a:p>
      </dgm:t>
    </dgm:pt>
    <dgm:pt modelId="{45ECFE67-6CF4-F44D-90D0-EC48DF9729A8}" type="parTrans" cxnId="{EB078346-F7EF-7046-8FB4-365A3B23E69E}">
      <dgm:prSet/>
      <dgm:spPr/>
      <dgm:t>
        <a:bodyPr/>
        <a:lstStyle/>
        <a:p>
          <a:endParaRPr lang="en-US"/>
        </a:p>
      </dgm:t>
    </dgm:pt>
    <dgm:pt modelId="{ABB66130-283D-D64C-B574-1F6B7EAEC8D6}" type="sibTrans" cxnId="{EB078346-F7EF-7046-8FB4-365A3B23E69E}">
      <dgm:prSet/>
      <dgm:spPr/>
      <dgm:t>
        <a:bodyPr/>
        <a:lstStyle/>
        <a:p>
          <a:endParaRPr lang="en-US"/>
        </a:p>
      </dgm:t>
    </dgm:pt>
    <dgm:pt modelId="{FB31BEF6-8E00-134D-928C-E4AA5B98E306}">
      <dgm:prSet phldrT="[文本]"/>
      <dgm:spPr/>
      <dgm:t>
        <a:bodyPr/>
        <a:lstStyle/>
        <a:p>
          <a:pPr algn="l"/>
          <a:r>
            <a:rPr lang="zh-CN" altLang="en-US" dirty="0" smtClean="0">
              <a:solidFill>
                <a:schemeClr val="bg1"/>
              </a:solidFill>
            </a:rPr>
            <a:t>文件的使用</a:t>
          </a:r>
          <a:endParaRPr lang="zh-CN" altLang="en-US" dirty="0">
            <a:solidFill>
              <a:schemeClr val="bg1"/>
            </a:solidFill>
          </a:endParaRPr>
        </a:p>
      </dgm:t>
    </dgm:pt>
    <dgm:pt modelId="{E0448DEB-E5E8-8D4D-9AC7-ACF9728532D8}" type="parTrans" cxnId="{D904801F-7472-6D4B-B0BC-FDDC67DFC6E5}">
      <dgm:prSet/>
      <dgm:spPr/>
      <dgm:t>
        <a:bodyPr/>
        <a:lstStyle/>
        <a:p>
          <a:endParaRPr lang="en-US"/>
        </a:p>
      </dgm:t>
    </dgm:pt>
    <dgm:pt modelId="{94EE996A-36CD-AE42-BAEE-CE981866A9B7}" type="sibTrans" cxnId="{D904801F-7472-6D4B-B0BC-FDDC67DFC6E5}">
      <dgm:prSet/>
      <dgm:spPr/>
      <dgm:t>
        <a:bodyPr/>
        <a:lstStyle/>
        <a:p>
          <a:endParaRPr lang="en-US"/>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6"/>
      <dgm:spPr/>
    </dgm:pt>
    <dgm:pt modelId="{36136117-6010-4345-8600-F50BE49EB790}" type="pres">
      <dgm:prSet presAssocID="{C506AAFE-29B0-42F0-8C1B-394F58EF3855}" presName="txShp" presStyleLbl="node1" presStyleIdx="0" presStyleCnt="6">
        <dgm:presLayoutVars>
          <dgm:bulletEnabled val="1"/>
        </dgm:presLayoutVars>
      </dgm:prSet>
      <dgm:spPr/>
      <dgm:t>
        <a:bodyPr/>
        <a:lstStyle/>
        <a:p>
          <a:endParaRPr lang="zh-CN" altLang="en-US"/>
        </a:p>
      </dgm:t>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6"/>
      <dgm:spPr/>
    </dgm:pt>
    <dgm:pt modelId="{9BFBADD7-ED1F-4BE5-B118-09FE25676435}" type="pres">
      <dgm:prSet presAssocID="{BD787650-62DE-4404-9F85-0E10CE061CCA}" presName="txShp" presStyleLbl="node1" presStyleIdx="1" presStyleCnt="6">
        <dgm:presLayoutVars>
          <dgm:bulletEnabled val="1"/>
        </dgm:presLayoutVars>
      </dgm:prSet>
      <dgm:spPr/>
      <dgm:t>
        <a:bodyPr/>
        <a:lstStyle/>
        <a:p>
          <a:endParaRPr lang="zh-CN" altLang="en-US"/>
        </a:p>
      </dgm:t>
    </dgm:pt>
    <dgm:pt modelId="{82624119-6A4C-43BE-A6BA-DF3719620E44}" type="pres">
      <dgm:prSet presAssocID="{935C2539-BAC6-4B3B-9EF0-7CCE87CBFC92}" presName="spacing" presStyleCnt="0"/>
      <dgm:spPr/>
    </dgm:pt>
    <dgm:pt modelId="{91418652-0B1B-8649-B774-4BD99EA9544E}" type="pres">
      <dgm:prSet presAssocID="{05D64ECC-DFB8-264D-A356-D1ECC6C34596}" presName="composite" presStyleCnt="0"/>
      <dgm:spPr/>
    </dgm:pt>
    <dgm:pt modelId="{B0142B6C-7D03-E145-A1F4-CA3673A48D77}" type="pres">
      <dgm:prSet presAssocID="{05D64ECC-DFB8-264D-A356-D1ECC6C34596}" presName="imgShp" presStyleLbl="fgImgPlace1" presStyleIdx="2" presStyleCnt="6"/>
      <dgm:spPr/>
    </dgm:pt>
    <dgm:pt modelId="{6223AF1A-AFD8-BA44-A450-89648840E514}" type="pres">
      <dgm:prSet presAssocID="{05D64ECC-DFB8-264D-A356-D1ECC6C34596}" presName="txShp" presStyleLbl="node1" presStyleIdx="2" presStyleCnt="6">
        <dgm:presLayoutVars>
          <dgm:bulletEnabled val="1"/>
        </dgm:presLayoutVars>
      </dgm:prSet>
      <dgm:spPr/>
      <dgm:t>
        <a:bodyPr/>
        <a:lstStyle/>
        <a:p>
          <a:endParaRPr lang="en-US"/>
        </a:p>
      </dgm:t>
    </dgm:pt>
    <dgm:pt modelId="{AB66C2EE-A23F-D748-A804-C6E9C6990814}" type="pres">
      <dgm:prSet presAssocID="{693754C7-6A58-F84F-95BD-0DD51077B8F6}" presName="spacing" presStyleCnt="0"/>
      <dgm:spPr/>
    </dgm:pt>
    <dgm:pt modelId="{326EAD35-AC4E-4A4C-97A4-7D458753B25F}" type="pres">
      <dgm:prSet presAssocID="{390E33A6-46F2-A14D-B7A5-A74E0C6B373C}" presName="composite" presStyleCnt="0"/>
      <dgm:spPr/>
    </dgm:pt>
    <dgm:pt modelId="{8BA3A343-F030-AC4A-8A71-41678D5227C1}" type="pres">
      <dgm:prSet presAssocID="{390E33A6-46F2-A14D-B7A5-A74E0C6B373C}" presName="imgShp" presStyleLbl="fgImgPlace1" presStyleIdx="3" presStyleCnt="6"/>
      <dgm:spPr/>
    </dgm:pt>
    <dgm:pt modelId="{D70EDACC-CC14-DF44-A3EA-4F09E2F0456C}" type="pres">
      <dgm:prSet presAssocID="{390E33A6-46F2-A14D-B7A5-A74E0C6B373C}" presName="txShp" presStyleLbl="node1" presStyleIdx="3" presStyleCnt="6">
        <dgm:presLayoutVars>
          <dgm:bulletEnabled val="1"/>
        </dgm:presLayoutVars>
      </dgm:prSet>
      <dgm:spPr/>
      <dgm:t>
        <a:bodyPr/>
        <a:lstStyle/>
        <a:p>
          <a:endParaRPr lang="en-US"/>
        </a:p>
      </dgm:t>
    </dgm:pt>
    <dgm:pt modelId="{016D977B-8B52-D549-AB83-9CA3BF23A3F5}" type="pres">
      <dgm:prSet presAssocID="{7BDDDD99-E7BE-BE4C-9CB1-A57B3BDD215E}" presName="spacing" presStyleCnt="0"/>
      <dgm:spPr/>
    </dgm:pt>
    <dgm:pt modelId="{F2DABCE8-22E2-514E-AFE4-962B7AF8A2E7}" type="pres">
      <dgm:prSet presAssocID="{C4D5D1EC-FAD3-EA47-9CE0-3C5569C97171}" presName="composite" presStyleCnt="0"/>
      <dgm:spPr/>
    </dgm:pt>
    <dgm:pt modelId="{009A5B02-E8D8-C449-A410-6EA962C6AB20}" type="pres">
      <dgm:prSet presAssocID="{C4D5D1EC-FAD3-EA47-9CE0-3C5569C97171}" presName="imgShp" presStyleLbl="fgImgPlace1" presStyleIdx="4" presStyleCnt="6"/>
      <dgm:spPr/>
    </dgm:pt>
    <dgm:pt modelId="{FEEE7FCF-C294-B845-8C84-8EB5477DBE13}" type="pres">
      <dgm:prSet presAssocID="{C4D5D1EC-FAD3-EA47-9CE0-3C5569C97171}" presName="txShp" presStyleLbl="node1" presStyleIdx="4" presStyleCnt="6">
        <dgm:presLayoutVars>
          <dgm:bulletEnabled val="1"/>
        </dgm:presLayoutVars>
      </dgm:prSet>
      <dgm:spPr/>
      <dgm:t>
        <a:bodyPr/>
        <a:lstStyle/>
        <a:p>
          <a:endParaRPr lang="en-US"/>
        </a:p>
      </dgm:t>
    </dgm:pt>
    <dgm:pt modelId="{08B7D95B-4380-CB45-BF21-1BFEBE9E8B6A}" type="pres">
      <dgm:prSet presAssocID="{ABB66130-283D-D64C-B574-1F6B7EAEC8D6}" presName="spacing" presStyleCnt="0"/>
      <dgm:spPr/>
    </dgm:pt>
    <dgm:pt modelId="{4ECE6627-7455-4D47-A503-C9A4F9144B9C}" type="pres">
      <dgm:prSet presAssocID="{FB31BEF6-8E00-134D-928C-E4AA5B98E306}" presName="composite" presStyleCnt="0"/>
      <dgm:spPr/>
    </dgm:pt>
    <dgm:pt modelId="{5DA56CFF-017C-C545-A438-10C89C5C23FD}" type="pres">
      <dgm:prSet presAssocID="{FB31BEF6-8E00-134D-928C-E4AA5B98E306}" presName="imgShp" presStyleLbl="fgImgPlace1" presStyleIdx="5" presStyleCnt="6"/>
      <dgm:spPr/>
    </dgm:pt>
    <dgm:pt modelId="{AE65B1D9-244E-E84D-9FA9-B5B60B7647DA}" type="pres">
      <dgm:prSet presAssocID="{FB31BEF6-8E00-134D-928C-E4AA5B98E306}" presName="txShp" presStyleLbl="node1" presStyleIdx="5" presStyleCnt="6">
        <dgm:presLayoutVars>
          <dgm:bulletEnabled val="1"/>
        </dgm:presLayoutVars>
      </dgm:prSet>
      <dgm:spPr/>
      <dgm:t>
        <a:bodyPr/>
        <a:lstStyle/>
        <a:p>
          <a:endParaRPr lang="en-US"/>
        </a:p>
      </dgm:t>
    </dgm:pt>
  </dgm:ptLst>
  <dgm:cxnLst>
    <dgm:cxn modelId="{F74F9AD6-008D-4B97-A0CB-261ABCC2AF34}" srcId="{CA13F789-625B-41DB-8105-BC8383EF067E}" destId="{BD787650-62DE-4404-9F85-0E10CE061CCA}" srcOrd="1" destOrd="0" parTransId="{CED9FA54-18B9-441A-86D4-2FB692E0A366}" sibTransId="{935C2539-BAC6-4B3B-9EF0-7CCE87CBFC92}"/>
    <dgm:cxn modelId="{76049D31-5C4C-7F48-9DE4-F58305692C61}" type="presOf" srcId="{FB31BEF6-8E00-134D-928C-E4AA5B98E306}" destId="{AE65B1D9-244E-E84D-9FA9-B5B60B7647DA}" srcOrd="0" destOrd="0" presId="urn:microsoft.com/office/officeart/2005/8/layout/vList3"/>
    <dgm:cxn modelId="{EB078346-F7EF-7046-8FB4-365A3B23E69E}" srcId="{CA13F789-625B-41DB-8105-BC8383EF067E}" destId="{C4D5D1EC-FAD3-EA47-9CE0-3C5569C97171}" srcOrd="4" destOrd="0" parTransId="{45ECFE67-6CF4-F44D-90D0-EC48DF9729A8}" sibTransId="{ABB66130-283D-D64C-B574-1F6B7EAEC8D6}"/>
    <dgm:cxn modelId="{233BC97B-01B5-4F44-AE5C-5061FD2FD9EA}" type="presOf" srcId="{390E33A6-46F2-A14D-B7A5-A74E0C6B373C}" destId="{D70EDACC-CC14-DF44-A3EA-4F09E2F0456C}" srcOrd="0" destOrd="0" presId="urn:microsoft.com/office/officeart/2005/8/layout/vList3"/>
    <dgm:cxn modelId="{046C9FF1-354B-A94F-9175-1918C4D6FE34}" type="presOf" srcId="{CA13F789-625B-41DB-8105-BC8383EF067E}" destId="{356B1EF5-EFEE-4F7D-B915-C784AA57F7B4}" srcOrd="0" destOrd="0" presId="urn:microsoft.com/office/officeart/2005/8/layout/vList3"/>
    <dgm:cxn modelId="{BDF46344-50E3-8B41-98E3-69934713CCED}" srcId="{CA13F789-625B-41DB-8105-BC8383EF067E}" destId="{390E33A6-46F2-A14D-B7A5-A74E0C6B373C}" srcOrd="3" destOrd="0" parTransId="{59748488-533D-EF49-97EB-F7C7E63733BC}" sibTransId="{7BDDDD99-E7BE-BE4C-9CB1-A57B3BDD215E}"/>
    <dgm:cxn modelId="{FEEEA05B-6186-A14D-82D8-3672F3B46E19}" type="presOf" srcId="{05D64ECC-DFB8-264D-A356-D1ECC6C34596}" destId="{6223AF1A-AFD8-BA44-A450-89648840E514}" srcOrd="0" destOrd="0" presId="urn:microsoft.com/office/officeart/2005/8/layout/vList3"/>
    <dgm:cxn modelId="{CA5739CF-03ED-BE41-A98C-119A4542D2B8}" type="presOf" srcId="{C506AAFE-29B0-42F0-8C1B-394F58EF3855}" destId="{36136117-6010-4345-8600-F50BE49EB790}" srcOrd="0" destOrd="0" presId="urn:microsoft.com/office/officeart/2005/8/layout/vList3"/>
    <dgm:cxn modelId="{55591911-2E96-2141-A3A3-8A2CD5D39DD6}" srcId="{CA13F789-625B-41DB-8105-BC8383EF067E}" destId="{05D64ECC-DFB8-264D-A356-D1ECC6C34596}" srcOrd="2" destOrd="0" parTransId="{4A769826-282C-E542-BD90-38BF209B6E42}" sibTransId="{693754C7-6A58-F84F-95BD-0DD51077B8F6}"/>
    <dgm:cxn modelId="{B8B4DD6C-5B4E-F240-A48D-706B11C241B6}" type="presOf" srcId="{C4D5D1EC-FAD3-EA47-9CE0-3C5569C97171}" destId="{FEEE7FCF-C294-B845-8C84-8EB5477DBE13}" srcOrd="0" destOrd="0" presId="urn:microsoft.com/office/officeart/2005/8/layout/vList3"/>
    <dgm:cxn modelId="{D904801F-7472-6D4B-B0BC-FDDC67DFC6E5}" srcId="{CA13F789-625B-41DB-8105-BC8383EF067E}" destId="{FB31BEF6-8E00-134D-928C-E4AA5B98E306}" srcOrd="5" destOrd="0" parTransId="{E0448DEB-E5E8-8D4D-9AC7-ACF9728532D8}" sibTransId="{94EE996A-36CD-AE42-BAEE-CE981866A9B7}"/>
    <dgm:cxn modelId="{EA16AE16-9ED4-43F4-B072-EC545A2C25CC}" srcId="{CA13F789-625B-41DB-8105-BC8383EF067E}" destId="{C506AAFE-29B0-42F0-8C1B-394F58EF3855}" srcOrd="0" destOrd="0" parTransId="{5416CC1C-2EE5-476B-9F1F-6CAD93ABF8DC}" sibTransId="{CDF01AD3-2158-4B55-A227-227F0154CE71}"/>
    <dgm:cxn modelId="{DD923AB5-394F-DD48-8D60-1B2B617E98FA}" type="presOf" srcId="{BD787650-62DE-4404-9F85-0E10CE061CCA}" destId="{9BFBADD7-ED1F-4BE5-B118-09FE25676435}" srcOrd="0" destOrd="0" presId="urn:microsoft.com/office/officeart/2005/8/layout/vList3"/>
    <dgm:cxn modelId="{10FDF03D-9FDA-C74D-A6A0-25E637BB6BEE}" type="presParOf" srcId="{356B1EF5-EFEE-4F7D-B915-C784AA57F7B4}" destId="{5D83446D-ACA0-41C7-8C88-A14699F95BCD}" srcOrd="0" destOrd="0" presId="urn:microsoft.com/office/officeart/2005/8/layout/vList3"/>
    <dgm:cxn modelId="{762A8AA8-0C45-F542-BFAE-698E473C6939}" type="presParOf" srcId="{5D83446D-ACA0-41C7-8C88-A14699F95BCD}" destId="{35EFA3EB-4238-4E17-91FA-C992C6D844E0}" srcOrd="0" destOrd="0" presId="urn:microsoft.com/office/officeart/2005/8/layout/vList3"/>
    <dgm:cxn modelId="{544024C4-C187-2143-AFAF-FFEFA731F00D}" type="presParOf" srcId="{5D83446D-ACA0-41C7-8C88-A14699F95BCD}" destId="{36136117-6010-4345-8600-F50BE49EB790}" srcOrd="1" destOrd="0" presId="urn:microsoft.com/office/officeart/2005/8/layout/vList3"/>
    <dgm:cxn modelId="{0A8C6941-2A38-BC4A-9492-F8372189CC82}" type="presParOf" srcId="{356B1EF5-EFEE-4F7D-B915-C784AA57F7B4}" destId="{C8749EFE-D5AD-4C08-9A84-F55F770B5E2F}" srcOrd="1" destOrd="0" presId="urn:microsoft.com/office/officeart/2005/8/layout/vList3"/>
    <dgm:cxn modelId="{5EC4CEB5-2F5B-944A-845F-740C9939D0B7}" type="presParOf" srcId="{356B1EF5-EFEE-4F7D-B915-C784AA57F7B4}" destId="{CAA33146-779A-4956-B452-F23832B39BA9}" srcOrd="2" destOrd="0" presId="urn:microsoft.com/office/officeart/2005/8/layout/vList3"/>
    <dgm:cxn modelId="{75A3F52F-37B9-1B46-9648-DCE188517050}" type="presParOf" srcId="{CAA33146-779A-4956-B452-F23832B39BA9}" destId="{48002825-B8AB-4DCA-9705-4B3DF45F012E}" srcOrd="0" destOrd="0" presId="urn:microsoft.com/office/officeart/2005/8/layout/vList3"/>
    <dgm:cxn modelId="{5085FE8D-6B6B-0448-843C-FE17193AD838}" type="presParOf" srcId="{CAA33146-779A-4956-B452-F23832B39BA9}" destId="{9BFBADD7-ED1F-4BE5-B118-09FE25676435}" srcOrd="1" destOrd="0" presId="urn:microsoft.com/office/officeart/2005/8/layout/vList3"/>
    <dgm:cxn modelId="{F9B5AEC4-8B89-3A4C-B6BC-FA52175585DB}" type="presParOf" srcId="{356B1EF5-EFEE-4F7D-B915-C784AA57F7B4}" destId="{82624119-6A4C-43BE-A6BA-DF3719620E44}" srcOrd="3" destOrd="0" presId="urn:microsoft.com/office/officeart/2005/8/layout/vList3"/>
    <dgm:cxn modelId="{6AAC3A20-6A09-DB4A-B9DD-C8DF09A9E80C}" type="presParOf" srcId="{356B1EF5-EFEE-4F7D-B915-C784AA57F7B4}" destId="{91418652-0B1B-8649-B774-4BD99EA9544E}" srcOrd="4" destOrd="0" presId="urn:microsoft.com/office/officeart/2005/8/layout/vList3"/>
    <dgm:cxn modelId="{A905DBFB-810A-A546-84C6-90EC4DD765FC}" type="presParOf" srcId="{91418652-0B1B-8649-B774-4BD99EA9544E}" destId="{B0142B6C-7D03-E145-A1F4-CA3673A48D77}" srcOrd="0" destOrd="0" presId="urn:microsoft.com/office/officeart/2005/8/layout/vList3"/>
    <dgm:cxn modelId="{1E219AD5-1696-2B42-98BE-B6492A88C18F}" type="presParOf" srcId="{91418652-0B1B-8649-B774-4BD99EA9544E}" destId="{6223AF1A-AFD8-BA44-A450-89648840E514}" srcOrd="1" destOrd="0" presId="urn:microsoft.com/office/officeart/2005/8/layout/vList3"/>
    <dgm:cxn modelId="{D8076153-F719-8741-B708-B466B76E0C1A}" type="presParOf" srcId="{356B1EF5-EFEE-4F7D-B915-C784AA57F7B4}" destId="{AB66C2EE-A23F-D748-A804-C6E9C6990814}" srcOrd="5" destOrd="0" presId="urn:microsoft.com/office/officeart/2005/8/layout/vList3"/>
    <dgm:cxn modelId="{38BFAF72-A371-9F4B-A94E-64701292A040}" type="presParOf" srcId="{356B1EF5-EFEE-4F7D-B915-C784AA57F7B4}" destId="{326EAD35-AC4E-4A4C-97A4-7D458753B25F}" srcOrd="6" destOrd="0" presId="urn:microsoft.com/office/officeart/2005/8/layout/vList3"/>
    <dgm:cxn modelId="{AC64C6F0-DA2E-AF44-B5E1-66A74FEEB10D}" type="presParOf" srcId="{326EAD35-AC4E-4A4C-97A4-7D458753B25F}" destId="{8BA3A343-F030-AC4A-8A71-41678D5227C1}" srcOrd="0" destOrd="0" presId="urn:microsoft.com/office/officeart/2005/8/layout/vList3"/>
    <dgm:cxn modelId="{6010E52D-D483-6546-935D-51F9541A3AD7}" type="presParOf" srcId="{326EAD35-AC4E-4A4C-97A4-7D458753B25F}" destId="{D70EDACC-CC14-DF44-A3EA-4F09E2F0456C}" srcOrd="1" destOrd="0" presId="urn:microsoft.com/office/officeart/2005/8/layout/vList3"/>
    <dgm:cxn modelId="{B894D8F5-F625-2E43-AA5D-3E496ED8EC68}" type="presParOf" srcId="{356B1EF5-EFEE-4F7D-B915-C784AA57F7B4}" destId="{016D977B-8B52-D549-AB83-9CA3BF23A3F5}" srcOrd="7" destOrd="0" presId="urn:microsoft.com/office/officeart/2005/8/layout/vList3"/>
    <dgm:cxn modelId="{C82BB910-7C73-1448-903E-59E98D895DCB}" type="presParOf" srcId="{356B1EF5-EFEE-4F7D-B915-C784AA57F7B4}" destId="{F2DABCE8-22E2-514E-AFE4-962B7AF8A2E7}" srcOrd="8" destOrd="0" presId="urn:microsoft.com/office/officeart/2005/8/layout/vList3"/>
    <dgm:cxn modelId="{544409C9-2CC5-8041-9F9C-17B6C85FCA8C}" type="presParOf" srcId="{F2DABCE8-22E2-514E-AFE4-962B7AF8A2E7}" destId="{009A5B02-E8D8-C449-A410-6EA962C6AB20}" srcOrd="0" destOrd="0" presId="urn:microsoft.com/office/officeart/2005/8/layout/vList3"/>
    <dgm:cxn modelId="{6959ABDD-7B9C-0341-93BF-DCB2FF0E0FB0}" type="presParOf" srcId="{F2DABCE8-22E2-514E-AFE4-962B7AF8A2E7}" destId="{FEEE7FCF-C294-B845-8C84-8EB5477DBE13}" srcOrd="1" destOrd="0" presId="urn:microsoft.com/office/officeart/2005/8/layout/vList3"/>
    <dgm:cxn modelId="{914DE482-8126-DC40-9ED6-8B162872663A}" type="presParOf" srcId="{356B1EF5-EFEE-4F7D-B915-C784AA57F7B4}" destId="{08B7D95B-4380-CB45-BF21-1BFEBE9E8B6A}" srcOrd="9" destOrd="0" presId="urn:microsoft.com/office/officeart/2005/8/layout/vList3"/>
    <dgm:cxn modelId="{362672B0-39D7-1146-8EC5-15C43DFC40B3}" type="presParOf" srcId="{356B1EF5-EFEE-4F7D-B915-C784AA57F7B4}" destId="{4ECE6627-7455-4D47-A503-C9A4F9144B9C}" srcOrd="10" destOrd="0" presId="urn:microsoft.com/office/officeart/2005/8/layout/vList3"/>
    <dgm:cxn modelId="{8EDE285F-4CA8-AB4B-B623-8C501419F3C0}" type="presParOf" srcId="{4ECE6627-7455-4D47-A503-C9A4F9144B9C}" destId="{5DA56CFF-017C-C545-A438-10C89C5C23FD}" srcOrd="0" destOrd="0" presId="urn:microsoft.com/office/officeart/2005/8/layout/vList3"/>
    <dgm:cxn modelId="{0CB75964-4B66-974B-B31E-F5E20041DC8E}" type="presParOf" srcId="{4ECE6627-7455-4D47-A503-C9A4F9144B9C}" destId="{AE65B1D9-244E-E84D-9FA9-B5B60B7647D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dgm:spPr/>
      <dgm:t>
        <a:bodyPr/>
        <a:lstStyle/>
        <a:p>
          <a:pPr algn="l"/>
          <a:r>
            <a:rPr lang="zh-CN" altLang="en-US" dirty="0" smtClean="0"/>
            <a:t>文件控制块</a:t>
          </a:r>
          <a:endParaRPr lang="zh-CN" altLang="en-US" dirty="0"/>
        </a:p>
      </dgm:t>
    </dgm:pt>
    <dgm:pt modelId="{5416CC1C-2EE5-476B-9F1F-6CAD93ABF8DC}" type="parTrans" cxnId="{EA16AE16-9ED4-43F4-B072-EC545A2C25CC}">
      <dgm:prSet/>
      <dgm:spPr/>
      <dgm:t>
        <a:bodyPr/>
        <a:lstStyle/>
        <a:p>
          <a:endParaRPr lang="zh-CN" altLang="en-US"/>
        </a:p>
      </dgm:t>
    </dgm:pt>
    <dgm:pt modelId="{CDF01AD3-2158-4B55-A227-227F0154CE71}" type="sibTrans" cxnId="{EA16AE16-9ED4-43F4-B072-EC545A2C25CC}">
      <dgm:prSet/>
      <dgm:spPr/>
      <dgm:t>
        <a:bodyPr/>
        <a:lstStyle/>
        <a:p>
          <a:endParaRPr lang="zh-CN" altLang="en-US"/>
        </a:p>
      </dgm:t>
    </dgm:pt>
    <dgm:pt modelId="{BD787650-62DE-4404-9F85-0E10CE061CCA}">
      <dgm:prSet phldrT="[文本]"/>
      <dgm:spPr/>
      <dgm:t>
        <a:bodyPr/>
        <a:lstStyle/>
        <a:p>
          <a:pPr algn="l"/>
          <a:r>
            <a:rPr lang="zh-CN" altLang="en-US" dirty="0" smtClean="0"/>
            <a:t>层次目录结构</a:t>
          </a:r>
          <a:endParaRPr lang="zh-CN" altLang="en-US" dirty="0"/>
        </a:p>
      </dgm:t>
    </dgm:pt>
    <dgm:pt modelId="{CED9FA54-18B9-441A-86D4-2FB692E0A366}" type="parTrans" cxnId="{F74F9AD6-008D-4B97-A0CB-261ABCC2AF34}">
      <dgm:prSet/>
      <dgm:spPr/>
      <dgm:t>
        <a:bodyPr/>
        <a:lstStyle/>
        <a:p>
          <a:endParaRPr lang="zh-CN" altLang="en-US"/>
        </a:p>
      </dgm:t>
    </dgm:pt>
    <dgm:pt modelId="{935C2539-BAC6-4B3B-9EF0-7CCE87CBFC92}" type="sibTrans" cxnId="{F74F9AD6-008D-4B97-A0CB-261ABCC2AF34}">
      <dgm:prSet/>
      <dgm:spPr/>
      <dgm:t>
        <a:bodyPr/>
        <a:lstStyle/>
        <a:p>
          <a:endParaRPr lang="zh-CN" altLang="en-US"/>
        </a:p>
      </dgm:t>
    </dgm:pt>
    <dgm:pt modelId="{05D64ECC-DFB8-264D-A356-D1ECC6C34596}">
      <dgm:prSet phldrT="[文本]"/>
      <dgm:spPr/>
      <dgm:t>
        <a:bodyPr/>
        <a:lstStyle/>
        <a:p>
          <a:pPr algn="l"/>
          <a:r>
            <a:rPr lang="zh-CN" altLang="en-US" dirty="0" smtClean="0"/>
            <a:t>文件目录的检索</a:t>
          </a:r>
          <a:endParaRPr lang="zh-CN" altLang="en-US" dirty="0"/>
        </a:p>
      </dgm:t>
    </dgm:pt>
    <dgm:pt modelId="{4A769826-282C-E542-BD90-38BF209B6E42}" type="parTrans" cxnId="{55591911-2E96-2141-A3A3-8A2CD5D39DD6}">
      <dgm:prSet/>
      <dgm:spPr/>
      <dgm:t>
        <a:bodyPr/>
        <a:lstStyle/>
        <a:p>
          <a:endParaRPr lang="en-US"/>
        </a:p>
      </dgm:t>
    </dgm:pt>
    <dgm:pt modelId="{693754C7-6A58-F84F-95BD-0DD51077B8F6}" type="sibTrans" cxnId="{55591911-2E96-2141-A3A3-8A2CD5D39DD6}">
      <dgm:prSet/>
      <dgm:spPr/>
      <dgm:t>
        <a:bodyPr/>
        <a:lstStyle/>
        <a:p>
          <a:endParaRPr lang="en-US"/>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3"/>
      <dgm:spPr/>
    </dgm:pt>
    <dgm:pt modelId="{36136117-6010-4345-8600-F50BE49EB790}" type="pres">
      <dgm:prSet presAssocID="{C506AAFE-29B0-42F0-8C1B-394F58EF3855}" presName="txShp" presStyleLbl="node1" presStyleIdx="0" presStyleCnt="3">
        <dgm:presLayoutVars>
          <dgm:bulletEnabled val="1"/>
        </dgm:presLayoutVars>
      </dgm:prSet>
      <dgm:spPr/>
      <dgm:t>
        <a:bodyPr/>
        <a:lstStyle/>
        <a:p>
          <a:endParaRPr lang="zh-CN" altLang="en-US"/>
        </a:p>
      </dgm:t>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3"/>
      <dgm:spPr/>
    </dgm:pt>
    <dgm:pt modelId="{9BFBADD7-ED1F-4BE5-B118-09FE25676435}" type="pres">
      <dgm:prSet presAssocID="{BD787650-62DE-4404-9F85-0E10CE061CCA}" presName="txShp" presStyleLbl="node1" presStyleIdx="1" presStyleCnt="3">
        <dgm:presLayoutVars>
          <dgm:bulletEnabled val="1"/>
        </dgm:presLayoutVars>
      </dgm:prSet>
      <dgm:spPr/>
      <dgm:t>
        <a:bodyPr/>
        <a:lstStyle/>
        <a:p>
          <a:endParaRPr lang="zh-CN" altLang="en-US"/>
        </a:p>
      </dgm:t>
    </dgm:pt>
    <dgm:pt modelId="{82624119-6A4C-43BE-A6BA-DF3719620E44}" type="pres">
      <dgm:prSet presAssocID="{935C2539-BAC6-4B3B-9EF0-7CCE87CBFC92}" presName="spacing" presStyleCnt="0"/>
      <dgm:spPr/>
    </dgm:pt>
    <dgm:pt modelId="{91418652-0B1B-8649-B774-4BD99EA9544E}" type="pres">
      <dgm:prSet presAssocID="{05D64ECC-DFB8-264D-A356-D1ECC6C34596}" presName="composite" presStyleCnt="0"/>
      <dgm:spPr/>
    </dgm:pt>
    <dgm:pt modelId="{B0142B6C-7D03-E145-A1F4-CA3673A48D77}" type="pres">
      <dgm:prSet presAssocID="{05D64ECC-DFB8-264D-A356-D1ECC6C34596}" presName="imgShp" presStyleLbl="fgImgPlace1" presStyleIdx="2" presStyleCnt="3"/>
      <dgm:spPr/>
    </dgm:pt>
    <dgm:pt modelId="{6223AF1A-AFD8-BA44-A450-89648840E514}" type="pres">
      <dgm:prSet presAssocID="{05D64ECC-DFB8-264D-A356-D1ECC6C34596}" presName="txShp" presStyleLbl="node1" presStyleIdx="2" presStyleCnt="3">
        <dgm:presLayoutVars>
          <dgm:bulletEnabled val="1"/>
        </dgm:presLayoutVars>
      </dgm:prSet>
      <dgm:spPr/>
      <dgm:t>
        <a:bodyPr/>
        <a:lstStyle/>
        <a:p>
          <a:endParaRPr lang="en-US"/>
        </a:p>
      </dgm:t>
    </dgm:pt>
  </dgm:ptLst>
  <dgm:cxnLst>
    <dgm:cxn modelId="{EA16AE16-9ED4-43F4-B072-EC545A2C25CC}" srcId="{CA13F789-625B-41DB-8105-BC8383EF067E}" destId="{C506AAFE-29B0-42F0-8C1B-394F58EF3855}" srcOrd="0" destOrd="0" parTransId="{5416CC1C-2EE5-476B-9F1F-6CAD93ABF8DC}" sibTransId="{CDF01AD3-2158-4B55-A227-227F0154CE71}"/>
    <dgm:cxn modelId="{9C381519-7C1A-F643-8BBC-F7019E260813}" type="presOf" srcId="{05D64ECC-DFB8-264D-A356-D1ECC6C34596}" destId="{6223AF1A-AFD8-BA44-A450-89648840E514}" srcOrd="0" destOrd="0" presId="urn:microsoft.com/office/officeart/2005/8/layout/vList3"/>
    <dgm:cxn modelId="{D13773D8-51FB-2C40-BB9A-3EDE89B92C98}" type="presOf" srcId="{BD787650-62DE-4404-9F85-0E10CE061CCA}" destId="{9BFBADD7-ED1F-4BE5-B118-09FE25676435}" srcOrd="0" destOrd="0" presId="urn:microsoft.com/office/officeart/2005/8/layout/vList3"/>
    <dgm:cxn modelId="{F74F9AD6-008D-4B97-A0CB-261ABCC2AF34}" srcId="{CA13F789-625B-41DB-8105-BC8383EF067E}" destId="{BD787650-62DE-4404-9F85-0E10CE061CCA}" srcOrd="1" destOrd="0" parTransId="{CED9FA54-18B9-441A-86D4-2FB692E0A366}" sibTransId="{935C2539-BAC6-4B3B-9EF0-7CCE87CBFC92}"/>
    <dgm:cxn modelId="{55591911-2E96-2141-A3A3-8A2CD5D39DD6}" srcId="{CA13F789-625B-41DB-8105-BC8383EF067E}" destId="{05D64ECC-DFB8-264D-A356-D1ECC6C34596}" srcOrd="2" destOrd="0" parTransId="{4A769826-282C-E542-BD90-38BF209B6E42}" sibTransId="{693754C7-6A58-F84F-95BD-0DD51077B8F6}"/>
    <dgm:cxn modelId="{5A0E3278-8746-DB4D-9D4E-B5E53BA61CEE}" type="presOf" srcId="{CA13F789-625B-41DB-8105-BC8383EF067E}" destId="{356B1EF5-EFEE-4F7D-B915-C784AA57F7B4}" srcOrd="0" destOrd="0" presId="urn:microsoft.com/office/officeart/2005/8/layout/vList3"/>
    <dgm:cxn modelId="{BAE9D562-7080-6E4F-A9E0-59520F677416}" type="presOf" srcId="{C506AAFE-29B0-42F0-8C1B-394F58EF3855}" destId="{36136117-6010-4345-8600-F50BE49EB790}" srcOrd="0" destOrd="0" presId="urn:microsoft.com/office/officeart/2005/8/layout/vList3"/>
    <dgm:cxn modelId="{89A33276-807A-C045-9212-7D1868983372}" type="presParOf" srcId="{356B1EF5-EFEE-4F7D-B915-C784AA57F7B4}" destId="{5D83446D-ACA0-41C7-8C88-A14699F95BCD}" srcOrd="0" destOrd="0" presId="urn:microsoft.com/office/officeart/2005/8/layout/vList3"/>
    <dgm:cxn modelId="{963E5B07-9EA5-DC4C-86E3-BAA1E4C20BE9}" type="presParOf" srcId="{5D83446D-ACA0-41C7-8C88-A14699F95BCD}" destId="{35EFA3EB-4238-4E17-91FA-C992C6D844E0}" srcOrd="0" destOrd="0" presId="urn:microsoft.com/office/officeart/2005/8/layout/vList3"/>
    <dgm:cxn modelId="{D805D9F5-AE86-0846-A73D-C7F52EEDD9E7}" type="presParOf" srcId="{5D83446D-ACA0-41C7-8C88-A14699F95BCD}" destId="{36136117-6010-4345-8600-F50BE49EB790}" srcOrd="1" destOrd="0" presId="urn:microsoft.com/office/officeart/2005/8/layout/vList3"/>
    <dgm:cxn modelId="{B25EB522-7238-984F-9FD0-3EE2F6F4B9EF}" type="presParOf" srcId="{356B1EF5-EFEE-4F7D-B915-C784AA57F7B4}" destId="{C8749EFE-D5AD-4C08-9A84-F55F770B5E2F}" srcOrd="1" destOrd="0" presId="urn:microsoft.com/office/officeart/2005/8/layout/vList3"/>
    <dgm:cxn modelId="{7C77BC93-9B20-1D44-B772-48894BC85E9B}" type="presParOf" srcId="{356B1EF5-EFEE-4F7D-B915-C784AA57F7B4}" destId="{CAA33146-779A-4956-B452-F23832B39BA9}" srcOrd="2" destOrd="0" presId="urn:microsoft.com/office/officeart/2005/8/layout/vList3"/>
    <dgm:cxn modelId="{019C454A-EFF3-0046-9076-E6A0E529C03C}" type="presParOf" srcId="{CAA33146-779A-4956-B452-F23832B39BA9}" destId="{48002825-B8AB-4DCA-9705-4B3DF45F012E}" srcOrd="0" destOrd="0" presId="urn:microsoft.com/office/officeart/2005/8/layout/vList3"/>
    <dgm:cxn modelId="{BACF8B7B-3A05-8649-8F4A-E8929AF2CB59}" type="presParOf" srcId="{CAA33146-779A-4956-B452-F23832B39BA9}" destId="{9BFBADD7-ED1F-4BE5-B118-09FE25676435}" srcOrd="1" destOrd="0" presId="urn:microsoft.com/office/officeart/2005/8/layout/vList3"/>
    <dgm:cxn modelId="{C5A3B79A-DBDB-6645-8228-CA161CC7D60E}" type="presParOf" srcId="{356B1EF5-EFEE-4F7D-B915-C784AA57F7B4}" destId="{82624119-6A4C-43BE-A6BA-DF3719620E44}" srcOrd="3" destOrd="0" presId="urn:microsoft.com/office/officeart/2005/8/layout/vList3"/>
    <dgm:cxn modelId="{3FB6B666-723E-DC40-9099-5E1F7726BEB3}" type="presParOf" srcId="{356B1EF5-EFEE-4F7D-B915-C784AA57F7B4}" destId="{91418652-0B1B-8649-B774-4BD99EA9544E}" srcOrd="4" destOrd="0" presId="urn:microsoft.com/office/officeart/2005/8/layout/vList3"/>
    <dgm:cxn modelId="{15E227E1-6DE6-9B40-AD62-EFEA597FC691}" type="presParOf" srcId="{91418652-0B1B-8649-B774-4BD99EA9544E}" destId="{B0142B6C-7D03-E145-A1F4-CA3673A48D77}" srcOrd="0" destOrd="0" presId="urn:microsoft.com/office/officeart/2005/8/layout/vList3"/>
    <dgm:cxn modelId="{BF902E90-F785-954E-B65C-F7FBECCEE5C7}" type="presParOf" srcId="{91418652-0B1B-8649-B774-4BD99EA9544E}" destId="{6223AF1A-AFD8-BA44-A450-89648840E514}"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8CC87-D848-4304-BA66-6A8DA122EBC6}">
      <dsp:nvSpPr>
        <dsp:cNvPr id="0" name=""/>
        <dsp:cNvSpPr/>
      </dsp:nvSpPr>
      <dsp:spPr>
        <a:xfrm>
          <a:off x="-4362584" y="-669175"/>
          <a:ext cx="5197512" cy="5197512"/>
        </a:xfrm>
        <a:prstGeom prst="blockArc">
          <a:avLst>
            <a:gd name="adj1" fmla="val 18900000"/>
            <a:gd name="adj2" fmla="val 2700000"/>
            <a:gd name="adj3" fmla="val 41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4057B5-4364-4777-B3D4-1C83CEF9699B}">
      <dsp:nvSpPr>
        <dsp:cNvPr id="0" name=""/>
        <dsp:cNvSpPr/>
      </dsp:nvSpPr>
      <dsp:spPr>
        <a:xfrm>
          <a:off x="437390" y="296692"/>
          <a:ext cx="3312242" cy="5936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1244"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黑体" panose="02010609060101010101" pitchFamily="49" charset="-122"/>
              <a:ea typeface="黑体" panose="02010609060101010101" pitchFamily="49" charset="-122"/>
            </a:rPr>
            <a:t>文件</a:t>
          </a:r>
          <a:endParaRPr lang="zh-CN" altLang="en-US" sz="1800" kern="1200" dirty="0">
            <a:latin typeface="黑体" panose="02010609060101010101" pitchFamily="49" charset="-122"/>
            <a:ea typeface="黑体" panose="02010609060101010101" pitchFamily="49" charset="-122"/>
          </a:endParaRPr>
        </a:p>
      </dsp:txBody>
      <dsp:txXfrm>
        <a:off x="437390" y="296692"/>
        <a:ext cx="3312242" cy="593693"/>
      </dsp:txXfrm>
    </dsp:sp>
    <dsp:sp modelId="{F0E68494-5153-431D-8907-FC81D396741C}">
      <dsp:nvSpPr>
        <dsp:cNvPr id="0" name=""/>
        <dsp:cNvSpPr/>
      </dsp:nvSpPr>
      <dsp:spPr>
        <a:xfrm>
          <a:off x="66331" y="222480"/>
          <a:ext cx="742116" cy="7421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5F4FF7-DC79-45F0-AB09-4D37F594AB58}">
      <dsp:nvSpPr>
        <dsp:cNvPr id="0" name=""/>
        <dsp:cNvSpPr/>
      </dsp:nvSpPr>
      <dsp:spPr>
        <a:xfrm>
          <a:off x="777768" y="1187386"/>
          <a:ext cx="2971864" cy="5936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1244"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黑体" panose="02010609060101010101" pitchFamily="49" charset="-122"/>
              <a:ea typeface="黑体" panose="02010609060101010101" pitchFamily="49" charset="-122"/>
            </a:rPr>
            <a:t>文件目录</a:t>
          </a:r>
          <a:endParaRPr lang="zh-CN" altLang="en-US" sz="1800" kern="1200" dirty="0">
            <a:latin typeface="黑体" panose="02010609060101010101" pitchFamily="49" charset="-122"/>
            <a:ea typeface="黑体" panose="02010609060101010101" pitchFamily="49" charset="-122"/>
          </a:endParaRPr>
        </a:p>
      </dsp:txBody>
      <dsp:txXfrm>
        <a:off x="777768" y="1187386"/>
        <a:ext cx="2971864" cy="593693"/>
      </dsp:txXfrm>
    </dsp:sp>
    <dsp:sp modelId="{2C8E7B80-8219-452F-BDEB-C5FBEE5C5DA6}">
      <dsp:nvSpPr>
        <dsp:cNvPr id="0" name=""/>
        <dsp:cNvSpPr/>
      </dsp:nvSpPr>
      <dsp:spPr>
        <a:xfrm>
          <a:off x="406709" y="1113174"/>
          <a:ext cx="742116" cy="7421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F42973-380A-44A2-8584-3DCEFBB88AE9}">
      <dsp:nvSpPr>
        <dsp:cNvPr id="0" name=""/>
        <dsp:cNvSpPr/>
      </dsp:nvSpPr>
      <dsp:spPr>
        <a:xfrm>
          <a:off x="777768" y="2078081"/>
          <a:ext cx="2971864" cy="5936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1244"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黑体" panose="02010609060101010101" pitchFamily="49" charset="-122"/>
              <a:ea typeface="黑体" panose="02010609060101010101" pitchFamily="49" charset="-122"/>
            </a:rPr>
            <a:t>文件组织与数据存储</a:t>
          </a:r>
          <a:endParaRPr lang="zh-CN" altLang="en-US" sz="1800" kern="1200" dirty="0">
            <a:latin typeface="黑体" panose="02010609060101010101" pitchFamily="49" charset="-122"/>
            <a:ea typeface="黑体" panose="02010609060101010101" pitchFamily="49" charset="-122"/>
          </a:endParaRPr>
        </a:p>
      </dsp:txBody>
      <dsp:txXfrm>
        <a:off x="777768" y="2078081"/>
        <a:ext cx="2971864" cy="593693"/>
      </dsp:txXfrm>
    </dsp:sp>
    <dsp:sp modelId="{1836CF99-E31E-42FA-BED8-59CD1782CD98}">
      <dsp:nvSpPr>
        <dsp:cNvPr id="0" name=""/>
        <dsp:cNvSpPr/>
      </dsp:nvSpPr>
      <dsp:spPr>
        <a:xfrm>
          <a:off x="406709" y="2003869"/>
          <a:ext cx="742116" cy="7421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8F9EBF-F79B-413C-8CC3-9C502B83E69A}">
      <dsp:nvSpPr>
        <dsp:cNvPr id="0" name=""/>
        <dsp:cNvSpPr/>
      </dsp:nvSpPr>
      <dsp:spPr>
        <a:xfrm>
          <a:off x="437390" y="2968775"/>
          <a:ext cx="3312242" cy="5936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1244"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黑体" panose="02010609060101010101" pitchFamily="49" charset="-122"/>
              <a:ea typeface="黑体" panose="02010609060101010101" pitchFamily="49" charset="-122"/>
            </a:rPr>
            <a:t>文件系统其他功能的实现</a:t>
          </a:r>
          <a:endParaRPr lang="zh-CN" altLang="en-US" sz="1800" kern="1200" dirty="0">
            <a:latin typeface="黑体" panose="02010609060101010101" pitchFamily="49" charset="-122"/>
            <a:ea typeface="黑体" panose="02010609060101010101" pitchFamily="49" charset="-122"/>
          </a:endParaRPr>
        </a:p>
      </dsp:txBody>
      <dsp:txXfrm>
        <a:off x="437390" y="2968775"/>
        <a:ext cx="3312242" cy="593693"/>
      </dsp:txXfrm>
    </dsp:sp>
    <dsp:sp modelId="{5BA1AE59-FF7C-42AE-8D80-8176D7437212}">
      <dsp:nvSpPr>
        <dsp:cNvPr id="0" name=""/>
        <dsp:cNvSpPr/>
      </dsp:nvSpPr>
      <dsp:spPr>
        <a:xfrm>
          <a:off x="66331" y="2894563"/>
          <a:ext cx="742116" cy="7421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577409" y="1406"/>
          <a:ext cx="5283504" cy="98640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4979" tIns="156210" rIns="291592" bIns="156210" numCol="1" spcCol="1270" anchor="ctr" anchorCtr="0">
          <a:noAutofit/>
        </a:bodyPr>
        <a:lstStyle/>
        <a:p>
          <a:pPr lvl="0" algn="l" defTabSz="1822450">
            <a:lnSpc>
              <a:spcPct val="90000"/>
            </a:lnSpc>
            <a:spcBef>
              <a:spcPct val="0"/>
            </a:spcBef>
            <a:spcAft>
              <a:spcPct val="35000"/>
            </a:spcAft>
          </a:pPr>
          <a:r>
            <a:rPr lang="zh-CN" altLang="en-US" sz="4100" kern="1200" dirty="0" smtClean="0">
              <a:solidFill>
                <a:schemeClr val="bg1"/>
              </a:solidFill>
            </a:rPr>
            <a:t>文件控制块</a:t>
          </a:r>
          <a:endParaRPr lang="zh-CN" altLang="en-US" sz="4100" kern="1200" dirty="0">
            <a:solidFill>
              <a:schemeClr val="bg1"/>
            </a:solidFill>
          </a:endParaRPr>
        </a:p>
      </dsp:txBody>
      <dsp:txXfrm rot="10800000">
        <a:off x="1824011" y="1406"/>
        <a:ext cx="5036902" cy="986409"/>
      </dsp:txXfrm>
    </dsp:sp>
    <dsp:sp modelId="{35EFA3EB-4238-4E17-91FA-C992C6D844E0}">
      <dsp:nvSpPr>
        <dsp:cNvPr id="0" name=""/>
        <dsp:cNvSpPr/>
      </dsp:nvSpPr>
      <dsp:spPr>
        <a:xfrm>
          <a:off x="1084205" y="1406"/>
          <a:ext cx="986409" cy="98640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577409" y="1282266"/>
          <a:ext cx="5283504" cy="98640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4979" tIns="156210" rIns="291592" bIns="156210" numCol="1" spcCol="1270" anchor="ctr" anchorCtr="0">
          <a:noAutofit/>
        </a:bodyPr>
        <a:lstStyle/>
        <a:p>
          <a:pPr lvl="0" algn="l" defTabSz="1822450">
            <a:lnSpc>
              <a:spcPct val="90000"/>
            </a:lnSpc>
            <a:spcBef>
              <a:spcPct val="0"/>
            </a:spcBef>
            <a:spcAft>
              <a:spcPct val="35000"/>
            </a:spcAft>
          </a:pPr>
          <a:r>
            <a:rPr lang="zh-CN" altLang="en-US" sz="4100" kern="1200" dirty="0" smtClean="0">
              <a:solidFill>
                <a:schemeClr val="bg1">
                  <a:lumMod val="50000"/>
                </a:schemeClr>
              </a:solidFill>
            </a:rPr>
            <a:t>层次目录结构</a:t>
          </a:r>
          <a:endParaRPr lang="zh-CN" altLang="en-US" sz="4100" kern="1200" dirty="0">
            <a:solidFill>
              <a:schemeClr val="bg1">
                <a:lumMod val="50000"/>
              </a:schemeClr>
            </a:solidFill>
          </a:endParaRPr>
        </a:p>
      </dsp:txBody>
      <dsp:txXfrm rot="10800000">
        <a:off x="1824011" y="1282266"/>
        <a:ext cx="5036902" cy="986409"/>
      </dsp:txXfrm>
    </dsp:sp>
    <dsp:sp modelId="{48002825-B8AB-4DCA-9705-4B3DF45F012E}">
      <dsp:nvSpPr>
        <dsp:cNvPr id="0" name=""/>
        <dsp:cNvSpPr/>
      </dsp:nvSpPr>
      <dsp:spPr>
        <a:xfrm>
          <a:off x="1084205" y="1282266"/>
          <a:ext cx="986409" cy="98640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23AF1A-AFD8-BA44-A450-89648840E514}">
      <dsp:nvSpPr>
        <dsp:cNvPr id="0" name=""/>
        <dsp:cNvSpPr/>
      </dsp:nvSpPr>
      <dsp:spPr>
        <a:xfrm rot="10800000">
          <a:off x="1577409" y="2563126"/>
          <a:ext cx="5283504" cy="98640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4979" tIns="156210" rIns="291592" bIns="156210" numCol="1" spcCol="1270" anchor="ctr" anchorCtr="0">
          <a:noAutofit/>
        </a:bodyPr>
        <a:lstStyle/>
        <a:p>
          <a:pPr lvl="0" algn="l" defTabSz="1822450">
            <a:lnSpc>
              <a:spcPct val="90000"/>
            </a:lnSpc>
            <a:spcBef>
              <a:spcPct val="0"/>
            </a:spcBef>
            <a:spcAft>
              <a:spcPct val="35000"/>
            </a:spcAft>
          </a:pPr>
          <a:r>
            <a:rPr lang="zh-CN" altLang="en-US" sz="4100" kern="1200" dirty="0" smtClean="0">
              <a:solidFill>
                <a:schemeClr val="bg1">
                  <a:lumMod val="50000"/>
                </a:schemeClr>
              </a:solidFill>
            </a:rPr>
            <a:t>文件目录的检索</a:t>
          </a:r>
          <a:endParaRPr lang="zh-CN" altLang="en-US" sz="4100" kern="1200" dirty="0">
            <a:solidFill>
              <a:schemeClr val="bg1">
                <a:lumMod val="50000"/>
              </a:schemeClr>
            </a:solidFill>
          </a:endParaRPr>
        </a:p>
      </dsp:txBody>
      <dsp:txXfrm rot="10800000">
        <a:off x="1824011" y="2563126"/>
        <a:ext cx="5036902" cy="986409"/>
      </dsp:txXfrm>
    </dsp:sp>
    <dsp:sp modelId="{B0142B6C-7D03-E145-A1F4-CA3673A48D77}">
      <dsp:nvSpPr>
        <dsp:cNvPr id="0" name=""/>
        <dsp:cNvSpPr/>
      </dsp:nvSpPr>
      <dsp:spPr>
        <a:xfrm>
          <a:off x="1084205" y="2563126"/>
          <a:ext cx="986409" cy="98640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577409" y="1406"/>
          <a:ext cx="5283504" cy="98640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4979" tIns="156210" rIns="291592" bIns="156210" numCol="1" spcCol="1270" anchor="ctr" anchorCtr="0">
          <a:noAutofit/>
        </a:bodyPr>
        <a:lstStyle/>
        <a:p>
          <a:pPr lvl="0" algn="l" defTabSz="1822450">
            <a:lnSpc>
              <a:spcPct val="90000"/>
            </a:lnSpc>
            <a:spcBef>
              <a:spcPct val="0"/>
            </a:spcBef>
            <a:spcAft>
              <a:spcPct val="35000"/>
            </a:spcAft>
          </a:pPr>
          <a:r>
            <a:rPr lang="zh-CN" altLang="en-US" sz="4100" kern="1200" dirty="0" smtClean="0">
              <a:solidFill>
                <a:schemeClr val="bg1">
                  <a:lumMod val="50000"/>
                </a:schemeClr>
              </a:solidFill>
            </a:rPr>
            <a:t>文件控制块</a:t>
          </a:r>
          <a:endParaRPr lang="zh-CN" altLang="en-US" sz="4100" kern="1200" dirty="0">
            <a:solidFill>
              <a:schemeClr val="bg1">
                <a:lumMod val="50000"/>
              </a:schemeClr>
            </a:solidFill>
          </a:endParaRPr>
        </a:p>
      </dsp:txBody>
      <dsp:txXfrm rot="10800000">
        <a:off x="1824011" y="1406"/>
        <a:ext cx="5036902" cy="986409"/>
      </dsp:txXfrm>
    </dsp:sp>
    <dsp:sp modelId="{35EFA3EB-4238-4E17-91FA-C992C6D844E0}">
      <dsp:nvSpPr>
        <dsp:cNvPr id="0" name=""/>
        <dsp:cNvSpPr/>
      </dsp:nvSpPr>
      <dsp:spPr>
        <a:xfrm>
          <a:off x="1084205" y="1406"/>
          <a:ext cx="986409" cy="98640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577409" y="1282266"/>
          <a:ext cx="5283504" cy="98640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4979" tIns="156210" rIns="291592" bIns="156210" numCol="1" spcCol="1270" anchor="ctr" anchorCtr="0">
          <a:noAutofit/>
        </a:bodyPr>
        <a:lstStyle/>
        <a:p>
          <a:pPr lvl="0" algn="l" defTabSz="1822450">
            <a:lnSpc>
              <a:spcPct val="90000"/>
            </a:lnSpc>
            <a:spcBef>
              <a:spcPct val="0"/>
            </a:spcBef>
            <a:spcAft>
              <a:spcPct val="35000"/>
            </a:spcAft>
          </a:pPr>
          <a:r>
            <a:rPr lang="zh-CN" altLang="en-US" sz="4100" kern="1200" dirty="0" smtClean="0">
              <a:solidFill>
                <a:schemeClr val="bg1"/>
              </a:solidFill>
            </a:rPr>
            <a:t>层次目录结构</a:t>
          </a:r>
          <a:endParaRPr lang="zh-CN" altLang="en-US" sz="4100" kern="1200" dirty="0">
            <a:solidFill>
              <a:schemeClr val="bg1"/>
            </a:solidFill>
          </a:endParaRPr>
        </a:p>
      </dsp:txBody>
      <dsp:txXfrm rot="10800000">
        <a:off x="1824011" y="1282266"/>
        <a:ext cx="5036902" cy="986409"/>
      </dsp:txXfrm>
    </dsp:sp>
    <dsp:sp modelId="{48002825-B8AB-4DCA-9705-4B3DF45F012E}">
      <dsp:nvSpPr>
        <dsp:cNvPr id="0" name=""/>
        <dsp:cNvSpPr/>
      </dsp:nvSpPr>
      <dsp:spPr>
        <a:xfrm>
          <a:off x="1084205" y="1282266"/>
          <a:ext cx="986409" cy="98640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23AF1A-AFD8-BA44-A450-89648840E514}">
      <dsp:nvSpPr>
        <dsp:cNvPr id="0" name=""/>
        <dsp:cNvSpPr/>
      </dsp:nvSpPr>
      <dsp:spPr>
        <a:xfrm rot="10800000">
          <a:off x="1577409" y="2563126"/>
          <a:ext cx="5283504" cy="98640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4979" tIns="156210" rIns="291592" bIns="156210" numCol="1" spcCol="1270" anchor="ctr" anchorCtr="0">
          <a:noAutofit/>
        </a:bodyPr>
        <a:lstStyle/>
        <a:p>
          <a:pPr lvl="0" algn="l" defTabSz="1822450">
            <a:lnSpc>
              <a:spcPct val="90000"/>
            </a:lnSpc>
            <a:spcBef>
              <a:spcPct val="0"/>
            </a:spcBef>
            <a:spcAft>
              <a:spcPct val="35000"/>
            </a:spcAft>
          </a:pPr>
          <a:r>
            <a:rPr lang="zh-CN" altLang="en-US" sz="4100" kern="1200" dirty="0" smtClean="0">
              <a:solidFill>
                <a:schemeClr val="bg1">
                  <a:lumMod val="50000"/>
                </a:schemeClr>
              </a:solidFill>
            </a:rPr>
            <a:t>文件目录的检索</a:t>
          </a:r>
          <a:endParaRPr lang="zh-CN" altLang="en-US" sz="4100" kern="1200" dirty="0">
            <a:solidFill>
              <a:schemeClr val="bg1">
                <a:lumMod val="50000"/>
              </a:schemeClr>
            </a:solidFill>
          </a:endParaRPr>
        </a:p>
      </dsp:txBody>
      <dsp:txXfrm rot="10800000">
        <a:off x="1824011" y="2563126"/>
        <a:ext cx="5036902" cy="986409"/>
      </dsp:txXfrm>
    </dsp:sp>
    <dsp:sp modelId="{B0142B6C-7D03-E145-A1F4-CA3673A48D77}">
      <dsp:nvSpPr>
        <dsp:cNvPr id="0" name=""/>
        <dsp:cNvSpPr/>
      </dsp:nvSpPr>
      <dsp:spPr>
        <a:xfrm>
          <a:off x="1084205" y="2563126"/>
          <a:ext cx="986409" cy="98640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577409" y="1406"/>
          <a:ext cx="5283504" cy="98640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4979" tIns="156210" rIns="291592" bIns="156210" numCol="1" spcCol="1270" anchor="ctr" anchorCtr="0">
          <a:noAutofit/>
        </a:bodyPr>
        <a:lstStyle/>
        <a:p>
          <a:pPr lvl="0" algn="l" defTabSz="1822450">
            <a:lnSpc>
              <a:spcPct val="90000"/>
            </a:lnSpc>
            <a:spcBef>
              <a:spcPct val="0"/>
            </a:spcBef>
            <a:spcAft>
              <a:spcPct val="35000"/>
            </a:spcAft>
          </a:pPr>
          <a:r>
            <a:rPr lang="zh-CN" altLang="en-US" sz="4100" kern="1200" dirty="0" smtClean="0">
              <a:solidFill>
                <a:schemeClr val="bg1">
                  <a:lumMod val="50000"/>
                </a:schemeClr>
              </a:solidFill>
            </a:rPr>
            <a:t>文件控制块</a:t>
          </a:r>
          <a:endParaRPr lang="zh-CN" altLang="en-US" sz="4100" kern="1200" dirty="0">
            <a:solidFill>
              <a:schemeClr val="bg1">
                <a:lumMod val="50000"/>
              </a:schemeClr>
            </a:solidFill>
          </a:endParaRPr>
        </a:p>
      </dsp:txBody>
      <dsp:txXfrm rot="10800000">
        <a:off x="1824011" y="1406"/>
        <a:ext cx="5036902" cy="986409"/>
      </dsp:txXfrm>
    </dsp:sp>
    <dsp:sp modelId="{35EFA3EB-4238-4E17-91FA-C992C6D844E0}">
      <dsp:nvSpPr>
        <dsp:cNvPr id="0" name=""/>
        <dsp:cNvSpPr/>
      </dsp:nvSpPr>
      <dsp:spPr>
        <a:xfrm>
          <a:off x="1084205" y="1406"/>
          <a:ext cx="986409" cy="98640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577409" y="1282266"/>
          <a:ext cx="5283504" cy="98640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4979" tIns="156210" rIns="291592" bIns="156210" numCol="1" spcCol="1270" anchor="ctr" anchorCtr="0">
          <a:noAutofit/>
        </a:bodyPr>
        <a:lstStyle/>
        <a:p>
          <a:pPr lvl="0" algn="l" defTabSz="1822450">
            <a:lnSpc>
              <a:spcPct val="90000"/>
            </a:lnSpc>
            <a:spcBef>
              <a:spcPct val="0"/>
            </a:spcBef>
            <a:spcAft>
              <a:spcPct val="35000"/>
            </a:spcAft>
          </a:pPr>
          <a:r>
            <a:rPr lang="zh-CN" altLang="en-US" sz="4100" kern="1200" dirty="0" smtClean="0">
              <a:solidFill>
                <a:schemeClr val="bg1">
                  <a:lumMod val="50000"/>
                </a:schemeClr>
              </a:solidFill>
            </a:rPr>
            <a:t>层次目录结构</a:t>
          </a:r>
          <a:endParaRPr lang="zh-CN" altLang="en-US" sz="4100" kern="1200" dirty="0">
            <a:solidFill>
              <a:schemeClr val="bg1">
                <a:lumMod val="50000"/>
              </a:schemeClr>
            </a:solidFill>
          </a:endParaRPr>
        </a:p>
      </dsp:txBody>
      <dsp:txXfrm rot="10800000">
        <a:off x="1824011" y="1282266"/>
        <a:ext cx="5036902" cy="986409"/>
      </dsp:txXfrm>
    </dsp:sp>
    <dsp:sp modelId="{48002825-B8AB-4DCA-9705-4B3DF45F012E}">
      <dsp:nvSpPr>
        <dsp:cNvPr id="0" name=""/>
        <dsp:cNvSpPr/>
      </dsp:nvSpPr>
      <dsp:spPr>
        <a:xfrm>
          <a:off x="1084205" y="1282266"/>
          <a:ext cx="986409" cy="98640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23AF1A-AFD8-BA44-A450-89648840E514}">
      <dsp:nvSpPr>
        <dsp:cNvPr id="0" name=""/>
        <dsp:cNvSpPr/>
      </dsp:nvSpPr>
      <dsp:spPr>
        <a:xfrm rot="10800000">
          <a:off x="1577409" y="2563126"/>
          <a:ext cx="5283504" cy="98640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4979" tIns="156210" rIns="291592" bIns="156210" numCol="1" spcCol="1270" anchor="ctr" anchorCtr="0">
          <a:noAutofit/>
        </a:bodyPr>
        <a:lstStyle/>
        <a:p>
          <a:pPr lvl="0" algn="l" defTabSz="1822450">
            <a:lnSpc>
              <a:spcPct val="90000"/>
            </a:lnSpc>
            <a:spcBef>
              <a:spcPct val="0"/>
            </a:spcBef>
            <a:spcAft>
              <a:spcPct val="35000"/>
            </a:spcAft>
          </a:pPr>
          <a:r>
            <a:rPr lang="zh-CN" altLang="en-US" sz="4100" kern="1200" dirty="0" smtClean="0">
              <a:solidFill>
                <a:schemeClr val="bg1"/>
              </a:solidFill>
            </a:rPr>
            <a:t>文件目录的检索</a:t>
          </a:r>
          <a:endParaRPr lang="zh-CN" altLang="en-US" sz="4100" kern="1200" dirty="0">
            <a:solidFill>
              <a:schemeClr val="bg1"/>
            </a:solidFill>
          </a:endParaRPr>
        </a:p>
      </dsp:txBody>
      <dsp:txXfrm rot="10800000">
        <a:off x="1824011" y="2563126"/>
        <a:ext cx="5036902" cy="986409"/>
      </dsp:txXfrm>
    </dsp:sp>
    <dsp:sp modelId="{B0142B6C-7D03-E145-A1F4-CA3673A48D77}">
      <dsp:nvSpPr>
        <dsp:cNvPr id="0" name=""/>
        <dsp:cNvSpPr/>
      </dsp:nvSpPr>
      <dsp:spPr>
        <a:xfrm>
          <a:off x="1084205" y="2563126"/>
          <a:ext cx="986409" cy="98640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182358" y="981"/>
          <a:ext cx="3966006" cy="73360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501" tIns="118110" rIns="220472" bIns="118110" numCol="1" spcCol="1270" anchor="ctr" anchorCtr="0">
          <a:noAutofit/>
        </a:bodyPr>
        <a:lstStyle/>
        <a:p>
          <a:pPr lvl="0" algn="l" defTabSz="1377950">
            <a:lnSpc>
              <a:spcPct val="90000"/>
            </a:lnSpc>
            <a:spcBef>
              <a:spcPct val="0"/>
            </a:spcBef>
            <a:spcAft>
              <a:spcPct val="35000"/>
            </a:spcAft>
          </a:pPr>
          <a:r>
            <a:rPr lang="zh-CN" altLang="en-US" sz="3100" kern="1200" dirty="0" smtClean="0"/>
            <a:t>文件的存储</a:t>
          </a:r>
          <a:endParaRPr lang="zh-CN" altLang="en-US" sz="3100" kern="1200" dirty="0"/>
        </a:p>
      </dsp:txBody>
      <dsp:txXfrm rot="10800000">
        <a:off x="1365760" y="981"/>
        <a:ext cx="3782604" cy="733608"/>
      </dsp:txXfrm>
    </dsp:sp>
    <dsp:sp modelId="{35EFA3EB-4238-4E17-91FA-C992C6D844E0}">
      <dsp:nvSpPr>
        <dsp:cNvPr id="0" name=""/>
        <dsp:cNvSpPr/>
      </dsp:nvSpPr>
      <dsp:spPr>
        <a:xfrm>
          <a:off x="815554" y="981"/>
          <a:ext cx="733608" cy="73360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182358" y="953578"/>
          <a:ext cx="3966006" cy="73360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501" tIns="118110" rIns="220472" bIns="118110" numCol="1" spcCol="1270" anchor="ctr" anchorCtr="0">
          <a:noAutofit/>
        </a:bodyPr>
        <a:lstStyle/>
        <a:p>
          <a:pPr lvl="0" algn="l" defTabSz="1377950">
            <a:lnSpc>
              <a:spcPct val="90000"/>
            </a:lnSpc>
            <a:spcBef>
              <a:spcPct val="0"/>
            </a:spcBef>
            <a:spcAft>
              <a:spcPct val="35000"/>
            </a:spcAft>
          </a:pPr>
          <a:r>
            <a:rPr lang="zh-CN" altLang="en-US" sz="3100" kern="1200" dirty="0" smtClean="0"/>
            <a:t>文件的逻辑结构</a:t>
          </a:r>
          <a:endParaRPr lang="zh-CN" altLang="en-US" sz="3100" kern="1200" dirty="0"/>
        </a:p>
      </dsp:txBody>
      <dsp:txXfrm rot="10800000">
        <a:off x="1365760" y="953578"/>
        <a:ext cx="3782604" cy="733608"/>
      </dsp:txXfrm>
    </dsp:sp>
    <dsp:sp modelId="{48002825-B8AB-4DCA-9705-4B3DF45F012E}">
      <dsp:nvSpPr>
        <dsp:cNvPr id="0" name=""/>
        <dsp:cNvSpPr/>
      </dsp:nvSpPr>
      <dsp:spPr>
        <a:xfrm>
          <a:off x="815554" y="953578"/>
          <a:ext cx="733608" cy="73360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23AF1A-AFD8-BA44-A450-89648840E514}">
      <dsp:nvSpPr>
        <dsp:cNvPr id="0" name=""/>
        <dsp:cNvSpPr/>
      </dsp:nvSpPr>
      <dsp:spPr>
        <a:xfrm rot="10800000">
          <a:off x="1182358" y="1906174"/>
          <a:ext cx="3966006" cy="73360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501" tIns="118110" rIns="220472" bIns="118110" numCol="1" spcCol="1270" anchor="ctr" anchorCtr="0">
          <a:noAutofit/>
        </a:bodyPr>
        <a:lstStyle/>
        <a:p>
          <a:pPr lvl="0" algn="l" defTabSz="1377950">
            <a:lnSpc>
              <a:spcPct val="90000"/>
            </a:lnSpc>
            <a:spcBef>
              <a:spcPct val="0"/>
            </a:spcBef>
            <a:spcAft>
              <a:spcPct val="35000"/>
            </a:spcAft>
          </a:pPr>
          <a:r>
            <a:rPr lang="zh-CN" altLang="en-US" sz="3100" kern="1200" dirty="0" smtClean="0"/>
            <a:t>文件的物理结构</a:t>
          </a:r>
          <a:endParaRPr lang="zh-CN" altLang="en-US" sz="3100" kern="1200" dirty="0"/>
        </a:p>
      </dsp:txBody>
      <dsp:txXfrm rot="10800000">
        <a:off x="1365760" y="1906174"/>
        <a:ext cx="3782604" cy="733608"/>
      </dsp:txXfrm>
    </dsp:sp>
    <dsp:sp modelId="{B0142B6C-7D03-E145-A1F4-CA3673A48D77}">
      <dsp:nvSpPr>
        <dsp:cNvPr id="0" name=""/>
        <dsp:cNvSpPr/>
      </dsp:nvSpPr>
      <dsp:spPr>
        <a:xfrm>
          <a:off x="815554" y="1906174"/>
          <a:ext cx="733608" cy="73360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536550" y="956"/>
          <a:ext cx="4979466" cy="11292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987" tIns="163830" rIns="305816" bIns="163830" numCol="1" spcCol="1270" anchor="ctr" anchorCtr="0">
          <a:noAutofit/>
        </a:bodyPr>
        <a:lstStyle/>
        <a:p>
          <a:pPr lvl="0" algn="l" defTabSz="1911350">
            <a:lnSpc>
              <a:spcPct val="90000"/>
            </a:lnSpc>
            <a:spcBef>
              <a:spcPct val="0"/>
            </a:spcBef>
            <a:spcAft>
              <a:spcPct val="35000"/>
            </a:spcAft>
          </a:pPr>
          <a:r>
            <a:rPr lang="zh-CN" altLang="en-US" sz="4300" kern="1200" dirty="0" smtClean="0">
              <a:solidFill>
                <a:schemeClr val="bg1"/>
              </a:solidFill>
            </a:rPr>
            <a:t>文件的存储</a:t>
          </a:r>
          <a:endParaRPr lang="zh-CN" altLang="en-US" sz="4300" kern="1200" dirty="0">
            <a:solidFill>
              <a:schemeClr val="bg1"/>
            </a:solidFill>
          </a:endParaRPr>
        </a:p>
      </dsp:txBody>
      <dsp:txXfrm rot="10800000">
        <a:off x="1818873" y="956"/>
        <a:ext cx="4697143" cy="1129293"/>
      </dsp:txXfrm>
    </dsp:sp>
    <dsp:sp modelId="{35EFA3EB-4238-4E17-91FA-C992C6D844E0}">
      <dsp:nvSpPr>
        <dsp:cNvPr id="0" name=""/>
        <dsp:cNvSpPr/>
      </dsp:nvSpPr>
      <dsp:spPr>
        <a:xfrm>
          <a:off x="971903" y="956"/>
          <a:ext cx="1129293" cy="112929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536550" y="1467353"/>
          <a:ext cx="4979466" cy="11292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987" tIns="163830" rIns="305816" bIns="163830" numCol="1" spcCol="1270" anchor="ctr" anchorCtr="0">
          <a:noAutofit/>
        </a:bodyPr>
        <a:lstStyle/>
        <a:p>
          <a:pPr lvl="0" algn="l" defTabSz="1911350">
            <a:lnSpc>
              <a:spcPct val="90000"/>
            </a:lnSpc>
            <a:spcBef>
              <a:spcPct val="0"/>
            </a:spcBef>
            <a:spcAft>
              <a:spcPct val="35000"/>
            </a:spcAft>
          </a:pPr>
          <a:r>
            <a:rPr lang="zh-CN" altLang="en-US" sz="4300" kern="1200" dirty="0" smtClean="0">
              <a:solidFill>
                <a:schemeClr val="bg1">
                  <a:lumMod val="50000"/>
                </a:schemeClr>
              </a:solidFill>
            </a:rPr>
            <a:t>文件的逻辑结构</a:t>
          </a:r>
          <a:endParaRPr lang="zh-CN" altLang="en-US" sz="4300" kern="1200" dirty="0">
            <a:solidFill>
              <a:schemeClr val="bg1">
                <a:lumMod val="50000"/>
              </a:schemeClr>
            </a:solidFill>
          </a:endParaRPr>
        </a:p>
      </dsp:txBody>
      <dsp:txXfrm rot="10800000">
        <a:off x="1818873" y="1467353"/>
        <a:ext cx="4697143" cy="1129293"/>
      </dsp:txXfrm>
    </dsp:sp>
    <dsp:sp modelId="{48002825-B8AB-4DCA-9705-4B3DF45F012E}">
      <dsp:nvSpPr>
        <dsp:cNvPr id="0" name=""/>
        <dsp:cNvSpPr/>
      </dsp:nvSpPr>
      <dsp:spPr>
        <a:xfrm>
          <a:off x="971903" y="1467353"/>
          <a:ext cx="1129293" cy="112929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23AF1A-AFD8-BA44-A450-89648840E514}">
      <dsp:nvSpPr>
        <dsp:cNvPr id="0" name=""/>
        <dsp:cNvSpPr/>
      </dsp:nvSpPr>
      <dsp:spPr>
        <a:xfrm rot="10800000">
          <a:off x="1536550" y="2933749"/>
          <a:ext cx="4979466" cy="11292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987" tIns="163830" rIns="305816" bIns="163830" numCol="1" spcCol="1270" anchor="ctr" anchorCtr="0">
          <a:noAutofit/>
        </a:bodyPr>
        <a:lstStyle/>
        <a:p>
          <a:pPr lvl="0" algn="l" defTabSz="1911350">
            <a:lnSpc>
              <a:spcPct val="90000"/>
            </a:lnSpc>
            <a:spcBef>
              <a:spcPct val="0"/>
            </a:spcBef>
            <a:spcAft>
              <a:spcPct val="35000"/>
            </a:spcAft>
          </a:pPr>
          <a:r>
            <a:rPr lang="zh-CN" altLang="en-US" sz="4300" kern="1200" dirty="0" smtClean="0">
              <a:solidFill>
                <a:schemeClr val="bg1">
                  <a:lumMod val="50000"/>
                </a:schemeClr>
              </a:solidFill>
            </a:rPr>
            <a:t>文件的物理结构</a:t>
          </a:r>
          <a:endParaRPr lang="zh-CN" altLang="en-US" sz="4300" kern="1200" dirty="0">
            <a:solidFill>
              <a:schemeClr val="bg1">
                <a:lumMod val="50000"/>
              </a:schemeClr>
            </a:solidFill>
          </a:endParaRPr>
        </a:p>
      </dsp:txBody>
      <dsp:txXfrm rot="10800000">
        <a:off x="1818873" y="2933749"/>
        <a:ext cx="4697143" cy="1129293"/>
      </dsp:txXfrm>
    </dsp:sp>
    <dsp:sp modelId="{B0142B6C-7D03-E145-A1F4-CA3673A48D77}">
      <dsp:nvSpPr>
        <dsp:cNvPr id="0" name=""/>
        <dsp:cNvSpPr/>
      </dsp:nvSpPr>
      <dsp:spPr>
        <a:xfrm>
          <a:off x="971903" y="2933749"/>
          <a:ext cx="1129293" cy="112929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536550" y="956"/>
          <a:ext cx="4979466" cy="11292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987" tIns="163830" rIns="305816" bIns="163830" numCol="1" spcCol="1270" anchor="ctr" anchorCtr="0">
          <a:noAutofit/>
        </a:bodyPr>
        <a:lstStyle/>
        <a:p>
          <a:pPr lvl="0" algn="l" defTabSz="1911350">
            <a:lnSpc>
              <a:spcPct val="90000"/>
            </a:lnSpc>
            <a:spcBef>
              <a:spcPct val="0"/>
            </a:spcBef>
            <a:spcAft>
              <a:spcPct val="35000"/>
            </a:spcAft>
          </a:pPr>
          <a:r>
            <a:rPr lang="zh-CN" altLang="en-US" sz="4300" kern="1200" dirty="0" smtClean="0">
              <a:solidFill>
                <a:schemeClr val="bg1">
                  <a:lumMod val="50000"/>
                </a:schemeClr>
              </a:solidFill>
            </a:rPr>
            <a:t>文件的存储</a:t>
          </a:r>
          <a:endParaRPr lang="zh-CN" altLang="en-US" sz="4300" kern="1200" dirty="0">
            <a:solidFill>
              <a:schemeClr val="bg1">
                <a:lumMod val="50000"/>
              </a:schemeClr>
            </a:solidFill>
          </a:endParaRPr>
        </a:p>
      </dsp:txBody>
      <dsp:txXfrm rot="10800000">
        <a:off x="1818873" y="956"/>
        <a:ext cx="4697143" cy="1129293"/>
      </dsp:txXfrm>
    </dsp:sp>
    <dsp:sp modelId="{35EFA3EB-4238-4E17-91FA-C992C6D844E0}">
      <dsp:nvSpPr>
        <dsp:cNvPr id="0" name=""/>
        <dsp:cNvSpPr/>
      </dsp:nvSpPr>
      <dsp:spPr>
        <a:xfrm>
          <a:off x="971903" y="956"/>
          <a:ext cx="1129293" cy="112929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536550" y="1467353"/>
          <a:ext cx="4979466" cy="11292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987" tIns="163830" rIns="305816" bIns="163830" numCol="1" spcCol="1270" anchor="ctr" anchorCtr="0">
          <a:noAutofit/>
        </a:bodyPr>
        <a:lstStyle/>
        <a:p>
          <a:pPr lvl="0" algn="l" defTabSz="1911350">
            <a:lnSpc>
              <a:spcPct val="90000"/>
            </a:lnSpc>
            <a:spcBef>
              <a:spcPct val="0"/>
            </a:spcBef>
            <a:spcAft>
              <a:spcPct val="35000"/>
            </a:spcAft>
          </a:pPr>
          <a:r>
            <a:rPr lang="zh-CN" altLang="en-US" sz="4300" kern="1200" dirty="0" smtClean="0">
              <a:solidFill>
                <a:schemeClr val="bg1"/>
              </a:solidFill>
            </a:rPr>
            <a:t>文件的逻辑结构</a:t>
          </a:r>
          <a:endParaRPr lang="zh-CN" altLang="en-US" sz="4300" kern="1200" dirty="0">
            <a:solidFill>
              <a:schemeClr val="bg1"/>
            </a:solidFill>
          </a:endParaRPr>
        </a:p>
      </dsp:txBody>
      <dsp:txXfrm rot="10800000">
        <a:off x="1818873" y="1467353"/>
        <a:ext cx="4697143" cy="1129293"/>
      </dsp:txXfrm>
    </dsp:sp>
    <dsp:sp modelId="{48002825-B8AB-4DCA-9705-4B3DF45F012E}">
      <dsp:nvSpPr>
        <dsp:cNvPr id="0" name=""/>
        <dsp:cNvSpPr/>
      </dsp:nvSpPr>
      <dsp:spPr>
        <a:xfrm>
          <a:off x="971903" y="1467353"/>
          <a:ext cx="1129293" cy="112929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23AF1A-AFD8-BA44-A450-89648840E514}">
      <dsp:nvSpPr>
        <dsp:cNvPr id="0" name=""/>
        <dsp:cNvSpPr/>
      </dsp:nvSpPr>
      <dsp:spPr>
        <a:xfrm rot="10800000">
          <a:off x="1536550" y="2933749"/>
          <a:ext cx="4979466" cy="11292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987" tIns="163830" rIns="305816" bIns="163830" numCol="1" spcCol="1270" anchor="ctr" anchorCtr="0">
          <a:noAutofit/>
        </a:bodyPr>
        <a:lstStyle/>
        <a:p>
          <a:pPr lvl="0" algn="l" defTabSz="1911350">
            <a:lnSpc>
              <a:spcPct val="90000"/>
            </a:lnSpc>
            <a:spcBef>
              <a:spcPct val="0"/>
            </a:spcBef>
            <a:spcAft>
              <a:spcPct val="35000"/>
            </a:spcAft>
          </a:pPr>
          <a:r>
            <a:rPr lang="zh-CN" altLang="en-US" sz="4300" kern="1200" dirty="0" smtClean="0">
              <a:solidFill>
                <a:schemeClr val="bg1">
                  <a:lumMod val="50000"/>
                </a:schemeClr>
              </a:solidFill>
            </a:rPr>
            <a:t>文件的物理结构</a:t>
          </a:r>
          <a:endParaRPr lang="zh-CN" altLang="en-US" sz="4300" kern="1200" dirty="0">
            <a:solidFill>
              <a:schemeClr val="bg1">
                <a:lumMod val="50000"/>
              </a:schemeClr>
            </a:solidFill>
          </a:endParaRPr>
        </a:p>
      </dsp:txBody>
      <dsp:txXfrm rot="10800000">
        <a:off x="1818873" y="2933749"/>
        <a:ext cx="4697143" cy="1129293"/>
      </dsp:txXfrm>
    </dsp:sp>
    <dsp:sp modelId="{B0142B6C-7D03-E145-A1F4-CA3673A48D77}">
      <dsp:nvSpPr>
        <dsp:cNvPr id="0" name=""/>
        <dsp:cNvSpPr/>
      </dsp:nvSpPr>
      <dsp:spPr>
        <a:xfrm>
          <a:off x="971903" y="2933749"/>
          <a:ext cx="1129293" cy="112929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536550" y="956"/>
          <a:ext cx="4979466" cy="11292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987" tIns="163830" rIns="305816" bIns="163830" numCol="1" spcCol="1270" anchor="ctr" anchorCtr="0">
          <a:noAutofit/>
        </a:bodyPr>
        <a:lstStyle/>
        <a:p>
          <a:pPr lvl="0" algn="l" defTabSz="1911350">
            <a:lnSpc>
              <a:spcPct val="90000"/>
            </a:lnSpc>
            <a:spcBef>
              <a:spcPct val="0"/>
            </a:spcBef>
            <a:spcAft>
              <a:spcPct val="35000"/>
            </a:spcAft>
          </a:pPr>
          <a:r>
            <a:rPr lang="zh-CN" altLang="en-US" sz="4300" kern="1200" dirty="0" smtClean="0">
              <a:solidFill>
                <a:schemeClr val="bg1">
                  <a:lumMod val="50000"/>
                </a:schemeClr>
              </a:solidFill>
            </a:rPr>
            <a:t>文件的存储</a:t>
          </a:r>
          <a:endParaRPr lang="zh-CN" altLang="en-US" sz="4300" kern="1200" dirty="0">
            <a:solidFill>
              <a:schemeClr val="bg1">
                <a:lumMod val="50000"/>
              </a:schemeClr>
            </a:solidFill>
          </a:endParaRPr>
        </a:p>
      </dsp:txBody>
      <dsp:txXfrm rot="10800000">
        <a:off x="1818873" y="956"/>
        <a:ext cx="4697143" cy="1129293"/>
      </dsp:txXfrm>
    </dsp:sp>
    <dsp:sp modelId="{35EFA3EB-4238-4E17-91FA-C992C6D844E0}">
      <dsp:nvSpPr>
        <dsp:cNvPr id="0" name=""/>
        <dsp:cNvSpPr/>
      </dsp:nvSpPr>
      <dsp:spPr>
        <a:xfrm>
          <a:off x="971903" y="956"/>
          <a:ext cx="1129293" cy="112929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536550" y="1467353"/>
          <a:ext cx="4979466" cy="11292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987" tIns="163830" rIns="305816" bIns="163830" numCol="1" spcCol="1270" anchor="ctr" anchorCtr="0">
          <a:noAutofit/>
        </a:bodyPr>
        <a:lstStyle/>
        <a:p>
          <a:pPr lvl="0" algn="l" defTabSz="1911350">
            <a:lnSpc>
              <a:spcPct val="90000"/>
            </a:lnSpc>
            <a:spcBef>
              <a:spcPct val="0"/>
            </a:spcBef>
            <a:spcAft>
              <a:spcPct val="35000"/>
            </a:spcAft>
          </a:pPr>
          <a:r>
            <a:rPr lang="zh-CN" altLang="en-US" sz="4300" kern="1200" dirty="0" smtClean="0">
              <a:solidFill>
                <a:schemeClr val="bg1">
                  <a:lumMod val="50000"/>
                </a:schemeClr>
              </a:solidFill>
            </a:rPr>
            <a:t>文件的逻辑结构</a:t>
          </a:r>
          <a:endParaRPr lang="zh-CN" altLang="en-US" sz="4300" kern="1200" dirty="0">
            <a:solidFill>
              <a:schemeClr val="bg1">
                <a:lumMod val="50000"/>
              </a:schemeClr>
            </a:solidFill>
          </a:endParaRPr>
        </a:p>
      </dsp:txBody>
      <dsp:txXfrm rot="10800000">
        <a:off x="1818873" y="1467353"/>
        <a:ext cx="4697143" cy="1129293"/>
      </dsp:txXfrm>
    </dsp:sp>
    <dsp:sp modelId="{48002825-B8AB-4DCA-9705-4B3DF45F012E}">
      <dsp:nvSpPr>
        <dsp:cNvPr id="0" name=""/>
        <dsp:cNvSpPr/>
      </dsp:nvSpPr>
      <dsp:spPr>
        <a:xfrm>
          <a:off x="971903" y="1467353"/>
          <a:ext cx="1129293" cy="112929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23AF1A-AFD8-BA44-A450-89648840E514}">
      <dsp:nvSpPr>
        <dsp:cNvPr id="0" name=""/>
        <dsp:cNvSpPr/>
      </dsp:nvSpPr>
      <dsp:spPr>
        <a:xfrm rot="10800000">
          <a:off x="1536550" y="2933749"/>
          <a:ext cx="4979466" cy="11292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987" tIns="163830" rIns="305816" bIns="163830" numCol="1" spcCol="1270" anchor="ctr" anchorCtr="0">
          <a:noAutofit/>
        </a:bodyPr>
        <a:lstStyle/>
        <a:p>
          <a:pPr lvl="0" algn="l" defTabSz="1911350">
            <a:lnSpc>
              <a:spcPct val="90000"/>
            </a:lnSpc>
            <a:spcBef>
              <a:spcPct val="0"/>
            </a:spcBef>
            <a:spcAft>
              <a:spcPct val="35000"/>
            </a:spcAft>
          </a:pPr>
          <a:r>
            <a:rPr lang="zh-CN" altLang="en-US" sz="4300" kern="1200" dirty="0" smtClean="0">
              <a:solidFill>
                <a:schemeClr val="bg1"/>
              </a:solidFill>
            </a:rPr>
            <a:t>文件的物理结构</a:t>
          </a:r>
          <a:endParaRPr lang="zh-CN" altLang="en-US" sz="4300" kern="1200" dirty="0">
            <a:solidFill>
              <a:schemeClr val="bg1"/>
            </a:solidFill>
          </a:endParaRPr>
        </a:p>
      </dsp:txBody>
      <dsp:txXfrm rot="10800000">
        <a:off x="1818873" y="2933749"/>
        <a:ext cx="4697143" cy="1129293"/>
      </dsp:txXfrm>
    </dsp:sp>
    <dsp:sp modelId="{B0142B6C-7D03-E145-A1F4-CA3673A48D77}">
      <dsp:nvSpPr>
        <dsp:cNvPr id="0" name=""/>
        <dsp:cNvSpPr/>
      </dsp:nvSpPr>
      <dsp:spPr>
        <a:xfrm>
          <a:off x="971903" y="2933749"/>
          <a:ext cx="1129293" cy="112929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933663" y="1349"/>
          <a:ext cx="3303879" cy="40593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05" tIns="64770" rIns="120904" bIns="64770" numCol="1" spcCol="1270" anchor="ctr" anchorCtr="0">
          <a:noAutofit/>
        </a:bodyPr>
        <a:lstStyle/>
        <a:p>
          <a:pPr lvl="0" algn="l" defTabSz="755650">
            <a:lnSpc>
              <a:spcPct val="90000"/>
            </a:lnSpc>
            <a:spcBef>
              <a:spcPct val="0"/>
            </a:spcBef>
            <a:spcAft>
              <a:spcPct val="35000"/>
            </a:spcAft>
          </a:pPr>
          <a:r>
            <a:rPr lang="zh-CN" altLang="en-US" sz="1700" kern="1200" dirty="0" smtClean="0"/>
            <a:t>文件系统调用的实现</a:t>
          </a:r>
          <a:endParaRPr lang="zh-CN" altLang="en-US" sz="1700" kern="1200" dirty="0"/>
        </a:p>
      </dsp:txBody>
      <dsp:txXfrm rot="10800000">
        <a:off x="1035146" y="1349"/>
        <a:ext cx="3202396" cy="405931"/>
      </dsp:txXfrm>
    </dsp:sp>
    <dsp:sp modelId="{35EFA3EB-4238-4E17-91FA-C992C6D844E0}">
      <dsp:nvSpPr>
        <dsp:cNvPr id="0" name=""/>
        <dsp:cNvSpPr/>
      </dsp:nvSpPr>
      <dsp:spPr>
        <a:xfrm>
          <a:off x="730697" y="1349"/>
          <a:ext cx="405931" cy="40593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933663" y="528454"/>
          <a:ext cx="3303879" cy="40593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05" tIns="64770" rIns="120904" bIns="64770" numCol="1" spcCol="1270" anchor="ctr" anchorCtr="0">
          <a:noAutofit/>
        </a:bodyPr>
        <a:lstStyle/>
        <a:p>
          <a:pPr lvl="0" algn="l" defTabSz="755650">
            <a:lnSpc>
              <a:spcPct val="90000"/>
            </a:lnSpc>
            <a:spcBef>
              <a:spcPct val="0"/>
            </a:spcBef>
            <a:spcAft>
              <a:spcPct val="35000"/>
            </a:spcAft>
          </a:pPr>
          <a:r>
            <a:rPr lang="en-US" altLang="zh-CN" sz="1700" kern="1200" dirty="0" smtClean="0"/>
            <a:t>UNIX</a:t>
          </a:r>
          <a:r>
            <a:rPr lang="zh-CN" altLang="en-US" sz="1700" kern="1200" dirty="0" smtClean="0"/>
            <a:t>文件系统调用</a:t>
          </a:r>
          <a:endParaRPr lang="zh-CN" altLang="en-US" sz="1700" kern="1200" dirty="0"/>
        </a:p>
      </dsp:txBody>
      <dsp:txXfrm rot="10800000">
        <a:off x="1035146" y="528454"/>
        <a:ext cx="3202396" cy="405931"/>
      </dsp:txXfrm>
    </dsp:sp>
    <dsp:sp modelId="{48002825-B8AB-4DCA-9705-4B3DF45F012E}">
      <dsp:nvSpPr>
        <dsp:cNvPr id="0" name=""/>
        <dsp:cNvSpPr/>
      </dsp:nvSpPr>
      <dsp:spPr>
        <a:xfrm>
          <a:off x="730697" y="528454"/>
          <a:ext cx="405931" cy="40593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23AF1A-AFD8-BA44-A450-89648840E514}">
      <dsp:nvSpPr>
        <dsp:cNvPr id="0" name=""/>
        <dsp:cNvSpPr/>
      </dsp:nvSpPr>
      <dsp:spPr>
        <a:xfrm rot="10800000">
          <a:off x="933663" y="1055559"/>
          <a:ext cx="3303879" cy="40593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05" tIns="64770" rIns="120904" bIns="64770" numCol="1" spcCol="1270" anchor="ctr" anchorCtr="0">
          <a:noAutofit/>
        </a:bodyPr>
        <a:lstStyle/>
        <a:p>
          <a:pPr lvl="0" algn="l" defTabSz="755650">
            <a:lnSpc>
              <a:spcPct val="90000"/>
            </a:lnSpc>
            <a:spcBef>
              <a:spcPct val="0"/>
            </a:spcBef>
            <a:spcAft>
              <a:spcPct val="35000"/>
            </a:spcAft>
          </a:pPr>
          <a:r>
            <a:rPr lang="zh-CN" altLang="en-US" sz="1700" kern="1200" dirty="0" smtClean="0"/>
            <a:t>文件卷的安装和使用</a:t>
          </a:r>
          <a:endParaRPr lang="zh-CN" altLang="en-US" sz="1700" kern="1200" dirty="0"/>
        </a:p>
      </dsp:txBody>
      <dsp:txXfrm rot="10800000">
        <a:off x="1035146" y="1055559"/>
        <a:ext cx="3202396" cy="405931"/>
      </dsp:txXfrm>
    </dsp:sp>
    <dsp:sp modelId="{B0142B6C-7D03-E145-A1F4-CA3673A48D77}">
      <dsp:nvSpPr>
        <dsp:cNvPr id="0" name=""/>
        <dsp:cNvSpPr/>
      </dsp:nvSpPr>
      <dsp:spPr>
        <a:xfrm>
          <a:off x="730697" y="1055559"/>
          <a:ext cx="405931" cy="40593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6150C9-F994-AF46-B9E4-09B5F91D3540}">
      <dsp:nvSpPr>
        <dsp:cNvPr id="0" name=""/>
        <dsp:cNvSpPr/>
      </dsp:nvSpPr>
      <dsp:spPr>
        <a:xfrm rot="10800000">
          <a:off x="933663" y="1582665"/>
          <a:ext cx="3303879" cy="40593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05" tIns="64770" rIns="120904" bIns="64770" numCol="1" spcCol="1270" anchor="ctr" anchorCtr="0">
          <a:noAutofit/>
        </a:bodyPr>
        <a:lstStyle/>
        <a:p>
          <a:pPr lvl="0" algn="l" defTabSz="755650">
            <a:lnSpc>
              <a:spcPct val="90000"/>
            </a:lnSpc>
            <a:spcBef>
              <a:spcPct val="0"/>
            </a:spcBef>
            <a:spcAft>
              <a:spcPct val="35000"/>
            </a:spcAft>
          </a:pPr>
          <a:r>
            <a:rPr lang="zh-CN" altLang="en-US" sz="1700" kern="1200" dirty="0" smtClean="0"/>
            <a:t>文件共享</a:t>
          </a:r>
          <a:endParaRPr lang="zh-CN" altLang="en-US" sz="1700" kern="1200" dirty="0"/>
        </a:p>
      </dsp:txBody>
      <dsp:txXfrm rot="10800000">
        <a:off x="1035146" y="1582665"/>
        <a:ext cx="3202396" cy="405931"/>
      </dsp:txXfrm>
    </dsp:sp>
    <dsp:sp modelId="{BE2A3A3F-D4BB-2543-B7E0-61AF4989B9FD}">
      <dsp:nvSpPr>
        <dsp:cNvPr id="0" name=""/>
        <dsp:cNvSpPr/>
      </dsp:nvSpPr>
      <dsp:spPr>
        <a:xfrm>
          <a:off x="730697" y="1582665"/>
          <a:ext cx="405931" cy="40593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0F6A39-A93D-F340-8B53-30DB7A947481}">
      <dsp:nvSpPr>
        <dsp:cNvPr id="0" name=""/>
        <dsp:cNvSpPr/>
      </dsp:nvSpPr>
      <dsp:spPr>
        <a:xfrm rot="10800000">
          <a:off x="933663" y="2109770"/>
          <a:ext cx="3303879" cy="40593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05" tIns="64770" rIns="120904" bIns="64770" numCol="1" spcCol="1270" anchor="ctr" anchorCtr="0">
          <a:noAutofit/>
        </a:bodyPr>
        <a:lstStyle/>
        <a:p>
          <a:pPr lvl="0" algn="l" defTabSz="755650">
            <a:lnSpc>
              <a:spcPct val="90000"/>
            </a:lnSpc>
            <a:spcBef>
              <a:spcPct val="0"/>
            </a:spcBef>
            <a:spcAft>
              <a:spcPct val="35000"/>
            </a:spcAft>
          </a:pPr>
          <a:r>
            <a:rPr lang="zh-CN" altLang="en-US" sz="1700" kern="1200" dirty="0" smtClean="0"/>
            <a:t>辅存空间管理</a:t>
          </a:r>
          <a:endParaRPr lang="zh-CN" altLang="en-US" sz="1700" kern="1200" dirty="0"/>
        </a:p>
      </dsp:txBody>
      <dsp:txXfrm rot="10800000">
        <a:off x="1035146" y="2109770"/>
        <a:ext cx="3202396" cy="405931"/>
      </dsp:txXfrm>
    </dsp:sp>
    <dsp:sp modelId="{12C757F1-E2C3-C044-B311-49CDCBC0DF32}">
      <dsp:nvSpPr>
        <dsp:cNvPr id="0" name=""/>
        <dsp:cNvSpPr/>
      </dsp:nvSpPr>
      <dsp:spPr>
        <a:xfrm>
          <a:off x="730697" y="2109770"/>
          <a:ext cx="405931" cy="40593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469EE5-1076-3A41-9FFF-BB736BF3A6E3}">
      <dsp:nvSpPr>
        <dsp:cNvPr id="0" name=""/>
        <dsp:cNvSpPr/>
      </dsp:nvSpPr>
      <dsp:spPr>
        <a:xfrm rot="10800000">
          <a:off x="933663" y="2636875"/>
          <a:ext cx="3303879" cy="40593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05" tIns="64770" rIns="120904" bIns="64770" numCol="1" spcCol="1270" anchor="ctr" anchorCtr="0">
          <a:noAutofit/>
        </a:bodyPr>
        <a:lstStyle/>
        <a:p>
          <a:pPr lvl="0" algn="l" defTabSz="755650">
            <a:lnSpc>
              <a:spcPct val="90000"/>
            </a:lnSpc>
            <a:spcBef>
              <a:spcPct val="0"/>
            </a:spcBef>
            <a:spcAft>
              <a:spcPct val="35000"/>
            </a:spcAft>
          </a:pPr>
          <a:r>
            <a:rPr lang="zh-CN" altLang="en-US" sz="1700" kern="1200" dirty="0" smtClean="0"/>
            <a:t>内存映射文件</a:t>
          </a:r>
          <a:endParaRPr lang="zh-CN" altLang="en-US" sz="1700" kern="1200" dirty="0"/>
        </a:p>
      </dsp:txBody>
      <dsp:txXfrm rot="10800000">
        <a:off x="1035146" y="2636875"/>
        <a:ext cx="3202396" cy="405931"/>
      </dsp:txXfrm>
    </dsp:sp>
    <dsp:sp modelId="{C8BCD303-AE2C-CB48-93AD-868B96A8B33B}">
      <dsp:nvSpPr>
        <dsp:cNvPr id="0" name=""/>
        <dsp:cNvSpPr/>
      </dsp:nvSpPr>
      <dsp:spPr>
        <a:xfrm>
          <a:off x="730697" y="2636875"/>
          <a:ext cx="405931" cy="40593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273E64-9BDA-2D4F-8A18-D52AC2EE4D11}">
      <dsp:nvSpPr>
        <dsp:cNvPr id="0" name=""/>
        <dsp:cNvSpPr/>
      </dsp:nvSpPr>
      <dsp:spPr>
        <a:xfrm rot="10800000">
          <a:off x="933663" y="3163981"/>
          <a:ext cx="3303879" cy="40593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05" tIns="64770" rIns="120904" bIns="64770" numCol="1" spcCol="1270" anchor="ctr" anchorCtr="0">
          <a:noAutofit/>
        </a:bodyPr>
        <a:lstStyle/>
        <a:p>
          <a:pPr lvl="0" algn="l" defTabSz="755650">
            <a:lnSpc>
              <a:spcPct val="90000"/>
            </a:lnSpc>
            <a:spcBef>
              <a:spcPct val="0"/>
            </a:spcBef>
            <a:spcAft>
              <a:spcPct val="35000"/>
            </a:spcAft>
          </a:pPr>
          <a:r>
            <a:rPr lang="zh-CN" altLang="en-US" sz="1700" kern="1200" dirty="0" smtClean="0"/>
            <a:t>虚拟文件系统</a:t>
          </a:r>
          <a:endParaRPr lang="zh-CN" altLang="en-US" sz="1700" kern="1200" dirty="0"/>
        </a:p>
      </dsp:txBody>
      <dsp:txXfrm rot="10800000">
        <a:off x="1035146" y="3163981"/>
        <a:ext cx="3202396" cy="405931"/>
      </dsp:txXfrm>
    </dsp:sp>
    <dsp:sp modelId="{B9003539-0711-A040-AA32-8706C98F2A3F}">
      <dsp:nvSpPr>
        <dsp:cNvPr id="0" name=""/>
        <dsp:cNvSpPr/>
      </dsp:nvSpPr>
      <dsp:spPr>
        <a:xfrm>
          <a:off x="730697" y="3163981"/>
          <a:ext cx="405931" cy="40593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392767" y="2012"/>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solidFill>
            </a:rPr>
            <a:t>文件系统调用的实现</a:t>
          </a:r>
          <a:endParaRPr lang="zh-CN" altLang="en-US" sz="2500" kern="1200" dirty="0">
            <a:solidFill>
              <a:schemeClr val="bg1"/>
            </a:solidFill>
          </a:endParaRPr>
        </a:p>
      </dsp:txBody>
      <dsp:txXfrm rot="10800000">
        <a:off x="1544151" y="2012"/>
        <a:ext cx="4777093" cy="605538"/>
      </dsp:txXfrm>
    </dsp:sp>
    <dsp:sp modelId="{35EFA3EB-4238-4E17-91FA-C992C6D844E0}">
      <dsp:nvSpPr>
        <dsp:cNvPr id="0" name=""/>
        <dsp:cNvSpPr/>
      </dsp:nvSpPr>
      <dsp:spPr>
        <a:xfrm>
          <a:off x="1089998" y="2012"/>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392767" y="788308"/>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en-US" altLang="zh-CN" sz="2500" kern="1200" dirty="0" smtClean="0">
              <a:solidFill>
                <a:schemeClr val="bg1">
                  <a:lumMod val="50000"/>
                </a:schemeClr>
              </a:solidFill>
            </a:rPr>
            <a:t>UNIX</a:t>
          </a:r>
          <a:r>
            <a:rPr lang="zh-CN" altLang="en-US" sz="2500" kern="1200" dirty="0" smtClean="0">
              <a:solidFill>
                <a:schemeClr val="bg1">
                  <a:lumMod val="50000"/>
                </a:schemeClr>
              </a:solidFill>
            </a:rPr>
            <a:t>文件系统调用</a:t>
          </a:r>
          <a:endParaRPr lang="zh-CN" altLang="en-US" sz="2500" kern="1200" dirty="0">
            <a:solidFill>
              <a:schemeClr val="bg1">
                <a:lumMod val="50000"/>
              </a:schemeClr>
            </a:solidFill>
          </a:endParaRPr>
        </a:p>
      </dsp:txBody>
      <dsp:txXfrm rot="10800000">
        <a:off x="1544151" y="788308"/>
        <a:ext cx="4777093" cy="605538"/>
      </dsp:txXfrm>
    </dsp:sp>
    <dsp:sp modelId="{48002825-B8AB-4DCA-9705-4B3DF45F012E}">
      <dsp:nvSpPr>
        <dsp:cNvPr id="0" name=""/>
        <dsp:cNvSpPr/>
      </dsp:nvSpPr>
      <dsp:spPr>
        <a:xfrm>
          <a:off x="1089998" y="788308"/>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23AF1A-AFD8-BA44-A450-89648840E514}">
      <dsp:nvSpPr>
        <dsp:cNvPr id="0" name=""/>
        <dsp:cNvSpPr/>
      </dsp:nvSpPr>
      <dsp:spPr>
        <a:xfrm rot="10800000">
          <a:off x="1392767" y="1574604"/>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文件卷的安装和使用</a:t>
          </a:r>
          <a:endParaRPr lang="zh-CN" altLang="en-US" sz="2500" kern="1200" dirty="0">
            <a:solidFill>
              <a:schemeClr val="bg1">
                <a:lumMod val="50000"/>
              </a:schemeClr>
            </a:solidFill>
          </a:endParaRPr>
        </a:p>
      </dsp:txBody>
      <dsp:txXfrm rot="10800000">
        <a:off x="1544151" y="1574604"/>
        <a:ext cx="4777093" cy="605538"/>
      </dsp:txXfrm>
    </dsp:sp>
    <dsp:sp modelId="{B0142B6C-7D03-E145-A1F4-CA3673A48D77}">
      <dsp:nvSpPr>
        <dsp:cNvPr id="0" name=""/>
        <dsp:cNvSpPr/>
      </dsp:nvSpPr>
      <dsp:spPr>
        <a:xfrm>
          <a:off x="1089998" y="1574604"/>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6150C9-F994-AF46-B9E4-09B5F91D3540}">
      <dsp:nvSpPr>
        <dsp:cNvPr id="0" name=""/>
        <dsp:cNvSpPr/>
      </dsp:nvSpPr>
      <dsp:spPr>
        <a:xfrm rot="10800000">
          <a:off x="1392767" y="2360899"/>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文件共享</a:t>
          </a:r>
          <a:endParaRPr lang="zh-CN" altLang="en-US" sz="2500" kern="1200" dirty="0">
            <a:solidFill>
              <a:schemeClr val="bg1">
                <a:lumMod val="50000"/>
              </a:schemeClr>
            </a:solidFill>
          </a:endParaRPr>
        </a:p>
      </dsp:txBody>
      <dsp:txXfrm rot="10800000">
        <a:off x="1544151" y="2360899"/>
        <a:ext cx="4777093" cy="605538"/>
      </dsp:txXfrm>
    </dsp:sp>
    <dsp:sp modelId="{BE2A3A3F-D4BB-2543-B7E0-61AF4989B9FD}">
      <dsp:nvSpPr>
        <dsp:cNvPr id="0" name=""/>
        <dsp:cNvSpPr/>
      </dsp:nvSpPr>
      <dsp:spPr>
        <a:xfrm>
          <a:off x="1089998" y="2360899"/>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0F6A39-A93D-F340-8B53-30DB7A947481}">
      <dsp:nvSpPr>
        <dsp:cNvPr id="0" name=""/>
        <dsp:cNvSpPr/>
      </dsp:nvSpPr>
      <dsp:spPr>
        <a:xfrm rot="10800000">
          <a:off x="1392767" y="3147195"/>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辅存空间管理</a:t>
          </a:r>
          <a:endParaRPr lang="zh-CN" altLang="en-US" sz="2500" kern="1200" dirty="0">
            <a:solidFill>
              <a:schemeClr val="bg1">
                <a:lumMod val="50000"/>
              </a:schemeClr>
            </a:solidFill>
          </a:endParaRPr>
        </a:p>
      </dsp:txBody>
      <dsp:txXfrm rot="10800000">
        <a:off x="1544151" y="3147195"/>
        <a:ext cx="4777093" cy="605538"/>
      </dsp:txXfrm>
    </dsp:sp>
    <dsp:sp modelId="{12C757F1-E2C3-C044-B311-49CDCBC0DF32}">
      <dsp:nvSpPr>
        <dsp:cNvPr id="0" name=""/>
        <dsp:cNvSpPr/>
      </dsp:nvSpPr>
      <dsp:spPr>
        <a:xfrm>
          <a:off x="1089998" y="3147195"/>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469EE5-1076-3A41-9FFF-BB736BF3A6E3}">
      <dsp:nvSpPr>
        <dsp:cNvPr id="0" name=""/>
        <dsp:cNvSpPr/>
      </dsp:nvSpPr>
      <dsp:spPr>
        <a:xfrm rot="10800000">
          <a:off x="1392767" y="3933491"/>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内存映射文件</a:t>
          </a:r>
          <a:endParaRPr lang="zh-CN" altLang="en-US" sz="2500" kern="1200" dirty="0">
            <a:solidFill>
              <a:schemeClr val="bg1">
                <a:lumMod val="50000"/>
              </a:schemeClr>
            </a:solidFill>
          </a:endParaRPr>
        </a:p>
      </dsp:txBody>
      <dsp:txXfrm rot="10800000">
        <a:off x="1544151" y="3933491"/>
        <a:ext cx="4777093" cy="605538"/>
      </dsp:txXfrm>
    </dsp:sp>
    <dsp:sp modelId="{C8BCD303-AE2C-CB48-93AD-868B96A8B33B}">
      <dsp:nvSpPr>
        <dsp:cNvPr id="0" name=""/>
        <dsp:cNvSpPr/>
      </dsp:nvSpPr>
      <dsp:spPr>
        <a:xfrm>
          <a:off x="1089998" y="3933491"/>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273E64-9BDA-2D4F-8A18-D52AC2EE4D11}">
      <dsp:nvSpPr>
        <dsp:cNvPr id="0" name=""/>
        <dsp:cNvSpPr/>
      </dsp:nvSpPr>
      <dsp:spPr>
        <a:xfrm rot="10800000">
          <a:off x="1392767" y="4719787"/>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虚拟文件系统</a:t>
          </a:r>
          <a:endParaRPr lang="zh-CN" altLang="en-US" sz="2500" kern="1200" dirty="0">
            <a:solidFill>
              <a:schemeClr val="bg1">
                <a:lumMod val="50000"/>
              </a:schemeClr>
            </a:solidFill>
          </a:endParaRPr>
        </a:p>
      </dsp:txBody>
      <dsp:txXfrm rot="10800000">
        <a:off x="1544151" y="4719787"/>
        <a:ext cx="4777093" cy="605538"/>
      </dsp:txXfrm>
    </dsp:sp>
    <dsp:sp modelId="{B9003539-0711-A040-AA32-8706C98F2A3F}">
      <dsp:nvSpPr>
        <dsp:cNvPr id="0" name=""/>
        <dsp:cNvSpPr/>
      </dsp:nvSpPr>
      <dsp:spPr>
        <a:xfrm>
          <a:off x="1089998" y="4719787"/>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392767" y="2012"/>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文件系统调用的实现</a:t>
          </a:r>
          <a:endParaRPr lang="zh-CN" altLang="en-US" sz="2500" kern="1200" dirty="0">
            <a:solidFill>
              <a:schemeClr val="bg1">
                <a:lumMod val="50000"/>
              </a:schemeClr>
            </a:solidFill>
          </a:endParaRPr>
        </a:p>
      </dsp:txBody>
      <dsp:txXfrm rot="10800000">
        <a:off x="1544151" y="2012"/>
        <a:ext cx="4777093" cy="605538"/>
      </dsp:txXfrm>
    </dsp:sp>
    <dsp:sp modelId="{35EFA3EB-4238-4E17-91FA-C992C6D844E0}">
      <dsp:nvSpPr>
        <dsp:cNvPr id="0" name=""/>
        <dsp:cNvSpPr/>
      </dsp:nvSpPr>
      <dsp:spPr>
        <a:xfrm>
          <a:off x="1089998" y="2012"/>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392767" y="788308"/>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en-US" altLang="zh-CN" sz="2500" kern="1200" dirty="0" smtClean="0">
              <a:solidFill>
                <a:schemeClr val="bg1"/>
              </a:solidFill>
            </a:rPr>
            <a:t>UNIX</a:t>
          </a:r>
          <a:r>
            <a:rPr lang="zh-CN" altLang="en-US" sz="2500" kern="1200" dirty="0" smtClean="0">
              <a:solidFill>
                <a:schemeClr val="bg1"/>
              </a:solidFill>
            </a:rPr>
            <a:t>文件系统调用</a:t>
          </a:r>
          <a:endParaRPr lang="zh-CN" altLang="en-US" sz="2500" kern="1200" dirty="0">
            <a:solidFill>
              <a:schemeClr val="bg1"/>
            </a:solidFill>
          </a:endParaRPr>
        </a:p>
      </dsp:txBody>
      <dsp:txXfrm rot="10800000">
        <a:off x="1544151" y="788308"/>
        <a:ext cx="4777093" cy="605538"/>
      </dsp:txXfrm>
    </dsp:sp>
    <dsp:sp modelId="{48002825-B8AB-4DCA-9705-4B3DF45F012E}">
      <dsp:nvSpPr>
        <dsp:cNvPr id="0" name=""/>
        <dsp:cNvSpPr/>
      </dsp:nvSpPr>
      <dsp:spPr>
        <a:xfrm>
          <a:off x="1089998" y="788308"/>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23AF1A-AFD8-BA44-A450-89648840E514}">
      <dsp:nvSpPr>
        <dsp:cNvPr id="0" name=""/>
        <dsp:cNvSpPr/>
      </dsp:nvSpPr>
      <dsp:spPr>
        <a:xfrm rot="10800000">
          <a:off x="1392767" y="1574604"/>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文件卷的安装和使用</a:t>
          </a:r>
          <a:endParaRPr lang="zh-CN" altLang="en-US" sz="2500" kern="1200" dirty="0">
            <a:solidFill>
              <a:schemeClr val="bg1">
                <a:lumMod val="50000"/>
              </a:schemeClr>
            </a:solidFill>
          </a:endParaRPr>
        </a:p>
      </dsp:txBody>
      <dsp:txXfrm rot="10800000">
        <a:off x="1544151" y="1574604"/>
        <a:ext cx="4777093" cy="605538"/>
      </dsp:txXfrm>
    </dsp:sp>
    <dsp:sp modelId="{B0142B6C-7D03-E145-A1F4-CA3673A48D77}">
      <dsp:nvSpPr>
        <dsp:cNvPr id="0" name=""/>
        <dsp:cNvSpPr/>
      </dsp:nvSpPr>
      <dsp:spPr>
        <a:xfrm>
          <a:off x="1089998" y="1574604"/>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6150C9-F994-AF46-B9E4-09B5F91D3540}">
      <dsp:nvSpPr>
        <dsp:cNvPr id="0" name=""/>
        <dsp:cNvSpPr/>
      </dsp:nvSpPr>
      <dsp:spPr>
        <a:xfrm rot="10800000">
          <a:off x="1392767" y="2360899"/>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文件共享</a:t>
          </a:r>
          <a:endParaRPr lang="zh-CN" altLang="en-US" sz="2500" kern="1200" dirty="0">
            <a:solidFill>
              <a:schemeClr val="bg1">
                <a:lumMod val="50000"/>
              </a:schemeClr>
            </a:solidFill>
          </a:endParaRPr>
        </a:p>
      </dsp:txBody>
      <dsp:txXfrm rot="10800000">
        <a:off x="1544151" y="2360899"/>
        <a:ext cx="4777093" cy="605538"/>
      </dsp:txXfrm>
    </dsp:sp>
    <dsp:sp modelId="{BE2A3A3F-D4BB-2543-B7E0-61AF4989B9FD}">
      <dsp:nvSpPr>
        <dsp:cNvPr id="0" name=""/>
        <dsp:cNvSpPr/>
      </dsp:nvSpPr>
      <dsp:spPr>
        <a:xfrm>
          <a:off x="1089998" y="2360899"/>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0F6A39-A93D-F340-8B53-30DB7A947481}">
      <dsp:nvSpPr>
        <dsp:cNvPr id="0" name=""/>
        <dsp:cNvSpPr/>
      </dsp:nvSpPr>
      <dsp:spPr>
        <a:xfrm rot="10800000">
          <a:off x="1392767" y="3147195"/>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辅存空间管理</a:t>
          </a:r>
          <a:endParaRPr lang="zh-CN" altLang="en-US" sz="2500" kern="1200" dirty="0">
            <a:solidFill>
              <a:schemeClr val="bg1">
                <a:lumMod val="50000"/>
              </a:schemeClr>
            </a:solidFill>
          </a:endParaRPr>
        </a:p>
      </dsp:txBody>
      <dsp:txXfrm rot="10800000">
        <a:off x="1544151" y="3147195"/>
        <a:ext cx="4777093" cy="605538"/>
      </dsp:txXfrm>
    </dsp:sp>
    <dsp:sp modelId="{12C757F1-E2C3-C044-B311-49CDCBC0DF32}">
      <dsp:nvSpPr>
        <dsp:cNvPr id="0" name=""/>
        <dsp:cNvSpPr/>
      </dsp:nvSpPr>
      <dsp:spPr>
        <a:xfrm>
          <a:off x="1089998" y="3147195"/>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469EE5-1076-3A41-9FFF-BB736BF3A6E3}">
      <dsp:nvSpPr>
        <dsp:cNvPr id="0" name=""/>
        <dsp:cNvSpPr/>
      </dsp:nvSpPr>
      <dsp:spPr>
        <a:xfrm rot="10800000">
          <a:off x="1392767" y="3933491"/>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内存映射文件</a:t>
          </a:r>
          <a:endParaRPr lang="zh-CN" altLang="en-US" sz="2500" kern="1200" dirty="0">
            <a:solidFill>
              <a:schemeClr val="bg1">
                <a:lumMod val="50000"/>
              </a:schemeClr>
            </a:solidFill>
          </a:endParaRPr>
        </a:p>
      </dsp:txBody>
      <dsp:txXfrm rot="10800000">
        <a:off x="1544151" y="3933491"/>
        <a:ext cx="4777093" cy="605538"/>
      </dsp:txXfrm>
    </dsp:sp>
    <dsp:sp modelId="{C8BCD303-AE2C-CB48-93AD-868B96A8B33B}">
      <dsp:nvSpPr>
        <dsp:cNvPr id="0" name=""/>
        <dsp:cNvSpPr/>
      </dsp:nvSpPr>
      <dsp:spPr>
        <a:xfrm>
          <a:off x="1089998" y="3933491"/>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273E64-9BDA-2D4F-8A18-D52AC2EE4D11}">
      <dsp:nvSpPr>
        <dsp:cNvPr id="0" name=""/>
        <dsp:cNvSpPr/>
      </dsp:nvSpPr>
      <dsp:spPr>
        <a:xfrm rot="10800000">
          <a:off x="1392767" y="4719787"/>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虚拟文件系统</a:t>
          </a:r>
          <a:endParaRPr lang="zh-CN" altLang="en-US" sz="2500" kern="1200" dirty="0">
            <a:solidFill>
              <a:schemeClr val="bg1">
                <a:lumMod val="50000"/>
              </a:schemeClr>
            </a:solidFill>
          </a:endParaRPr>
        </a:p>
      </dsp:txBody>
      <dsp:txXfrm rot="10800000">
        <a:off x="1544151" y="4719787"/>
        <a:ext cx="4777093" cy="605538"/>
      </dsp:txXfrm>
    </dsp:sp>
    <dsp:sp modelId="{B9003539-0711-A040-AA32-8706C98F2A3F}">
      <dsp:nvSpPr>
        <dsp:cNvPr id="0" name=""/>
        <dsp:cNvSpPr/>
      </dsp:nvSpPr>
      <dsp:spPr>
        <a:xfrm>
          <a:off x="1089998" y="4719787"/>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955371" y="474"/>
          <a:ext cx="3370795" cy="42534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7566" tIns="68580" rIns="128016" bIns="68580" numCol="1" spcCol="1270" anchor="ctr" anchorCtr="0">
          <a:noAutofit/>
        </a:bodyPr>
        <a:lstStyle/>
        <a:p>
          <a:pPr lvl="0" algn="l" defTabSz="800100">
            <a:lnSpc>
              <a:spcPct val="90000"/>
            </a:lnSpc>
            <a:spcBef>
              <a:spcPct val="0"/>
            </a:spcBef>
            <a:spcAft>
              <a:spcPct val="35000"/>
            </a:spcAft>
          </a:pPr>
          <a:r>
            <a:rPr lang="zh-CN" altLang="en-US" sz="1800" kern="1200" dirty="0" smtClean="0"/>
            <a:t>文件的概念</a:t>
          </a:r>
          <a:endParaRPr lang="zh-CN" altLang="en-US" sz="1800" kern="1200" dirty="0"/>
        </a:p>
      </dsp:txBody>
      <dsp:txXfrm rot="10800000">
        <a:off x="1061707" y="474"/>
        <a:ext cx="3264459" cy="425346"/>
      </dsp:txXfrm>
    </dsp:sp>
    <dsp:sp modelId="{35EFA3EB-4238-4E17-91FA-C992C6D844E0}">
      <dsp:nvSpPr>
        <dsp:cNvPr id="0" name=""/>
        <dsp:cNvSpPr/>
      </dsp:nvSpPr>
      <dsp:spPr>
        <a:xfrm>
          <a:off x="742698" y="474"/>
          <a:ext cx="425346" cy="42534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955371" y="552789"/>
          <a:ext cx="3370795" cy="42534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7566" tIns="68580" rIns="128016" bIns="68580" numCol="1" spcCol="1270" anchor="ctr" anchorCtr="0">
          <a:noAutofit/>
        </a:bodyPr>
        <a:lstStyle/>
        <a:p>
          <a:pPr lvl="0" algn="l" defTabSz="800100">
            <a:lnSpc>
              <a:spcPct val="90000"/>
            </a:lnSpc>
            <a:spcBef>
              <a:spcPct val="0"/>
            </a:spcBef>
            <a:spcAft>
              <a:spcPct val="35000"/>
            </a:spcAft>
          </a:pPr>
          <a:r>
            <a:rPr lang="zh-CN" altLang="en-US" sz="1800" kern="1200" dirty="0" smtClean="0"/>
            <a:t>文件的命名</a:t>
          </a:r>
          <a:endParaRPr lang="zh-CN" altLang="en-US" sz="1800" kern="1200" dirty="0"/>
        </a:p>
      </dsp:txBody>
      <dsp:txXfrm rot="10800000">
        <a:off x="1061707" y="552789"/>
        <a:ext cx="3264459" cy="425346"/>
      </dsp:txXfrm>
    </dsp:sp>
    <dsp:sp modelId="{48002825-B8AB-4DCA-9705-4B3DF45F012E}">
      <dsp:nvSpPr>
        <dsp:cNvPr id="0" name=""/>
        <dsp:cNvSpPr/>
      </dsp:nvSpPr>
      <dsp:spPr>
        <a:xfrm>
          <a:off x="742698" y="552789"/>
          <a:ext cx="425346" cy="42534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23AF1A-AFD8-BA44-A450-89648840E514}">
      <dsp:nvSpPr>
        <dsp:cNvPr id="0" name=""/>
        <dsp:cNvSpPr/>
      </dsp:nvSpPr>
      <dsp:spPr>
        <a:xfrm rot="10800000">
          <a:off x="955371" y="1105105"/>
          <a:ext cx="3370795" cy="42534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7566" tIns="68580" rIns="128016" bIns="68580" numCol="1" spcCol="1270" anchor="ctr" anchorCtr="0">
          <a:noAutofit/>
        </a:bodyPr>
        <a:lstStyle/>
        <a:p>
          <a:pPr lvl="0" algn="l" defTabSz="800100">
            <a:lnSpc>
              <a:spcPct val="90000"/>
            </a:lnSpc>
            <a:spcBef>
              <a:spcPct val="0"/>
            </a:spcBef>
            <a:spcAft>
              <a:spcPct val="35000"/>
            </a:spcAft>
          </a:pPr>
          <a:r>
            <a:rPr lang="zh-CN" altLang="en-US" sz="1800" kern="1200" dirty="0" smtClean="0"/>
            <a:t>文件的类型</a:t>
          </a:r>
          <a:endParaRPr lang="zh-CN" altLang="en-US" sz="1800" kern="1200" dirty="0"/>
        </a:p>
      </dsp:txBody>
      <dsp:txXfrm rot="10800000">
        <a:off x="1061707" y="1105105"/>
        <a:ext cx="3264459" cy="425346"/>
      </dsp:txXfrm>
    </dsp:sp>
    <dsp:sp modelId="{B0142B6C-7D03-E145-A1F4-CA3673A48D77}">
      <dsp:nvSpPr>
        <dsp:cNvPr id="0" name=""/>
        <dsp:cNvSpPr/>
      </dsp:nvSpPr>
      <dsp:spPr>
        <a:xfrm>
          <a:off x="742698" y="1105105"/>
          <a:ext cx="425346" cy="42534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0EDACC-CC14-DF44-A3EA-4F09E2F0456C}">
      <dsp:nvSpPr>
        <dsp:cNvPr id="0" name=""/>
        <dsp:cNvSpPr/>
      </dsp:nvSpPr>
      <dsp:spPr>
        <a:xfrm rot="10800000">
          <a:off x="955371" y="1657421"/>
          <a:ext cx="3370795" cy="42534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7566" tIns="68580" rIns="128016" bIns="68580" numCol="1" spcCol="1270" anchor="ctr" anchorCtr="0">
          <a:noAutofit/>
        </a:bodyPr>
        <a:lstStyle/>
        <a:p>
          <a:pPr lvl="0" algn="l" defTabSz="800100">
            <a:lnSpc>
              <a:spcPct val="90000"/>
            </a:lnSpc>
            <a:spcBef>
              <a:spcPct val="0"/>
            </a:spcBef>
            <a:spcAft>
              <a:spcPct val="35000"/>
            </a:spcAft>
          </a:pPr>
          <a:r>
            <a:rPr lang="zh-CN" altLang="en-US" sz="1800" kern="1200" dirty="0" smtClean="0"/>
            <a:t>文件的属性</a:t>
          </a:r>
          <a:endParaRPr lang="zh-CN" altLang="en-US" sz="1800" kern="1200" dirty="0"/>
        </a:p>
      </dsp:txBody>
      <dsp:txXfrm rot="10800000">
        <a:off x="1061707" y="1657421"/>
        <a:ext cx="3264459" cy="425346"/>
      </dsp:txXfrm>
    </dsp:sp>
    <dsp:sp modelId="{8BA3A343-F030-AC4A-8A71-41678D5227C1}">
      <dsp:nvSpPr>
        <dsp:cNvPr id="0" name=""/>
        <dsp:cNvSpPr/>
      </dsp:nvSpPr>
      <dsp:spPr>
        <a:xfrm>
          <a:off x="742698" y="1657421"/>
          <a:ext cx="425346" cy="42534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EE7FCF-C294-B845-8C84-8EB5477DBE13}">
      <dsp:nvSpPr>
        <dsp:cNvPr id="0" name=""/>
        <dsp:cNvSpPr/>
      </dsp:nvSpPr>
      <dsp:spPr>
        <a:xfrm rot="10800000">
          <a:off x="955371" y="2209737"/>
          <a:ext cx="3370795" cy="42534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7566" tIns="68580" rIns="128016" bIns="68580" numCol="1" spcCol="1270" anchor="ctr" anchorCtr="0">
          <a:noAutofit/>
        </a:bodyPr>
        <a:lstStyle/>
        <a:p>
          <a:pPr lvl="0" algn="l" defTabSz="800100">
            <a:lnSpc>
              <a:spcPct val="90000"/>
            </a:lnSpc>
            <a:spcBef>
              <a:spcPct val="0"/>
            </a:spcBef>
            <a:spcAft>
              <a:spcPct val="35000"/>
            </a:spcAft>
          </a:pPr>
          <a:r>
            <a:rPr lang="zh-CN" altLang="en-US" sz="1800" kern="1200" dirty="0" smtClean="0"/>
            <a:t>文件的存取方法</a:t>
          </a:r>
          <a:endParaRPr lang="zh-CN" altLang="en-US" sz="1800" kern="1200" dirty="0"/>
        </a:p>
      </dsp:txBody>
      <dsp:txXfrm rot="10800000">
        <a:off x="1061707" y="2209737"/>
        <a:ext cx="3264459" cy="425346"/>
      </dsp:txXfrm>
    </dsp:sp>
    <dsp:sp modelId="{009A5B02-E8D8-C449-A410-6EA962C6AB20}">
      <dsp:nvSpPr>
        <dsp:cNvPr id="0" name=""/>
        <dsp:cNvSpPr/>
      </dsp:nvSpPr>
      <dsp:spPr>
        <a:xfrm>
          <a:off x="742698" y="2209737"/>
          <a:ext cx="425346" cy="42534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65B1D9-244E-E84D-9FA9-B5B60B7647DA}">
      <dsp:nvSpPr>
        <dsp:cNvPr id="0" name=""/>
        <dsp:cNvSpPr/>
      </dsp:nvSpPr>
      <dsp:spPr>
        <a:xfrm rot="10800000">
          <a:off x="955371" y="2762053"/>
          <a:ext cx="3370795" cy="42534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7566" tIns="68580" rIns="128016" bIns="68580" numCol="1" spcCol="1270" anchor="ctr" anchorCtr="0">
          <a:noAutofit/>
        </a:bodyPr>
        <a:lstStyle/>
        <a:p>
          <a:pPr lvl="0" algn="l" defTabSz="800100">
            <a:lnSpc>
              <a:spcPct val="90000"/>
            </a:lnSpc>
            <a:spcBef>
              <a:spcPct val="0"/>
            </a:spcBef>
            <a:spcAft>
              <a:spcPct val="35000"/>
            </a:spcAft>
          </a:pPr>
          <a:r>
            <a:rPr lang="zh-CN" altLang="en-US" sz="1800" kern="1200" dirty="0" smtClean="0"/>
            <a:t>文件的使用</a:t>
          </a:r>
          <a:endParaRPr lang="zh-CN" altLang="en-US" sz="1800" kern="1200" dirty="0"/>
        </a:p>
      </dsp:txBody>
      <dsp:txXfrm rot="10800000">
        <a:off x="1061707" y="2762053"/>
        <a:ext cx="3264459" cy="425346"/>
      </dsp:txXfrm>
    </dsp:sp>
    <dsp:sp modelId="{5DA56CFF-017C-C545-A438-10C89C5C23FD}">
      <dsp:nvSpPr>
        <dsp:cNvPr id="0" name=""/>
        <dsp:cNvSpPr/>
      </dsp:nvSpPr>
      <dsp:spPr>
        <a:xfrm>
          <a:off x="742698" y="2762053"/>
          <a:ext cx="425346" cy="42534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392767" y="2012"/>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文件系统调用的实现</a:t>
          </a:r>
          <a:endParaRPr lang="zh-CN" altLang="en-US" sz="2500" kern="1200" dirty="0">
            <a:solidFill>
              <a:schemeClr val="bg1">
                <a:lumMod val="50000"/>
              </a:schemeClr>
            </a:solidFill>
          </a:endParaRPr>
        </a:p>
      </dsp:txBody>
      <dsp:txXfrm rot="10800000">
        <a:off x="1544151" y="2012"/>
        <a:ext cx="4777093" cy="605538"/>
      </dsp:txXfrm>
    </dsp:sp>
    <dsp:sp modelId="{35EFA3EB-4238-4E17-91FA-C992C6D844E0}">
      <dsp:nvSpPr>
        <dsp:cNvPr id="0" name=""/>
        <dsp:cNvSpPr/>
      </dsp:nvSpPr>
      <dsp:spPr>
        <a:xfrm>
          <a:off x="1089998" y="2012"/>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392767" y="788308"/>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en-US" altLang="zh-CN" sz="2500" kern="1200" dirty="0" smtClean="0">
              <a:solidFill>
                <a:schemeClr val="bg1">
                  <a:lumMod val="50000"/>
                </a:schemeClr>
              </a:solidFill>
            </a:rPr>
            <a:t>UNIX</a:t>
          </a:r>
          <a:r>
            <a:rPr lang="zh-CN" altLang="en-US" sz="2500" kern="1200" dirty="0" smtClean="0">
              <a:solidFill>
                <a:schemeClr val="bg1">
                  <a:lumMod val="50000"/>
                </a:schemeClr>
              </a:solidFill>
            </a:rPr>
            <a:t>文件系统调用</a:t>
          </a:r>
          <a:endParaRPr lang="zh-CN" altLang="en-US" sz="2500" kern="1200" dirty="0">
            <a:solidFill>
              <a:schemeClr val="bg1">
                <a:lumMod val="50000"/>
              </a:schemeClr>
            </a:solidFill>
          </a:endParaRPr>
        </a:p>
      </dsp:txBody>
      <dsp:txXfrm rot="10800000">
        <a:off x="1544151" y="788308"/>
        <a:ext cx="4777093" cy="605538"/>
      </dsp:txXfrm>
    </dsp:sp>
    <dsp:sp modelId="{48002825-B8AB-4DCA-9705-4B3DF45F012E}">
      <dsp:nvSpPr>
        <dsp:cNvPr id="0" name=""/>
        <dsp:cNvSpPr/>
      </dsp:nvSpPr>
      <dsp:spPr>
        <a:xfrm>
          <a:off x="1089998" y="788308"/>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23AF1A-AFD8-BA44-A450-89648840E514}">
      <dsp:nvSpPr>
        <dsp:cNvPr id="0" name=""/>
        <dsp:cNvSpPr/>
      </dsp:nvSpPr>
      <dsp:spPr>
        <a:xfrm rot="10800000">
          <a:off x="1392767" y="1574604"/>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solidFill>
            </a:rPr>
            <a:t>文件卷的安装和使用</a:t>
          </a:r>
          <a:endParaRPr lang="zh-CN" altLang="en-US" sz="2500" kern="1200" dirty="0">
            <a:solidFill>
              <a:schemeClr val="bg1"/>
            </a:solidFill>
          </a:endParaRPr>
        </a:p>
      </dsp:txBody>
      <dsp:txXfrm rot="10800000">
        <a:off x="1544151" y="1574604"/>
        <a:ext cx="4777093" cy="605538"/>
      </dsp:txXfrm>
    </dsp:sp>
    <dsp:sp modelId="{B0142B6C-7D03-E145-A1F4-CA3673A48D77}">
      <dsp:nvSpPr>
        <dsp:cNvPr id="0" name=""/>
        <dsp:cNvSpPr/>
      </dsp:nvSpPr>
      <dsp:spPr>
        <a:xfrm>
          <a:off x="1089998" y="1574604"/>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6150C9-F994-AF46-B9E4-09B5F91D3540}">
      <dsp:nvSpPr>
        <dsp:cNvPr id="0" name=""/>
        <dsp:cNvSpPr/>
      </dsp:nvSpPr>
      <dsp:spPr>
        <a:xfrm rot="10800000">
          <a:off x="1392767" y="2360899"/>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文件共享</a:t>
          </a:r>
          <a:endParaRPr lang="zh-CN" altLang="en-US" sz="2500" kern="1200" dirty="0">
            <a:solidFill>
              <a:schemeClr val="bg1">
                <a:lumMod val="50000"/>
              </a:schemeClr>
            </a:solidFill>
          </a:endParaRPr>
        </a:p>
      </dsp:txBody>
      <dsp:txXfrm rot="10800000">
        <a:off x="1544151" y="2360899"/>
        <a:ext cx="4777093" cy="605538"/>
      </dsp:txXfrm>
    </dsp:sp>
    <dsp:sp modelId="{BE2A3A3F-D4BB-2543-B7E0-61AF4989B9FD}">
      <dsp:nvSpPr>
        <dsp:cNvPr id="0" name=""/>
        <dsp:cNvSpPr/>
      </dsp:nvSpPr>
      <dsp:spPr>
        <a:xfrm>
          <a:off x="1089998" y="2360899"/>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0F6A39-A93D-F340-8B53-30DB7A947481}">
      <dsp:nvSpPr>
        <dsp:cNvPr id="0" name=""/>
        <dsp:cNvSpPr/>
      </dsp:nvSpPr>
      <dsp:spPr>
        <a:xfrm rot="10800000">
          <a:off x="1392767" y="3147195"/>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辅存空间管理</a:t>
          </a:r>
          <a:endParaRPr lang="zh-CN" altLang="en-US" sz="2500" kern="1200" dirty="0">
            <a:solidFill>
              <a:schemeClr val="bg1">
                <a:lumMod val="50000"/>
              </a:schemeClr>
            </a:solidFill>
          </a:endParaRPr>
        </a:p>
      </dsp:txBody>
      <dsp:txXfrm rot="10800000">
        <a:off x="1544151" y="3147195"/>
        <a:ext cx="4777093" cy="605538"/>
      </dsp:txXfrm>
    </dsp:sp>
    <dsp:sp modelId="{12C757F1-E2C3-C044-B311-49CDCBC0DF32}">
      <dsp:nvSpPr>
        <dsp:cNvPr id="0" name=""/>
        <dsp:cNvSpPr/>
      </dsp:nvSpPr>
      <dsp:spPr>
        <a:xfrm>
          <a:off x="1089998" y="3147195"/>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469EE5-1076-3A41-9FFF-BB736BF3A6E3}">
      <dsp:nvSpPr>
        <dsp:cNvPr id="0" name=""/>
        <dsp:cNvSpPr/>
      </dsp:nvSpPr>
      <dsp:spPr>
        <a:xfrm rot="10800000">
          <a:off x="1392767" y="3933491"/>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内存映射文件</a:t>
          </a:r>
          <a:endParaRPr lang="zh-CN" altLang="en-US" sz="2500" kern="1200" dirty="0">
            <a:solidFill>
              <a:schemeClr val="bg1">
                <a:lumMod val="50000"/>
              </a:schemeClr>
            </a:solidFill>
          </a:endParaRPr>
        </a:p>
      </dsp:txBody>
      <dsp:txXfrm rot="10800000">
        <a:off x="1544151" y="3933491"/>
        <a:ext cx="4777093" cy="605538"/>
      </dsp:txXfrm>
    </dsp:sp>
    <dsp:sp modelId="{C8BCD303-AE2C-CB48-93AD-868B96A8B33B}">
      <dsp:nvSpPr>
        <dsp:cNvPr id="0" name=""/>
        <dsp:cNvSpPr/>
      </dsp:nvSpPr>
      <dsp:spPr>
        <a:xfrm>
          <a:off x="1089998" y="3933491"/>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273E64-9BDA-2D4F-8A18-D52AC2EE4D11}">
      <dsp:nvSpPr>
        <dsp:cNvPr id="0" name=""/>
        <dsp:cNvSpPr/>
      </dsp:nvSpPr>
      <dsp:spPr>
        <a:xfrm rot="10800000">
          <a:off x="1392767" y="4719787"/>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虚拟文件系统</a:t>
          </a:r>
          <a:endParaRPr lang="zh-CN" altLang="en-US" sz="2500" kern="1200" dirty="0">
            <a:solidFill>
              <a:schemeClr val="bg1">
                <a:lumMod val="50000"/>
              </a:schemeClr>
            </a:solidFill>
          </a:endParaRPr>
        </a:p>
      </dsp:txBody>
      <dsp:txXfrm rot="10800000">
        <a:off x="1544151" y="4719787"/>
        <a:ext cx="4777093" cy="605538"/>
      </dsp:txXfrm>
    </dsp:sp>
    <dsp:sp modelId="{B9003539-0711-A040-AA32-8706C98F2A3F}">
      <dsp:nvSpPr>
        <dsp:cNvPr id="0" name=""/>
        <dsp:cNvSpPr/>
      </dsp:nvSpPr>
      <dsp:spPr>
        <a:xfrm>
          <a:off x="1089998" y="4719787"/>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392767" y="2012"/>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文件系统调用的实现</a:t>
          </a:r>
          <a:endParaRPr lang="zh-CN" altLang="en-US" sz="2500" kern="1200" dirty="0">
            <a:solidFill>
              <a:schemeClr val="bg1">
                <a:lumMod val="50000"/>
              </a:schemeClr>
            </a:solidFill>
          </a:endParaRPr>
        </a:p>
      </dsp:txBody>
      <dsp:txXfrm rot="10800000">
        <a:off x="1544151" y="2012"/>
        <a:ext cx="4777093" cy="605538"/>
      </dsp:txXfrm>
    </dsp:sp>
    <dsp:sp modelId="{35EFA3EB-4238-4E17-91FA-C992C6D844E0}">
      <dsp:nvSpPr>
        <dsp:cNvPr id="0" name=""/>
        <dsp:cNvSpPr/>
      </dsp:nvSpPr>
      <dsp:spPr>
        <a:xfrm>
          <a:off x="1089998" y="2012"/>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392767" y="788308"/>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en-US" altLang="zh-CN" sz="2500" kern="1200" dirty="0" smtClean="0">
              <a:solidFill>
                <a:schemeClr val="bg1">
                  <a:lumMod val="50000"/>
                </a:schemeClr>
              </a:solidFill>
            </a:rPr>
            <a:t>UNIX</a:t>
          </a:r>
          <a:r>
            <a:rPr lang="zh-CN" altLang="en-US" sz="2500" kern="1200" dirty="0" smtClean="0">
              <a:solidFill>
                <a:schemeClr val="bg1">
                  <a:lumMod val="50000"/>
                </a:schemeClr>
              </a:solidFill>
            </a:rPr>
            <a:t>文件系统调用</a:t>
          </a:r>
          <a:endParaRPr lang="zh-CN" altLang="en-US" sz="2500" kern="1200" dirty="0">
            <a:solidFill>
              <a:schemeClr val="bg1">
                <a:lumMod val="50000"/>
              </a:schemeClr>
            </a:solidFill>
          </a:endParaRPr>
        </a:p>
      </dsp:txBody>
      <dsp:txXfrm rot="10800000">
        <a:off x="1544151" y="788308"/>
        <a:ext cx="4777093" cy="605538"/>
      </dsp:txXfrm>
    </dsp:sp>
    <dsp:sp modelId="{48002825-B8AB-4DCA-9705-4B3DF45F012E}">
      <dsp:nvSpPr>
        <dsp:cNvPr id="0" name=""/>
        <dsp:cNvSpPr/>
      </dsp:nvSpPr>
      <dsp:spPr>
        <a:xfrm>
          <a:off x="1089998" y="788308"/>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23AF1A-AFD8-BA44-A450-89648840E514}">
      <dsp:nvSpPr>
        <dsp:cNvPr id="0" name=""/>
        <dsp:cNvSpPr/>
      </dsp:nvSpPr>
      <dsp:spPr>
        <a:xfrm rot="10800000">
          <a:off x="1392767" y="1574604"/>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文件卷的安装和使用</a:t>
          </a:r>
          <a:endParaRPr lang="zh-CN" altLang="en-US" sz="2500" kern="1200" dirty="0">
            <a:solidFill>
              <a:schemeClr val="bg1">
                <a:lumMod val="50000"/>
              </a:schemeClr>
            </a:solidFill>
          </a:endParaRPr>
        </a:p>
      </dsp:txBody>
      <dsp:txXfrm rot="10800000">
        <a:off x="1544151" y="1574604"/>
        <a:ext cx="4777093" cy="605538"/>
      </dsp:txXfrm>
    </dsp:sp>
    <dsp:sp modelId="{B0142B6C-7D03-E145-A1F4-CA3673A48D77}">
      <dsp:nvSpPr>
        <dsp:cNvPr id="0" name=""/>
        <dsp:cNvSpPr/>
      </dsp:nvSpPr>
      <dsp:spPr>
        <a:xfrm>
          <a:off x="1089998" y="1574604"/>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6150C9-F994-AF46-B9E4-09B5F91D3540}">
      <dsp:nvSpPr>
        <dsp:cNvPr id="0" name=""/>
        <dsp:cNvSpPr/>
      </dsp:nvSpPr>
      <dsp:spPr>
        <a:xfrm rot="10800000">
          <a:off x="1392767" y="2360899"/>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solidFill>
            </a:rPr>
            <a:t>文件共享</a:t>
          </a:r>
          <a:endParaRPr lang="zh-CN" altLang="en-US" sz="2500" kern="1200" dirty="0">
            <a:solidFill>
              <a:schemeClr val="bg1"/>
            </a:solidFill>
          </a:endParaRPr>
        </a:p>
      </dsp:txBody>
      <dsp:txXfrm rot="10800000">
        <a:off x="1544151" y="2360899"/>
        <a:ext cx="4777093" cy="605538"/>
      </dsp:txXfrm>
    </dsp:sp>
    <dsp:sp modelId="{BE2A3A3F-D4BB-2543-B7E0-61AF4989B9FD}">
      <dsp:nvSpPr>
        <dsp:cNvPr id="0" name=""/>
        <dsp:cNvSpPr/>
      </dsp:nvSpPr>
      <dsp:spPr>
        <a:xfrm>
          <a:off x="1089998" y="2360899"/>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0F6A39-A93D-F340-8B53-30DB7A947481}">
      <dsp:nvSpPr>
        <dsp:cNvPr id="0" name=""/>
        <dsp:cNvSpPr/>
      </dsp:nvSpPr>
      <dsp:spPr>
        <a:xfrm rot="10800000">
          <a:off x="1392767" y="3147195"/>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辅存空间管理</a:t>
          </a:r>
          <a:endParaRPr lang="zh-CN" altLang="en-US" sz="2500" kern="1200" dirty="0">
            <a:solidFill>
              <a:schemeClr val="bg1">
                <a:lumMod val="50000"/>
              </a:schemeClr>
            </a:solidFill>
          </a:endParaRPr>
        </a:p>
      </dsp:txBody>
      <dsp:txXfrm rot="10800000">
        <a:off x="1544151" y="3147195"/>
        <a:ext cx="4777093" cy="605538"/>
      </dsp:txXfrm>
    </dsp:sp>
    <dsp:sp modelId="{12C757F1-E2C3-C044-B311-49CDCBC0DF32}">
      <dsp:nvSpPr>
        <dsp:cNvPr id="0" name=""/>
        <dsp:cNvSpPr/>
      </dsp:nvSpPr>
      <dsp:spPr>
        <a:xfrm>
          <a:off x="1089998" y="3147195"/>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469EE5-1076-3A41-9FFF-BB736BF3A6E3}">
      <dsp:nvSpPr>
        <dsp:cNvPr id="0" name=""/>
        <dsp:cNvSpPr/>
      </dsp:nvSpPr>
      <dsp:spPr>
        <a:xfrm rot="10800000">
          <a:off x="1392767" y="3933491"/>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内存映射文件</a:t>
          </a:r>
          <a:endParaRPr lang="zh-CN" altLang="en-US" sz="2500" kern="1200" dirty="0">
            <a:solidFill>
              <a:schemeClr val="bg1">
                <a:lumMod val="50000"/>
              </a:schemeClr>
            </a:solidFill>
          </a:endParaRPr>
        </a:p>
      </dsp:txBody>
      <dsp:txXfrm rot="10800000">
        <a:off x="1544151" y="3933491"/>
        <a:ext cx="4777093" cy="605538"/>
      </dsp:txXfrm>
    </dsp:sp>
    <dsp:sp modelId="{C8BCD303-AE2C-CB48-93AD-868B96A8B33B}">
      <dsp:nvSpPr>
        <dsp:cNvPr id="0" name=""/>
        <dsp:cNvSpPr/>
      </dsp:nvSpPr>
      <dsp:spPr>
        <a:xfrm>
          <a:off x="1089998" y="3933491"/>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273E64-9BDA-2D4F-8A18-D52AC2EE4D11}">
      <dsp:nvSpPr>
        <dsp:cNvPr id="0" name=""/>
        <dsp:cNvSpPr/>
      </dsp:nvSpPr>
      <dsp:spPr>
        <a:xfrm rot="10800000">
          <a:off x="1392767" y="4719787"/>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虚拟文件系统</a:t>
          </a:r>
          <a:endParaRPr lang="zh-CN" altLang="en-US" sz="2500" kern="1200" dirty="0">
            <a:solidFill>
              <a:schemeClr val="bg1">
                <a:lumMod val="50000"/>
              </a:schemeClr>
            </a:solidFill>
          </a:endParaRPr>
        </a:p>
      </dsp:txBody>
      <dsp:txXfrm rot="10800000">
        <a:off x="1544151" y="4719787"/>
        <a:ext cx="4777093" cy="605538"/>
      </dsp:txXfrm>
    </dsp:sp>
    <dsp:sp modelId="{B9003539-0711-A040-AA32-8706C98F2A3F}">
      <dsp:nvSpPr>
        <dsp:cNvPr id="0" name=""/>
        <dsp:cNvSpPr/>
      </dsp:nvSpPr>
      <dsp:spPr>
        <a:xfrm>
          <a:off x="1089998" y="4719787"/>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392767" y="2012"/>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文件系统调用的实现</a:t>
          </a:r>
          <a:endParaRPr lang="zh-CN" altLang="en-US" sz="2500" kern="1200" dirty="0">
            <a:solidFill>
              <a:schemeClr val="bg1">
                <a:lumMod val="50000"/>
              </a:schemeClr>
            </a:solidFill>
          </a:endParaRPr>
        </a:p>
      </dsp:txBody>
      <dsp:txXfrm rot="10800000">
        <a:off x="1544151" y="2012"/>
        <a:ext cx="4777093" cy="605538"/>
      </dsp:txXfrm>
    </dsp:sp>
    <dsp:sp modelId="{35EFA3EB-4238-4E17-91FA-C992C6D844E0}">
      <dsp:nvSpPr>
        <dsp:cNvPr id="0" name=""/>
        <dsp:cNvSpPr/>
      </dsp:nvSpPr>
      <dsp:spPr>
        <a:xfrm>
          <a:off x="1089998" y="2012"/>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392767" y="788308"/>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en-US" altLang="zh-CN" sz="2500" kern="1200" dirty="0" smtClean="0">
              <a:solidFill>
                <a:schemeClr val="bg1">
                  <a:lumMod val="50000"/>
                </a:schemeClr>
              </a:solidFill>
            </a:rPr>
            <a:t>UNIX</a:t>
          </a:r>
          <a:r>
            <a:rPr lang="zh-CN" altLang="en-US" sz="2500" kern="1200" dirty="0" smtClean="0">
              <a:solidFill>
                <a:schemeClr val="bg1">
                  <a:lumMod val="50000"/>
                </a:schemeClr>
              </a:solidFill>
            </a:rPr>
            <a:t>文件系统调用</a:t>
          </a:r>
          <a:endParaRPr lang="zh-CN" altLang="en-US" sz="2500" kern="1200" dirty="0">
            <a:solidFill>
              <a:schemeClr val="bg1">
                <a:lumMod val="50000"/>
              </a:schemeClr>
            </a:solidFill>
          </a:endParaRPr>
        </a:p>
      </dsp:txBody>
      <dsp:txXfrm rot="10800000">
        <a:off x="1544151" y="788308"/>
        <a:ext cx="4777093" cy="605538"/>
      </dsp:txXfrm>
    </dsp:sp>
    <dsp:sp modelId="{48002825-B8AB-4DCA-9705-4B3DF45F012E}">
      <dsp:nvSpPr>
        <dsp:cNvPr id="0" name=""/>
        <dsp:cNvSpPr/>
      </dsp:nvSpPr>
      <dsp:spPr>
        <a:xfrm>
          <a:off x="1089998" y="788308"/>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23AF1A-AFD8-BA44-A450-89648840E514}">
      <dsp:nvSpPr>
        <dsp:cNvPr id="0" name=""/>
        <dsp:cNvSpPr/>
      </dsp:nvSpPr>
      <dsp:spPr>
        <a:xfrm rot="10800000">
          <a:off x="1392767" y="1574604"/>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文件卷的安装和使用</a:t>
          </a:r>
          <a:endParaRPr lang="zh-CN" altLang="en-US" sz="2500" kern="1200" dirty="0">
            <a:solidFill>
              <a:schemeClr val="bg1">
                <a:lumMod val="50000"/>
              </a:schemeClr>
            </a:solidFill>
          </a:endParaRPr>
        </a:p>
      </dsp:txBody>
      <dsp:txXfrm rot="10800000">
        <a:off x="1544151" y="1574604"/>
        <a:ext cx="4777093" cy="605538"/>
      </dsp:txXfrm>
    </dsp:sp>
    <dsp:sp modelId="{B0142B6C-7D03-E145-A1F4-CA3673A48D77}">
      <dsp:nvSpPr>
        <dsp:cNvPr id="0" name=""/>
        <dsp:cNvSpPr/>
      </dsp:nvSpPr>
      <dsp:spPr>
        <a:xfrm>
          <a:off x="1089998" y="1574604"/>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6150C9-F994-AF46-B9E4-09B5F91D3540}">
      <dsp:nvSpPr>
        <dsp:cNvPr id="0" name=""/>
        <dsp:cNvSpPr/>
      </dsp:nvSpPr>
      <dsp:spPr>
        <a:xfrm rot="10800000">
          <a:off x="1392767" y="2360899"/>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文件共享</a:t>
          </a:r>
          <a:endParaRPr lang="zh-CN" altLang="en-US" sz="2500" kern="1200" dirty="0">
            <a:solidFill>
              <a:schemeClr val="bg1">
                <a:lumMod val="50000"/>
              </a:schemeClr>
            </a:solidFill>
          </a:endParaRPr>
        </a:p>
      </dsp:txBody>
      <dsp:txXfrm rot="10800000">
        <a:off x="1544151" y="2360899"/>
        <a:ext cx="4777093" cy="605538"/>
      </dsp:txXfrm>
    </dsp:sp>
    <dsp:sp modelId="{BE2A3A3F-D4BB-2543-B7E0-61AF4989B9FD}">
      <dsp:nvSpPr>
        <dsp:cNvPr id="0" name=""/>
        <dsp:cNvSpPr/>
      </dsp:nvSpPr>
      <dsp:spPr>
        <a:xfrm>
          <a:off x="1089998" y="2360899"/>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0F6A39-A93D-F340-8B53-30DB7A947481}">
      <dsp:nvSpPr>
        <dsp:cNvPr id="0" name=""/>
        <dsp:cNvSpPr/>
      </dsp:nvSpPr>
      <dsp:spPr>
        <a:xfrm rot="10800000">
          <a:off x="1392767" y="3147195"/>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solidFill>
            </a:rPr>
            <a:t>辅存空间管理</a:t>
          </a:r>
          <a:endParaRPr lang="zh-CN" altLang="en-US" sz="2500" kern="1200" dirty="0">
            <a:solidFill>
              <a:schemeClr val="bg1"/>
            </a:solidFill>
          </a:endParaRPr>
        </a:p>
      </dsp:txBody>
      <dsp:txXfrm rot="10800000">
        <a:off x="1544151" y="3147195"/>
        <a:ext cx="4777093" cy="605538"/>
      </dsp:txXfrm>
    </dsp:sp>
    <dsp:sp modelId="{12C757F1-E2C3-C044-B311-49CDCBC0DF32}">
      <dsp:nvSpPr>
        <dsp:cNvPr id="0" name=""/>
        <dsp:cNvSpPr/>
      </dsp:nvSpPr>
      <dsp:spPr>
        <a:xfrm>
          <a:off x="1089998" y="3147195"/>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469EE5-1076-3A41-9FFF-BB736BF3A6E3}">
      <dsp:nvSpPr>
        <dsp:cNvPr id="0" name=""/>
        <dsp:cNvSpPr/>
      </dsp:nvSpPr>
      <dsp:spPr>
        <a:xfrm rot="10800000">
          <a:off x="1392767" y="3933491"/>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内存映射文件</a:t>
          </a:r>
          <a:endParaRPr lang="zh-CN" altLang="en-US" sz="2500" kern="1200" dirty="0">
            <a:solidFill>
              <a:schemeClr val="bg1">
                <a:lumMod val="50000"/>
              </a:schemeClr>
            </a:solidFill>
          </a:endParaRPr>
        </a:p>
      </dsp:txBody>
      <dsp:txXfrm rot="10800000">
        <a:off x="1544151" y="3933491"/>
        <a:ext cx="4777093" cy="605538"/>
      </dsp:txXfrm>
    </dsp:sp>
    <dsp:sp modelId="{C8BCD303-AE2C-CB48-93AD-868B96A8B33B}">
      <dsp:nvSpPr>
        <dsp:cNvPr id="0" name=""/>
        <dsp:cNvSpPr/>
      </dsp:nvSpPr>
      <dsp:spPr>
        <a:xfrm>
          <a:off x="1089998" y="3933491"/>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273E64-9BDA-2D4F-8A18-D52AC2EE4D11}">
      <dsp:nvSpPr>
        <dsp:cNvPr id="0" name=""/>
        <dsp:cNvSpPr/>
      </dsp:nvSpPr>
      <dsp:spPr>
        <a:xfrm rot="10800000">
          <a:off x="1392767" y="4719787"/>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虚拟文件系统</a:t>
          </a:r>
          <a:endParaRPr lang="zh-CN" altLang="en-US" sz="2500" kern="1200" dirty="0">
            <a:solidFill>
              <a:schemeClr val="bg1">
                <a:lumMod val="50000"/>
              </a:schemeClr>
            </a:solidFill>
          </a:endParaRPr>
        </a:p>
      </dsp:txBody>
      <dsp:txXfrm rot="10800000">
        <a:off x="1544151" y="4719787"/>
        <a:ext cx="4777093" cy="605538"/>
      </dsp:txXfrm>
    </dsp:sp>
    <dsp:sp modelId="{B9003539-0711-A040-AA32-8706C98F2A3F}">
      <dsp:nvSpPr>
        <dsp:cNvPr id="0" name=""/>
        <dsp:cNvSpPr/>
      </dsp:nvSpPr>
      <dsp:spPr>
        <a:xfrm>
          <a:off x="1089998" y="4719787"/>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392767" y="2012"/>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文件系统调用的实现</a:t>
          </a:r>
          <a:endParaRPr lang="zh-CN" altLang="en-US" sz="2500" kern="1200" dirty="0">
            <a:solidFill>
              <a:schemeClr val="bg1">
                <a:lumMod val="50000"/>
              </a:schemeClr>
            </a:solidFill>
          </a:endParaRPr>
        </a:p>
      </dsp:txBody>
      <dsp:txXfrm rot="10800000">
        <a:off x="1544151" y="2012"/>
        <a:ext cx="4777093" cy="605538"/>
      </dsp:txXfrm>
    </dsp:sp>
    <dsp:sp modelId="{35EFA3EB-4238-4E17-91FA-C992C6D844E0}">
      <dsp:nvSpPr>
        <dsp:cNvPr id="0" name=""/>
        <dsp:cNvSpPr/>
      </dsp:nvSpPr>
      <dsp:spPr>
        <a:xfrm>
          <a:off x="1089998" y="2012"/>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392767" y="788308"/>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en-US" altLang="zh-CN" sz="2500" kern="1200" dirty="0" smtClean="0">
              <a:solidFill>
                <a:schemeClr val="bg1">
                  <a:lumMod val="50000"/>
                </a:schemeClr>
              </a:solidFill>
            </a:rPr>
            <a:t>UNIX</a:t>
          </a:r>
          <a:r>
            <a:rPr lang="zh-CN" altLang="en-US" sz="2500" kern="1200" dirty="0" smtClean="0">
              <a:solidFill>
                <a:schemeClr val="bg1">
                  <a:lumMod val="50000"/>
                </a:schemeClr>
              </a:solidFill>
            </a:rPr>
            <a:t>文件系统调用</a:t>
          </a:r>
          <a:endParaRPr lang="zh-CN" altLang="en-US" sz="2500" kern="1200" dirty="0">
            <a:solidFill>
              <a:schemeClr val="bg1">
                <a:lumMod val="50000"/>
              </a:schemeClr>
            </a:solidFill>
          </a:endParaRPr>
        </a:p>
      </dsp:txBody>
      <dsp:txXfrm rot="10800000">
        <a:off x="1544151" y="788308"/>
        <a:ext cx="4777093" cy="605538"/>
      </dsp:txXfrm>
    </dsp:sp>
    <dsp:sp modelId="{48002825-B8AB-4DCA-9705-4B3DF45F012E}">
      <dsp:nvSpPr>
        <dsp:cNvPr id="0" name=""/>
        <dsp:cNvSpPr/>
      </dsp:nvSpPr>
      <dsp:spPr>
        <a:xfrm>
          <a:off x="1089998" y="788308"/>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23AF1A-AFD8-BA44-A450-89648840E514}">
      <dsp:nvSpPr>
        <dsp:cNvPr id="0" name=""/>
        <dsp:cNvSpPr/>
      </dsp:nvSpPr>
      <dsp:spPr>
        <a:xfrm rot="10800000">
          <a:off x="1392767" y="1574604"/>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文件卷的安装和使用</a:t>
          </a:r>
          <a:endParaRPr lang="zh-CN" altLang="en-US" sz="2500" kern="1200" dirty="0">
            <a:solidFill>
              <a:schemeClr val="bg1">
                <a:lumMod val="50000"/>
              </a:schemeClr>
            </a:solidFill>
          </a:endParaRPr>
        </a:p>
      </dsp:txBody>
      <dsp:txXfrm rot="10800000">
        <a:off x="1544151" y="1574604"/>
        <a:ext cx="4777093" cy="605538"/>
      </dsp:txXfrm>
    </dsp:sp>
    <dsp:sp modelId="{B0142B6C-7D03-E145-A1F4-CA3673A48D77}">
      <dsp:nvSpPr>
        <dsp:cNvPr id="0" name=""/>
        <dsp:cNvSpPr/>
      </dsp:nvSpPr>
      <dsp:spPr>
        <a:xfrm>
          <a:off x="1089998" y="1574604"/>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6150C9-F994-AF46-B9E4-09B5F91D3540}">
      <dsp:nvSpPr>
        <dsp:cNvPr id="0" name=""/>
        <dsp:cNvSpPr/>
      </dsp:nvSpPr>
      <dsp:spPr>
        <a:xfrm rot="10800000">
          <a:off x="1392767" y="2360899"/>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文件共享</a:t>
          </a:r>
          <a:endParaRPr lang="zh-CN" altLang="en-US" sz="2500" kern="1200" dirty="0">
            <a:solidFill>
              <a:schemeClr val="bg1">
                <a:lumMod val="50000"/>
              </a:schemeClr>
            </a:solidFill>
          </a:endParaRPr>
        </a:p>
      </dsp:txBody>
      <dsp:txXfrm rot="10800000">
        <a:off x="1544151" y="2360899"/>
        <a:ext cx="4777093" cy="605538"/>
      </dsp:txXfrm>
    </dsp:sp>
    <dsp:sp modelId="{BE2A3A3F-D4BB-2543-B7E0-61AF4989B9FD}">
      <dsp:nvSpPr>
        <dsp:cNvPr id="0" name=""/>
        <dsp:cNvSpPr/>
      </dsp:nvSpPr>
      <dsp:spPr>
        <a:xfrm>
          <a:off x="1089998" y="2360899"/>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0F6A39-A93D-F340-8B53-30DB7A947481}">
      <dsp:nvSpPr>
        <dsp:cNvPr id="0" name=""/>
        <dsp:cNvSpPr/>
      </dsp:nvSpPr>
      <dsp:spPr>
        <a:xfrm rot="10800000">
          <a:off x="1392767" y="3147195"/>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辅存空间管理</a:t>
          </a:r>
          <a:endParaRPr lang="zh-CN" altLang="en-US" sz="2500" kern="1200" dirty="0">
            <a:solidFill>
              <a:schemeClr val="bg1">
                <a:lumMod val="50000"/>
              </a:schemeClr>
            </a:solidFill>
          </a:endParaRPr>
        </a:p>
      </dsp:txBody>
      <dsp:txXfrm rot="10800000">
        <a:off x="1544151" y="3147195"/>
        <a:ext cx="4777093" cy="605538"/>
      </dsp:txXfrm>
    </dsp:sp>
    <dsp:sp modelId="{12C757F1-E2C3-C044-B311-49CDCBC0DF32}">
      <dsp:nvSpPr>
        <dsp:cNvPr id="0" name=""/>
        <dsp:cNvSpPr/>
      </dsp:nvSpPr>
      <dsp:spPr>
        <a:xfrm>
          <a:off x="1089998" y="3147195"/>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469EE5-1076-3A41-9FFF-BB736BF3A6E3}">
      <dsp:nvSpPr>
        <dsp:cNvPr id="0" name=""/>
        <dsp:cNvSpPr/>
      </dsp:nvSpPr>
      <dsp:spPr>
        <a:xfrm rot="10800000">
          <a:off x="1392767" y="3933491"/>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solidFill>
            </a:rPr>
            <a:t>内存映射文件</a:t>
          </a:r>
          <a:endParaRPr lang="zh-CN" altLang="en-US" sz="2500" kern="1200" dirty="0">
            <a:solidFill>
              <a:schemeClr val="bg1"/>
            </a:solidFill>
          </a:endParaRPr>
        </a:p>
      </dsp:txBody>
      <dsp:txXfrm rot="10800000">
        <a:off x="1544151" y="3933491"/>
        <a:ext cx="4777093" cy="605538"/>
      </dsp:txXfrm>
    </dsp:sp>
    <dsp:sp modelId="{C8BCD303-AE2C-CB48-93AD-868B96A8B33B}">
      <dsp:nvSpPr>
        <dsp:cNvPr id="0" name=""/>
        <dsp:cNvSpPr/>
      </dsp:nvSpPr>
      <dsp:spPr>
        <a:xfrm>
          <a:off x="1089998" y="3933491"/>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273E64-9BDA-2D4F-8A18-D52AC2EE4D11}">
      <dsp:nvSpPr>
        <dsp:cNvPr id="0" name=""/>
        <dsp:cNvSpPr/>
      </dsp:nvSpPr>
      <dsp:spPr>
        <a:xfrm rot="10800000">
          <a:off x="1392767" y="4719787"/>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虚拟文件系统</a:t>
          </a:r>
          <a:endParaRPr lang="zh-CN" altLang="en-US" sz="2500" kern="1200" dirty="0">
            <a:solidFill>
              <a:schemeClr val="bg1">
                <a:lumMod val="50000"/>
              </a:schemeClr>
            </a:solidFill>
          </a:endParaRPr>
        </a:p>
      </dsp:txBody>
      <dsp:txXfrm rot="10800000">
        <a:off x="1544151" y="4719787"/>
        <a:ext cx="4777093" cy="605538"/>
      </dsp:txXfrm>
    </dsp:sp>
    <dsp:sp modelId="{B9003539-0711-A040-AA32-8706C98F2A3F}">
      <dsp:nvSpPr>
        <dsp:cNvPr id="0" name=""/>
        <dsp:cNvSpPr/>
      </dsp:nvSpPr>
      <dsp:spPr>
        <a:xfrm>
          <a:off x="1089998" y="4719787"/>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392767" y="2012"/>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文件系统调用的实现</a:t>
          </a:r>
          <a:endParaRPr lang="zh-CN" altLang="en-US" sz="2500" kern="1200" dirty="0">
            <a:solidFill>
              <a:schemeClr val="bg1">
                <a:lumMod val="50000"/>
              </a:schemeClr>
            </a:solidFill>
          </a:endParaRPr>
        </a:p>
      </dsp:txBody>
      <dsp:txXfrm rot="10800000">
        <a:off x="1544151" y="2012"/>
        <a:ext cx="4777093" cy="605538"/>
      </dsp:txXfrm>
    </dsp:sp>
    <dsp:sp modelId="{35EFA3EB-4238-4E17-91FA-C992C6D844E0}">
      <dsp:nvSpPr>
        <dsp:cNvPr id="0" name=""/>
        <dsp:cNvSpPr/>
      </dsp:nvSpPr>
      <dsp:spPr>
        <a:xfrm>
          <a:off x="1089998" y="2012"/>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392767" y="788308"/>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en-US" altLang="zh-CN" sz="2500" kern="1200" dirty="0" smtClean="0">
              <a:solidFill>
                <a:schemeClr val="bg1">
                  <a:lumMod val="50000"/>
                </a:schemeClr>
              </a:solidFill>
            </a:rPr>
            <a:t>UNIX</a:t>
          </a:r>
          <a:r>
            <a:rPr lang="zh-CN" altLang="en-US" sz="2500" kern="1200" dirty="0" smtClean="0">
              <a:solidFill>
                <a:schemeClr val="bg1">
                  <a:lumMod val="50000"/>
                </a:schemeClr>
              </a:solidFill>
            </a:rPr>
            <a:t>文件系统调用</a:t>
          </a:r>
          <a:endParaRPr lang="zh-CN" altLang="en-US" sz="2500" kern="1200" dirty="0">
            <a:solidFill>
              <a:schemeClr val="bg1">
                <a:lumMod val="50000"/>
              </a:schemeClr>
            </a:solidFill>
          </a:endParaRPr>
        </a:p>
      </dsp:txBody>
      <dsp:txXfrm rot="10800000">
        <a:off x="1544151" y="788308"/>
        <a:ext cx="4777093" cy="605538"/>
      </dsp:txXfrm>
    </dsp:sp>
    <dsp:sp modelId="{48002825-B8AB-4DCA-9705-4B3DF45F012E}">
      <dsp:nvSpPr>
        <dsp:cNvPr id="0" name=""/>
        <dsp:cNvSpPr/>
      </dsp:nvSpPr>
      <dsp:spPr>
        <a:xfrm>
          <a:off x="1089998" y="788308"/>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23AF1A-AFD8-BA44-A450-89648840E514}">
      <dsp:nvSpPr>
        <dsp:cNvPr id="0" name=""/>
        <dsp:cNvSpPr/>
      </dsp:nvSpPr>
      <dsp:spPr>
        <a:xfrm rot="10800000">
          <a:off x="1392767" y="1574604"/>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文件卷的安装和使用</a:t>
          </a:r>
          <a:endParaRPr lang="zh-CN" altLang="en-US" sz="2500" kern="1200" dirty="0">
            <a:solidFill>
              <a:schemeClr val="bg1">
                <a:lumMod val="50000"/>
              </a:schemeClr>
            </a:solidFill>
          </a:endParaRPr>
        </a:p>
      </dsp:txBody>
      <dsp:txXfrm rot="10800000">
        <a:off x="1544151" y="1574604"/>
        <a:ext cx="4777093" cy="605538"/>
      </dsp:txXfrm>
    </dsp:sp>
    <dsp:sp modelId="{B0142B6C-7D03-E145-A1F4-CA3673A48D77}">
      <dsp:nvSpPr>
        <dsp:cNvPr id="0" name=""/>
        <dsp:cNvSpPr/>
      </dsp:nvSpPr>
      <dsp:spPr>
        <a:xfrm>
          <a:off x="1089998" y="1574604"/>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6150C9-F994-AF46-B9E4-09B5F91D3540}">
      <dsp:nvSpPr>
        <dsp:cNvPr id="0" name=""/>
        <dsp:cNvSpPr/>
      </dsp:nvSpPr>
      <dsp:spPr>
        <a:xfrm rot="10800000">
          <a:off x="1392767" y="2360899"/>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文件共享</a:t>
          </a:r>
          <a:endParaRPr lang="zh-CN" altLang="en-US" sz="2500" kern="1200" dirty="0">
            <a:solidFill>
              <a:schemeClr val="bg1">
                <a:lumMod val="50000"/>
              </a:schemeClr>
            </a:solidFill>
          </a:endParaRPr>
        </a:p>
      </dsp:txBody>
      <dsp:txXfrm rot="10800000">
        <a:off x="1544151" y="2360899"/>
        <a:ext cx="4777093" cy="605538"/>
      </dsp:txXfrm>
    </dsp:sp>
    <dsp:sp modelId="{BE2A3A3F-D4BB-2543-B7E0-61AF4989B9FD}">
      <dsp:nvSpPr>
        <dsp:cNvPr id="0" name=""/>
        <dsp:cNvSpPr/>
      </dsp:nvSpPr>
      <dsp:spPr>
        <a:xfrm>
          <a:off x="1089998" y="2360899"/>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0F6A39-A93D-F340-8B53-30DB7A947481}">
      <dsp:nvSpPr>
        <dsp:cNvPr id="0" name=""/>
        <dsp:cNvSpPr/>
      </dsp:nvSpPr>
      <dsp:spPr>
        <a:xfrm rot="10800000">
          <a:off x="1392767" y="3147195"/>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辅存空间管理</a:t>
          </a:r>
          <a:endParaRPr lang="zh-CN" altLang="en-US" sz="2500" kern="1200" dirty="0">
            <a:solidFill>
              <a:schemeClr val="bg1">
                <a:lumMod val="50000"/>
              </a:schemeClr>
            </a:solidFill>
          </a:endParaRPr>
        </a:p>
      </dsp:txBody>
      <dsp:txXfrm rot="10800000">
        <a:off x="1544151" y="3147195"/>
        <a:ext cx="4777093" cy="605538"/>
      </dsp:txXfrm>
    </dsp:sp>
    <dsp:sp modelId="{12C757F1-E2C3-C044-B311-49CDCBC0DF32}">
      <dsp:nvSpPr>
        <dsp:cNvPr id="0" name=""/>
        <dsp:cNvSpPr/>
      </dsp:nvSpPr>
      <dsp:spPr>
        <a:xfrm>
          <a:off x="1089998" y="3147195"/>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469EE5-1076-3A41-9FFF-BB736BF3A6E3}">
      <dsp:nvSpPr>
        <dsp:cNvPr id="0" name=""/>
        <dsp:cNvSpPr/>
      </dsp:nvSpPr>
      <dsp:spPr>
        <a:xfrm rot="10800000">
          <a:off x="1392767" y="3933491"/>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rPr>
            <a:t>内存映射文件</a:t>
          </a:r>
          <a:endParaRPr lang="zh-CN" altLang="en-US" sz="2500" kern="1200" dirty="0">
            <a:solidFill>
              <a:schemeClr val="bg1">
                <a:lumMod val="50000"/>
              </a:schemeClr>
            </a:solidFill>
          </a:endParaRPr>
        </a:p>
      </dsp:txBody>
      <dsp:txXfrm rot="10800000">
        <a:off x="1544151" y="3933491"/>
        <a:ext cx="4777093" cy="605538"/>
      </dsp:txXfrm>
    </dsp:sp>
    <dsp:sp modelId="{C8BCD303-AE2C-CB48-93AD-868B96A8B33B}">
      <dsp:nvSpPr>
        <dsp:cNvPr id="0" name=""/>
        <dsp:cNvSpPr/>
      </dsp:nvSpPr>
      <dsp:spPr>
        <a:xfrm>
          <a:off x="1089998" y="3933491"/>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273E64-9BDA-2D4F-8A18-D52AC2EE4D11}">
      <dsp:nvSpPr>
        <dsp:cNvPr id="0" name=""/>
        <dsp:cNvSpPr/>
      </dsp:nvSpPr>
      <dsp:spPr>
        <a:xfrm rot="10800000">
          <a:off x="1392767" y="4719787"/>
          <a:ext cx="4928477" cy="6055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025"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solidFill>
            </a:rPr>
            <a:t>虚拟文件系统</a:t>
          </a:r>
          <a:endParaRPr lang="zh-CN" altLang="en-US" sz="2500" kern="1200" dirty="0">
            <a:solidFill>
              <a:schemeClr val="bg1"/>
            </a:solidFill>
          </a:endParaRPr>
        </a:p>
      </dsp:txBody>
      <dsp:txXfrm rot="10800000">
        <a:off x="1544151" y="4719787"/>
        <a:ext cx="4777093" cy="605538"/>
      </dsp:txXfrm>
    </dsp:sp>
    <dsp:sp modelId="{B9003539-0711-A040-AA32-8706C98F2A3F}">
      <dsp:nvSpPr>
        <dsp:cNvPr id="0" name=""/>
        <dsp:cNvSpPr/>
      </dsp:nvSpPr>
      <dsp:spPr>
        <a:xfrm>
          <a:off x="1089998" y="4719787"/>
          <a:ext cx="605538" cy="60553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463893" y="726"/>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solidFill>
            </a:rPr>
            <a:t>文件的概念</a:t>
          </a:r>
          <a:endParaRPr lang="zh-CN" altLang="en-US" sz="2700" kern="1200" dirty="0">
            <a:solidFill>
              <a:schemeClr val="bg1"/>
            </a:solidFill>
          </a:endParaRPr>
        </a:p>
      </dsp:txBody>
      <dsp:txXfrm rot="10800000">
        <a:off x="1626830" y="726"/>
        <a:ext cx="5002052" cy="651748"/>
      </dsp:txXfrm>
    </dsp:sp>
    <dsp:sp modelId="{35EFA3EB-4238-4E17-91FA-C992C6D844E0}">
      <dsp:nvSpPr>
        <dsp:cNvPr id="0" name=""/>
        <dsp:cNvSpPr/>
      </dsp:nvSpPr>
      <dsp:spPr>
        <a:xfrm>
          <a:off x="1138018" y="726"/>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463893" y="847026"/>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lumMod val="50000"/>
                </a:schemeClr>
              </a:solidFill>
            </a:rPr>
            <a:t>文件的命名</a:t>
          </a:r>
          <a:endParaRPr lang="zh-CN" altLang="en-US" sz="2700" kern="1200" dirty="0">
            <a:solidFill>
              <a:schemeClr val="bg1">
                <a:lumMod val="50000"/>
              </a:schemeClr>
            </a:solidFill>
          </a:endParaRPr>
        </a:p>
      </dsp:txBody>
      <dsp:txXfrm rot="10800000">
        <a:off x="1626830" y="847026"/>
        <a:ext cx="5002052" cy="651748"/>
      </dsp:txXfrm>
    </dsp:sp>
    <dsp:sp modelId="{48002825-B8AB-4DCA-9705-4B3DF45F012E}">
      <dsp:nvSpPr>
        <dsp:cNvPr id="0" name=""/>
        <dsp:cNvSpPr/>
      </dsp:nvSpPr>
      <dsp:spPr>
        <a:xfrm>
          <a:off x="1138018" y="847026"/>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23AF1A-AFD8-BA44-A450-89648840E514}">
      <dsp:nvSpPr>
        <dsp:cNvPr id="0" name=""/>
        <dsp:cNvSpPr/>
      </dsp:nvSpPr>
      <dsp:spPr>
        <a:xfrm rot="10800000">
          <a:off x="1463893" y="1693327"/>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lumMod val="50000"/>
                </a:schemeClr>
              </a:solidFill>
            </a:rPr>
            <a:t>文件的类型</a:t>
          </a:r>
          <a:endParaRPr lang="zh-CN" altLang="en-US" sz="2700" kern="1200" dirty="0">
            <a:solidFill>
              <a:schemeClr val="bg1">
                <a:lumMod val="50000"/>
              </a:schemeClr>
            </a:solidFill>
          </a:endParaRPr>
        </a:p>
      </dsp:txBody>
      <dsp:txXfrm rot="10800000">
        <a:off x="1626830" y="1693327"/>
        <a:ext cx="5002052" cy="651748"/>
      </dsp:txXfrm>
    </dsp:sp>
    <dsp:sp modelId="{B0142B6C-7D03-E145-A1F4-CA3673A48D77}">
      <dsp:nvSpPr>
        <dsp:cNvPr id="0" name=""/>
        <dsp:cNvSpPr/>
      </dsp:nvSpPr>
      <dsp:spPr>
        <a:xfrm>
          <a:off x="1138018" y="1693327"/>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0EDACC-CC14-DF44-A3EA-4F09E2F0456C}">
      <dsp:nvSpPr>
        <dsp:cNvPr id="0" name=""/>
        <dsp:cNvSpPr/>
      </dsp:nvSpPr>
      <dsp:spPr>
        <a:xfrm rot="10800000">
          <a:off x="1463893" y="2539627"/>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lumMod val="50000"/>
                </a:schemeClr>
              </a:solidFill>
            </a:rPr>
            <a:t>文件的属性</a:t>
          </a:r>
          <a:endParaRPr lang="zh-CN" altLang="en-US" sz="2700" kern="1200" dirty="0">
            <a:solidFill>
              <a:schemeClr val="bg1">
                <a:lumMod val="50000"/>
              </a:schemeClr>
            </a:solidFill>
          </a:endParaRPr>
        </a:p>
      </dsp:txBody>
      <dsp:txXfrm rot="10800000">
        <a:off x="1626830" y="2539627"/>
        <a:ext cx="5002052" cy="651748"/>
      </dsp:txXfrm>
    </dsp:sp>
    <dsp:sp modelId="{8BA3A343-F030-AC4A-8A71-41678D5227C1}">
      <dsp:nvSpPr>
        <dsp:cNvPr id="0" name=""/>
        <dsp:cNvSpPr/>
      </dsp:nvSpPr>
      <dsp:spPr>
        <a:xfrm>
          <a:off x="1138018" y="2539627"/>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EE7FCF-C294-B845-8C84-8EB5477DBE13}">
      <dsp:nvSpPr>
        <dsp:cNvPr id="0" name=""/>
        <dsp:cNvSpPr/>
      </dsp:nvSpPr>
      <dsp:spPr>
        <a:xfrm rot="10800000">
          <a:off x="1463893" y="3385927"/>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lumMod val="50000"/>
                </a:schemeClr>
              </a:solidFill>
            </a:rPr>
            <a:t>文件的存取方法</a:t>
          </a:r>
          <a:endParaRPr lang="zh-CN" altLang="en-US" sz="2700" kern="1200" dirty="0">
            <a:solidFill>
              <a:schemeClr val="bg1">
                <a:lumMod val="50000"/>
              </a:schemeClr>
            </a:solidFill>
          </a:endParaRPr>
        </a:p>
      </dsp:txBody>
      <dsp:txXfrm rot="10800000">
        <a:off x="1626830" y="3385927"/>
        <a:ext cx="5002052" cy="651748"/>
      </dsp:txXfrm>
    </dsp:sp>
    <dsp:sp modelId="{009A5B02-E8D8-C449-A410-6EA962C6AB20}">
      <dsp:nvSpPr>
        <dsp:cNvPr id="0" name=""/>
        <dsp:cNvSpPr/>
      </dsp:nvSpPr>
      <dsp:spPr>
        <a:xfrm>
          <a:off x="1138018" y="3385927"/>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65B1D9-244E-E84D-9FA9-B5B60B7647DA}">
      <dsp:nvSpPr>
        <dsp:cNvPr id="0" name=""/>
        <dsp:cNvSpPr/>
      </dsp:nvSpPr>
      <dsp:spPr>
        <a:xfrm rot="10800000">
          <a:off x="1463893" y="4232227"/>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lumMod val="50000"/>
                </a:schemeClr>
              </a:solidFill>
            </a:rPr>
            <a:t>文件的使用</a:t>
          </a:r>
          <a:endParaRPr lang="zh-CN" altLang="en-US" sz="2700" kern="1200" dirty="0">
            <a:solidFill>
              <a:schemeClr val="bg1">
                <a:lumMod val="50000"/>
              </a:schemeClr>
            </a:solidFill>
          </a:endParaRPr>
        </a:p>
      </dsp:txBody>
      <dsp:txXfrm rot="10800000">
        <a:off x="1626830" y="4232227"/>
        <a:ext cx="5002052" cy="651748"/>
      </dsp:txXfrm>
    </dsp:sp>
    <dsp:sp modelId="{5DA56CFF-017C-C545-A438-10C89C5C23FD}">
      <dsp:nvSpPr>
        <dsp:cNvPr id="0" name=""/>
        <dsp:cNvSpPr/>
      </dsp:nvSpPr>
      <dsp:spPr>
        <a:xfrm>
          <a:off x="1138018" y="4232227"/>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463893" y="726"/>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lumMod val="50000"/>
                </a:schemeClr>
              </a:solidFill>
            </a:rPr>
            <a:t>文件的概念</a:t>
          </a:r>
          <a:endParaRPr lang="zh-CN" altLang="en-US" sz="2700" kern="1200" dirty="0">
            <a:solidFill>
              <a:schemeClr val="bg1">
                <a:lumMod val="50000"/>
              </a:schemeClr>
            </a:solidFill>
          </a:endParaRPr>
        </a:p>
      </dsp:txBody>
      <dsp:txXfrm rot="10800000">
        <a:off x="1626830" y="726"/>
        <a:ext cx="5002052" cy="651748"/>
      </dsp:txXfrm>
    </dsp:sp>
    <dsp:sp modelId="{35EFA3EB-4238-4E17-91FA-C992C6D844E0}">
      <dsp:nvSpPr>
        <dsp:cNvPr id="0" name=""/>
        <dsp:cNvSpPr/>
      </dsp:nvSpPr>
      <dsp:spPr>
        <a:xfrm>
          <a:off x="1138018" y="726"/>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463893" y="847026"/>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solidFill>
            </a:rPr>
            <a:t>文件的命名</a:t>
          </a:r>
          <a:endParaRPr lang="zh-CN" altLang="en-US" sz="2700" kern="1200" dirty="0">
            <a:solidFill>
              <a:schemeClr val="bg1"/>
            </a:solidFill>
          </a:endParaRPr>
        </a:p>
      </dsp:txBody>
      <dsp:txXfrm rot="10800000">
        <a:off x="1626830" y="847026"/>
        <a:ext cx="5002052" cy="651748"/>
      </dsp:txXfrm>
    </dsp:sp>
    <dsp:sp modelId="{48002825-B8AB-4DCA-9705-4B3DF45F012E}">
      <dsp:nvSpPr>
        <dsp:cNvPr id="0" name=""/>
        <dsp:cNvSpPr/>
      </dsp:nvSpPr>
      <dsp:spPr>
        <a:xfrm>
          <a:off x="1138018" y="847026"/>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23AF1A-AFD8-BA44-A450-89648840E514}">
      <dsp:nvSpPr>
        <dsp:cNvPr id="0" name=""/>
        <dsp:cNvSpPr/>
      </dsp:nvSpPr>
      <dsp:spPr>
        <a:xfrm rot="10800000">
          <a:off x="1463893" y="1693327"/>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lumMod val="50000"/>
                </a:schemeClr>
              </a:solidFill>
            </a:rPr>
            <a:t>文件的类型</a:t>
          </a:r>
          <a:endParaRPr lang="zh-CN" altLang="en-US" sz="2700" kern="1200" dirty="0">
            <a:solidFill>
              <a:schemeClr val="bg1">
                <a:lumMod val="50000"/>
              </a:schemeClr>
            </a:solidFill>
          </a:endParaRPr>
        </a:p>
      </dsp:txBody>
      <dsp:txXfrm rot="10800000">
        <a:off x="1626830" y="1693327"/>
        <a:ext cx="5002052" cy="651748"/>
      </dsp:txXfrm>
    </dsp:sp>
    <dsp:sp modelId="{B0142B6C-7D03-E145-A1F4-CA3673A48D77}">
      <dsp:nvSpPr>
        <dsp:cNvPr id="0" name=""/>
        <dsp:cNvSpPr/>
      </dsp:nvSpPr>
      <dsp:spPr>
        <a:xfrm>
          <a:off x="1138018" y="1693327"/>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0EDACC-CC14-DF44-A3EA-4F09E2F0456C}">
      <dsp:nvSpPr>
        <dsp:cNvPr id="0" name=""/>
        <dsp:cNvSpPr/>
      </dsp:nvSpPr>
      <dsp:spPr>
        <a:xfrm rot="10800000">
          <a:off x="1463893" y="2539627"/>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lumMod val="50000"/>
                </a:schemeClr>
              </a:solidFill>
            </a:rPr>
            <a:t>文件的属性</a:t>
          </a:r>
          <a:endParaRPr lang="zh-CN" altLang="en-US" sz="2700" kern="1200" dirty="0">
            <a:solidFill>
              <a:schemeClr val="bg1">
                <a:lumMod val="50000"/>
              </a:schemeClr>
            </a:solidFill>
          </a:endParaRPr>
        </a:p>
      </dsp:txBody>
      <dsp:txXfrm rot="10800000">
        <a:off x="1626830" y="2539627"/>
        <a:ext cx="5002052" cy="651748"/>
      </dsp:txXfrm>
    </dsp:sp>
    <dsp:sp modelId="{8BA3A343-F030-AC4A-8A71-41678D5227C1}">
      <dsp:nvSpPr>
        <dsp:cNvPr id="0" name=""/>
        <dsp:cNvSpPr/>
      </dsp:nvSpPr>
      <dsp:spPr>
        <a:xfrm>
          <a:off x="1138018" y="2539627"/>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EE7FCF-C294-B845-8C84-8EB5477DBE13}">
      <dsp:nvSpPr>
        <dsp:cNvPr id="0" name=""/>
        <dsp:cNvSpPr/>
      </dsp:nvSpPr>
      <dsp:spPr>
        <a:xfrm rot="10800000">
          <a:off x="1463893" y="3385927"/>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lumMod val="50000"/>
                </a:schemeClr>
              </a:solidFill>
            </a:rPr>
            <a:t>文件的存取方法</a:t>
          </a:r>
          <a:endParaRPr lang="zh-CN" altLang="en-US" sz="2700" kern="1200" dirty="0">
            <a:solidFill>
              <a:schemeClr val="bg1">
                <a:lumMod val="50000"/>
              </a:schemeClr>
            </a:solidFill>
          </a:endParaRPr>
        </a:p>
      </dsp:txBody>
      <dsp:txXfrm rot="10800000">
        <a:off x="1626830" y="3385927"/>
        <a:ext cx="5002052" cy="651748"/>
      </dsp:txXfrm>
    </dsp:sp>
    <dsp:sp modelId="{009A5B02-E8D8-C449-A410-6EA962C6AB20}">
      <dsp:nvSpPr>
        <dsp:cNvPr id="0" name=""/>
        <dsp:cNvSpPr/>
      </dsp:nvSpPr>
      <dsp:spPr>
        <a:xfrm>
          <a:off x="1138018" y="3385927"/>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65B1D9-244E-E84D-9FA9-B5B60B7647DA}">
      <dsp:nvSpPr>
        <dsp:cNvPr id="0" name=""/>
        <dsp:cNvSpPr/>
      </dsp:nvSpPr>
      <dsp:spPr>
        <a:xfrm rot="10800000">
          <a:off x="1463893" y="4232227"/>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lumMod val="50000"/>
                </a:schemeClr>
              </a:solidFill>
            </a:rPr>
            <a:t>文件的使用</a:t>
          </a:r>
          <a:endParaRPr lang="zh-CN" altLang="en-US" sz="2700" kern="1200" dirty="0">
            <a:solidFill>
              <a:schemeClr val="bg1">
                <a:lumMod val="50000"/>
              </a:schemeClr>
            </a:solidFill>
          </a:endParaRPr>
        </a:p>
      </dsp:txBody>
      <dsp:txXfrm rot="10800000">
        <a:off x="1626830" y="4232227"/>
        <a:ext cx="5002052" cy="651748"/>
      </dsp:txXfrm>
    </dsp:sp>
    <dsp:sp modelId="{5DA56CFF-017C-C545-A438-10C89C5C23FD}">
      <dsp:nvSpPr>
        <dsp:cNvPr id="0" name=""/>
        <dsp:cNvSpPr/>
      </dsp:nvSpPr>
      <dsp:spPr>
        <a:xfrm>
          <a:off x="1138018" y="4232227"/>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463893" y="726"/>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lumMod val="50000"/>
                </a:schemeClr>
              </a:solidFill>
            </a:rPr>
            <a:t>文件的概念</a:t>
          </a:r>
          <a:endParaRPr lang="zh-CN" altLang="en-US" sz="2700" kern="1200" dirty="0">
            <a:solidFill>
              <a:schemeClr val="bg1">
                <a:lumMod val="50000"/>
              </a:schemeClr>
            </a:solidFill>
          </a:endParaRPr>
        </a:p>
      </dsp:txBody>
      <dsp:txXfrm rot="10800000">
        <a:off x="1626830" y="726"/>
        <a:ext cx="5002052" cy="651748"/>
      </dsp:txXfrm>
    </dsp:sp>
    <dsp:sp modelId="{35EFA3EB-4238-4E17-91FA-C992C6D844E0}">
      <dsp:nvSpPr>
        <dsp:cNvPr id="0" name=""/>
        <dsp:cNvSpPr/>
      </dsp:nvSpPr>
      <dsp:spPr>
        <a:xfrm>
          <a:off x="1138018" y="726"/>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463893" y="847026"/>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lumMod val="50000"/>
                </a:schemeClr>
              </a:solidFill>
            </a:rPr>
            <a:t>文件的命名</a:t>
          </a:r>
          <a:endParaRPr lang="zh-CN" altLang="en-US" sz="2700" kern="1200" dirty="0">
            <a:solidFill>
              <a:schemeClr val="bg1">
                <a:lumMod val="50000"/>
              </a:schemeClr>
            </a:solidFill>
          </a:endParaRPr>
        </a:p>
      </dsp:txBody>
      <dsp:txXfrm rot="10800000">
        <a:off x="1626830" y="847026"/>
        <a:ext cx="5002052" cy="651748"/>
      </dsp:txXfrm>
    </dsp:sp>
    <dsp:sp modelId="{48002825-B8AB-4DCA-9705-4B3DF45F012E}">
      <dsp:nvSpPr>
        <dsp:cNvPr id="0" name=""/>
        <dsp:cNvSpPr/>
      </dsp:nvSpPr>
      <dsp:spPr>
        <a:xfrm>
          <a:off x="1138018" y="847026"/>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23AF1A-AFD8-BA44-A450-89648840E514}">
      <dsp:nvSpPr>
        <dsp:cNvPr id="0" name=""/>
        <dsp:cNvSpPr/>
      </dsp:nvSpPr>
      <dsp:spPr>
        <a:xfrm rot="10800000">
          <a:off x="1463893" y="1693327"/>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solidFill>
            </a:rPr>
            <a:t>文件的类型</a:t>
          </a:r>
          <a:endParaRPr lang="zh-CN" altLang="en-US" sz="2700" kern="1200" dirty="0">
            <a:solidFill>
              <a:schemeClr val="bg1"/>
            </a:solidFill>
          </a:endParaRPr>
        </a:p>
      </dsp:txBody>
      <dsp:txXfrm rot="10800000">
        <a:off x="1626830" y="1693327"/>
        <a:ext cx="5002052" cy="651748"/>
      </dsp:txXfrm>
    </dsp:sp>
    <dsp:sp modelId="{B0142B6C-7D03-E145-A1F4-CA3673A48D77}">
      <dsp:nvSpPr>
        <dsp:cNvPr id="0" name=""/>
        <dsp:cNvSpPr/>
      </dsp:nvSpPr>
      <dsp:spPr>
        <a:xfrm>
          <a:off x="1138018" y="1693327"/>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0EDACC-CC14-DF44-A3EA-4F09E2F0456C}">
      <dsp:nvSpPr>
        <dsp:cNvPr id="0" name=""/>
        <dsp:cNvSpPr/>
      </dsp:nvSpPr>
      <dsp:spPr>
        <a:xfrm rot="10800000">
          <a:off x="1463893" y="2539627"/>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lumMod val="50000"/>
                </a:schemeClr>
              </a:solidFill>
            </a:rPr>
            <a:t>文件的属性</a:t>
          </a:r>
          <a:endParaRPr lang="zh-CN" altLang="en-US" sz="2700" kern="1200" dirty="0">
            <a:solidFill>
              <a:schemeClr val="bg1">
                <a:lumMod val="50000"/>
              </a:schemeClr>
            </a:solidFill>
          </a:endParaRPr>
        </a:p>
      </dsp:txBody>
      <dsp:txXfrm rot="10800000">
        <a:off x="1626830" y="2539627"/>
        <a:ext cx="5002052" cy="651748"/>
      </dsp:txXfrm>
    </dsp:sp>
    <dsp:sp modelId="{8BA3A343-F030-AC4A-8A71-41678D5227C1}">
      <dsp:nvSpPr>
        <dsp:cNvPr id="0" name=""/>
        <dsp:cNvSpPr/>
      </dsp:nvSpPr>
      <dsp:spPr>
        <a:xfrm>
          <a:off x="1138018" y="2539627"/>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EE7FCF-C294-B845-8C84-8EB5477DBE13}">
      <dsp:nvSpPr>
        <dsp:cNvPr id="0" name=""/>
        <dsp:cNvSpPr/>
      </dsp:nvSpPr>
      <dsp:spPr>
        <a:xfrm rot="10800000">
          <a:off x="1463893" y="3385927"/>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lumMod val="50000"/>
                </a:schemeClr>
              </a:solidFill>
            </a:rPr>
            <a:t>文件的存取方法</a:t>
          </a:r>
          <a:endParaRPr lang="zh-CN" altLang="en-US" sz="2700" kern="1200" dirty="0">
            <a:solidFill>
              <a:schemeClr val="bg1">
                <a:lumMod val="50000"/>
              </a:schemeClr>
            </a:solidFill>
          </a:endParaRPr>
        </a:p>
      </dsp:txBody>
      <dsp:txXfrm rot="10800000">
        <a:off x="1626830" y="3385927"/>
        <a:ext cx="5002052" cy="651748"/>
      </dsp:txXfrm>
    </dsp:sp>
    <dsp:sp modelId="{009A5B02-E8D8-C449-A410-6EA962C6AB20}">
      <dsp:nvSpPr>
        <dsp:cNvPr id="0" name=""/>
        <dsp:cNvSpPr/>
      </dsp:nvSpPr>
      <dsp:spPr>
        <a:xfrm>
          <a:off x="1138018" y="3385927"/>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65B1D9-244E-E84D-9FA9-B5B60B7647DA}">
      <dsp:nvSpPr>
        <dsp:cNvPr id="0" name=""/>
        <dsp:cNvSpPr/>
      </dsp:nvSpPr>
      <dsp:spPr>
        <a:xfrm rot="10800000">
          <a:off x="1463893" y="4232227"/>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lumMod val="50000"/>
                </a:schemeClr>
              </a:solidFill>
            </a:rPr>
            <a:t>文件的使用</a:t>
          </a:r>
          <a:endParaRPr lang="zh-CN" altLang="en-US" sz="2700" kern="1200" dirty="0">
            <a:solidFill>
              <a:schemeClr val="bg1">
                <a:lumMod val="50000"/>
              </a:schemeClr>
            </a:solidFill>
          </a:endParaRPr>
        </a:p>
      </dsp:txBody>
      <dsp:txXfrm rot="10800000">
        <a:off x="1626830" y="4232227"/>
        <a:ext cx="5002052" cy="651748"/>
      </dsp:txXfrm>
    </dsp:sp>
    <dsp:sp modelId="{5DA56CFF-017C-C545-A438-10C89C5C23FD}">
      <dsp:nvSpPr>
        <dsp:cNvPr id="0" name=""/>
        <dsp:cNvSpPr/>
      </dsp:nvSpPr>
      <dsp:spPr>
        <a:xfrm>
          <a:off x="1138018" y="4232227"/>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463893" y="726"/>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lumMod val="50000"/>
                </a:schemeClr>
              </a:solidFill>
            </a:rPr>
            <a:t>文件的概念</a:t>
          </a:r>
          <a:endParaRPr lang="zh-CN" altLang="en-US" sz="2700" kern="1200" dirty="0">
            <a:solidFill>
              <a:schemeClr val="bg1">
                <a:lumMod val="50000"/>
              </a:schemeClr>
            </a:solidFill>
          </a:endParaRPr>
        </a:p>
      </dsp:txBody>
      <dsp:txXfrm rot="10800000">
        <a:off x="1626830" y="726"/>
        <a:ext cx="5002052" cy="651748"/>
      </dsp:txXfrm>
    </dsp:sp>
    <dsp:sp modelId="{35EFA3EB-4238-4E17-91FA-C992C6D844E0}">
      <dsp:nvSpPr>
        <dsp:cNvPr id="0" name=""/>
        <dsp:cNvSpPr/>
      </dsp:nvSpPr>
      <dsp:spPr>
        <a:xfrm>
          <a:off x="1138018" y="726"/>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463893" y="847026"/>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lumMod val="50000"/>
                </a:schemeClr>
              </a:solidFill>
            </a:rPr>
            <a:t>文件的命名</a:t>
          </a:r>
          <a:endParaRPr lang="zh-CN" altLang="en-US" sz="2700" kern="1200" dirty="0">
            <a:solidFill>
              <a:schemeClr val="bg1">
                <a:lumMod val="50000"/>
              </a:schemeClr>
            </a:solidFill>
          </a:endParaRPr>
        </a:p>
      </dsp:txBody>
      <dsp:txXfrm rot="10800000">
        <a:off x="1626830" y="847026"/>
        <a:ext cx="5002052" cy="651748"/>
      </dsp:txXfrm>
    </dsp:sp>
    <dsp:sp modelId="{48002825-B8AB-4DCA-9705-4B3DF45F012E}">
      <dsp:nvSpPr>
        <dsp:cNvPr id="0" name=""/>
        <dsp:cNvSpPr/>
      </dsp:nvSpPr>
      <dsp:spPr>
        <a:xfrm>
          <a:off x="1138018" y="847026"/>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23AF1A-AFD8-BA44-A450-89648840E514}">
      <dsp:nvSpPr>
        <dsp:cNvPr id="0" name=""/>
        <dsp:cNvSpPr/>
      </dsp:nvSpPr>
      <dsp:spPr>
        <a:xfrm rot="10800000">
          <a:off x="1463893" y="1693327"/>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lumMod val="50000"/>
                </a:schemeClr>
              </a:solidFill>
            </a:rPr>
            <a:t>文件的类型</a:t>
          </a:r>
          <a:endParaRPr lang="zh-CN" altLang="en-US" sz="2700" kern="1200" dirty="0">
            <a:solidFill>
              <a:schemeClr val="bg1">
                <a:lumMod val="50000"/>
              </a:schemeClr>
            </a:solidFill>
          </a:endParaRPr>
        </a:p>
      </dsp:txBody>
      <dsp:txXfrm rot="10800000">
        <a:off x="1626830" y="1693327"/>
        <a:ext cx="5002052" cy="651748"/>
      </dsp:txXfrm>
    </dsp:sp>
    <dsp:sp modelId="{B0142B6C-7D03-E145-A1F4-CA3673A48D77}">
      <dsp:nvSpPr>
        <dsp:cNvPr id="0" name=""/>
        <dsp:cNvSpPr/>
      </dsp:nvSpPr>
      <dsp:spPr>
        <a:xfrm>
          <a:off x="1138018" y="1693327"/>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0EDACC-CC14-DF44-A3EA-4F09E2F0456C}">
      <dsp:nvSpPr>
        <dsp:cNvPr id="0" name=""/>
        <dsp:cNvSpPr/>
      </dsp:nvSpPr>
      <dsp:spPr>
        <a:xfrm rot="10800000">
          <a:off x="1463893" y="2539627"/>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solidFill>
            </a:rPr>
            <a:t>文件的属性</a:t>
          </a:r>
          <a:endParaRPr lang="zh-CN" altLang="en-US" sz="2700" kern="1200" dirty="0">
            <a:solidFill>
              <a:schemeClr val="bg1"/>
            </a:solidFill>
          </a:endParaRPr>
        </a:p>
      </dsp:txBody>
      <dsp:txXfrm rot="10800000">
        <a:off x="1626830" y="2539627"/>
        <a:ext cx="5002052" cy="651748"/>
      </dsp:txXfrm>
    </dsp:sp>
    <dsp:sp modelId="{8BA3A343-F030-AC4A-8A71-41678D5227C1}">
      <dsp:nvSpPr>
        <dsp:cNvPr id="0" name=""/>
        <dsp:cNvSpPr/>
      </dsp:nvSpPr>
      <dsp:spPr>
        <a:xfrm>
          <a:off x="1138018" y="2539627"/>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EE7FCF-C294-B845-8C84-8EB5477DBE13}">
      <dsp:nvSpPr>
        <dsp:cNvPr id="0" name=""/>
        <dsp:cNvSpPr/>
      </dsp:nvSpPr>
      <dsp:spPr>
        <a:xfrm rot="10800000">
          <a:off x="1463893" y="3385927"/>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lumMod val="50000"/>
                </a:schemeClr>
              </a:solidFill>
            </a:rPr>
            <a:t>文件的存取方法</a:t>
          </a:r>
          <a:endParaRPr lang="zh-CN" altLang="en-US" sz="2700" kern="1200" dirty="0">
            <a:solidFill>
              <a:schemeClr val="bg1">
                <a:lumMod val="50000"/>
              </a:schemeClr>
            </a:solidFill>
          </a:endParaRPr>
        </a:p>
      </dsp:txBody>
      <dsp:txXfrm rot="10800000">
        <a:off x="1626830" y="3385927"/>
        <a:ext cx="5002052" cy="651748"/>
      </dsp:txXfrm>
    </dsp:sp>
    <dsp:sp modelId="{009A5B02-E8D8-C449-A410-6EA962C6AB20}">
      <dsp:nvSpPr>
        <dsp:cNvPr id="0" name=""/>
        <dsp:cNvSpPr/>
      </dsp:nvSpPr>
      <dsp:spPr>
        <a:xfrm>
          <a:off x="1138018" y="3385927"/>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65B1D9-244E-E84D-9FA9-B5B60B7647DA}">
      <dsp:nvSpPr>
        <dsp:cNvPr id="0" name=""/>
        <dsp:cNvSpPr/>
      </dsp:nvSpPr>
      <dsp:spPr>
        <a:xfrm rot="10800000">
          <a:off x="1463893" y="4232227"/>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lumMod val="50000"/>
                </a:schemeClr>
              </a:solidFill>
            </a:rPr>
            <a:t>文件的使用</a:t>
          </a:r>
          <a:endParaRPr lang="zh-CN" altLang="en-US" sz="2700" kern="1200" dirty="0">
            <a:solidFill>
              <a:schemeClr val="bg1">
                <a:lumMod val="50000"/>
              </a:schemeClr>
            </a:solidFill>
          </a:endParaRPr>
        </a:p>
      </dsp:txBody>
      <dsp:txXfrm rot="10800000">
        <a:off x="1626830" y="4232227"/>
        <a:ext cx="5002052" cy="651748"/>
      </dsp:txXfrm>
    </dsp:sp>
    <dsp:sp modelId="{5DA56CFF-017C-C545-A438-10C89C5C23FD}">
      <dsp:nvSpPr>
        <dsp:cNvPr id="0" name=""/>
        <dsp:cNvSpPr/>
      </dsp:nvSpPr>
      <dsp:spPr>
        <a:xfrm>
          <a:off x="1138018" y="4232227"/>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463893" y="726"/>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lumMod val="50000"/>
                </a:schemeClr>
              </a:solidFill>
            </a:rPr>
            <a:t>文件的概念</a:t>
          </a:r>
          <a:endParaRPr lang="zh-CN" altLang="en-US" sz="2700" kern="1200" dirty="0">
            <a:solidFill>
              <a:schemeClr val="bg1">
                <a:lumMod val="50000"/>
              </a:schemeClr>
            </a:solidFill>
          </a:endParaRPr>
        </a:p>
      </dsp:txBody>
      <dsp:txXfrm rot="10800000">
        <a:off x="1626830" y="726"/>
        <a:ext cx="5002052" cy="651748"/>
      </dsp:txXfrm>
    </dsp:sp>
    <dsp:sp modelId="{35EFA3EB-4238-4E17-91FA-C992C6D844E0}">
      <dsp:nvSpPr>
        <dsp:cNvPr id="0" name=""/>
        <dsp:cNvSpPr/>
      </dsp:nvSpPr>
      <dsp:spPr>
        <a:xfrm>
          <a:off x="1138018" y="726"/>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463893" y="847026"/>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lumMod val="50000"/>
                </a:schemeClr>
              </a:solidFill>
            </a:rPr>
            <a:t>文件的命名</a:t>
          </a:r>
          <a:endParaRPr lang="zh-CN" altLang="en-US" sz="2700" kern="1200" dirty="0">
            <a:solidFill>
              <a:schemeClr val="bg1">
                <a:lumMod val="50000"/>
              </a:schemeClr>
            </a:solidFill>
          </a:endParaRPr>
        </a:p>
      </dsp:txBody>
      <dsp:txXfrm rot="10800000">
        <a:off x="1626830" y="847026"/>
        <a:ext cx="5002052" cy="651748"/>
      </dsp:txXfrm>
    </dsp:sp>
    <dsp:sp modelId="{48002825-B8AB-4DCA-9705-4B3DF45F012E}">
      <dsp:nvSpPr>
        <dsp:cNvPr id="0" name=""/>
        <dsp:cNvSpPr/>
      </dsp:nvSpPr>
      <dsp:spPr>
        <a:xfrm>
          <a:off x="1138018" y="847026"/>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23AF1A-AFD8-BA44-A450-89648840E514}">
      <dsp:nvSpPr>
        <dsp:cNvPr id="0" name=""/>
        <dsp:cNvSpPr/>
      </dsp:nvSpPr>
      <dsp:spPr>
        <a:xfrm rot="10800000">
          <a:off x="1463893" y="1693327"/>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lumMod val="50000"/>
                </a:schemeClr>
              </a:solidFill>
            </a:rPr>
            <a:t>文件的类型</a:t>
          </a:r>
          <a:endParaRPr lang="zh-CN" altLang="en-US" sz="2700" kern="1200" dirty="0">
            <a:solidFill>
              <a:schemeClr val="bg1">
                <a:lumMod val="50000"/>
              </a:schemeClr>
            </a:solidFill>
          </a:endParaRPr>
        </a:p>
      </dsp:txBody>
      <dsp:txXfrm rot="10800000">
        <a:off x="1626830" y="1693327"/>
        <a:ext cx="5002052" cy="651748"/>
      </dsp:txXfrm>
    </dsp:sp>
    <dsp:sp modelId="{B0142B6C-7D03-E145-A1F4-CA3673A48D77}">
      <dsp:nvSpPr>
        <dsp:cNvPr id="0" name=""/>
        <dsp:cNvSpPr/>
      </dsp:nvSpPr>
      <dsp:spPr>
        <a:xfrm>
          <a:off x="1138018" y="1693327"/>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0EDACC-CC14-DF44-A3EA-4F09E2F0456C}">
      <dsp:nvSpPr>
        <dsp:cNvPr id="0" name=""/>
        <dsp:cNvSpPr/>
      </dsp:nvSpPr>
      <dsp:spPr>
        <a:xfrm rot="10800000">
          <a:off x="1463893" y="2539627"/>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lumMod val="50000"/>
                </a:schemeClr>
              </a:solidFill>
            </a:rPr>
            <a:t>文件的属性</a:t>
          </a:r>
          <a:endParaRPr lang="zh-CN" altLang="en-US" sz="2700" kern="1200" dirty="0">
            <a:solidFill>
              <a:schemeClr val="bg1">
                <a:lumMod val="50000"/>
              </a:schemeClr>
            </a:solidFill>
          </a:endParaRPr>
        </a:p>
      </dsp:txBody>
      <dsp:txXfrm rot="10800000">
        <a:off x="1626830" y="2539627"/>
        <a:ext cx="5002052" cy="651748"/>
      </dsp:txXfrm>
    </dsp:sp>
    <dsp:sp modelId="{8BA3A343-F030-AC4A-8A71-41678D5227C1}">
      <dsp:nvSpPr>
        <dsp:cNvPr id="0" name=""/>
        <dsp:cNvSpPr/>
      </dsp:nvSpPr>
      <dsp:spPr>
        <a:xfrm>
          <a:off x="1138018" y="2539627"/>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EE7FCF-C294-B845-8C84-8EB5477DBE13}">
      <dsp:nvSpPr>
        <dsp:cNvPr id="0" name=""/>
        <dsp:cNvSpPr/>
      </dsp:nvSpPr>
      <dsp:spPr>
        <a:xfrm rot="10800000">
          <a:off x="1463893" y="3385927"/>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solidFill>
            </a:rPr>
            <a:t>文件的存取方法</a:t>
          </a:r>
          <a:endParaRPr lang="zh-CN" altLang="en-US" sz="2700" kern="1200" dirty="0">
            <a:solidFill>
              <a:schemeClr val="bg1"/>
            </a:solidFill>
          </a:endParaRPr>
        </a:p>
      </dsp:txBody>
      <dsp:txXfrm rot="10800000">
        <a:off x="1626830" y="3385927"/>
        <a:ext cx="5002052" cy="651748"/>
      </dsp:txXfrm>
    </dsp:sp>
    <dsp:sp modelId="{009A5B02-E8D8-C449-A410-6EA962C6AB20}">
      <dsp:nvSpPr>
        <dsp:cNvPr id="0" name=""/>
        <dsp:cNvSpPr/>
      </dsp:nvSpPr>
      <dsp:spPr>
        <a:xfrm>
          <a:off x="1138018" y="3385927"/>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65B1D9-244E-E84D-9FA9-B5B60B7647DA}">
      <dsp:nvSpPr>
        <dsp:cNvPr id="0" name=""/>
        <dsp:cNvSpPr/>
      </dsp:nvSpPr>
      <dsp:spPr>
        <a:xfrm rot="10800000">
          <a:off x="1463893" y="4232227"/>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lumMod val="50000"/>
                </a:schemeClr>
              </a:solidFill>
            </a:rPr>
            <a:t>文件的使用</a:t>
          </a:r>
          <a:endParaRPr lang="zh-CN" altLang="en-US" sz="2700" kern="1200" dirty="0">
            <a:solidFill>
              <a:schemeClr val="bg1">
                <a:lumMod val="50000"/>
              </a:schemeClr>
            </a:solidFill>
          </a:endParaRPr>
        </a:p>
      </dsp:txBody>
      <dsp:txXfrm rot="10800000">
        <a:off x="1626830" y="4232227"/>
        <a:ext cx="5002052" cy="651748"/>
      </dsp:txXfrm>
    </dsp:sp>
    <dsp:sp modelId="{5DA56CFF-017C-C545-A438-10C89C5C23FD}">
      <dsp:nvSpPr>
        <dsp:cNvPr id="0" name=""/>
        <dsp:cNvSpPr/>
      </dsp:nvSpPr>
      <dsp:spPr>
        <a:xfrm>
          <a:off x="1138018" y="4232227"/>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463893" y="726"/>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lumMod val="50000"/>
                </a:schemeClr>
              </a:solidFill>
            </a:rPr>
            <a:t>文件的概念</a:t>
          </a:r>
          <a:endParaRPr lang="zh-CN" altLang="en-US" sz="2700" kern="1200" dirty="0">
            <a:solidFill>
              <a:schemeClr val="bg1">
                <a:lumMod val="50000"/>
              </a:schemeClr>
            </a:solidFill>
          </a:endParaRPr>
        </a:p>
      </dsp:txBody>
      <dsp:txXfrm rot="10800000">
        <a:off x="1626830" y="726"/>
        <a:ext cx="5002052" cy="651748"/>
      </dsp:txXfrm>
    </dsp:sp>
    <dsp:sp modelId="{35EFA3EB-4238-4E17-91FA-C992C6D844E0}">
      <dsp:nvSpPr>
        <dsp:cNvPr id="0" name=""/>
        <dsp:cNvSpPr/>
      </dsp:nvSpPr>
      <dsp:spPr>
        <a:xfrm>
          <a:off x="1138018" y="726"/>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463893" y="847026"/>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lumMod val="50000"/>
                </a:schemeClr>
              </a:solidFill>
            </a:rPr>
            <a:t>文件的命名</a:t>
          </a:r>
          <a:endParaRPr lang="zh-CN" altLang="en-US" sz="2700" kern="1200" dirty="0">
            <a:solidFill>
              <a:schemeClr val="bg1">
                <a:lumMod val="50000"/>
              </a:schemeClr>
            </a:solidFill>
          </a:endParaRPr>
        </a:p>
      </dsp:txBody>
      <dsp:txXfrm rot="10800000">
        <a:off x="1626830" y="847026"/>
        <a:ext cx="5002052" cy="651748"/>
      </dsp:txXfrm>
    </dsp:sp>
    <dsp:sp modelId="{48002825-B8AB-4DCA-9705-4B3DF45F012E}">
      <dsp:nvSpPr>
        <dsp:cNvPr id="0" name=""/>
        <dsp:cNvSpPr/>
      </dsp:nvSpPr>
      <dsp:spPr>
        <a:xfrm>
          <a:off x="1138018" y="847026"/>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23AF1A-AFD8-BA44-A450-89648840E514}">
      <dsp:nvSpPr>
        <dsp:cNvPr id="0" name=""/>
        <dsp:cNvSpPr/>
      </dsp:nvSpPr>
      <dsp:spPr>
        <a:xfrm rot="10800000">
          <a:off x="1463893" y="1693327"/>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lumMod val="50000"/>
                </a:schemeClr>
              </a:solidFill>
            </a:rPr>
            <a:t>文件的类型</a:t>
          </a:r>
          <a:endParaRPr lang="zh-CN" altLang="en-US" sz="2700" kern="1200" dirty="0">
            <a:solidFill>
              <a:schemeClr val="bg1">
                <a:lumMod val="50000"/>
              </a:schemeClr>
            </a:solidFill>
          </a:endParaRPr>
        </a:p>
      </dsp:txBody>
      <dsp:txXfrm rot="10800000">
        <a:off x="1626830" y="1693327"/>
        <a:ext cx="5002052" cy="651748"/>
      </dsp:txXfrm>
    </dsp:sp>
    <dsp:sp modelId="{B0142B6C-7D03-E145-A1F4-CA3673A48D77}">
      <dsp:nvSpPr>
        <dsp:cNvPr id="0" name=""/>
        <dsp:cNvSpPr/>
      </dsp:nvSpPr>
      <dsp:spPr>
        <a:xfrm>
          <a:off x="1138018" y="1693327"/>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0EDACC-CC14-DF44-A3EA-4F09E2F0456C}">
      <dsp:nvSpPr>
        <dsp:cNvPr id="0" name=""/>
        <dsp:cNvSpPr/>
      </dsp:nvSpPr>
      <dsp:spPr>
        <a:xfrm rot="10800000">
          <a:off x="1463893" y="2539627"/>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lumMod val="50000"/>
                </a:schemeClr>
              </a:solidFill>
            </a:rPr>
            <a:t>文件的属性</a:t>
          </a:r>
          <a:endParaRPr lang="zh-CN" altLang="en-US" sz="2700" kern="1200" dirty="0">
            <a:solidFill>
              <a:schemeClr val="bg1">
                <a:lumMod val="50000"/>
              </a:schemeClr>
            </a:solidFill>
          </a:endParaRPr>
        </a:p>
      </dsp:txBody>
      <dsp:txXfrm rot="10800000">
        <a:off x="1626830" y="2539627"/>
        <a:ext cx="5002052" cy="651748"/>
      </dsp:txXfrm>
    </dsp:sp>
    <dsp:sp modelId="{8BA3A343-F030-AC4A-8A71-41678D5227C1}">
      <dsp:nvSpPr>
        <dsp:cNvPr id="0" name=""/>
        <dsp:cNvSpPr/>
      </dsp:nvSpPr>
      <dsp:spPr>
        <a:xfrm>
          <a:off x="1138018" y="2539627"/>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EE7FCF-C294-B845-8C84-8EB5477DBE13}">
      <dsp:nvSpPr>
        <dsp:cNvPr id="0" name=""/>
        <dsp:cNvSpPr/>
      </dsp:nvSpPr>
      <dsp:spPr>
        <a:xfrm rot="10800000">
          <a:off x="1463893" y="3385927"/>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lumMod val="50000"/>
                </a:schemeClr>
              </a:solidFill>
            </a:rPr>
            <a:t>文件的存取方法</a:t>
          </a:r>
          <a:endParaRPr lang="zh-CN" altLang="en-US" sz="2700" kern="1200" dirty="0">
            <a:solidFill>
              <a:schemeClr val="bg1">
                <a:lumMod val="50000"/>
              </a:schemeClr>
            </a:solidFill>
          </a:endParaRPr>
        </a:p>
      </dsp:txBody>
      <dsp:txXfrm rot="10800000">
        <a:off x="1626830" y="3385927"/>
        <a:ext cx="5002052" cy="651748"/>
      </dsp:txXfrm>
    </dsp:sp>
    <dsp:sp modelId="{009A5B02-E8D8-C449-A410-6EA962C6AB20}">
      <dsp:nvSpPr>
        <dsp:cNvPr id="0" name=""/>
        <dsp:cNvSpPr/>
      </dsp:nvSpPr>
      <dsp:spPr>
        <a:xfrm>
          <a:off x="1138018" y="3385927"/>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65B1D9-244E-E84D-9FA9-B5B60B7647DA}">
      <dsp:nvSpPr>
        <dsp:cNvPr id="0" name=""/>
        <dsp:cNvSpPr/>
      </dsp:nvSpPr>
      <dsp:spPr>
        <a:xfrm rot="10800000">
          <a:off x="1463893" y="4232227"/>
          <a:ext cx="5164989" cy="65174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03"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solidFill>
                <a:schemeClr val="bg1"/>
              </a:solidFill>
            </a:rPr>
            <a:t>文件的使用</a:t>
          </a:r>
          <a:endParaRPr lang="zh-CN" altLang="en-US" sz="2700" kern="1200" dirty="0">
            <a:solidFill>
              <a:schemeClr val="bg1"/>
            </a:solidFill>
          </a:endParaRPr>
        </a:p>
      </dsp:txBody>
      <dsp:txXfrm rot="10800000">
        <a:off x="1626830" y="4232227"/>
        <a:ext cx="5002052" cy="651748"/>
      </dsp:txXfrm>
    </dsp:sp>
    <dsp:sp modelId="{5DA56CFF-017C-C545-A438-10C89C5C23FD}">
      <dsp:nvSpPr>
        <dsp:cNvPr id="0" name=""/>
        <dsp:cNvSpPr/>
      </dsp:nvSpPr>
      <dsp:spPr>
        <a:xfrm>
          <a:off x="1138018" y="4232227"/>
          <a:ext cx="651748" cy="65174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182358" y="981"/>
          <a:ext cx="3966006" cy="73360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501" tIns="118110" rIns="220472" bIns="118110" numCol="1" spcCol="1270" anchor="ctr" anchorCtr="0">
          <a:noAutofit/>
        </a:bodyPr>
        <a:lstStyle/>
        <a:p>
          <a:pPr lvl="0" algn="l" defTabSz="1377950">
            <a:lnSpc>
              <a:spcPct val="90000"/>
            </a:lnSpc>
            <a:spcBef>
              <a:spcPct val="0"/>
            </a:spcBef>
            <a:spcAft>
              <a:spcPct val="35000"/>
            </a:spcAft>
          </a:pPr>
          <a:r>
            <a:rPr lang="zh-CN" altLang="en-US" sz="3100" kern="1200" dirty="0" smtClean="0"/>
            <a:t>文件控制块</a:t>
          </a:r>
          <a:endParaRPr lang="zh-CN" altLang="en-US" sz="3100" kern="1200" dirty="0"/>
        </a:p>
      </dsp:txBody>
      <dsp:txXfrm rot="10800000">
        <a:off x="1365760" y="981"/>
        <a:ext cx="3782604" cy="733608"/>
      </dsp:txXfrm>
    </dsp:sp>
    <dsp:sp modelId="{35EFA3EB-4238-4E17-91FA-C992C6D844E0}">
      <dsp:nvSpPr>
        <dsp:cNvPr id="0" name=""/>
        <dsp:cNvSpPr/>
      </dsp:nvSpPr>
      <dsp:spPr>
        <a:xfrm>
          <a:off x="815554" y="981"/>
          <a:ext cx="733608" cy="73360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182358" y="953578"/>
          <a:ext cx="3966006" cy="73360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501" tIns="118110" rIns="220472" bIns="118110" numCol="1" spcCol="1270" anchor="ctr" anchorCtr="0">
          <a:noAutofit/>
        </a:bodyPr>
        <a:lstStyle/>
        <a:p>
          <a:pPr lvl="0" algn="l" defTabSz="1377950">
            <a:lnSpc>
              <a:spcPct val="90000"/>
            </a:lnSpc>
            <a:spcBef>
              <a:spcPct val="0"/>
            </a:spcBef>
            <a:spcAft>
              <a:spcPct val="35000"/>
            </a:spcAft>
          </a:pPr>
          <a:r>
            <a:rPr lang="zh-CN" altLang="en-US" sz="3100" kern="1200" dirty="0" smtClean="0"/>
            <a:t>层次目录结构</a:t>
          </a:r>
          <a:endParaRPr lang="zh-CN" altLang="en-US" sz="3100" kern="1200" dirty="0"/>
        </a:p>
      </dsp:txBody>
      <dsp:txXfrm rot="10800000">
        <a:off x="1365760" y="953578"/>
        <a:ext cx="3782604" cy="733608"/>
      </dsp:txXfrm>
    </dsp:sp>
    <dsp:sp modelId="{48002825-B8AB-4DCA-9705-4B3DF45F012E}">
      <dsp:nvSpPr>
        <dsp:cNvPr id="0" name=""/>
        <dsp:cNvSpPr/>
      </dsp:nvSpPr>
      <dsp:spPr>
        <a:xfrm>
          <a:off x="815554" y="953578"/>
          <a:ext cx="733608" cy="73360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23AF1A-AFD8-BA44-A450-89648840E514}">
      <dsp:nvSpPr>
        <dsp:cNvPr id="0" name=""/>
        <dsp:cNvSpPr/>
      </dsp:nvSpPr>
      <dsp:spPr>
        <a:xfrm rot="10800000">
          <a:off x="1182358" y="1906174"/>
          <a:ext cx="3966006" cy="73360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501" tIns="118110" rIns="220472" bIns="118110" numCol="1" spcCol="1270" anchor="ctr" anchorCtr="0">
          <a:noAutofit/>
        </a:bodyPr>
        <a:lstStyle/>
        <a:p>
          <a:pPr lvl="0" algn="l" defTabSz="1377950">
            <a:lnSpc>
              <a:spcPct val="90000"/>
            </a:lnSpc>
            <a:spcBef>
              <a:spcPct val="0"/>
            </a:spcBef>
            <a:spcAft>
              <a:spcPct val="35000"/>
            </a:spcAft>
          </a:pPr>
          <a:r>
            <a:rPr lang="zh-CN" altLang="en-US" sz="3100" kern="1200" dirty="0" smtClean="0"/>
            <a:t>文件目录的检索</a:t>
          </a:r>
          <a:endParaRPr lang="zh-CN" altLang="en-US" sz="3100" kern="1200" dirty="0"/>
        </a:p>
      </dsp:txBody>
      <dsp:txXfrm rot="10800000">
        <a:off x="1365760" y="1906174"/>
        <a:ext cx="3782604" cy="733608"/>
      </dsp:txXfrm>
    </dsp:sp>
    <dsp:sp modelId="{B0142B6C-7D03-E145-A1F4-CA3673A48D77}">
      <dsp:nvSpPr>
        <dsp:cNvPr id="0" name=""/>
        <dsp:cNvSpPr/>
      </dsp:nvSpPr>
      <dsp:spPr>
        <a:xfrm>
          <a:off x="815554" y="1906174"/>
          <a:ext cx="733608" cy="73360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15952D-76FF-48C2-A8AC-1CF30C113B63}" type="datetimeFigureOut">
              <a:rPr lang="zh-CN" altLang="en-US" smtClean="0"/>
              <a:t>2017/12/7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85901-8FD2-4A53-BA8A-D749F95F6604}" type="slidenum">
              <a:rPr lang="zh-CN" altLang="en-US" smtClean="0"/>
              <a:t>‹#›</a:t>
            </a:fld>
            <a:endParaRPr lang="zh-CN" altLang="en-US"/>
          </a:p>
        </p:txBody>
      </p:sp>
    </p:spTree>
    <p:extLst>
      <p:ext uri="{BB962C8B-B14F-4D97-AF65-F5344CB8AC3E}">
        <p14:creationId xmlns:p14="http://schemas.microsoft.com/office/powerpoint/2010/main" val="256990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285901-8FD2-4A53-BA8A-D749F95F6604}" type="slidenum">
              <a:rPr lang="zh-CN" altLang="en-US" smtClean="0"/>
              <a:t>5</a:t>
            </a:fld>
            <a:endParaRPr lang="zh-CN" altLang="en-US"/>
          </a:p>
        </p:txBody>
      </p:sp>
    </p:spTree>
    <p:extLst>
      <p:ext uri="{BB962C8B-B14F-4D97-AF65-F5344CB8AC3E}">
        <p14:creationId xmlns:p14="http://schemas.microsoft.com/office/powerpoint/2010/main" val="236929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285901-8FD2-4A53-BA8A-D749F95F6604}" type="slidenum">
              <a:rPr lang="zh-CN" altLang="en-US" smtClean="0"/>
              <a:t>29</a:t>
            </a:fld>
            <a:endParaRPr lang="zh-CN" altLang="en-US"/>
          </a:p>
        </p:txBody>
      </p:sp>
    </p:spTree>
    <p:extLst>
      <p:ext uri="{BB962C8B-B14F-4D97-AF65-F5344CB8AC3E}">
        <p14:creationId xmlns:p14="http://schemas.microsoft.com/office/powerpoint/2010/main" val="163017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285901-8FD2-4A53-BA8A-D749F95F6604}" type="slidenum">
              <a:rPr lang="zh-CN" altLang="en-US" smtClean="0"/>
              <a:t>52</a:t>
            </a:fld>
            <a:endParaRPr lang="zh-CN" altLang="en-US"/>
          </a:p>
        </p:txBody>
      </p:sp>
    </p:spTree>
    <p:extLst>
      <p:ext uri="{BB962C8B-B14F-4D97-AF65-F5344CB8AC3E}">
        <p14:creationId xmlns:p14="http://schemas.microsoft.com/office/powerpoint/2010/main" val="1422715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285901-8FD2-4A53-BA8A-D749F95F6604}" type="slidenum">
              <a:rPr lang="zh-CN" altLang="en-US" smtClean="0"/>
              <a:t>79</a:t>
            </a:fld>
            <a:endParaRPr lang="zh-CN" altLang="en-US"/>
          </a:p>
        </p:txBody>
      </p:sp>
    </p:spTree>
    <p:extLst>
      <p:ext uri="{BB962C8B-B14F-4D97-AF65-F5344CB8AC3E}">
        <p14:creationId xmlns:p14="http://schemas.microsoft.com/office/powerpoint/2010/main" val="494100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0" y="1122363"/>
            <a:ext cx="9144000" cy="1876476"/>
          </a:xfrm>
          <a:solidFill>
            <a:srgbClr val="C3370B"/>
          </a:solidFill>
          <a:ln w="57150">
            <a:solidFill>
              <a:schemeClr val="bg1">
                <a:lumMod val="95000"/>
              </a:schemeClr>
            </a:solidFill>
          </a:ln>
        </p:spPr>
        <p:style>
          <a:lnRef idx="2">
            <a:schemeClr val="accent4"/>
          </a:lnRef>
          <a:fillRef idx="1">
            <a:schemeClr val="lt1"/>
          </a:fillRef>
          <a:effectRef idx="0">
            <a:schemeClr val="accent4"/>
          </a:effectRef>
          <a:fontRef idx="none"/>
        </p:style>
        <p:txBody>
          <a:bodyPr anchor="ctr" anchorCtr="0">
            <a:normAutofit/>
          </a:bodyPr>
          <a:lstStyle>
            <a:lvl1pPr algn="ctr">
              <a:defRPr sz="4000">
                <a:solidFill>
                  <a:schemeClr val="bg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021833"/>
            <a:ext cx="6858000" cy="1655762"/>
          </a:xfrm>
        </p:spPr>
        <p:txBody>
          <a:bodyPr anchor="ctr" anchorCtr="0">
            <a:normAutofit/>
          </a:bodyPr>
          <a:lstStyle>
            <a:lvl1pPr marL="0" indent="0" algn="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2017/12/7</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noFill/>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118448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2017/12/7</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865990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2017/12/7</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3897338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2017/12/7</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2292638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2017/12/7</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238910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2017/12/7</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4090660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2017/12/7</a:t>
            </a:fld>
            <a:endParaRPr lang="zh-CN"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71844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2017/12/7</a:t>
            </a:fld>
            <a:endParaRPr lang="zh-CN"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31930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2017/12/7</a:t>
            </a:fld>
            <a:endParaRPr lang="zh-CN"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2893225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2017/12/7</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3635094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2017/12/7</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16345001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b" anchorCtr="0">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400" b="1">
                <a:solidFill>
                  <a:schemeClr val="tx1"/>
                </a:solidFill>
                <a:latin typeface="黑体" panose="02010609060101010101" pitchFamily="49" charset="-122"/>
                <a:ea typeface="黑体" panose="02010609060101010101" pitchFamily="49" charset="-122"/>
              </a:defRPr>
            </a:lvl1pPr>
          </a:lstStyle>
          <a:p>
            <a:fld id="{34092F63-8B6C-460B-A80B-DEB5EE2B9D04}" type="slidenum">
              <a:rPr lang="zh-CN" altLang="en-US" smtClean="0"/>
              <a:pPr/>
              <a:t>‹#›</a:t>
            </a:fld>
            <a:endParaRPr lang="zh-CN" altLang="en-US" dirty="0"/>
          </a:p>
        </p:txBody>
      </p:sp>
      <p:pic>
        <p:nvPicPr>
          <p:cNvPr id="10"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extLst>
      <p:ext uri="{BB962C8B-B14F-4D97-AF65-F5344CB8AC3E}">
        <p14:creationId xmlns:p14="http://schemas.microsoft.com/office/powerpoint/2010/main" val="5529037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7.xml"/><Relationship Id="rId2" Type="http://schemas.openxmlformats.org/officeDocument/2006/relationships/diagramData" Target="../diagrams/data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diagramLayout" Target="../diagrams/layout20.xml"/><Relationship Id="rId4" Type="http://schemas.openxmlformats.org/officeDocument/2006/relationships/diagramQuickStyle" Target="../diagrams/quickStyle20.xml"/><Relationship Id="rId5" Type="http://schemas.openxmlformats.org/officeDocument/2006/relationships/diagramColors" Target="../diagrams/colors20.xml"/><Relationship Id="rId6" Type="http://schemas.microsoft.com/office/2007/relationships/diagramDrawing" Target="../diagrams/drawing20.xml"/><Relationship Id="rId1" Type="http://schemas.openxmlformats.org/officeDocument/2006/relationships/slideLayout" Target="../slideLayouts/slideLayout7.xml"/><Relationship Id="rId2" Type="http://schemas.openxmlformats.org/officeDocument/2006/relationships/diagramData" Target="../diagrams/data2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diagramLayout" Target="../diagrams/layout21.xml"/><Relationship Id="rId4" Type="http://schemas.openxmlformats.org/officeDocument/2006/relationships/diagramQuickStyle" Target="../diagrams/quickStyle21.xml"/><Relationship Id="rId5" Type="http://schemas.openxmlformats.org/officeDocument/2006/relationships/diagramColors" Target="../diagrams/colors21.xml"/><Relationship Id="rId6" Type="http://schemas.microsoft.com/office/2007/relationships/diagramDrawing" Target="../diagrams/drawing21.xml"/><Relationship Id="rId1" Type="http://schemas.openxmlformats.org/officeDocument/2006/relationships/slideLayout" Target="../slideLayouts/slideLayout7.xml"/><Relationship Id="rId2" Type="http://schemas.openxmlformats.org/officeDocument/2006/relationships/diagramData" Target="../diagrams/data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diagramLayout" Target="../diagrams/layout22.xml"/><Relationship Id="rId4" Type="http://schemas.openxmlformats.org/officeDocument/2006/relationships/diagramQuickStyle" Target="../diagrams/quickStyle22.xml"/><Relationship Id="rId5" Type="http://schemas.openxmlformats.org/officeDocument/2006/relationships/diagramColors" Target="../diagrams/colors22.xml"/><Relationship Id="rId6" Type="http://schemas.microsoft.com/office/2007/relationships/diagramDrawing" Target="../diagrams/drawing22.xml"/><Relationship Id="rId1" Type="http://schemas.openxmlformats.org/officeDocument/2006/relationships/slideLayout" Target="../slideLayouts/slideLayout7.xml"/><Relationship Id="rId2" Type="http://schemas.openxmlformats.org/officeDocument/2006/relationships/diagramData" Target="../diagrams/data2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diagramLayout" Target="../diagrams/layout23.xml"/><Relationship Id="rId4" Type="http://schemas.openxmlformats.org/officeDocument/2006/relationships/diagramQuickStyle" Target="../diagrams/quickStyle23.xml"/><Relationship Id="rId5" Type="http://schemas.openxmlformats.org/officeDocument/2006/relationships/diagramColors" Target="../diagrams/colors23.xml"/><Relationship Id="rId6" Type="http://schemas.microsoft.com/office/2007/relationships/diagramDrawing" Target="../diagrams/drawing23.xml"/><Relationship Id="rId1" Type="http://schemas.openxmlformats.org/officeDocument/2006/relationships/slideLayout" Target="../slideLayouts/slideLayout7.xml"/><Relationship Id="rId2" Type="http://schemas.openxmlformats.org/officeDocument/2006/relationships/diagramData" Target="../diagrams/data2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diagramLayout" Target="../diagrams/layout24.xml"/><Relationship Id="rId4" Type="http://schemas.openxmlformats.org/officeDocument/2006/relationships/diagramQuickStyle" Target="../diagrams/quickStyle24.xml"/><Relationship Id="rId5" Type="http://schemas.openxmlformats.org/officeDocument/2006/relationships/diagramColors" Target="../diagrams/colors24.xml"/><Relationship Id="rId6" Type="http://schemas.microsoft.com/office/2007/relationships/diagramDrawing" Target="../diagrams/drawing24.xml"/><Relationship Id="rId1" Type="http://schemas.openxmlformats.org/officeDocument/2006/relationships/slideLayout" Target="../slideLayouts/slideLayout7.xml"/><Relationship Id="rId2" Type="http://schemas.openxmlformats.org/officeDocument/2006/relationships/diagramData" Target="../diagrams/data2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7.xml"/><Relationship Id="rId2" Type="http://schemas.openxmlformats.org/officeDocument/2006/relationships/diagramData" Target="../diagrams/data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7.xml"/><Relationship Id="rId2" Type="http://schemas.openxmlformats.org/officeDocument/2006/relationships/diagramData" Target="../diagrams/data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7.xml"/><Relationship Id="rId2" Type="http://schemas.openxmlformats.org/officeDocument/2006/relationships/diagramData" Target="../diagrams/data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8"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0.xml"/><Relationship Id="rId4" Type="http://schemas.openxmlformats.org/officeDocument/2006/relationships/diagramQuickStyle" Target="../diagrams/quickStyle10.xml"/><Relationship Id="rId5" Type="http://schemas.openxmlformats.org/officeDocument/2006/relationships/diagramColors" Target="../diagrams/colors10.xml"/><Relationship Id="rId6" Type="http://schemas.microsoft.com/office/2007/relationships/diagramDrawing" Target="../diagrams/drawing10.xml"/><Relationship Id="rId1" Type="http://schemas.openxmlformats.org/officeDocument/2006/relationships/slideLayout" Target="../slideLayouts/slideLayout6.xml"/><Relationship Id="rId2" Type="http://schemas.openxmlformats.org/officeDocument/2006/relationships/diagramData" Target="../diagrams/data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1.xml"/><Relationship Id="rId4" Type="http://schemas.openxmlformats.org/officeDocument/2006/relationships/diagramQuickStyle" Target="../diagrams/quickStyle11.xml"/><Relationship Id="rId5" Type="http://schemas.openxmlformats.org/officeDocument/2006/relationships/diagramColors" Target="../diagrams/colors11.xml"/><Relationship Id="rId6" Type="http://schemas.microsoft.com/office/2007/relationships/diagramDrawing" Target="../diagrams/drawing11.xml"/><Relationship Id="rId1" Type="http://schemas.openxmlformats.org/officeDocument/2006/relationships/slideLayout" Target="../slideLayouts/slideLayout6.xml"/><Relationship Id="rId2" Type="http://schemas.openxmlformats.org/officeDocument/2006/relationships/diagramData" Target="../diagrams/data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2.xml"/><Relationship Id="rId4" Type="http://schemas.openxmlformats.org/officeDocument/2006/relationships/diagramQuickStyle" Target="../diagrams/quickStyle12.xml"/><Relationship Id="rId5" Type="http://schemas.openxmlformats.org/officeDocument/2006/relationships/diagramColors" Target="../diagrams/colors12.xml"/><Relationship Id="rId6" Type="http://schemas.microsoft.com/office/2007/relationships/diagramDrawing" Target="../diagrams/drawing12.xml"/><Relationship Id="rId1" Type="http://schemas.openxmlformats.org/officeDocument/2006/relationships/slideLayout" Target="../slideLayouts/slideLayout6.xml"/><Relationship Id="rId2" Type="http://schemas.openxmlformats.org/officeDocument/2006/relationships/diagramData" Target="../diagrams/data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3.xml"/><Relationship Id="rId4" Type="http://schemas.openxmlformats.org/officeDocument/2006/relationships/diagramLayout" Target="../diagrams/layout13.xml"/><Relationship Id="rId5" Type="http://schemas.openxmlformats.org/officeDocument/2006/relationships/diagramQuickStyle" Target="../diagrams/quickStyle13.xml"/><Relationship Id="rId6" Type="http://schemas.openxmlformats.org/officeDocument/2006/relationships/diagramColors" Target="../diagrams/colors13.xml"/><Relationship Id="rId7" Type="http://schemas.microsoft.com/office/2007/relationships/diagramDrawing" Target="../diagrams/drawing13.xml"/><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14.xml"/><Relationship Id="rId4" Type="http://schemas.openxmlformats.org/officeDocument/2006/relationships/diagramQuickStyle" Target="../diagrams/quickStyle14.xml"/><Relationship Id="rId5" Type="http://schemas.openxmlformats.org/officeDocument/2006/relationships/diagramColors" Target="../diagrams/colors14.xml"/><Relationship Id="rId6" Type="http://schemas.microsoft.com/office/2007/relationships/diagramDrawing" Target="../diagrams/drawing14.xml"/><Relationship Id="rId1" Type="http://schemas.openxmlformats.org/officeDocument/2006/relationships/slideLayout" Target="../slideLayouts/slideLayout7.xml"/><Relationship Id="rId2" Type="http://schemas.openxmlformats.org/officeDocument/2006/relationships/diagramData" Target="../diagrams/data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15.xml"/><Relationship Id="rId4" Type="http://schemas.openxmlformats.org/officeDocument/2006/relationships/diagramQuickStyle" Target="../diagrams/quickStyle15.xml"/><Relationship Id="rId5" Type="http://schemas.openxmlformats.org/officeDocument/2006/relationships/diagramColors" Target="../diagrams/colors15.xml"/><Relationship Id="rId6" Type="http://schemas.microsoft.com/office/2007/relationships/diagramDrawing" Target="../diagrams/drawing15.xml"/><Relationship Id="rId1" Type="http://schemas.openxmlformats.org/officeDocument/2006/relationships/slideLayout" Target="../slideLayouts/slideLayout7.xml"/><Relationship Id="rId2" Type="http://schemas.openxmlformats.org/officeDocument/2006/relationships/diagramData" Target="../diagrams/data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7.xml"/><Relationship Id="rId2" Type="http://schemas.openxmlformats.org/officeDocument/2006/relationships/diagramData" Target="../diagrams/data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16.xml"/><Relationship Id="rId4" Type="http://schemas.openxmlformats.org/officeDocument/2006/relationships/diagramQuickStyle" Target="../diagrams/quickStyle16.xml"/><Relationship Id="rId5" Type="http://schemas.openxmlformats.org/officeDocument/2006/relationships/diagramColors" Target="../diagrams/colors16.xml"/><Relationship Id="rId6" Type="http://schemas.microsoft.com/office/2007/relationships/diagramDrawing" Target="../diagrams/drawing16.xml"/><Relationship Id="rId1" Type="http://schemas.openxmlformats.org/officeDocument/2006/relationships/slideLayout" Target="../slideLayouts/slideLayout7.xml"/><Relationship Id="rId2" Type="http://schemas.openxmlformats.org/officeDocument/2006/relationships/diagramData" Target="../diagrams/data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diagramData" Target="../diagrams/data17.xml"/><Relationship Id="rId4" Type="http://schemas.openxmlformats.org/officeDocument/2006/relationships/diagramLayout" Target="../diagrams/layout17.xml"/><Relationship Id="rId5" Type="http://schemas.openxmlformats.org/officeDocument/2006/relationships/diagramQuickStyle" Target="../diagrams/quickStyle17.xml"/><Relationship Id="rId6" Type="http://schemas.openxmlformats.org/officeDocument/2006/relationships/diagramColors" Target="../diagrams/colors17.xml"/><Relationship Id="rId7" Type="http://schemas.microsoft.com/office/2007/relationships/diagramDrawing" Target="../diagrams/drawing17.xml"/><Relationship Id="rId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7.xml"/><Relationship Id="rId2" Type="http://schemas.openxmlformats.org/officeDocument/2006/relationships/diagramData" Target="../diagrams/data4.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18.xml"/><Relationship Id="rId4" Type="http://schemas.openxmlformats.org/officeDocument/2006/relationships/diagramQuickStyle" Target="../diagrams/quickStyle18.xml"/><Relationship Id="rId5" Type="http://schemas.openxmlformats.org/officeDocument/2006/relationships/diagramColors" Target="../diagrams/colors18.xml"/><Relationship Id="rId6" Type="http://schemas.microsoft.com/office/2007/relationships/diagramDrawing" Target="../diagrams/drawing18.xml"/><Relationship Id="rId1" Type="http://schemas.openxmlformats.org/officeDocument/2006/relationships/slideLayout" Target="../slideLayouts/slideLayout7.xml"/><Relationship Id="rId2" Type="http://schemas.openxmlformats.org/officeDocument/2006/relationships/diagramData" Target="../diagrams/data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diagramLayout" Target="../diagrams/layout19.xml"/><Relationship Id="rId4" Type="http://schemas.openxmlformats.org/officeDocument/2006/relationships/diagramQuickStyle" Target="../diagrams/quickStyle19.xml"/><Relationship Id="rId5" Type="http://schemas.openxmlformats.org/officeDocument/2006/relationships/diagramColors" Target="../diagrams/colors19.xml"/><Relationship Id="rId6" Type="http://schemas.microsoft.com/office/2007/relationships/diagramDrawing" Target="../diagrams/drawing19.xml"/><Relationship Id="rId1" Type="http://schemas.openxmlformats.org/officeDocument/2006/relationships/slideLayout" Target="../slideLayouts/slideLayout7.xml"/><Relationship Id="rId2" Type="http://schemas.openxmlformats.org/officeDocument/2006/relationships/diagramData" Target="../diagrams/data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zh-CN" altLang="en-US" smtClean="0"/>
              <a:t>第六章 </a:t>
            </a:r>
            <a:r>
              <a:rPr lang="zh-CN" altLang="en-US" dirty="0" smtClean="0"/>
              <a:t>文件管理</a:t>
            </a:r>
            <a:endParaRPr lang="zh-CN" altLang="en-US" dirty="0"/>
          </a:p>
        </p:txBody>
      </p:sp>
      <p:graphicFrame>
        <p:nvGraphicFramePr>
          <p:cNvPr id="4" name="图示 3"/>
          <p:cNvGraphicFramePr/>
          <p:nvPr>
            <p:extLst>
              <p:ext uri="{D42A27DB-BD31-4B8C-83A1-F6EECF244321}">
                <p14:modId xmlns:p14="http://schemas.microsoft.com/office/powerpoint/2010/main" val="2445624564"/>
              </p:ext>
            </p:extLst>
          </p:nvPr>
        </p:nvGraphicFramePr>
        <p:xfrm>
          <a:off x="4572000" y="2998839"/>
          <a:ext cx="3801584" cy="38591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rotWithShape="1">
          <a:blip r:embed="rId7"/>
          <a:srcRect l="7495" r="6852"/>
          <a:stretch/>
        </p:blipFill>
        <p:spPr>
          <a:xfrm>
            <a:off x="217713" y="3449249"/>
            <a:ext cx="4354287" cy="2852132"/>
          </a:xfrm>
          <a:prstGeom prst="rect">
            <a:avLst/>
          </a:prstGeom>
        </p:spPr>
      </p:pic>
    </p:spTree>
    <p:extLst>
      <p:ext uri="{BB962C8B-B14F-4D97-AF65-F5344CB8AC3E}">
        <p14:creationId xmlns:p14="http://schemas.microsoft.com/office/powerpoint/2010/main" val="724522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3"/>
          <p:cNvGraphicFramePr/>
          <p:nvPr>
            <p:extLst>
              <p:ext uri="{D42A27DB-BD31-4B8C-83A1-F6EECF244321}">
                <p14:modId xmlns:p14="http://schemas.microsoft.com/office/powerpoint/2010/main" val="241902954"/>
              </p:ext>
            </p:extLst>
          </p:nvPr>
        </p:nvGraphicFramePr>
        <p:xfrm>
          <a:off x="0" y="1284515"/>
          <a:ext cx="7766902" cy="4884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29887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6.4.2</a:t>
            </a:r>
            <a:r>
              <a:rPr lang="zh-CN" altLang="en-US" dirty="0" smtClean="0"/>
              <a:t>：</a:t>
            </a:r>
            <a:r>
              <a:rPr lang="en-US" altLang="zh-CN" dirty="0"/>
              <a:t>UNIX</a:t>
            </a:r>
            <a:r>
              <a:rPr lang="zh-CN" altLang="en-US" dirty="0"/>
              <a:t>文件系统调用函数</a:t>
            </a:r>
            <a:endParaRPr lang="en-US" dirty="0"/>
          </a:p>
        </p:txBody>
      </p:sp>
      <p:sp>
        <p:nvSpPr>
          <p:cNvPr id="3" name="Content Placeholder 2"/>
          <p:cNvSpPr>
            <a:spLocks noGrp="1"/>
          </p:cNvSpPr>
          <p:nvPr>
            <p:ph idx="1"/>
          </p:nvPr>
        </p:nvSpPr>
        <p:spPr/>
        <p:txBody>
          <a:bodyPr/>
          <a:lstStyle/>
          <a:p>
            <a:pPr>
              <a:lnSpc>
                <a:spcPct val="150000"/>
              </a:lnSpc>
            </a:pPr>
            <a:r>
              <a:rPr lang="en-US" dirty="0"/>
              <a:t>5</a:t>
            </a:r>
            <a:r>
              <a:rPr lang="en-US" dirty="0" smtClean="0"/>
              <a:t>.读文件</a:t>
            </a:r>
            <a:endParaRPr lang="en-US" dirty="0"/>
          </a:p>
          <a:p>
            <a:pPr>
              <a:lnSpc>
                <a:spcPct val="150000"/>
              </a:lnSpc>
            </a:pPr>
            <a:r>
              <a:rPr lang="en-US" dirty="0"/>
              <a:t>调用的形式为：</a:t>
            </a:r>
          </a:p>
          <a:p>
            <a:pPr marL="457200" lvl="1" indent="0">
              <a:lnSpc>
                <a:spcPct val="150000"/>
              </a:lnSpc>
              <a:buNone/>
            </a:pPr>
            <a:r>
              <a:rPr lang="en-US" dirty="0"/>
              <a:t> </a:t>
            </a:r>
            <a:r>
              <a:rPr lang="en-US" dirty="0" err="1"/>
              <a:t>int</a:t>
            </a:r>
            <a:r>
              <a:rPr lang="en-US" dirty="0"/>
              <a:t> nr, </a:t>
            </a:r>
            <a:r>
              <a:rPr lang="en-US" dirty="0" err="1"/>
              <a:t>fd</a:t>
            </a:r>
            <a:r>
              <a:rPr lang="en-US" dirty="0"/>
              <a:t>, count;</a:t>
            </a:r>
          </a:p>
          <a:p>
            <a:pPr marL="457200" lvl="1" indent="0">
              <a:lnSpc>
                <a:spcPct val="150000"/>
              </a:lnSpc>
              <a:buNone/>
            </a:pPr>
            <a:r>
              <a:rPr lang="en-US" dirty="0"/>
              <a:t> char </a:t>
            </a:r>
            <a:r>
              <a:rPr lang="en-US" dirty="0" err="1"/>
              <a:t>buf</a:t>
            </a:r>
            <a:r>
              <a:rPr lang="en-US" dirty="0"/>
              <a:t> [  ]</a:t>
            </a:r>
          </a:p>
          <a:p>
            <a:pPr marL="457200" lvl="1" indent="0">
              <a:lnSpc>
                <a:spcPct val="150000"/>
              </a:lnSpc>
              <a:buNone/>
            </a:pPr>
            <a:r>
              <a:rPr lang="en-US" dirty="0"/>
              <a:t> nr = </a:t>
            </a:r>
            <a:r>
              <a:rPr lang="en-US" dirty="0">
                <a:solidFill>
                  <a:srgbClr val="FF0000"/>
                </a:solidFill>
              </a:rPr>
              <a:t>read (</a:t>
            </a:r>
            <a:r>
              <a:rPr lang="en-US" dirty="0" err="1">
                <a:solidFill>
                  <a:srgbClr val="FF0000"/>
                </a:solidFill>
              </a:rPr>
              <a:t>fd</a:t>
            </a:r>
            <a:r>
              <a:rPr lang="en-US" dirty="0">
                <a:solidFill>
                  <a:srgbClr val="FF0000"/>
                </a:solidFill>
              </a:rPr>
              <a:t>, </a:t>
            </a:r>
            <a:r>
              <a:rPr lang="en-US" dirty="0" err="1">
                <a:solidFill>
                  <a:srgbClr val="FF0000"/>
                </a:solidFill>
              </a:rPr>
              <a:t>buf</a:t>
            </a:r>
            <a:r>
              <a:rPr lang="en-US" dirty="0">
                <a:solidFill>
                  <a:srgbClr val="FF0000"/>
                </a:solidFill>
              </a:rPr>
              <a:t>, count);</a:t>
            </a:r>
          </a:p>
          <a:p>
            <a:pPr>
              <a:lnSpc>
                <a:spcPct val="150000"/>
              </a:lnSpc>
            </a:pPr>
            <a:endParaRPr lang="en-US" dirty="0"/>
          </a:p>
        </p:txBody>
      </p:sp>
    </p:spTree>
    <p:extLst>
      <p:ext uri="{BB962C8B-B14F-4D97-AF65-F5344CB8AC3E}">
        <p14:creationId xmlns:p14="http://schemas.microsoft.com/office/powerpoint/2010/main" val="160858316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6.4.2</a:t>
            </a:r>
            <a:r>
              <a:rPr lang="zh-CN" altLang="en-US" dirty="0" smtClean="0"/>
              <a:t>：</a:t>
            </a:r>
            <a:r>
              <a:rPr lang="en-US" altLang="zh-CN" dirty="0"/>
              <a:t>UNIX</a:t>
            </a:r>
            <a:r>
              <a:rPr lang="zh-CN" altLang="en-US" dirty="0"/>
              <a:t>文件系统调用函数</a:t>
            </a:r>
            <a:endParaRPr lang="en-US" dirty="0"/>
          </a:p>
        </p:txBody>
      </p:sp>
      <p:sp>
        <p:nvSpPr>
          <p:cNvPr id="3" name="Content Placeholder 2"/>
          <p:cNvSpPr>
            <a:spLocks noGrp="1"/>
          </p:cNvSpPr>
          <p:nvPr>
            <p:ph idx="1"/>
          </p:nvPr>
        </p:nvSpPr>
        <p:spPr/>
        <p:txBody>
          <a:bodyPr/>
          <a:lstStyle/>
          <a:p>
            <a:pPr>
              <a:lnSpc>
                <a:spcPct val="150000"/>
              </a:lnSpc>
            </a:pPr>
            <a:r>
              <a:rPr lang="en-US"/>
              <a:t>5</a:t>
            </a:r>
            <a:r>
              <a:rPr lang="en-US" smtClean="0"/>
              <a:t>.读文件</a:t>
            </a:r>
            <a:endParaRPr lang="en-US" dirty="0"/>
          </a:p>
          <a:p>
            <a:pPr>
              <a:lnSpc>
                <a:spcPct val="150000"/>
              </a:lnSpc>
            </a:pPr>
            <a:r>
              <a:rPr lang="en-US" dirty="0"/>
              <a:t>调用的形式为：</a:t>
            </a:r>
          </a:p>
          <a:p>
            <a:pPr marL="457200" lvl="1" indent="0">
              <a:lnSpc>
                <a:spcPct val="150000"/>
              </a:lnSpc>
              <a:buNone/>
            </a:pPr>
            <a:r>
              <a:rPr lang="en-US" dirty="0"/>
              <a:t> </a:t>
            </a:r>
            <a:r>
              <a:rPr lang="en-US" dirty="0" err="1"/>
              <a:t>int</a:t>
            </a:r>
            <a:r>
              <a:rPr lang="en-US" dirty="0"/>
              <a:t> nr, </a:t>
            </a:r>
            <a:r>
              <a:rPr lang="en-US" dirty="0" err="1"/>
              <a:t>fd</a:t>
            </a:r>
            <a:r>
              <a:rPr lang="en-US" dirty="0"/>
              <a:t>, count;</a:t>
            </a:r>
          </a:p>
          <a:p>
            <a:pPr marL="457200" lvl="1" indent="0">
              <a:lnSpc>
                <a:spcPct val="150000"/>
              </a:lnSpc>
              <a:buNone/>
            </a:pPr>
            <a:r>
              <a:rPr lang="en-US" dirty="0"/>
              <a:t> char </a:t>
            </a:r>
            <a:r>
              <a:rPr lang="en-US" dirty="0" err="1"/>
              <a:t>buf</a:t>
            </a:r>
            <a:r>
              <a:rPr lang="en-US" dirty="0"/>
              <a:t> [  ]</a:t>
            </a:r>
          </a:p>
          <a:p>
            <a:pPr marL="457200" lvl="1" indent="0">
              <a:lnSpc>
                <a:spcPct val="150000"/>
              </a:lnSpc>
              <a:buNone/>
            </a:pPr>
            <a:r>
              <a:rPr lang="en-US" dirty="0"/>
              <a:t> nr = </a:t>
            </a:r>
            <a:r>
              <a:rPr lang="en-US" dirty="0">
                <a:solidFill>
                  <a:srgbClr val="FF0000"/>
                </a:solidFill>
              </a:rPr>
              <a:t>read (</a:t>
            </a:r>
            <a:r>
              <a:rPr lang="en-US" dirty="0" err="1">
                <a:solidFill>
                  <a:srgbClr val="FF0000"/>
                </a:solidFill>
              </a:rPr>
              <a:t>fd</a:t>
            </a:r>
            <a:r>
              <a:rPr lang="en-US" dirty="0">
                <a:solidFill>
                  <a:srgbClr val="FF0000"/>
                </a:solidFill>
              </a:rPr>
              <a:t>, </a:t>
            </a:r>
            <a:r>
              <a:rPr lang="en-US" dirty="0" err="1">
                <a:solidFill>
                  <a:srgbClr val="FF0000"/>
                </a:solidFill>
              </a:rPr>
              <a:t>buf</a:t>
            </a:r>
            <a:r>
              <a:rPr lang="en-US" dirty="0">
                <a:solidFill>
                  <a:srgbClr val="FF0000"/>
                </a:solidFill>
              </a:rPr>
              <a:t>, count);</a:t>
            </a:r>
          </a:p>
          <a:p>
            <a:pPr>
              <a:lnSpc>
                <a:spcPct val="150000"/>
              </a:lnSpc>
            </a:pPr>
            <a:endParaRPr lang="en-US" dirty="0"/>
          </a:p>
        </p:txBody>
      </p:sp>
      <p:sp>
        <p:nvSpPr>
          <p:cNvPr id="4" name="Rectangle 3"/>
          <p:cNvSpPr/>
          <p:nvPr/>
        </p:nvSpPr>
        <p:spPr>
          <a:xfrm>
            <a:off x="3769894" y="1831469"/>
            <a:ext cx="5053263" cy="21698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marL="0" lvl="1">
              <a:lnSpc>
                <a:spcPct val="150000"/>
              </a:lnSpc>
              <a:spcBef>
                <a:spcPct val="20000"/>
              </a:spcBef>
              <a:buClr>
                <a:schemeClr val="folHlink"/>
              </a:buClr>
              <a:buSzPct val="60000"/>
            </a:pPr>
            <a:r>
              <a:rPr kumimoji="1" lang="zh-CN" altLang="en-US" dirty="0">
                <a:solidFill>
                  <a:schemeClr val="tx1"/>
                </a:solidFill>
                <a:latin typeface="SimHei" charset="0"/>
                <a:ea typeface="SimHei" charset="0"/>
                <a:cs typeface="SimHei" charset="0"/>
              </a:rPr>
              <a:t>系统根据</a:t>
            </a:r>
            <a:r>
              <a:rPr kumimoji="1" lang="en-US" altLang="zh-CN" dirty="0" err="1">
                <a:solidFill>
                  <a:schemeClr val="tx1"/>
                </a:solidFill>
                <a:latin typeface="SimHei" charset="0"/>
                <a:ea typeface="SimHei" charset="0"/>
                <a:cs typeface="SimHei" charset="0"/>
              </a:rPr>
              <a:t>f_flag</a:t>
            </a:r>
            <a:r>
              <a:rPr kumimoji="1" lang="zh-CN" altLang="en-US" dirty="0">
                <a:solidFill>
                  <a:schemeClr val="tx1"/>
                </a:solidFill>
                <a:latin typeface="SimHei" charset="0"/>
                <a:ea typeface="SimHei" charset="0"/>
                <a:cs typeface="SimHei" charset="0"/>
              </a:rPr>
              <a:t>中的信息，检查读操作合法性，再根据当前位移量</a:t>
            </a:r>
            <a:r>
              <a:rPr kumimoji="1" lang="en-US" altLang="zh-CN" dirty="0" err="1">
                <a:solidFill>
                  <a:schemeClr val="tx1"/>
                </a:solidFill>
                <a:latin typeface="SimHei" charset="0"/>
                <a:ea typeface="SimHei" charset="0"/>
                <a:cs typeface="SimHei" charset="0"/>
              </a:rPr>
              <a:t>f_offset</a:t>
            </a:r>
            <a:r>
              <a:rPr kumimoji="1" lang="zh-CN" altLang="en-US" dirty="0">
                <a:solidFill>
                  <a:schemeClr val="tx1"/>
                </a:solidFill>
                <a:latin typeface="SimHei" charset="0"/>
                <a:ea typeface="SimHei" charset="0"/>
                <a:cs typeface="SimHei" charset="0"/>
              </a:rPr>
              <a:t>值，要求读出的字节数，及活动索引节点中</a:t>
            </a:r>
            <a:r>
              <a:rPr kumimoji="1" lang="en-US" altLang="zh-CN" dirty="0" err="1">
                <a:solidFill>
                  <a:schemeClr val="tx1"/>
                </a:solidFill>
                <a:latin typeface="SimHei" charset="0"/>
                <a:ea typeface="SimHei" charset="0"/>
                <a:cs typeface="SimHei" charset="0"/>
              </a:rPr>
              <a:t>i_addr</a:t>
            </a:r>
            <a:r>
              <a:rPr kumimoji="1" lang="zh-CN" altLang="en-US" dirty="0">
                <a:solidFill>
                  <a:schemeClr val="tx1"/>
                </a:solidFill>
                <a:latin typeface="SimHei" charset="0"/>
                <a:ea typeface="SimHei" charset="0"/>
                <a:cs typeface="SimHei" charset="0"/>
              </a:rPr>
              <a:t>指出的文件物理块存放地址，把相应的物理块读到缓冲区中，然后再送到</a:t>
            </a:r>
            <a:r>
              <a:rPr kumimoji="1" lang="en-US" altLang="zh-CN" dirty="0" err="1">
                <a:solidFill>
                  <a:schemeClr val="tx1"/>
                </a:solidFill>
                <a:latin typeface="SimHei" charset="0"/>
                <a:ea typeface="SimHei" charset="0"/>
                <a:cs typeface="SimHei" charset="0"/>
              </a:rPr>
              <a:t>bufp</a:t>
            </a:r>
            <a:r>
              <a:rPr kumimoji="1" lang="zh-CN" altLang="en-US" dirty="0">
                <a:solidFill>
                  <a:schemeClr val="tx1"/>
                </a:solidFill>
                <a:latin typeface="SimHei" charset="0"/>
                <a:ea typeface="SimHei" charset="0"/>
                <a:cs typeface="SimHei" charset="0"/>
              </a:rPr>
              <a:t>指向的用户内存区中。</a:t>
            </a:r>
          </a:p>
        </p:txBody>
      </p:sp>
    </p:spTree>
    <p:extLst>
      <p:ext uri="{BB962C8B-B14F-4D97-AF65-F5344CB8AC3E}">
        <p14:creationId xmlns:p14="http://schemas.microsoft.com/office/powerpoint/2010/main" val="209640674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6.4.2</a:t>
            </a:r>
            <a:r>
              <a:rPr lang="zh-CN" altLang="en-US" dirty="0" smtClean="0"/>
              <a:t>：</a:t>
            </a:r>
            <a:r>
              <a:rPr lang="en-US" altLang="zh-CN" dirty="0"/>
              <a:t>UNIX</a:t>
            </a:r>
            <a:r>
              <a:rPr lang="zh-CN" altLang="en-US" dirty="0"/>
              <a:t>文件系统调用函数</a:t>
            </a:r>
            <a:endParaRPr lang="en-US" dirty="0"/>
          </a:p>
        </p:txBody>
      </p:sp>
      <p:sp>
        <p:nvSpPr>
          <p:cNvPr id="3" name="Content Placeholder 2"/>
          <p:cNvSpPr>
            <a:spLocks noGrp="1"/>
          </p:cNvSpPr>
          <p:nvPr>
            <p:ph idx="1"/>
          </p:nvPr>
        </p:nvSpPr>
        <p:spPr/>
        <p:txBody>
          <a:bodyPr/>
          <a:lstStyle/>
          <a:p>
            <a:pPr>
              <a:lnSpc>
                <a:spcPct val="150000"/>
              </a:lnSpc>
            </a:pPr>
            <a:r>
              <a:rPr lang="en-US" altLang="zh-CN" dirty="0"/>
              <a:t>6. </a:t>
            </a:r>
            <a:r>
              <a:rPr lang="zh-CN" altLang="en-US" dirty="0"/>
              <a:t>写文件</a:t>
            </a:r>
          </a:p>
          <a:p>
            <a:pPr>
              <a:lnSpc>
                <a:spcPct val="150000"/>
              </a:lnSpc>
            </a:pPr>
            <a:r>
              <a:rPr lang="zh-CN" altLang="en-US" dirty="0"/>
              <a:t>调用的形式为：</a:t>
            </a:r>
          </a:p>
          <a:p>
            <a:pPr marL="0" indent="0">
              <a:lnSpc>
                <a:spcPct val="150000"/>
              </a:lnSpc>
              <a:buNone/>
            </a:pPr>
            <a:r>
              <a:rPr lang="zh-CN" altLang="en-US" dirty="0"/>
              <a:t>   </a:t>
            </a:r>
            <a:r>
              <a:rPr lang="en-US" altLang="zh-CN" dirty="0" err="1"/>
              <a:t>nw</a:t>
            </a:r>
            <a:r>
              <a:rPr lang="en-US" altLang="zh-CN" dirty="0"/>
              <a:t> </a:t>
            </a:r>
            <a:r>
              <a:rPr lang="en-US" altLang="zh-CN" dirty="0">
                <a:solidFill>
                  <a:srgbClr val="FF0000"/>
                </a:solidFill>
              </a:rPr>
              <a:t>= write (</a:t>
            </a:r>
            <a:r>
              <a:rPr lang="en-US" altLang="zh-CN" dirty="0" err="1">
                <a:solidFill>
                  <a:srgbClr val="FF0000"/>
                </a:solidFill>
              </a:rPr>
              <a:t>fd</a:t>
            </a:r>
            <a:r>
              <a:rPr lang="en-US" altLang="zh-CN" dirty="0">
                <a:solidFill>
                  <a:srgbClr val="FF0000"/>
                </a:solidFill>
              </a:rPr>
              <a:t>, </a:t>
            </a:r>
            <a:r>
              <a:rPr lang="en-US" altLang="zh-CN" dirty="0" err="1">
                <a:solidFill>
                  <a:srgbClr val="FF0000"/>
                </a:solidFill>
              </a:rPr>
              <a:t>buf</a:t>
            </a:r>
            <a:r>
              <a:rPr lang="en-US" altLang="zh-CN" dirty="0">
                <a:solidFill>
                  <a:srgbClr val="FF0000"/>
                </a:solidFill>
              </a:rPr>
              <a:t>, count)</a:t>
            </a:r>
          </a:p>
          <a:p>
            <a:pPr marL="0" indent="0">
              <a:lnSpc>
                <a:spcPct val="150000"/>
              </a:lnSpc>
              <a:buNone/>
            </a:pPr>
            <a:r>
              <a:rPr lang="en-US" altLang="zh-CN" dirty="0"/>
              <a:t>   </a:t>
            </a:r>
            <a:r>
              <a:rPr lang="en-US" altLang="zh-CN" dirty="0" err="1"/>
              <a:t>buf</a:t>
            </a:r>
            <a:r>
              <a:rPr lang="zh-CN" altLang="en-US" dirty="0"/>
              <a:t>是信息传送的源地址，即把</a:t>
            </a:r>
            <a:r>
              <a:rPr lang="en-US" altLang="zh-CN" dirty="0" err="1"/>
              <a:t>buf</a:t>
            </a:r>
            <a:r>
              <a:rPr lang="zh-CN" altLang="en-US" dirty="0"/>
              <a:t>所指向的用户内存区中的信息，写入到文件中</a:t>
            </a:r>
          </a:p>
          <a:p>
            <a:pPr>
              <a:lnSpc>
                <a:spcPct val="150000"/>
              </a:lnSpc>
            </a:pPr>
            <a:endParaRPr lang="en-US" dirty="0"/>
          </a:p>
        </p:txBody>
      </p:sp>
    </p:spTree>
    <p:extLst>
      <p:ext uri="{BB962C8B-B14F-4D97-AF65-F5344CB8AC3E}">
        <p14:creationId xmlns:p14="http://schemas.microsoft.com/office/powerpoint/2010/main" val="139329385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6.4.2</a:t>
            </a:r>
            <a:r>
              <a:rPr lang="zh-CN" altLang="en-US" dirty="0" smtClean="0"/>
              <a:t>：</a:t>
            </a:r>
            <a:r>
              <a:rPr lang="en-US" altLang="zh-CN" dirty="0"/>
              <a:t>UNIX</a:t>
            </a:r>
            <a:r>
              <a:rPr lang="zh-CN" altLang="en-US" dirty="0"/>
              <a:t>文件系统调用函数</a:t>
            </a:r>
            <a:endParaRPr lang="en-US" dirty="0"/>
          </a:p>
        </p:txBody>
      </p:sp>
      <p:sp>
        <p:nvSpPr>
          <p:cNvPr id="3" name="Content Placeholder 2"/>
          <p:cNvSpPr>
            <a:spLocks noGrp="1"/>
          </p:cNvSpPr>
          <p:nvPr>
            <p:ph idx="1"/>
          </p:nvPr>
        </p:nvSpPr>
        <p:spPr/>
        <p:txBody>
          <a:bodyPr/>
          <a:lstStyle/>
          <a:p>
            <a:pPr>
              <a:lnSpc>
                <a:spcPct val="150000"/>
              </a:lnSpc>
            </a:pPr>
            <a:r>
              <a:rPr lang="en-US" altLang="zh-CN" dirty="0"/>
              <a:t>6. </a:t>
            </a:r>
            <a:r>
              <a:rPr lang="zh-CN" altLang="en-US" dirty="0"/>
              <a:t>写文件</a:t>
            </a:r>
          </a:p>
          <a:p>
            <a:pPr>
              <a:lnSpc>
                <a:spcPct val="150000"/>
              </a:lnSpc>
            </a:pPr>
            <a:r>
              <a:rPr lang="zh-CN" altLang="en-US" dirty="0"/>
              <a:t>调用的形式为：</a:t>
            </a:r>
          </a:p>
          <a:p>
            <a:pPr marL="0" indent="0">
              <a:lnSpc>
                <a:spcPct val="150000"/>
              </a:lnSpc>
              <a:buNone/>
            </a:pPr>
            <a:r>
              <a:rPr lang="zh-CN" altLang="en-US" dirty="0"/>
              <a:t>   </a:t>
            </a:r>
            <a:r>
              <a:rPr lang="en-US" altLang="zh-CN" dirty="0" err="1"/>
              <a:t>nw</a:t>
            </a:r>
            <a:r>
              <a:rPr lang="en-US" altLang="zh-CN" dirty="0"/>
              <a:t> </a:t>
            </a:r>
            <a:r>
              <a:rPr lang="en-US" altLang="zh-CN" dirty="0">
                <a:solidFill>
                  <a:srgbClr val="FF0000"/>
                </a:solidFill>
              </a:rPr>
              <a:t>= write (</a:t>
            </a:r>
            <a:r>
              <a:rPr lang="en-US" altLang="zh-CN" dirty="0" err="1">
                <a:solidFill>
                  <a:srgbClr val="FF0000"/>
                </a:solidFill>
              </a:rPr>
              <a:t>fd</a:t>
            </a:r>
            <a:r>
              <a:rPr lang="en-US" altLang="zh-CN" dirty="0">
                <a:solidFill>
                  <a:srgbClr val="FF0000"/>
                </a:solidFill>
              </a:rPr>
              <a:t>, </a:t>
            </a:r>
            <a:r>
              <a:rPr lang="en-US" altLang="zh-CN" dirty="0" err="1">
                <a:solidFill>
                  <a:srgbClr val="FF0000"/>
                </a:solidFill>
              </a:rPr>
              <a:t>buf</a:t>
            </a:r>
            <a:r>
              <a:rPr lang="en-US" altLang="zh-CN" dirty="0">
                <a:solidFill>
                  <a:srgbClr val="FF0000"/>
                </a:solidFill>
              </a:rPr>
              <a:t>, count)</a:t>
            </a:r>
          </a:p>
          <a:p>
            <a:pPr marL="0" indent="0">
              <a:lnSpc>
                <a:spcPct val="150000"/>
              </a:lnSpc>
              <a:buNone/>
            </a:pPr>
            <a:r>
              <a:rPr lang="en-US" altLang="zh-CN" dirty="0"/>
              <a:t>   </a:t>
            </a:r>
            <a:r>
              <a:rPr lang="en-US" altLang="zh-CN" dirty="0" err="1"/>
              <a:t>buf</a:t>
            </a:r>
            <a:r>
              <a:rPr lang="zh-CN" altLang="en-US" dirty="0"/>
              <a:t>是信息传送的源地址，即把</a:t>
            </a:r>
            <a:r>
              <a:rPr lang="en-US" altLang="zh-CN" dirty="0" err="1"/>
              <a:t>buf</a:t>
            </a:r>
            <a:r>
              <a:rPr lang="zh-CN" altLang="en-US" dirty="0"/>
              <a:t>所指向的用户内存区中的信息，写入到文件中</a:t>
            </a:r>
          </a:p>
          <a:p>
            <a:pPr>
              <a:lnSpc>
                <a:spcPct val="150000"/>
              </a:lnSpc>
            </a:pPr>
            <a:endParaRPr lang="en-US" dirty="0"/>
          </a:p>
        </p:txBody>
      </p:sp>
    </p:spTree>
    <p:extLst>
      <p:ext uri="{BB962C8B-B14F-4D97-AF65-F5344CB8AC3E}">
        <p14:creationId xmlns:p14="http://schemas.microsoft.com/office/powerpoint/2010/main" val="148804188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6.4.2</a:t>
            </a:r>
            <a:r>
              <a:rPr lang="zh-CN" altLang="en-US" dirty="0" smtClean="0"/>
              <a:t>：</a:t>
            </a:r>
            <a:r>
              <a:rPr lang="en-US" altLang="zh-CN" dirty="0"/>
              <a:t>UNIX</a:t>
            </a:r>
            <a:r>
              <a:rPr lang="zh-CN" altLang="en-US" dirty="0"/>
              <a:t>文件系统调用函数</a:t>
            </a:r>
            <a:endParaRPr lang="en-US" dirty="0"/>
          </a:p>
        </p:txBody>
      </p:sp>
      <p:sp>
        <p:nvSpPr>
          <p:cNvPr id="3" name="Content Placeholder 2"/>
          <p:cNvSpPr>
            <a:spLocks noGrp="1"/>
          </p:cNvSpPr>
          <p:nvPr>
            <p:ph idx="1"/>
          </p:nvPr>
        </p:nvSpPr>
        <p:spPr/>
        <p:txBody>
          <a:bodyPr/>
          <a:lstStyle/>
          <a:p>
            <a:r>
              <a:rPr lang="en-US" dirty="0"/>
              <a:t>7. 文件的随机存取</a:t>
            </a:r>
          </a:p>
          <a:p>
            <a:r>
              <a:rPr lang="en-US" dirty="0"/>
              <a:t>系统调用的形式为：</a:t>
            </a:r>
          </a:p>
          <a:p>
            <a:pPr marL="0" indent="0">
              <a:buNone/>
            </a:pPr>
            <a:r>
              <a:rPr lang="en-US" dirty="0"/>
              <a:t> long </a:t>
            </a:r>
            <a:r>
              <a:rPr lang="en-US" dirty="0" err="1"/>
              <a:t>lseek</a:t>
            </a:r>
            <a:r>
              <a:rPr lang="en-US" dirty="0"/>
              <a:t>;</a:t>
            </a:r>
          </a:p>
          <a:p>
            <a:pPr marL="0" indent="0">
              <a:buNone/>
            </a:pPr>
            <a:r>
              <a:rPr lang="en-US" dirty="0"/>
              <a:t> long offset;</a:t>
            </a:r>
          </a:p>
          <a:p>
            <a:pPr marL="0" indent="0">
              <a:buNone/>
            </a:pPr>
            <a:r>
              <a:rPr lang="en-US" dirty="0"/>
              <a:t> </a:t>
            </a:r>
            <a:r>
              <a:rPr lang="en-US" dirty="0" err="1"/>
              <a:t>int</a:t>
            </a:r>
            <a:r>
              <a:rPr lang="en-US" dirty="0"/>
              <a:t> whence, </a:t>
            </a:r>
            <a:r>
              <a:rPr lang="en-US" dirty="0" err="1"/>
              <a:t>fd</a:t>
            </a:r>
            <a:r>
              <a:rPr lang="en-US" dirty="0"/>
              <a:t>;</a:t>
            </a:r>
          </a:p>
          <a:p>
            <a:pPr marL="0" indent="0">
              <a:buNone/>
            </a:pPr>
            <a:r>
              <a:rPr lang="en-US" dirty="0"/>
              <a:t> </a:t>
            </a:r>
            <a:r>
              <a:rPr lang="en-US" dirty="0" err="1"/>
              <a:t>lseek</a:t>
            </a:r>
            <a:r>
              <a:rPr lang="en-US" dirty="0"/>
              <a:t> (</a:t>
            </a:r>
            <a:r>
              <a:rPr lang="en-US" dirty="0" err="1"/>
              <a:t>fd</a:t>
            </a:r>
            <a:r>
              <a:rPr lang="en-US" dirty="0"/>
              <a:t>, offset, whence);</a:t>
            </a:r>
          </a:p>
          <a:p>
            <a:r>
              <a:rPr lang="en-US" dirty="0"/>
              <a:t>文件描述字fd必须指向一个用读或写方式打开的文件，当whence是“0”时，则f_offset被置为offset，当whence是“1”时，则f_offset被置为文件当前位置加上offset</a:t>
            </a:r>
          </a:p>
          <a:p>
            <a:endParaRPr lang="en-US" dirty="0"/>
          </a:p>
        </p:txBody>
      </p:sp>
    </p:spTree>
    <p:extLst>
      <p:ext uri="{BB962C8B-B14F-4D97-AF65-F5344CB8AC3E}">
        <p14:creationId xmlns:p14="http://schemas.microsoft.com/office/powerpoint/2010/main" val="103157237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3"/>
          <p:cNvGraphicFramePr/>
          <p:nvPr>
            <p:extLst>
              <p:ext uri="{D42A27DB-BD31-4B8C-83A1-F6EECF244321}">
                <p14:modId xmlns:p14="http://schemas.microsoft.com/office/powerpoint/2010/main" val="404364130"/>
              </p:ext>
            </p:extLst>
          </p:nvPr>
        </p:nvGraphicFramePr>
        <p:xfrm>
          <a:off x="292501" y="1201799"/>
          <a:ext cx="7411244" cy="5327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421353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6.4.3</a:t>
            </a:r>
            <a:r>
              <a:rPr lang="zh-CN" altLang="en-US" dirty="0"/>
              <a:t> 文件卷的安装和使用</a:t>
            </a:r>
            <a:endParaRPr lang="en-US" dirty="0"/>
          </a:p>
        </p:txBody>
      </p:sp>
      <p:sp>
        <p:nvSpPr>
          <p:cNvPr id="3" name="Content Placeholder 2"/>
          <p:cNvSpPr>
            <a:spLocks noGrp="1"/>
          </p:cNvSpPr>
          <p:nvPr>
            <p:ph idx="1"/>
          </p:nvPr>
        </p:nvSpPr>
        <p:spPr/>
        <p:txBody>
          <a:bodyPr>
            <a:normAutofit fontScale="92500" lnSpcReduction="20000"/>
          </a:bodyPr>
          <a:lstStyle/>
          <a:p>
            <a:pPr>
              <a:lnSpc>
                <a:spcPct val="150000"/>
              </a:lnSpc>
            </a:pPr>
            <a:r>
              <a:rPr lang="zh-CN" altLang="en-US" dirty="0"/>
              <a:t>文件卷又称为文件子系统</a:t>
            </a:r>
            <a:r>
              <a:rPr lang="en-US" altLang="zh-CN" dirty="0"/>
              <a:t>,</a:t>
            </a:r>
            <a:r>
              <a:rPr lang="zh-CN" altLang="en-US" dirty="0"/>
              <a:t>在该卷的空间中存放文件和目录信息</a:t>
            </a:r>
            <a:r>
              <a:rPr lang="en-US" altLang="zh-CN" dirty="0"/>
              <a:t>,</a:t>
            </a:r>
            <a:r>
              <a:rPr lang="zh-CN" altLang="en-US" dirty="0"/>
              <a:t>也存放文件属性、空闲区域信息。一张格式化后的软盘就是一个卷；硬盘上每个格式化了的分区也是一个卷。不同卷上允许安装不同操作系统</a:t>
            </a:r>
          </a:p>
          <a:p>
            <a:pPr>
              <a:lnSpc>
                <a:spcPct val="150000"/>
              </a:lnSpc>
            </a:pPr>
            <a:r>
              <a:rPr lang="zh-CN" altLang="en-US" dirty="0"/>
              <a:t>在</a:t>
            </a:r>
            <a:r>
              <a:rPr lang="en-US" altLang="zh-CN" dirty="0"/>
              <a:t>windows/DOS</a:t>
            </a:r>
            <a:r>
              <a:rPr lang="zh-CN" altLang="en-US" dirty="0"/>
              <a:t>操作系统下，一个盘或分区，在物理安装和格式化后，就可以直接使用。使用之前用户不需要运行文件卷安装操作。但是</a:t>
            </a:r>
            <a:r>
              <a:rPr lang="en-US" altLang="zh-CN" dirty="0"/>
              <a:t>UNIX/Linux</a:t>
            </a:r>
            <a:r>
              <a:rPr lang="zh-CN" altLang="en-US" dirty="0"/>
              <a:t>每个文件卷需要经过安装后才能使用。 </a:t>
            </a:r>
            <a:r>
              <a:rPr lang="en-US" altLang="zh-CN" dirty="0"/>
              <a:t>UNIX</a:t>
            </a:r>
            <a:r>
              <a:rPr lang="zh-CN" altLang="en-US" dirty="0"/>
              <a:t>的文件系统可分成基本文件系统和可装卸的子文件系统（文件卷）两部分</a:t>
            </a:r>
          </a:p>
          <a:p>
            <a:pPr>
              <a:lnSpc>
                <a:spcPct val="150000"/>
              </a:lnSpc>
            </a:pPr>
            <a:endParaRPr lang="en-US" dirty="0"/>
          </a:p>
        </p:txBody>
      </p:sp>
    </p:spTree>
    <p:extLst>
      <p:ext uri="{BB962C8B-B14F-4D97-AF65-F5344CB8AC3E}">
        <p14:creationId xmlns:p14="http://schemas.microsoft.com/office/powerpoint/2010/main" val="49082125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6.4.3</a:t>
            </a:r>
            <a:r>
              <a:rPr lang="zh-CN" altLang="en-US" dirty="0" smtClean="0"/>
              <a:t>（续）</a:t>
            </a:r>
            <a:endParaRPr lang="en-US" dirty="0"/>
          </a:p>
        </p:txBody>
      </p:sp>
      <p:sp>
        <p:nvSpPr>
          <p:cNvPr id="3" name="Content Placeholder 2"/>
          <p:cNvSpPr>
            <a:spLocks noGrp="1"/>
          </p:cNvSpPr>
          <p:nvPr>
            <p:ph idx="1"/>
          </p:nvPr>
        </p:nvSpPr>
        <p:spPr/>
        <p:txBody>
          <a:bodyPr/>
          <a:lstStyle/>
          <a:p>
            <a:r>
              <a:rPr lang="zh-CN" altLang="en-US" dirty="0"/>
              <a:t>（</a:t>
            </a:r>
            <a:r>
              <a:rPr lang="en-US" altLang="zh-CN" dirty="0"/>
              <a:t>1</a:t>
            </a:r>
            <a:r>
              <a:rPr lang="zh-CN" altLang="en-US" dirty="0"/>
              <a:t>）基本文件系统</a:t>
            </a:r>
          </a:p>
          <a:p>
            <a:r>
              <a:rPr lang="zh-CN" altLang="en-US" dirty="0"/>
              <a:t>基本文件系统固定在根存储设备上，通常把硬盘作为根存储设备，系统一旦启动运行，基本文件系统就不能卸装</a:t>
            </a:r>
          </a:p>
          <a:p>
            <a:r>
              <a:rPr lang="zh-CN" altLang="en-US" dirty="0"/>
              <a:t>（</a:t>
            </a:r>
            <a:r>
              <a:rPr lang="en-US" altLang="zh-CN" dirty="0"/>
              <a:t>2</a:t>
            </a:r>
            <a:r>
              <a:rPr lang="zh-CN" altLang="en-US" dirty="0"/>
              <a:t>）可装卸的子文件系统</a:t>
            </a:r>
          </a:p>
          <a:p>
            <a:r>
              <a:rPr lang="zh-CN" altLang="en-US" dirty="0"/>
              <a:t>存储在可装卸存储介质（如软盘）上的文件系统为可装卸的子文件系统，它可以随时更换。每个用户都可以将软盘插入软盘驱动器，然后通过系统调用命令将其与基本文件系统安装在一起，也可以使用系统调用命令使子文件系统与基本文件系统卸装</a:t>
            </a:r>
          </a:p>
          <a:p>
            <a:endParaRPr lang="en-US" dirty="0"/>
          </a:p>
        </p:txBody>
      </p:sp>
    </p:spTree>
    <p:extLst>
      <p:ext uri="{BB962C8B-B14F-4D97-AF65-F5344CB8AC3E}">
        <p14:creationId xmlns:p14="http://schemas.microsoft.com/office/powerpoint/2010/main" val="84671955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6.4.3</a:t>
            </a:r>
            <a:r>
              <a:rPr lang="zh-CN" altLang="en-US" dirty="0"/>
              <a:t>（续）</a:t>
            </a:r>
            <a:endParaRPr lang="en-US" dirty="0"/>
          </a:p>
        </p:txBody>
      </p:sp>
      <p:sp>
        <p:nvSpPr>
          <p:cNvPr id="3" name="Content Placeholder 2"/>
          <p:cNvSpPr>
            <a:spLocks noGrp="1"/>
          </p:cNvSpPr>
          <p:nvPr>
            <p:ph idx="1"/>
          </p:nvPr>
        </p:nvSpPr>
        <p:spPr/>
        <p:txBody>
          <a:bodyPr/>
          <a:lstStyle/>
          <a:p>
            <a:pPr>
              <a:lnSpc>
                <a:spcPct val="150000"/>
              </a:lnSpc>
            </a:pPr>
            <a:r>
              <a:rPr lang="zh-CN" altLang="en-US" dirty="0"/>
              <a:t>可装卸的文件卷可动态地安装到一个已存在文件卷的某个节点上。通常这个节点是为文件卷安装而创建的一个空目录。文件卷的安装如同树的嫁接一样，使安装的文件卷目录树结构与原有的文件卷树形结构融为一体</a:t>
            </a:r>
          </a:p>
          <a:p>
            <a:pPr>
              <a:lnSpc>
                <a:spcPct val="150000"/>
              </a:lnSpc>
            </a:pPr>
            <a:endParaRPr lang="en-US" dirty="0"/>
          </a:p>
        </p:txBody>
      </p:sp>
    </p:spTree>
    <p:extLst>
      <p:ext uri="{BB962C8B-B14F-4D97-AF65-F5344CB8AC3E}">
        <p14:creationId xmlns:p14="http://schemas.microsoft.com/office/powerpoint/2010/main" val="158894947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3"/>
          <p:cNvGraphicFramePr/>
          <p:nvPr>
            <p:extLst>
              <p:ext uri="{D42A27DB-BD31-4B8C-83A1-F6EECF244321}">
                <p14:modId xmlns:p14="http://schemas.microsoft.com/office/powerpoint/2010/main" val="1573599354"/>
              </p:ext>
            </p:extLst>
          </p:nvPr>
        </p:nvGraphicFramePr>
        <p:xfrm>
          <a:off x="292501" y="1201799"/>
          <a:ext cx="7411244" cy="5327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8198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6.1.3 </a:t>
            </a:r>
            <a:r>
              <a:rPr lang="zh-CN" altLang="en-US" dirty="0" smtClean="0"/>
              <a:t>文件的类型</a:t>
            </a:r>
            <a:endParaRPr lang="en-US" dirty="0"/>
          </a:p>
        </p:txBody>
      </p:sp>
      <p:sp>
        <p:nvSpPr>
          <p:cNvPr id="3" name="Content Placeholder 2"/>
          <p:cNvSpPr>
            <a:spLocks noGrp="1"/>
          </p:cNvSpPr>
          <p:nvPr>
            <p:ph idx="1"/>
          </p:nvPr>
        </p:nvSpPr>
        <p:spPr/>
        <p:txBody>
          <a:bodyPr/>
          <a:lstStyle/>
          <a:p>
            <a:pPr>
              <a:lnSpc>
                <a:spcPct val="150000"/>
              </a:lnSpc>
            </a:pPr>
            <a:r>
              <a:rPr lang="zh-CN" altLang="en-US" dirty="0"/>
              <a:t>按用途</a:t>
            </a:r>
            <a:r>
              <a:rPr lang="zh-CN" altLang="en-US" dirty="0" smtClean="0"/>
              <a:t>分</a:t>
            </a:r>
            <a:r>
              <a:rPr lang="en-US" altLang="zh-CN" dirty="0" smtClean="0"/>
              <a:t>:</a:t>
            </a:r>
            <a:r>
              <a:rPr lang="zh-CN" altLang="en-US" dirty="0" smtClean="0"/>
              <a:t> 系统文件、库文件、用户文件</a:t>
            </a:r>
            <a:endParaRPr lang="zh-CN" altLang="en-US" dirty="0"/>
          </a:p>
          <a:p>
            <a:pPr>
              <a:lnSpc>
                <a:spcPct val="150000"/>
              </a:lnSpc>
            </a:pPr>
            <a:r>
              <a:rPr lang="zh-CN" altLang="en-US" dirty="0"/>
              <a:t>按信息流向</a:t>
            </a:r>
            <a:r>
              <a:rPr lang="zh-CN" altLang="en-US" dirty="0" smtClean="0"/>
              <a:t>分：输入文件、输出文件</a:t>
            </a:r>
            <a:endParaRPr lang="zh-CN" altLang="en-US" dirty="0"/>
          </a:p>
          <a:p>
            <a:pPr>
              <a:lnSpc>
                <a:spcPct val="150000"/>
              </a:lnSpc>
            </a:pPr>
            <a:r>
              <a:rPr lang="zh-CN" altLang="en-US" dirty="0"/>
              <a:t>按保护级别</a:t>
            </a:r>
            <a:r>
              <a:rPr lang="zh-CN" altLang="en-US" dirty="0" smtClean="0"/>
              <a:t>分：只读文件、读写文件、不保护文件</a:t>
            </a:r>
            <a:endParaRPr lang="zh-CN" altLang="en-US" dirty="0"/>
          </a:p>
          <a:p>
            <a:pPr>
              <a:lnSpc>
                <a:spcPct val="150000"/>
              </a:lnSpc>
            </a:pPr>
            <a:r>
              <a:rPr lang="zh-CN" altLang="en-US" dirty="0"/>
              <a:t>按存放时限</a:t>
            </a:r>
            <a:r>
              <a:rPr lang="zh-CN" altLang="en-US" dirty="0" smtClean="0"/>
              <a:t>分：临时文件、永久文件、档案文件</a:t>
            </a:r>
            <a:endParaRPr lang="zh-CN" altLang="en-US" dirty="0"/>
          </a:p>
          <a:p>
            <a:pPr>
              <a:lnSpc>
                <a:spcPct val="150000"/>
              </a:lnSpc>
            </a:pPr>
            <a:r>
              <a:rPr lang="zh-CN" altLang="en-US" dirty="0"/>
              <a:t>按设备类型</a:t>
            </a:r>
            <a:r>
              <a:rPr lang="zh-CN" altLang="en-US" dirty="0" smtClean="0"/>
              <a:t>分：磁盘文件、磁带文件、软盘文件</a:t>
            </a:r>
            <a:endParaRPr lang="zh-CN" altLang="en-US" dirty="0"/>
          </a:p>
          <a:p>
            <a:pPr>
              <a:lnSpc>
                <a:spcPct val="150000"/>
              </a:lnSpc>
            </a:pPr>
            <a:r>
              <a:rPr lang="zh-CN" altLang="en-US" dirty="0">
                <a:solidFill>
                  <a:srgbClr val="FF0000"/>
                </a:solidFill>
              </a:rPr>
              <a:t>还可按文件的逻辑结构或物理结构分类</a:t>
            </a:r>
          </a:p>
          <a:p>
            <a:pPr>
              <a:lnSpc>
                <a:spcPct val="150000"/>
              </a:lnSpc>
            </a:pPr>
            <a:endParaRPr lang="en-US" dirty="0"/>
          </a:p>
        </p:txBody>
      </p:sp>
    </p:spTree>
    <p:extLst>
      <p:ext uri="{BB962C8B-B14F-4D97-AF65-F5344CB8AC3E}">
        <p14:creationId xmlns:p14="http://schemas.microsoft.com/office/powerpoint/2010/main" val="210721967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6.4.4 </a:t>
            </a:r>
            <a:r>
              <a:rPr lang="zh-CN" altLang="en-US" dirty="0"/>
              <a:t>文件共享</a:t>
            </a:r>
            <a:endParaRPr lang="en-US" dirty="0"/>
          </a:p>
        </p:txBody>
      </p:sp>
      <p:sp>
        <p:nvSpPr>
          <p:cNvPr id="3" name="Content Placeholder 2"/>
          <p:cNvSpPr>
            <a:spLocks noGrp="1"/>
          </p:cNvSpPr>
          <p:nvPr>
            <p:ph idx="1"/>
          </p:nvPr>
        </p:nvSpPr>
        <p:spPr/>
        <p:txBody>
          <a:bodyPr/>
          <a:lstStyle/>
          <a:p>
            <a:pPr>
              <a:lnSpc>
                <a:spcPct val="200000"/>
              </a:lnSpc>
            </a:pPr>
            <a:r>
              <a:rPr lang="zh-CN" altLang="en-US" dirty="0"/>
              <a:t>文件共享指不同用户（进程）共同使用同一个文件。</a:t>
            </a:r>
          </a:p>
          <a:p>
            <a:pPr>
              <a:lnSpc>
                <a:spcPct val="200000"/>
              </a:lnSpc>
            </a:pPr>
            <a:r>
              <a:rPr lang="zh-CN" altLang="en-US" dirty="0"/>
              <a:t>在</a:t>
            </a:r>
            <a:r>
              <a:rPr lang="en-US" altLang="zh-CN" dirty="0"/>
              <a:t>UNIX/Linux </a:t>
            </a:r>
            <a:r>
              <a:rPr lang="zh-CN" altLang="en-US" dirty="0"/>
              <a:t>系统中，文件共享形式有</a:t>
            </a:r>
            <a:r>
              <a:rPr lang="zh-CN" altLang="en-US" dirty="0" smtClean="0"/>
              <a:t>：</a:t>
            </a:r>
          </a:p>
          <a:p>
            <a:pPr marL="914400" lvl="1" indent="-457200">
              <a:lnSpc>
                <a:spcPct val="200000"/>
              </a:lnSpc>
              <a:buFont typeface="+mj-lt"/>
              <a:buAutoNum type="arabicPeriod"/>
            </a:pPr>
            <a:r>
              <a:rPr lang="zh-CN" altLang="en-US" dirty="0" smtClean="0"/>
              <a:t>静态</a:t>
            </a:r>
            <a:r>
              <a:rPr lang="zh-CN" altLang="en-US" dirty="0"/>
              <a:t>共享 </a:t>
            </a:r>
            <a:endParaRPr lang="zh-CN" altLang="en-US" dirty="0" smtClean="0"/>
          </a:p>
          <a:p>
            <a:pPr marL="914400" lvl="1" indent="-457200">
              <a:lnSpc>
                <a:spcPct val="200000"/>
              </a:lnSpc>
              <a:buFont typeface="+mj-lt"/>
              <a:buAutoNum type="arabicPeriod"/>
            </a:pPr>
            <a:r>
              <a:rPr lang="zh-CN" altLang="en-US" dirty="0" smtClean="0"/>
              <a:t>动态</a:t>
            </a:r>
            <a:r>
              <a:rPr lang="zh-CN" altLang="en-US" dirty="0"/>
              <a:t>共享 </a:t>
            </a:r>
          </a:p>
          <a:p>
            <a:pPr>
              <a:lnSpc>
                <a:spcPct val="200000"/>
              </a:lnSpc>
            </a:pPr>
            <a:endParaRPr lang="en-US" dirty="0"/>
          </a:p>
        </p:txBody>
      </p:sp>
    </p:spTree>
    <p:extLst>
      <p:ext uri="{BB962C8B-B14F-4D97-AF65-F5344CB8AC3E}">
        <p14:creationId xmlns:p14="http://schemas.microsoft.com/office/powerpoint/2010/main" val="15372966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6.4.4 </a:t>
            </a:r>
            <a:r>
              <a:rPr lang="zh-CN" altLang="en-US" dirty="0"/>
              <a:t>文件共享</a:t>
            </a:r>
            <a:endParaRPr lang="en-US" dirty="0"/>
          </a:p>
        </p:txBody>
      </p:sp>
      <p:sp>
        <p:nvSpPr>
          <p:cNvPr id="3" name="Content Placeholder 2"/>
          <p:cNvSpPr>
            <a:spLocks noGrp="1"/>
          </p:cNvSpPr>
          <p:nvPr>
            <p:ph idx="1"/>
          </p:nvPr>
        </p:nvSpPr>
        <p:spPr/>
        <p:txBody>
          <a:bodyPr/>
          <a:lstStyle/>
          <a:p>
            <a:pPr>
              <a:lnSpc>
                <a:spcPct val="150000"/>
              </a:lnSpc>
            </a:pPr>
            <a:r>
              <a:rPr lang="en-US" altLang="zh-CN" smtClean="0"/>
              <a:t>1</a:t>
            </a:r>
            <a:r>
              <a:rPr lang="en-US" altLang="zh-CN" dirty="0"/>
              <a:t>.</a:t>
            </a:r>
            <a:r>
              <a:rPr lang="zh-CN" altLang="en-US" dirty="0"/>
              <a:t>文件的静态共享 </a:t>
            </a:r>
          </a:p>
          <a:p>
            <a:pPr>
              <a:lnSpc>
                <a:spcPct val="150000"/>
              </a:lnSpc>
            </a:pPr>
            <a:r>
              <a:rPr lang="zh-CN" altLang="en-US" dirty="0"/>
              <a:t>静态共享允许一个文件同时属于多个目录，但实际上文件仅有一处物理存储，这种文件在物理上一处存储，从多个目录可到达该文件的结构称为文件链接。</a:t>
            </a:r>
          </a:p>
          <a:p>
            <a:pPr>
              <a:lnSpc>
                <a:spcPct val="150000"/>
              </a:lnSpc>
            </a:pPr>
            <a:r>
              <a:rPr lang="zh-CN" altLang="en-US" dirty="0"/>
              <a:t>要实现文件的静态链接，只要不同目录的索引结点</a:t>
            </a:r>
            <a:r>
              <a:rPr lang="en-US" altLang="zh-CN" dirty="0" err="1"/>
              <a:t>i</a:t>
            </a:r>
            <a:r>
              <a:rPr lang="en-US" altLang="zh-CN" dirty="0"/>
              <a:t>-node</a:t>
            </a:r>
            <a:r>
              <a:rPr lang="zh-CN" altLang="en-US" dirty="0"/>
              <a:t>号，指定为同一文件的索引结点即可</a:t>
            </a:r>
          </a:p>
          <a:p>
            <a:pPr>
              <a:lnSpc>
                <a:spcPct val="150000"/>
              </a:lnSpc>
            </a:pPr>
            <a:endParaRPr lang="en-US" dirty="0"/>
          </a:p>
        </p:txBody>
      </p:sp>
    </p:spTree>
    <p:extLst>
      <p:ext uri="{BB962C8B-B14F-4D97-AF65-F5344CB8AC3E}">
        <p14:creationId xmlns:p14="http://schemas.microsoft.com/office/powerpoint/2010/main" val="109252814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6.4.4 </a:t>
            </a:r>
            <a:r>
              <a:rPr lang="zh-CN" altLang="en-US" dirty="0"/>
              <a:t>文件共享</a:t>
            </a:r>
            <a:endParaRPr lang="en-US" dirty="0"/>
          </a:p>
        </p:txBody>
      </p:sp>
      <p:sp>
        <p:nvSpPr>
          <p:cNvPr id="3" name="Content Placeholder 2"/>
          <p:cNvSpPr>
            <a:spLocks noGrp="1"/>
          </p:cNvSpPr>
          <p:nvPr>
            <p:ph idx="1"/>
          </p:nvPr>
        </p:nvSpPr>
        <p:spPr/>
        <p:txBody>
          <a:bodyPr/>
          <a:lstStyle/>
          <a:p>
            <a:r>
              <a:rPr lang="en-US" altLang="zh-CN" dirty="0"/>
              <a:t>2.</a:t>
            </a:r>
            <a:r>
              <a:rPr lang="zh-CN" altLang="en-US" dirty="0"/>
              <a:t>文件的动态共享 </a:t>
            </a:r>
          </a:p>
          <a:p>
            <a:r>
              <a:rPr lang="zh-CN" altLang="en-US" dirty="0"/>
              <a:t>文件动态共享是系统中不同的用户进程或同一用户的不同进程并发地访问同一文件</a:t>
            </a:r>
          </a:p>
          <a:p>
            <a:r>
              <a:rPr lang="zh-CN" altLang="en-US" dirty="0"/>
              <a:t>这种共享关系只有当用户进程存在时才可能出现，一旦用户的进程消亡，其共享关系也就自动消失</a:t>
            </a:r>
          </a:p>
          <a:p>
            <a:r>
              <a:rPr lang="zh-CN" altLang="en-US" dirty="0"/>
              <a:t>当两个程序共享同一文件但读写指针不同时</a:t>
            </a:r>
            <a:r>
              <a:rPr lang="en-US" altLang="zh-CN" dirty="0"/>
              <a:t>,</a:t>
            </a:r>
            <a:r>
              <a:rPr lang="zh-CN" altLang="en-US" dirty="0"/>
              <a:t>这两个程序各自的用户打开文件表指向系统打开文件表中的不同表项</a:t>
            </a:r>
            <a:r>
              <a:rPr lang="en-US" altLang="zh-CN" dirty="0"/>
              <a:t>,</a:t>
            </a:r>
            <a:r>
              <a:rPr lang="zh-CN" altLang="en-US" dirty="0"/>
              <a:t>而这两个表项又指向内存活动</a:t>
            </a:r>
            <a:r>
              <a:rPr lang="en-US" altLang="zh-CN" dirty="0" err="1"/>
              <a:t>i</a:t>
            </a:r>
            <a:r>
              <a:rPr lang="en-US" altLang="zh-CN" dirty="0"/>
              <a:t>-node</a:t>
            </a:r>
            <a:r>
              <a:rPr lang="zh-CN" altLang="en-US" dirty="0"/>
              <a:t>表中的同一表项</a:t>
            </a:r>
            <a:r>
              <a:rPr lang="en-US" altLang="zh-CN" dirty="0"/>
              <a:t>.</a:t>
            </a:r>
            <a:r>
              <a:rPr lang="zh-CN" altLang="en-US" dirty="0"/>
              <a:t>当两个程序共享同一文件且共用读写指针时</a:t>
            </a:r>
            <a:r>
              <a:rPr lang="en-US" altLang="zh-CN" dirty="0"/>
              <a:t>,</a:t>
            </a:r>
            <a:r>
              <a:rPr lang="zh-CN" altLang="en-US" dirty="0"/>
              <a:t>这两个程序的用户打开文件表指向系统打开文件表中的同一表项</a:t>
            </a:r>
          </a:p>
          <a:p>
            <a:endParaRPr lang="en-US" dirty="0"/>
          </a:p>
        </p:txBody>
      </p:sp>
    </p:spTree>
    <p:extLst>
      <p:ext uri="{BB962C8B-B14F-4D97-AF65-F5344CB8AC3E}">
        <p14:creationId xmlns:p14="http://schemas.microsoft.com/office/powerpoint/2010/main" val="53269434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6.4.4 </a:t>
            </a:r>
            <a:r>
              <a:rPr lang="zh-CN" altLang="en-US" dirty="0"/>
              <a:t>文件共享</a:t>
            </a:r>
            <a:endParaRPr lang="en-US" dirty="0"/>
          </a:p>
        </p:txBody>
      </p:sp>
      <p:sp>
        <p:nvSpPr>
          <p:cNvPr id="3" name="Content Placeholder 2"/>
          <p:cNvSpPr>
            <a:spLocks noGrp="1"/>
          </p:cNvSpPr>
          <p:nvPr>
            <p:ph idx="1"/>
          </p:nvPr>
        </p:nvSpPr>
        <p:spPr/>
        <p:txBody>
          <a:bodyPr/>
          <a:lstStyle/>
          <a:p>
            <a:pPr>
              <a:lnSpc>
                <a:spcPct val="150000"/>
              </a:lnSpc>
            </a:pPr>
            <a:r>
              <a:rPr lang="zh-CN" altLang="en-US" dirty="0"/>
              <a:t>两个以上用户共享文件，每个希望独立地读、写文件，这时不能只设置一个读写位移指针，须为每个用户进程分别设置一个读、写位移指针</a:t>
            </a:r>
          </a:p>
          <a:p>
            <a:pPr>
              <a:lnSpc>
                <a:spcPct val="150000"/>
              </a:lnSpc>
            </a:pPr>
            <a:r>
              <a:rPr lang="zh-CN" altLang="en-US" dirty="0"/>
              <a:t>位移指针应放在每个</a:t>
            </a:r>
            <a:r>
              <a:rPr lang="zh-CN" altLang="en-US" dirty="0" smtClean="0"/>
              <a:t>进程的</a:t>
            </a:r>
            <a:r>
              <a:rPr lang="zh-CN" altLang="en-US" dirty="0" smtClean="0">
                <a:solidFill>
                  <a:srgbClr val="FF0000"/>
                </a:solidFill>
              </a:rPr>
              <a:t>用户</a:t>
            </a:r>
            <a:r>
              <a:rPr lang="zh-CN" altLang="en-US" dirty="0">
                <a:solidFill>
                  <a:srgbClr val="FF0000"/>
                </a:solidFill>
              </a:rPr>
              <a:t>打开文件表</a:t>
            </a:r>
            <a:r>
              <a:rPr lang="zh-CN" altLang="en-US" dirty="0"/>
              <a:t>的表目中。这样，当一个进程读、写文件，并修改位移指针时，另一个进程的位移指针不会随之改变，从而，使两个进程能独立地访问同一文件</a:t>
            </a:r>
          </a:p>
          <a:p>
            <a:pPr>
              <a:lnSpc>
                <a:spcPct val="150000"/>
              </a:lnSpc>
            </a:pPr>
            <a:endParaRPr lang="en-US" dirty="0"/>
          </a:p>
        </p:txBody>
      </p:sp>
    </p:spTree>
    <p:extLst>
      <p:ext uri="{BB962C8B-B14F-4D97-AF65-F5344CB8AC3E}">
        <p14:creationId xmlns:p14="http://schemas.microsoft.com/office/powerpoint/2010/main" val="26589252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6.4.4 </a:t>
            </a:r>
            <a:r>
              <a:rPr lang="zh-CN" altLang="en-US" dirty="0"/>
              <a:t>文件共享</a:t>
            </a:r>
            <a:endParaRPr lang="en-US" dirty="0"/>
          </a:p>
        </p:txBody>
      </p:sp>
      <p:sp>
        <p:nvSpPr>
          <p:cNvPr id="3" name="Content Placeholder 2"/>
          <p:cNvSpPr>
            <a:spLocks noGrp="1"/>
          </p:cNvSpPr>
          <p:nvPr>
            <p:ph idx="1"/>
          </p:nvPr>
        </p:nvSpPr>
        <p:spPr/>
        <p:txBody>
          <a:bodyPr/>
          <a:lstStyle/>
          <a:p>
            <a:pPr>
              <a:lnSpc>
                <a:spcPct val="150000"/>
              </a:lnSpc>
            </a:pPr>
            <a:r>
              <a:rPr lang="en-US" altLang="zh-CN" dirty="0"/>
              <a:t>3.</a:t>
            </a:r>
            <a:r>
              <a:rPr lang="zh-CN" altLang="en-US" dirty="0"/>
              <a:t>文件的符号链接共享</a:t>
            </a:r>
          </a:p>
          <a:p>
            <a:pPr>
              <a:lnSpc>
                <a:spcPct val="150000"/>
              </a:lnSpc>
            </a:pPr>
            <a:r>
              <a:rPr lang="zh-CN" altLang="en-US" dirty="0"/>
              <a:t>又称软链接</a:t>
            </a:r>
            <a:r>
              <a:rPr lang="zh-CN" altLang="en-US" dirty="0" smtClean="0"/>
              <a:t>，是</a:t>
            </a:r>
            <a:r>
              <a:rPr lang="zh-CN" altLang="en-US" dirty="0"/>
              <a:t>一个普通</a:t>
            </a:r>
            <a:r>
              <a:rPr lang="zh-CN" altLang="en-US" dirty="0" smtClean="0"/>
              <a:t>文件，有</a:t>
            </a:r>
            <a:r>
              <a:rPr lang="zh-CN" altLang="en-US" dirty="0"/>
              <a:t>着自己的 </a:t>
            </a:r>
            <a:r>
              <a:rPr lang="en-US" altLang="zh-CN" dirty="0" err="1"/>
              <a:t>inode</a:t>
            </a:r>
            <a:r>
              <a:rPr lang="en-US" altLang="zh-CN" dirty="0"/>
              <a:t> </a:t>
            </a:r>
            <a:r>
              <a:rPr lang="zh-CN" altLang="en-US" dirty="0"/>
              <a:t>号以及用户</a:t>
            </a:r>
            <a:r>
              <a:rPr lang="zh-CN" altLang="en-US" dirty="0" smtClean="0"/>
              <a:t>数据块，只是</a:t>
            </a:r>
            <a:r>
              <a:rPr lang="zh-CN" altLang="en-US" dirty="0"/>
              <a:t>数据块内容有点特殊，存放的内容是另一文件的路径名的指向</a:t>
            </a:r>
            <a:endParaRPr lang="en-US" dirty="0"/>
          </a:p>
        </p:txBody>
      </p:sp>
    </p:spTree>
    <p:extLst>
      <p:ext uri="{BB962C8B-B14F-4D97-AF65-F5344CB8AC3E}">
        <p14:creationId xmlns:p14="http://schemas.microsoft.com/office/powerpoint/2010/main" val="9854140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6.4.4 </a:t>
            </a:r>
            <a:r>
              <a:rPr lang="zh-CN" altLang="en-US" dirty="0"/>
              <a:t>文件共享</a:t>
            </a:r>
            <a:endParaRPr lang="en-US"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en-US" altLang="zh-CN" dirty="0"/>
              <a:t>3.</a:t>
            </a:r>
            <a:r>
              <a:rPr lang="zh-CN" altLang="en-US" dirty="0"/>
              <a:t>文件的符号链接共享</a:t>
            </a:r>
          </a:p>
          <a:p>
            <a:pPr lvl="1">
              <a:lnSpc>
                <a:spcPct val="150000"/>
              </a:lnSpc>
            </a:pPr>
            <a:r>
              <a:rPr lang="zh-CN" altLang="en-US" dirty="0" smtClean="0"/>
              <a:t>软链</a:t>
            </a:r>
            <a:r>
              <a:rPr lang="zh-CN" altLang="en-US" dirty="0"/>
              <a:t>接有自己的文件属性及权限等；    </a:t>
            </a:r>
            <a:endParaRPr lang="zh-CN" altLang="en-US" dirty="0" smtClean="0"/>
          </a:p>
          <a:p>
            <a:pPr lvl="1">
              <a:lnSpc>
                <a:spcPct val="150000"/>
              </a:lnSpc>
            </a:pPr>
            <a:r>
              <a:rPr lang="zh-CN" altLang="en-US" dirty="0" smtClean="0"/>
              <a:t>可</a:t>
            </a:r>
            <a:r>
              <a:rPr lang="zh-CN" altLang="en-US" dirty="0"/>
              <a:t>对不存在的文件或目录创建软链接；    </a:t>
            </a:r>
            <a:endParaRPr lang="zh-CN" altLang="en-US" dirty="0" smtClean="0"/>
          </a:p>
          <a:p>
            <a:pPr lvl="1">
              <a:lnSpc>
                <a:spcPct val="150000"/>
              </a:lnSpc>
            </a:pPr>
            <a:r>
              <a:rPr lang="zh-CN" altLang="en-US" dirty="0" smtClean="0"/>
              <a:t>软链</a:t>
            </a:r>
            <a:r>
              <a:rPr lang="zh-CN" altLang="en-US" dirty="0"/>
              <a:t>接可交叉文件系统；    </a:t>
            </a:r>
            <a:endParaRPr lang="zh-CN" altLang="en-US" dirty="0" smtClean="0"/>
          </a:p>
          <a:p>
            <a:pPr lvl="1">
              <a:lnSpc>
                <a:spcPct val="150000"/>
              </a:lnSpc>
            </a:pPr>
            <a:r>
              <a:rPr lang="zh-CN" altLang="en-US" dirty="0" smtClean="0"/>
              <a:t>软链</a:t>
            </a:r>
            <a:r>
              <a:rPr lang="zh-CN" altLang="en-US" dirty="0"/>
              <a:t>接可对文件或目录创建；    </a:t>
            </a:r>
            <a:endParaRPr lang="zh-CN" altLang="en-US" dirty="0" smtClean="0"/>
          </a:p>
          <a:p>
            <a:pPr lvl="1">
              <a:lnSpc>
                <a:spcPct val="150000"/>
              </a:lnSpc>
            </a:pPr>
            <a:r>
              <a:rPr lang="zh-CN" altLang="en-US" dirty="0" smtClean="0"/>
              <a:t>创建</a:t>
            </a:r>
            <a:r>
              <a:rPr lang="zh-CN" altLang="en-US" dirty="0"/>
              <a:t>软链接时，链接计数 </a:t>
            </a:r>
            <a:r>
              <a:rPr lang="en-US" altLang="zh-CN" dirty="0" err="1"/>
              <a:t>i_nlink</a:t>
            </a:r>
            <a:r>
              <a:rPr lang="en-US" altLang="zh-CN" dirty="0"/>
              <a:t> </a:t>
            </a:r>
            <a:r>
              <a:rPr lang="zh-CN" altLang="en-US" dirty="0"/>
              <a:t>不会增加；    </a:t>
            </a:r>
            <a:endParaRPr lang="zh-CN" altLang="en-US" dirty="0" smtClean="0"/>
          </a:p>
          <a:p>
            <a:pPr lvl="1">
              <a:lnSpc>
                <a:spcPct val="150000"/>
              </a:lnSpc>
            </a:pPr>
            <a:r>
              <a:rPr lang="zh-CN" altLang="en-US" dirty="0" smtClean="0"/>
              <a:t>删除</a:t>
            </a:r>
            <a:r>
              <a:rPr lang="zh-CN" altLang="en-US" dirty="0"/>
              <a:t>软链接并不影响被指向的文件，但若被指向的原文件被删除，则相关软连接被称为死链接（即 </a:t>
            </a:r>
            <a:r>
              <a:rPr lang="en-US" altLang="zh-CN" dirty="0"/>
              <a:t>dangling link</a:t>
            </a:r>
            <a:r>
              <a:rPr lang="zh-CN" altLang="en-US" dirty="0"/>
              <a:t>，若被指向路径文件被重新创建，死链接可恢复为正常的软链接）。</a:t>
            </a:r>
            <a:endParaRPr lang="en-US" dirty="0"/>
          </a:p>
        </p:txBody>
      </p:sp>
    </p:spTree>
    <p:extLst>
      <p:ext uri="{BB962C8B-B14F-4D97-AF65-F5344CB8AC3E}">
        <p14:creationId xmlns:p14="http://schemas.microsoft.com/office/powerpoint/2010/main" val="42724068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Unix </a:t>
            </a:r>
            <a:r>
              <a:rPr kumimoji="1" lang="zh-CN" altLang="en-US" dirty="0"/>
              <a:t>文件与链接</a:t>
            </a:r>
          </a:p>
        </p:txBody>
      </p:sp>
      <p:sp>
        <p:nvSpPr>
          <p:cNvPr id="3" name="Content Placeholder 2"/>
          <p:cNvSpPr>
            <a:spLocks noGrp="1"/>
          </p:cNvSpPr>
          <p:nvPr>
            <p:ph idx="1"/>
          </p:nvPr>
        </p:nvSpPr>
        <p:spPr/>
        <p:txBody>
          <a:bodyPr/>
          <a:lstStyle/>
          <a:p>
            <a:r>
              <a:rPr kumimoji="1" lang="en-US" altLang="zh-CN" dirty="0" smtClean="0"/>
              <a:t>$ </a:t>
            </a:r>
            <a:r>
              <a:rPr kumimoji="1" lang="en-US" altLang="zh-CN" dirty="0" err="1" smtClean="0"/>
              <a:t>mkdir</a:t>
            </a:r>
            <a:r>
              <a:rPr kumimoji="1" lang="en-US" altLang="zh-CN" dirty="0" smtClean="0"/>
              <a:t> link</a:t>
            </a:r>
          </a:p>
          <a:p>
            <a:r>
              <a:rPr kumimoji="1" lang="en-US" altLang="zh-CN" dirty="0" smtClean="0"/>
              <a:t>$ echo "hello" &gt; file</a:t>
            </a:r>
          </a:p>
          <a:p>
            <a:r>
              <a:rPr kumimoji="1" lang="en-US" altLang="zh-CN" dirty="0" smtClean="0"/>
              <a:t>$ ln file </a:t>
            </a:r>
            <a:r>
              <a:rPr kumimoji="1" lang="en-US" altLang="zh-CN" dirty="0" err="1" smtClean="0"/>
              <a:t>hardlink</a:t>
            </a:r>
            <a:endParaRPr kumimoji="1" lang="en-US" altLang="zh-CN" dirty="0" smtClean="0"/>
          </a:p>
          <a:p>
            <a:r>
              <a:rPr kumimoji="1" lang="en-US" altLang="zh-CN" dirty="0" smtClean="0"/>
              <a:t>$ ln –s file </a:t>
            </a:r>
            <a:r>
              <a:rPr kumimoji="1" lang="en-US" altLang="zh-CN" dirty="0" err="1" smtClean="0"/>
              <a:t>softlink</a:t>
            </a:r>
            <a:endParaRPr kumimoji="1" lang="en-US" altLang="zh-CN" dirty="0" smtClean="0"/>
          </a:p>
          <a:p>
            <a:r>
              <a:rPr kumimoji="1" lang="en-US" altLang="zh-CN" dirty="0" smtClean="0"/>
              <a:t>$ stat file </a:t>
            </a:r>
            <a:r>
              <a:rPr kumimoji="1" lang="en-US" altLang="zh-CN" dirty="0" err="1" smtClean="0"/>
              <a:t>hardlink</a:t>
            </a:r>
            <a:r>
              <a:rPr kumimoji="1" lang="en-US" altLang="zh-CN" dirty="0" smtClean="0"/>
              <a:t> </a:t>
            </a:r>
            <a:r>
              <a:rPr kumimoji="1" lang="en-US" altLang="zh-CN" dirty="0" err="1" smtClean="0"/>
              <a:t>softlink</a:t>
            </a:r>
            <a:endParaRPr kumimoji="1" lang="zh-CN" altLang="en-US" dirty="0"/>
          </a:p>
        </p:txBody>
      </p:sp>
    </p:spTree>
    <p:extLst>
      <p:ext uri="{BB962C8B-B14F-4D97-AF65-F5344CB8AC3E}">
        <p14:creationId xmlns:p14="http://schemas.microsoft.com/office/powerpoint/2010/main" val="29087901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Unix </a:t>
            </a:r>
            <a:r>
              <a:rPr kumimoji="1" lang="zh-CN" altLang="en-US" dirty="0"/>
              <a:t>文件与链接</a:t>
            </a:r>
          </a:p>
        </p:txBody>
      </p:sp>
      <p:sp>
        <p:nvSpPr>
          <p:cNvPr id="3" name="Content Placeholder 2"/>
          <p:cNvSpPr>
            <a:spLocks noGrp="1"/>
          </p:cNvSpPr>
          <p:nvPr>
            <p:ph idx="1"/>
          </p:nvPr>
        </p:nvSpPr>
        <p:spPr/>
        <p:txBody>
          <a:bodyPr>
            <a:normAutofit lnSpcReduction="10000"/>
          </a:bodyPr>
          <a:lstStyle/>
          <a:p>
            <a:pPr>
              <a:lnSpc>
                <a:spcPct val="120000"/>
              </a:lnSpc>
            </a:pPr>
            <a:r>
              <a:rPr lang="en-US" altLang="zh-CN" dirty="0" smtClean="0"/>
              <a:t>$ </a:t>
            </a:r>
            <a:r>
              <a:rPr lang="en-US" altLang="zh-CN" dirty="0" err="1" smtClean="0"/>
              <a:t>rm</a:t>
            </a:r>
            <a:r>
              <a:rPr lang="en-US" altLang="zh-CN" dirty="0" smtClean="0"/>
              <a:t> file</a:t>
            </a:r>
          </a:p>
          <a:p>
            <a:pPr>
              <a:lnSpc>
                <a:spcPct val="120000"/>
              </a:lnSpc>
            </a:pPr>
            <a:r>
              <a:rPr lang="en-US" altLang="zh-CN" dirty="0" smtClean="0"/>
              <a:t>$ cat </a:t>
            </a:r>
            <a:r>
              <a:rPr lang="en-US" altLang="zh-CN" dirty="0" err="1"/>
              <a:t>softlink</a:t>
            </a:r>
            <a:r>
              <a:rPr lang="en-US" altLang="zh-CN" dirty="0"/>
              <a:t> </a:t>
            </a:r>
            <a:endParaRPr lang="en-US" altLang="zh-CN" dirty="0" smtClean="0"/>
          </a:p>
          <a:p>
            <a:pPr>
              <a:lnSpc>
                <a:spcPct val="120000"/>
              </a:lnSpc>
            </a:pPr>
            <a:r>
              <a:rPr lang="en-US" altLang="zh-CN" dirty="0" smtClean="0"/>
              <a:t>$ echo </a:t>
            </a:r>
            <a:r>
              <a:rPr lang="en-US" altLang="zh-CN" dirty="0"/>
              <a:t>"hello2" &gt; </a:t>
            </a:r>
            <a:r>
              <a:rPr lang="en-US" altLang="zh-CN" dirty="0" smtClean="0"/>
              <a:t>file</a:t>
            </a:r>
          </a:p>
          <a:p>
            <a:pPr>
              <a:lnSpc>
                <a:spcPct val="120000"/>
              </a:lnSpc>
            </a:pPr>
            <a:r>
              <a:rPr lang="en-US" altLang="zh-CN" dirty="0" smtClean="0"/>
              <a:t>$ cat </a:t>
            </a:r>
            <a:r>
              <a:rPr lang="en-US" altLang="zh-CN" dirty="0" err="1"/>
              <a:t>softlink</a:t>
            </a:r>
            <a:r>
              <a:rPr lang="en-US" altLang="zh-CN" dirty="0"/>
              <a:t> </a:t>
            </a:r>
            <a:endParaRPr lang="en-US" altLang="zh-CN" dirty="0" smtClean="0"/>
          </a:p>
          <a:p>
            <a:pPr>
              <a:lnSpc>
                <a:spcPct val="120000"/>
              </a:lnSpc>
            </a:pPr>
            <a:r>
              <a:rPr lang="en-US" altLang="zh-CN" dirty="0" smtClean="0"/>
              <a:t>$ cat </a:t>
            </a:r>
            <a:r>
              <a:rPr lang="en-US" altLang="zh-CN" dirty="0" err="1"/>
              <a:t>hardlink</a:t>
            </a:r>
            <a:r>
              <a:rPr lang="en-US" altLang="zh-CN" dirty="0"/>
              <a:t> </a:t>
            </a:r>
            <a:endParaRPr lang="en-US" altLang="zh-CN" dirty="0" smtClean="0"/>
          </a:p>
          <a:p>
            <a:pPr>
              <a:lnSpc>
                <a:spcPct val="120000"/>
              </a:lnSpc>
            </a:pPr>
            <a:r>
              <a:rPr kumimoji="1" lang="en-US" altLang="zh-CN" dirty="0" smtClean="0"/>
              <a:t>$ stat </a:t>
            </a:r>
            <a:r>
              <a:rPr kumimoji="1" lang="en-US" altLang="zh-CN" dirty="0" err="1" smtClean="0"/>
              <a:t>hardlink</a:t>
            </a:r>
            <a:endParaRPr kumimoji="1" lang="en-US" altLang="zh-CN" dirty="0" smtClean="0"/>
          </a:p>
          <a:p>
            <a:pPr>
              <a:lnSpc>
                <a:spcPct val="120000"/>
              </a:lnSpc>
            </a:pPr>
            <a:r>
              <a:rPr kumimoji="1" lang="en-US" altLang="zh-CN" dirty="0" smtClean="0"/>
              <a:t>$ stat file</a:t>
            </a:r>
            <a:endParaRPr kumimoji="1" lang="zh-CN" altLang="en-US" dirty="0"/>
          </a:p>
        </p:txBody>
      </p:sp>
    </p:spTree>
    <p:extLst>
      <p:ext uri="{BB962C8B-B14F-4D97-AF65-F5344CB8AC3E}">
        <p14:creationId xmlns:p14="http://schemas.microsoft.com/office/powerpoint/2010/main" val="113077411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3"/>
          <p:cNvGraphicFramePr/>
          <p:nvPr>
            <p:extLst>
              <p:ext uri="{D42A27DB-BD31-4B8C-83A1-F6EECF244321}">
                <p14:modId xmlns:p14="http://schemas.microsoft.com/office/powerpoint/2010/main" val="1340360760"/>
              </p:ext>
            </p:extLst>
          </p:nvPr>
        </p:nvGraphicFramePr>
        <p:xfrm>
          <a:off x="292501" y="1201799"/>
          <a:ext cx="7411244" cy="5327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292562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6.4.5</a:t>
            </a:r>
            <a:r>
              <a:rPr lang="zh-CN" altLang="en-US" dirty="0" smtClean="0"/>
              <a:t> 辅存空间管理</a:t>
            </a:r>
            <a:endParaRPr lang="en-US" dirty="0"/>
          </a:p>
        </p:txBody>
      </p:sp>
      <p:sp>
        <p:nvSpPr>
          <p:cNvPr id="3" name="Content Placeholder 2"/>
          <p:cNvSpPr>
            <a:spLocks noGrp="1"/>
          </p:cNvSpPr>
          <p:nvPr>
            <p:ph idx="1"/>
          </p:nvPr>
        </p:nvSpPr>
        <p:spPr/>
        <p:txBody>
          <a:bodyPr>
            <a:normAutofit fontScale="85000" lnSpcReduction="10000"/>
          </a:bodyPr>
          <a:lstStyle/>
          <a:p>
            <a:pPr>
              <a:lnSpc>
                <a:spcPct val="150000"/>
              </a:lnSpc>
            </a:pPr>
            <a:r>
              <a:rPr lang="zh-CN" altLang="en-US" dirty="0"/>
              <a:t>辅存空间分配采用两种办法</a:t>
            </a:r>
          </a:p>
          <a:p>
            <a:pPr>
              <a:lnSpc>
                <a:spcPct val="150000"/>
              </a:lnSpc>
            </a:pPr>
            <a:r>
              <a:rPr lang="zh-CN" altLang="en-US" dirty="0"/>
              <a:t>连续分配：文件存放在辅存空间连续存储区中，在建立文件时，用户必须给出文件大小，然后，查找到能满足的连续存储区供使用</a:t>
            </a:r>
          </a:p>
          <a:p>
            <a:pPr>
              <a:lnSpc>
                <a:spcPct val="150000"/>
              </a:lnSpc>
            </a:pPr>
            <a:r>
              <a:rPr lang="zh-CN" altLang="en-US" dirty="0"/>
              <a:t>非连续分配</a:t>
            </a:r>
            <a:r>
              <a:rPr lang="zh-CN" altLang="en-US" dirty="0" smtClean="0"/>
              <a:t>：</a:t>
            </a:r>
          </a:p>
          <a:p>
            <a:pPr lvl="1">
              <a:lnSpc>
                <a:spcPct val="150000"/>
              </a:lnSpc>
            </a:pPr>
            <a:r>
              <a:rPr lang="zh-CN" altLang="en-US" dirty="0" smtClean="0"/>
              <a:t>一</a:t>
            </a:r>
            <a:r>
              <a:rPr lang="zh-CN" altLang="en-US" dirty="0"/>
              <a:t>种方法是以块（扇区）为单位，扇区不一定要连续，同一文件的扇区按文件记录的逻辑次序用链指针连接或位示图指示</a:t>
            </a:r>
          </a:p>
          <a:p>
            <a:pPr lvl="1">
              <a:lnSpc>
                <a:spcPct val="150000"/>
              </a:lnSpc>
            </a:pPr>
            <a:r>
              <a:rPr lang="zh-CN" altLang="en-US" dirty="0"/>
              <a:t>另一种方法是以簇为单位，</a:t>
            </a:r>
            <a:r>
              <a:rPr lang="zh-CN" altLang="en-US" dirty="0">
                <a:solidFill>
                  <a:srgbClr val="FF0000"/>
                </a:solidFill>
              </a:rPr>
              <a:t>簇是由若干个连续扇区组成的分配单位</a:t>
            </a:r>
            <a:r>
              <a:rPr lang="zh-CN" altLang="en-US" dirty="0"/>
              <a:t>；实质上是连续分配和非连续分配的结合。各个簇可以用链指针、索引表，位示图来管理</a:t>
            </a:r>
          </a:p>
          <a:p>
            <a:pPr>
              <a:lnSpc>
                <a:spcPct val="150000"/>
              </a:lnSpc>
            </a:pPr>
            <a:endParaRPr lang="en-US" dirty="0"/>
          </a:p>
        </p:txBody>
      </p:sp>
    </p:spTree>
    <p:extLst>
      <p:ext uri="{BB962C8B-B14F-4D97-AF65-F5344CB8AC3E}">
        <p14:creationId xmlns:p14="http://schemas.microsoft.com/office/powerpoint/2010/main" val="1653318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6.1.3</a:t>
            </a:r>
            <a:r>
              <a:rPr lang="zh-CN" altLang="en-US" dirty="0" smtClean="0"/>
              <a:t>：</a:t>
            </a:r>
            <a:r>
              <a:rPr lang="en-US" altLang="zh-CN" dirty="0" smtClean="0"/>
              <a:t>UNIX</a:t>
            </a:r>
            <a:r>
              <a:rPr lang="zh-CN" altLang="en-US" dirty="0" smtClean="0"/>
              <a:t>支持的文件类型</a:t>
            </a:r>
            <a:endParaRPr lang="en-US" dirty="0"/>
          </a:p>
        </p:txBody>
      </p:sp>
      <p:sp>
        <p:nvSpPr>
          <p:cNvPr id="3" name="Content Placeholder 2"/>
          <p:cNvSpPr>
            <a:spLocks noGrp="1"/>
          </p:cNvSpPr>
          <p:nvPr>
            <p:ph idx="1"/>
          </p:nvPr>
        </p:nvSpPr>
        <p:spPr/>
        <p:txBody>
          <a:bodyPr/>
          <a:lstStyle/>
          <a:p>
            <a:pPr>
              <a:lnSpc>
                <a:spcPct val="150000"/>
              </a:lnSpc>
            </a:pPr>
            <a:r>
              <a:rPr lang="zh-CN" altLang="en-US" dirty="0"/>
              <a:t>普通</a:t>
            </a:r>
            <a:r>
              <a:rPr lang="zh-CN" altLang="en-US" dirty="0" smtClean="0"/>
              <a:t>文件：</a:t>
            </a:r>
            <a:r>
              <a:rPr lang="en-US" altLang="zh-CN" dirty="0" smtClean="0"/>
              <a:t>ASCII</a:t>
            </a:r>
            <a:r>
              <a:rPr lang="zh-CN" altLang="en-US" dirty="0" smtClean="0"/>
              <a:t>， </a:t>
            </a:r>
            <a:r>
              <a:rPr lang="en-US" altLang="zh-CN" dirty="0" smtClean="0"/>
              <a:t>Binary</a:t>
            </a:r>
            <a:endParaRPr lang="zh-CN" altLang="en-US" dirty="0"/>
          </a:p>
          <a:p>
            <a:pPr>
              <a:lnSpc>
                <a:spcPct val="150000"/>
              </a:lnSpc>
            </a:pPr>
            <a:r>
              <a:rPr lang="zh-CN" altLang="en-US" dirty="0"/>
              <a:t>目录文件</a:t>
            </a:r>
          </a:p>
          <a:p>
            <a:pPr lvl="1">
              <a:lnSpc>
                <a:spcPct val="150000"/>
              </a:lnSpc>
            </a:pPr>
            <a:r>
              <a:rPr lang="zh-CN" altLang="en-US" dirty="0"/>
              <a:t>由文件目录组成的系统文件</a:t>
            </a:r>
          </a:p>
          <a:p>
            <a:pPr>
              <a:lnSpc>
                <a:spcPct val="150000"/>
              </a:lnSpc>
            </a:pPr>
            <a:r>
              <a:rPr lang="zh-CN" altLang="en-US" dirty="0"/>
              <a:t>特别文件</a:t>
            </a:r>
          </a:p>
          <a:p>
            <a:pPr lvl="1">
              <a:lnSpc>
                <a:spcPct val="150000"/>
              </a:lnSpc>
            </a:pPr>
            <a:r>
              <a:rPr lang="zh-CN" altLang="en-US" dirty="0"/>
              <a:t>块设备</a:t>
            </a:r>
            <a:r>
              <a:rPr lang="zh-CN" altLang="en-US" dirty="0" smtClean="0"/>
              <a:t>文件</a:t>
            </a:r>
            <a:r>
              <a:rPr lang="zh-CN" altLang="en-US" dirty="0"/>
              <a:t>：</a:t>
            </a:r>
            <a:r>
              <a:rPr lang="zh-CN" altLang="en-US" dirty="0" smtClean="0"/>
              <a:t>用于</a:t>
            </a:r>
            <a:r>
              <a:rPr lang="zh-CN" altLang="en-US" dirty="0"/>
              <a:t>磁盘、光盘或磁带等块设备的</a:t>
            </a:r>
            <a:r>
              <a:rPr lang="en-US" altLang="zh-CN" dirty="0"/>
              <a:t>I/O</a:t>
            </a:r>
            <a:r>
              <a:rPr lang="zh-CN" altLang="en-US" dirty="0"/>
              <a:t>操作</a:t>
            </a:r>
          </a:p>
          <a:p>
            <a:pPr lvl="1">
              <a:lnSpc>
                <a:spcPct val="150000"/>
              </a:lnSpc>
            </a:pPr>
            <a:r>
              <a:rPr lang="zh-CN" altLang="en-US" dirty="0"/>
              <a:t>字符设备</a:t>
            </a:r>
            <a:r>
              <a:rPr lang="zh-CN" altLang="en-US" dirty="0" smtClean="0"/>
              <a:t>文件：用于</a:t>
            </a:r>
            <a:r>
              <a:rPr lang="zh-CN" altLang="en-US" dirty="0"/>
              <a:t>终端、打印机等字符设备的</a:t>
            </a:r>
            <a:r>
              <a:rPr lang="en-US" altLang="zh-CN" dirty="0"/>
              <a:t>I/O</a:t>
            </a:r>
            <a:r>
              <a:rPr lang="zh-CN" altLang="en-US" dirty="0"/>
              <a:t>操作</a:t>
            </a:r>
          </a:p>
          <a:p>
            <a:pPr>
              <a:lnSpc>
                <a:spcPct val="150000"/>
              </a:lnSpc>
            </a:pPr>
            <a:endParaRPr lang="en-US" dirty="0"/>
          </a:p>
        </p:txBody>
      </p:sp>
    </p:spTree>
    <p:extLst>
      <p:ext uri="{BB962C8B-B14F-4D97-AF65-F5344CB8AC3E}">
        <p14:creationId xmlns:p14="http://schemas.microsoft.com/office/powerpoint/2010/main" val="209519128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3"/>
          <p:cNvGraphicFramePr/>
          <p:nvPr>
            <p:extLst>
              <p:ext uri="{D42A27DB-BD31-4B8C-83A1-F6EECF244321}">
                <p14:modId xmlns:p14="http://schemas.microsoft.com/office/powerpoint/2010/main" val="1970057699"/>
              </p:ext>
            </p:extLst>
          </p:nvPr>
        </p:nvGraphicFramePr>
        <p:xfrm>
          <a:off x="292501" y="1201799"/>
          <a:ext cx="7411244" cy="5327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029416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6.4.6</a:t>
            </a:r>
            <a:r>
              <a:rPr lang="zh-CN" altLang="en-US" dirty="0" smtClean="0"/>
              <a:t> 内存映射文件</a:t>
            </a:r>
            <a:endParaRPr lang="en-US" dirty="0"/>
          </a:p>
        </p:txBody>
      </p:sp>
      <p:sp>
        <p:nvSpPr>
          <p:cNvPr id="3" name="Content Placeholder 2"/>
          <p:cNvSpPr>
            <a:spLocks noGrp="1"/>
          </p:cNvSpPr>
          <p:nvPr>
            <p:ph idx="1"/>
          </p:nvPr>
        </p:nvSpPr>
        <p:spPr/>
        <p:txBody>
          <a:bodyPr>
            <a:normAutofit fontScale="92500" lnSpcReduction="20000"/>
          </a:bodyPr>
          <a:lstStyle/>
          <a:p>
            <a:pPr>
              <a:lnSpc>
                <a:spcPct val="150000"/>
              </a:lnSpc>
            </a:pPr>
            <a:r>
              <a:rPr lang="zh-CN" altLang="en-US"/>
              <a:t>内存映射文件允许进程分配一段虚地址空间</a:t>
            </a:r>
            <a:r>
              <a:rPr lang="en-US" altLang="zh-CN" dirty="0"/>
              <a:t>,</a:t>
            </a:r>
            <a:r>
              <a:rPr lang="zh-CN" altLang="en-US" dirty="0"/>
              <a:t>然后把某个盘文件映射到该地址空间中</a:t>
            </a:r>
            <a:r>
              <a:rPr lang="en-US" altLang="zh-CN" dirty="0"/>
              <a:t>,</a:t>
            </a:r>
            <a:r>
              <a:rPr lang="zh-CN" altLang="en-US" dirty="0"/>
              <a:t>也即把磁盘中的文件视为进程的虚拟内存的一部分</a:t>
            </a:r>
          </a:p>
          <a:p>
            <a:pPr>
              <a:lnSpc>
                <a:spcPct val="150000"/>
              </a:lnSpc>
            </a:pPr>
            <a:r>
              <a:rPr lang="zh-CN" altLang="en-US" dirty="0"/>
              <a:t>内存映射文件功能是由操作系统的</a:t>
            </a:r>
            <a:r>
              <a:rPr lang="en-US" altLang="zh-CN" dirty="0"/>
              <a:t>I/O</a:t>
            </a:r>
            <a:r>
              <a:rPr lang="zh-CN" altLang="en-US" dirty="0"/>
              <a:t>子系统和存储管理子系统共同实现的</a:t>
            </a:r>
            <a:r>
              <a:rPr lang="en-US" altLang="zh-CN" dirty="0"/>
              <a:t>.</a:t>
            </a:r>
            <a:r>
              <a:rPr lang="zh-CN" altLang="en-US" dirty="0"/>
              <a:t>每当一个应用程序访问它的虚拟地址空间的存储区域时</a:t>
            </a:r>
            <a:r>
              <a:rPr lang="en-US" altLang="zh-CN" dirty="0"/>
              <a:t>,</a:t>
            </a:r>
            <a:r>
              <a:rPr lang="zh-CN" altLang="en-US" dirty="0"/>
              <a:t>存储管理子系统利用它的页面调度机制从磁盘文件中加载正确的页面</a:t>
            </a:r>
            <a:r>
              <a:rPr lang="en-US" altLang="zh-CN" dirty="0"/>
              <a:t>.</a:t>
            </a:r>
            <a:r>
              <a:rPr lang="zh-CN" altLang="en-US" dirty="0"/>
              <a:t>如果应用程序向它的虚拟地址空间写入数据时</a:t>
            </a:r>
            <a:r>
              <a:rPr lang="en-US" altLang="zh-CN" dirty="0"/>
              <a:t>,</a:t>
            </a:r>
            <a:r>
              <a:rPr lang="zh-CN" altLang="en-US" dirty="0"/>
              <a:t>存储管理子系统就把更改作为正常页面调度的一部分写回到文件中</a:t>
            </a:r>
          </a:p>
          <a:p>
            <a:pPr>
              <a:lnSpc>
                <a:spcPct val="150000"/>
              </a:lnSpc>
            </a:pPr>
            <a:endParaRPr lang="en-US" dirty="0"/>
          </a:p>
        </p:txBody>
      </p:sp>
    </p:spTree>
    <p:extLst>
      <p:ext uri="{BB962C8B-B14F-4D97-AF65-F5344CB8AC3E}">
        <p14:creationId xmlns:p14="http://schemas.microsoft.com/office/powerpoint/2010/main" val="177547584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3"/>
          <p:cNvGraphicFramePr/>
          <p:nvPr>
            <p:extLst>
              <p:ext uri="{D42A27DB-BD31-4B8C-83A1-F6EECF244321}">
                <p14:modId xmlns:p14="http://schemas.microsoft.com/office/powerpoint/2010/main" val="849760973"/>
              </p:ext>
            </p:extLst>
          </p:nvPr>
        </p:nvGraphicFramePr>
        <p:xfrm>
          <a:off x="292501" y="1201799"/>
          <a:ext cx="7411244" cy="5327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392657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6.4.7</a:t>
            </a:r>
            <a:r>
              <a:rPr lang="zh-CN" altLang="en-US" dirty="0"/>
              <a:t> 虚拟文件系统</a:t>
            </a:r>
            <a:endParaRPr lang="en-US" dirty="0"/>
          </a:p>
        </p:txBody>
      </p:sp>
      <p:sp>
        <p:nvSpPr>
          <p:cNvPr id="3" name="Content Placeholder 2"/>
          <p:cNvSpPr>
            <a:spLocks noGrp="1"/>
          </p:cNvSpPr>
          <p:nvPr>
            <p:ph idx="1"/>
          </p:nvPr>
        </p:nvSpPr>
        <p:spPr/>
        <p:txBody>
          <a:bodyPr/>
          <a:lstStyle/>
          <a:p>
            <a:r>
              <a:rPr lang="zh-CN" altLang="en-US" dirty="0"/>
              <a:t>虚拟文件系统要实现以下目标</a:t>
            </a:r>
          </a:p>
          <a:p>
            <a:r>
              <a:rPr lang="zh-CN" altLang="en-US" dirty="0"/>
              <a:t>同时支持多种文件系统</a:t>
            </a:r>
          </a:p>
          <a:p>
            <a:r>
              <a:rPr lang="zh-CN" altLang="en-US" dirty="0"/>
              <a:t>多个文件系统应与传统的单一文件系统没有区别，在用户面前表现为一致的接口</a:t>
            </a:r>
          </a:p>
          <a:p>
            <a:r>
              <a:rPr lang="zh-CN" altLang="en-US" dirty="0"/>
              <a:t>提供通过网络共享文件的支持，访问远程结点上的文件系统应与访问本地结点的文件系统一致</a:t>
            </a:r>
          </a:p>
          <a:p>
            <a:r>
              <a:rPr lang="zh-CN" altLang="en-US" dirty="0"/>
              <a:t>可以开发出新的文件系统，以模块方式加入到操作系统中</a:t>
            </a:r>
          </a:p>
          <a:p>
            <a:endParaRPr lang="en-US" dirty="0"/>
          </a:p>
        </p:txBody>
      </p:sp>
    </p:spTree>
    <p:extLst>
      <p:ext uri="{BB962C8B-B14F-4D97-AF65-F5344CB8AC3E}">
        <p14:creationId xmlns:p14="http://schemas.microsoft.com/office/powerpoint/2010/main" val="114548140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6.4.7</a:t>
            </a:r>
            <a:r>
              <a:rPr lang="zh-CN" altLang="en-US" dirty="0"/>
              <a:t> 虚拟文件系统</a:t>
            </a:r>
            <a:endParaRPr lang="en-US" dirty="0"/>
          </a:p>
        </p:txBody>
      </p:sp>
      <p:sp>
        <p:nvSpPr>
          <p:cNvPr id="3" name="Content Placeholder 2"/>
          <p:cNvSpPr>
            <a:spLocks noGrp="1"/>
          </p:cNvSpPr>
          <p:nvPr>
            <p:ph idx="1"/>
          </p:nvPr>
        </p:nvSpPr>
        <p:spPr/>
        <p:txBody>
          <a:bodyPr/>
          <a:lstStyle/>
          <a:p>
            <a:r>
              <a:rPr lang="zh-CN" altLang="en-US" dirty="0"/>
              <a:t>虚拟文件系统（</a:t>
            </a:r>
            <a:r>
              <a:rPr lang="en-US" altLang="zh-CN" dirty="0"/>
              <a:t>VFS</a:t>
            </a:r>
            <a:r>
              <a:rPr lang="zh-CN" altLang="en-US" dirty="0"/>
              <a:t>）是物理文件系统与服务之间的一个接口层，它对</a:t>
            </a:r>
            <a:r>
              <a:rPr lang="en-US" altLang="zh-CN" dirty="0"/>
              <a:t>Linux</a:t>
            </a:r>
            <a:r>
              <a:rPr lang="zh-CN" altLang="en-US" dirty="0"/>
              <a:t>的每个文件系统的所有细节进行抽象，使得不同的文件系统在</a:t>
            </a:r>
            <a:r>
              <a:rPr lang="en-US" altLang="zh-CN" dirty="0"/>
              <a:t>Linux</a:t>
            </a:r>
            <a:r>
              <a:rPr lang="zh-CN" altLang="en-US" dirty="0"/>
              <a:t>核心以及系统中运行的其他进程看来，都是相同的。严格说来，</a:t>
            </a:r>
            <a:r>
              <a:rPr lang="en-US" altLang="zh-CN" dirty="0"/>
              <a:t>VFS</a:t>
            </a:r>
            <a:r>
              <a:rPr lang="zh-CN" altLang="en-US" dirty="0"/>
              <a:t>并不是一种实际的文件系统。它只存在于内存中，不存在于任何外存空间。</a:t>
            </a:r>
            <a:r>
              <a:rPr lang="en-US" altLang="zh-CN" dirty="0"/>
              <a:t>VFS</a:t>
            </a:r>
            <a:r>
              <a:rPr lang="zh-CN" altLang="en-US" dirty="0"/>
              <a:t>在系统启动时建立，在系统关闭时消亡</a:t>
            </a:r>
          </a:p>
          <a:p>
            <a:r>
              <a:rPr lang="en-US" altLang="zh-CN" dirty="0"/>
              <a:t>VFS</a:t>
            </a:r>
            <a:r>
              <a:rPr lang="zh-CN" altLang="en-US" dirty="0"/>
              <a:t>使</a:t>
            </a:r>
            <a:r>
              <a:rPr lang="en-US" altLang="zh-CN" dirty="0"/>
              <a:t>Linux</a:t>
            </a:r>
            <a:r>
              <a:rPr lang="zh-CN" altLang="en-US" dirty="0"/>
              <a:t>同时安装、支持许多不同类型的文件系统成为可能。</a:t>
            </a:r>
            <a:r>
              <a:rPr lang="en-US" altLang="zh-CN" dirty="0"/>
              <a:t>VFS</a:t>
            </a:r>
            <a:r>
              <a:rPr lang="zh-CN" altLang="en-US" dirty="0"/>
              <a:t>拥有关于各种特殊文件系统的公共界面，如超级块、</a:t>
            </a:r>
            <a:r>
              <a:rPr lang="en-US" altLang="zh-CN" dirty="0" err="1"/>
              <a:t>inode</a:t>
            </a:r>
            <a:r>
              <a:rPr lang="zh-CN" altLang="en-US" dirty="0"/>
              <a:t>、文件操作函数入口等。实际文件系统的细节，统一由</a:t>
            </a:r>
            <a:r>
              <a:rPr lang="en-US" altLang="zh-CN" dirty="0"/>
              <a:t>VFS</a:t>
            </a:r>
            <a:r>
              <a:rPr lang="zh-CN" altLang="en-US" dirty="0"/>
              <a:t>的公共界面来索引，它们对系统核心和用户进程来说是透明的 </a:t>
            </a:r>
            <a:endParaRPr lang="en-US" dirty="0"/>
          </a:p>
        </p:txBody>
      </p:sp>
    </p:spTree>
    <p:extLst>
      <p:ext uri="{BB962C8B-B14F-4D97-AF65-F5344CB8AC3E}">
        <p14:creationId xmlns:p14="http://schemas.microsoft.com/office/powerpoint/2010/main" val="14096154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6.4.7</a:t>
            </a:r>
            <a:r>
              <a:rPr lang="zh-CN" altLang="en-US" dirty="0"/>
              <a:t> 虚拟文件系统</a:t>
            </a:r>
            <a:endParaRPr lang="en-US" dirty="0"/>
          </a:p>
        </p:txBody>
      </p:sp>
      <p:sp>
        <p:nvSpPr>
          <p:cNvPr id="3" name="Content Placeholder 2"/>
          <p:cNvSpPr>
            <a:spLocks noGrp="1"/>
          </p:cNvSpPr>
          <p:nvPr>
            <p:ph idx="1"/>
          </p:nvPr>
        </p:nvSpPr>
        <p:spPr/>
        <p:txBody>
          <a:bodyPr/>
          <a:lstStyle/>
          <a:p>
            <a:r>
              <a:rPr lang="zh-CN" altLang="en-US" dirty="0"/>
              <a:t>虚拟文件系统设计思想</a:t>
            </a:r>
          </a:p>
          <a:p>
            <a:r>
              <a:rPr lang="en-US" altLang="zh-CN" dirty="0"/>
              <a:t>(1)</a:t>
            </a:r>
            <a:r>
              <a:rPr lang="zh-CN" altLang="en-US" dirty="0"/>
              <a:t>在对多个文件系统的共同特性进行抽象基础上，形成一个与具体文件系统实现无关的虚拟层，并在此层次上定义与用户的一致性接口</a:t>
            </a:r>
          </a:p>
          <a:p>
            <a:r>
              <a:rPr lang="en-US" altLang="zh-CN" dirty="0"/>
              <a:t>(2)</a:t>
            </a:r>
            <a:r>
              <a:rPr lang="zh-CN" altLang="en-US" dirty="0"/>
              <a:t>文件系统具体实现层使用类似开关表技术进行文件系统转接，每个文件系统是自包含的，实现各文件系统的具体细节</a:t>
            </a:r>
          </a:p>
          <a:p>
            <a:endParaRPr lang="en-US" dirty="0"/>
          </a:p>
        </p:txBody>
      </p:sp>
    </p:spTree>
    <p:extLst>
      <p:ext uri="{BB962C8B-B14F-4D97-AF65-F5344CB8AC3E}">
        <p14:creationId xmlns:p14="http://schemas.microsoft.com/office/powerpoint/2010/main" val="9399195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smtClean="0"/>
              <a:t>文件系统是为谁准备的</a:t>
            </a:r>
            <a:r>
              <a:rPr lang="en-US" altLang="zh-CN" dirty="0" smtClean="0"/>
              <a:t>?</a:t>
            </a:r>
            <a:r>
              <a:rPr lang="zh-CN" altLang="en-US" dirty="0" smtClean="0"/>
              <a:t> </a:t>
            </a:r>
          </a:p>
          <a:p>
            <a:r>
              <a:rPr lang="zh-CN" altLang="en-US" dirty="0" smtClean="0"/>
              <a:t>是否一定需要文件</a:t>
            </a:r>
            <a:r>
              <a:rPr lang="en-US" altLang="zh-CN" dirty="0" smtClean="0"/>
              <a:t>?</a:t>
            </a:r>
            <a:r>
              <a:rPr lang="zh-CN" altLang="en-US" dirty="0" smtClean="0"/>
              <a:t> </a:t>
            </a:r>
          </a:p>
          <a:p>
            <a:r>
              <a:rPr lang="zh-CN" altLang="en-US" dirty="0" smtClean="0"/>
              <a:t>信息 </a:t>
            </a:r>
            <a:r>
              <a:rPr lang="en-US" altLang="zh-CN" dirty="0" smtClean="0"/>
              <a:t>!=</a:t>
            </a:r>
            <a:r>
              <a:rPr lang="zh-CN" altLang="en-US" dirty="0" smtClean="0"/>
              <a:t> 文件</a:t>
            </a:r>
          </a:p>
          <a:p>
            <a:endParaRPr lang="en-US" dirty="0"/>
          </a:p>
        </p:txBody>
      </p:sp>
    </p:spTree>
    <p:extLst>
      <p:ext uri="{BB962C8B-B14F-4D97-AF65-F5344CB8AC3E}">
        <p14:creationId xmlns:p14="http://schemas.microsoft.com/office/powerpoint/2010/main" val="42752654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smtClean="0"/>
              <a:t>作业： </a:t>
            </a:r>
            <a:r>
              <a:rPr lang="en-US" altLang="zh-CN" dirty="0" smtClean="0"/>
              <a:t>3</a:t>
            </a:r>
            <a:r>
              <a:rPr lang="zh-CN" altLang="en-US" dirty="0" smtClean="0"/>
              <a:t>，</a:t>
            </a:r>
            <a:r>
              <a:rPr lang="en-US" altLang="zh-CN" smtClean="0"/>
              <a:t>11</a:t>
            </a:r>
            <a:endParaRPr lang="en-US" dirty="0"/>
          </a:p>
        </p:txBody>
      </p:sp>
    </p:spTree>
    <p:extLst>
      <p:ext uri="{BB962C8B-B14F-4D97-AF65-F5344CB8AC3E}">
        <p14:creationId xmlns:p14="http://schemas.microsoft.com/office/powerpoint/2010/main" val="1266419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3"/>
          <p:cNvGraphicFramePr/>
          <p:nvPr>
            <p:extLst>
              <p:ext uri="{D42A27DB-BD31-4B8C-83A1-F6EECF244321}">
                <p14:modId xmlns:p14="http://schemas.microsoft.com/office/powerpoint/2010/main" val="1104790333"/>
              </p:ext>
            </p:extLst>
          </p:nvPr>
        </p:nvGraphicFramePr>
        <p:xfrm>
          <a:off x="0" y="1284515"/>
          <a:ext cx="7766902" cy="4884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9090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6.1.4</a:t>
            </a:r>
            <a:r>
              <a:rPr lang="zh-CN" altLang="en-US" dirty="0" smtClean="0"/>
              <a:t> 文件的属性</a:t>
            </a:r>
            <a:endParaRPr lang="en-US" dirty="0"/>
          </a:p>
        </p:txBody>
      </p:sp>
      <p:sp>
        <p:nvSpPr>
          <p:cNvPr id="3" name="Content Placeholder 2"/>
          <p:cNvSpPr>
            <a:spLocks noGrp="1"/>
          </p:cNvSpPr>
          <p:nvPr>
            <p:ph idx="1"/>
          </p:nvPr>
        </p:nvSpPr>
        <p:spPr/>
        <p:txBody>
          <a:bodyPr>
            <a:normAutofit/>
          </a:bodyPr>
          <a:lstStyle/>
          <a:p>
            <a:pPr>
              <a:lnSpc>
                <a:spcPct val="150000"/>
              </a:lnSpc>
            </a:pPr>
            <a:r>
              <a:rPr lang="zh-CN" altLang="en-US" dirty="0"/>
              <a:t>文件属性用于文件的管理控制和安全保护</a:t>
            </a:r>
            <a:r>
              <a:rPr lang="zh-CN" altLang="en-US" dirty="0" smtClean="0"/>
              <a:t>，包括</a:t>
            </a:r>
            <a:r>
              <a:rPr lang="zh-CN" altLang="en-US" dirty="0"/>
              <a:t>： </a:t>
            </a:r>
          </a:p>
          <a:p>
            <a:pPr lvl="1">
              <a:lnSpc>
                <a:spcPct val="150000"/>
              </a:lnSpc>
            </a:pPr>
            <a:r>
              <a:rPr lang="zh-CN" altLang="en-US" dirty="0"/>
              <a:t> 文件基本属性</a:t>
            </a:r>
          </a:p>
          <a:p>
            <a:pPr lvl="1">
              <a:lnSpc>
                <a:spcPct val="150000"/>
              </a:lnSpc>
            </a:pPr>
            <a:r>
              <a:rPr lang="zh-CN" altLang="en-US" dirty="0"/>
              <a:t> 文件类型属性</a:t>
            </a:r>
          </a:p>
          <a:p>
            <a:pPr lvl="1">
              <a:lnSpc>
                <a:spcPct val="150000"/>
              </a:lnSpc>
            </a:pPr>
            <a:r>
              <a:rPr lang="zh-CN" altLang="en-US" dirty="0"/>
              <a:t> 文件保护属性</a:t>
            </a:r>
          </a:p>
          <a:p>
            <a:pPr lvl="1">
              <a:lnSpc>
                <a:spcPct val="150000"/>
              </a:lnSpc>
            </a:pPr>
            <a:r>
              <a:rPr lang="zh-CN" altLang="en-US" dirty="0"/>
              <a:t> 文件管理属性</a:t>
            </a:r>
          </a:p>
          <a:p>
            <a:pPr lvl="1">
              <a:lnSpc>
                <a:spcPct val="150000"/>
              </a:lnSpc>
            </a:pPr>
            <a:r>
              <a:rPr lang="zh-CN" altLang="en-US" dirty="0"/>
              <a:t> 文件控制属性</a:t>
            </a:r>
          </a:p>
          <a:p>
            <a:pPr>
              <a:lnSpc>
                <a:spcPct val="150000"/>
              </a:lnSpc>
            </a:pPr>
            <a:endParaRPr lang="en-US" dirty="0"/>
          </a:p>
        </p:txBody>
      </p:sp>
    </p:spTree>
    <p:extLst>
      <p:ext uri="{BB962C8B-B14F-4D97-AF65-F5344CB8AC3E}">
        <p14:creationId xmlns:p14="http://schemas.microsoft.com/office/powerpoint/2010/main" val="188253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6.1.4</a:t>
            </a:r>
            <a:r>
              <a:rPr lang="zh-CN" altLang="en-US" dirty="0" smtClean="0"/>
              <a:t>：基本属性</a:t>
            </a:r>
            <a:endParaRPr lang="en-US" dirty="0"/>
          </a:p>
        </p:txBody>
      </p:sp>
      <p:sp>
        <p:nvSpPr>
          <p:cNvPr id="3" name="Content Placeholder 2"/>
          <p:cNvSpPr>
            <a:spLocks noGrp="1"/>
          </p:cNvSpPr>
          <p:nvPr>
            <p:ph idx="1"/>
          </p:nvPr>
        </p:nvSpPr>
        <p:spPr/>
        <p:txBody>
          <a:bodyPr/>
          <a:lstStyle/>
          <a:p>
            <a:pPr>
              <a:lnSpc>
                <a:spcPct val="150000"/>
              </a:lnSpc>
            </a:pPr>
            <a:r>
              <a:rPr lang="zh-CN" altLang="en-US" dirty="0"/>
              <a:t>文件</a:t>
            </a:r>
            <a:r>
              <a:rPr lang="zh-CN" altLang="en-US" dirty="0" smtClean="0"/>
              <a:t>名称、扩展名称</a:t>
            </a:r>
            <a:endParaRPr lang="zh-CN" altLang="en-US" dirty="0"/>
          </a:p>
          <a:p>
            <a:pPr>
              <a:lnSpc>
                <a:spcPct val="150000"/>
              </a:lnSpc>
            </a:pPr>
            <a:r>
              <a:rPr lang="zh-CN" altLang="en-US" dirty="0" smtClean="0"/>
              <a:t>所有者：</a:t>
            </a:r>
            <a:r>
              <a:rPr lang="en-US" altLang="zh-CN" dirty="0" smtClean="0"/>
              <a:t>owner</a:t>
            </a:r>
            <a:endParaRPr lang="zh-CN" altLang="en-US" dirty="0"/>
          </a:p>
          <a:p>
            <a:pPr>
              <a:lnSpc>
                <a:spcPct val="150000"/>
              </a:lnSpc>
            </a:pPr>
            <a:r>
              <a:rPr lang="zh-CN" altLang="en-US" dirty="0" smtClean="0"/>
              <a:t>所有者组：</a:t>
            </a:r>
            <a:r>
              <a:rPr lang="en-US" altLang="zh-CN" dirty="0" smtClean="0"/>
              <a:t>group</a:t>
            </a:r>
            <a:endParaRPr lang="zh-CN" altLang="en-US" dirty="0"/>
          </a:p>
          <a:p>
            <a:pPr>
              <a:lnSpc>
                <a:spcPct val="150000"/>
              </a:lnSpc>
            </a:pPr>
            <a:endParaRPr lang="en-US" dirty="0"/>
          </a:p>
        </p:txBody>
      </p:sp>
    </p:spTree>
    <p:extLst>
      <p:ext uri="{BB962C8B-B14F-4D97-AF65-F5344CB8AC3E}">
        <p14:creationId xmlns:p14="http://schemas.microsoft.com/office/powerpoint/2010/main" val="722338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6.1.4</a:t>
            </a:r>
            <a:r>
              <a:rPr lang="zh-CN" altLang="en-US" dirty="0" smtClean="0"/>
              <a:t>：类型属性</a:t>
            </a:r>
            <a:endParaRPr lang="en-US" dirty="0"/>
          </a:p>
        </p:txBody>
      </p:sp>
      <p:sp>
        <p:nvSpPr>
          <p:cNvPr id="3" name="Content Placeholder 2"/>
          <p:cNvSpPr>
            <a:spLocks noGrp="1"/>
          </p:cNvSpPr>
          <p:nvPr>
            <p:ph idx="1"/>
          </p:nvPr>
        </p:nvSpPr>
        <p:spPr/>
        <p:txBody>
          <a:bodyPr/>
          <a:lstStyle/>
          <a:p>
            <a:r>
              <a:rPr lang="zh-CN" altLang="en-US"/>
              <a:t>普通文件</a:t>
            </a:r>
          </a:p>
          <a:p>
            <a:r>
              <a:rPr lang="zh-CN" altLang="en-US" dirty="0"/>
              <a:t>目录文件</a:t>
            </a:r>
          </a:p>
          <a:p>
            <a:r>
              <a:rPr lang="zh-CN" altLang="en-US" dirty="0"/>
              <a:t>系统文件</a:t>
            </a:r>
          </a:p>
          <a:p>
            <a:r>
              <a:rPr lang="zh-CN" altLang="en-US" dirty="0"/>
              <a:t>隐式文件</a:t>
            </a:r>
          </a:p>
          <a:p>
            <a:r>
              <a:rPr lang="zh-CN" altLang="en-US" dirty="0"/>
              <a:t>设备文件</a:t>
            </a:r>
          </a:p>
          <a:p>
            <a:r>
              <a:rPr lang="en-US" altLang="zh-CN" dirty="0"/>
              <a:t>ASCII</a:t>
            </a:r>
            <a:r>
              <a:rPr lang="zh-CN" altLang="en-US" dirty="0"/>
              <a:t>码文件</a:t>
            </a:r>
          </a:p>
          <a:p>
            <a:r>
              <a:rPr lang="zh-CN" altLang="en-US" dirty="0"/>
              <a:t>二进制文件</a:t>
            </a:r>
          </a:p>
          <a:p>
            <a:endParaRPr lang="en-US" dirty="0"/>
          </a:p>
        </p:txBody>
      </p:sp>
      <p:sp>
        <p:nvSpPr>
          <p:cNvPr id="4" name="TextBox 3"/>
          <p:cNvSpPr txBox="1"/>
          <p:nvPr/>
        </p:nvSpPr>
        <p:spPr>
          <a:xfrm>
            <a:off x="3635828" y="1690689"/>
            <a:ext cx="2917372" cy="1200329"/>
          </a:xfrm>
          <a:prstGeom prst="rect">
            <a:avLst/>
          </a:prstGeom>
          <a:noFill/>
        </p:spPr>
        <p:txBody>
          <a:bodyPr wrap="square" rtlCol="0">
            <a:spAutoFit/>
          </a:bodyPr>
          <a:lstStyle/>
          <a:p>
            <a:pPr marL="285750" indent="-285750">
              <a:lnSpc>
                <a:spcPct val="200000"/>
              </a:lnSpc>
              <a:buFont typeface="Wingdings" charset="2"/>
              <a:buChar char="Ø"/>
            </a:pPr>
            <a:r>
              <a:rPr lang="zh-CN" altLang="en-US" dirty="0" smtClean="0">
                <a:solidFill>
                  <a:srgbClr val="FF0000"/>
                </a:solidFill>
              </a:rPr>
              <a:t>魔数（</a:t>
            </a:r>
            <a:r>
              <a:rPr lang="en-US" altLang="zh-CN" dirty="0" smtClean="0">
                <a:solidFill>
                  <a:srgbClr val="FF0000"/>
                </a:solidFill>
              </a:rPr>
              <a:t>magic number</a:t>
            </a:r>
            <a:r>
              <a:rPr lang="zh-CN" altLang="en-US" dirty="0" smtClean="0">
                <a:solidFill>
                  <a:srgbClr val="FF0000"/>
                </a:solidFill>
              </a:rPr>
              <a:t>）</a:t>
            </a:r>
            <a:endParaRPr lang="en-US" altLang="zh-CN" dirty="0" smtClean="0">
              <a:solidFill>
                <a:srgbClr val="FF0000"/>
              </a:solidFill>
            </a:endParaRPr>
          </a:p>
          <a:p>
            <a:pPr marL="285750" indent="-285750">
              <a:lnSpc>
                <a:spcPct val="200000"/>
              </a:lnSpc>
              <a:buFont typeface="Wingdings" charset="2"/>
              <a:buChar char="Ø"/>
            </a:pPr>
            <a:r>
              <a:rPr lang="en-US" dirty="0" smtClean="0">
                <a:solidFill>
                  <a:srgbClr val="FF0000"/>
                </a:solidFill>
              </a:rPr>
              <a:t>file </a:t>
            </a:r>
            <a:r>
              <a:rPr lang="zh-CN" altLang="en-US" dirty="0" smtClean="0">
                <a:solidFill>
                  <a:srgbClr val="FF0000"/>
                </a:solidFill>
              </a:rPr>
              <a:t>命令</a:t>
            </a:r>
            <a:endParaRPr lang="en-US" dirty="0">
              <a:solidFill>
                <a:srgbClr val="FF0000"/>
              </a:solidFill>
            </a:endParaRPr>
          </a:p>
        </p:txBody>
      </p:sp>
    </p:spTree>
    <p:extLst>
      <p:ext uri="{BB962C8B-B14F-4D97-AF65-F5344CB8AC3E}">
        <p14:creationId xmlns:p14="http://schemas.microsoft.com/office/powerpoint/2010/main" val="377579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6.1.4</a:t>
            </a:r>
            <a:r>
              <a:rPr lang="zh-CN" altLang="en-US" dirty="0" smtClean="0"/>
              <a:t>：管理属性</a:t>
            </a:r>
            <a:endParaRPr lang="en-US" dirty="0"/>
          </a:p>
        </p:txBody>
      </p:sp>
      <p:sp>
        <p:nvSpPr>
          <p:cNvPr id="3" name="Content Placeholder 2"/>
          <p:cNvSpPr>
            <a:spLocks noGrp="1"/>
          </p:cNvSpPr>
          <p:nvPr>
            <p:ph idx="1"/>
          </p:nvPr>
        </p:nvSpPr>
        <p:spPr/>
        <p:txBody>
          <a:bodyPr/>
          <a:lstStyle/>
          <a:p>
            <a:pPr>
              <a:lnSpc>
                <a:spcPct val="200000"/>
              </a:lnSpc>
            </a:pPr>
            <a:r>
              <a:rPr lang="zh-CN" altLang="en-US"/>
              <a:t>文件创建时间</a:t>
            </a:r>
          </a:p>
          <a:p>
            <a:pPr>
              <a:lnSpc>
                <a:spcPct val="200000"/>
              </a:lnSpc>
            </a:pPr>
            <a:r>
              <a:rPr lang="zh-CN" altLang="en-US" dirty="0"/>
              <a:t>最后存取时间</a:t>
            </a:r>
          </a:p>
          <a:p>
            <a:pPr>
              <a:lnSpc>
                <a:spcPct val="200000"/>
              </a:lnSpc>
            </a:pPr>
            <a:r>
              <a:rPr lang="zh-CN" altLang="en-US" dirty="0"/>
              <a:t>最后修改时间</a:t>
            </a:r>
          </a:p>
          <a:p>
            <a:pPr>
              <a:lnSpc>
                <a:spcPct val="200000"/>
              </a:lnSpc>
            </a:pPr>
            <a:endParaRPr lang="en-US" dirty="0"/>
          </a:p>
        </p:txBody>
      </p:sp>
    </p:spTree>
    <p:extLst>
      <p:ext uri="{BB962C8B-B14F-4D97-AF65-F5344CB8AC3E}">
        <p14:creationId xmlns:p14="http://schemas.microsoft.com/office/powerpoint/2010/main" val="922031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a:t>
            </a:r>
            <a:r>
              <a:rPr lang="en-US" altLang="zh-CN" dirty="0"/>
              <a:t>.</a:t>
            </a:r>
            <a:r>
              <a:rPr lang="en-US" altLang="zh-CN" dirty="0" smtClean="0"/>
              <a:t>1.4</a:t>
            </a:r>
            <a:r>
              <a:rPr lang="zh-CN" altLang="en-US" dirty="0" smtClean="0"/>
              <a:t>：控制属性</a:t>
            </a:r>
            <a:endParaRPr lang="en-US" dirty="0"/>
          </a:p>
        </p:txBody>
      </p:sp>
      <p:sp>
        <p:nvSpPr>
          <p:cNvPr id="3" name="Content Placeholder 2"/>
          <p:cNvSpPr>
            <a:spLocks noGrp="1"/>
          </p:cNvSpPr>
          <p:nvPr>
            <p:ph idx="1"/>
          </p:nvPr>
        </p:nvSpPr>
        <p:spPr/>
        <p:txBody>
          <a:bodyPr/>
          <a:lstStyle/>
          <a:p>
            <a:pPr>
              <a:lnSpc>
                <a:spcPct val="150000"/>
              </a:lnSpc>
            </a:pPr>
            <a:r>
              <a:rPr lang="zh-CN" altLang="en-US" dirty="0"/>
              <a:t>逻辑记录长</a:t>
            </a:r>
          </a:p>
          <a:p>
            <a:pPr>
              <a:lnSpc>
                <a:spcPct val="150000"/>
              </a:lnSpc>
            </a:pPr>
            <a:r>
              <a:rPr lang="zh-CN" altLang="en-US" dirty="0"/>
              <a:t>文件当前长</a:t>
            </a:r>
          </a:p>
          <a:p>
            <a:pPr>
              <a:lnSpc>
                <a:spcPct val="150000"/>
              </a:lnSpc>
            </a:pPr>
            <a:r>
              <a:rPr lang="zh-CN" altLang="en-US" dirty="0"/>
              <a:t>文件最大长</a:t>
            </a:r>
          </a:p>
          <a:p>
            <a:pPr>
              <a:lnSpc>
                <a:spcPct val="150000"/>
              </a:lnSpc>
            </a:pPr>
            <a:r>
              <a:rPr lang="zh-CN" altLang="en-US" dirty="0"/>
              <a:t>以及允许的存取方式标志</a:t>
            </a:r>
          </a:p>
          <a:p>
            <a:pPr>
              <a:lnSpc>
                <a:spcPct val="150000"/>
              </a:lnSpc>
            </a:pPr>
            <a:r>
              <a:rPr lang="zh-CN" altLang="en-US" dirty="0"/>
              <a:t>关键字位置</a:t>
            </a:r>
          </a:p>
          <a:p>
            <a:pPr>
              <a:lnSpc>
                <a:spcPct val="150000"/>
              </a:lnSpc>
            </a:pPr>
            <a:r>
              <a:rPr lang="zh-CN" altLang="en-US" dirty="0"/>
              <a:t>关键字长度</a:t>
            </a:r>
          </a:p>
          <a:p>
            <a:pPr>
              <a:lnSpc>
                <a:spcPct val="150000"/>
              </a:lnSpc>
            </a:pPr>
            <a:endParaRPr lang="en-US" dirty="0"/>
          </a:p>
        </p:txBody>
      </p:sp>
    </p:spTree>
    <p:extLst>
      <p:ext uri="{BB962C8B-B14F-4D97-AF65-F5344CB8AC3E}">
        <p14:creationId xmlns:p14="http://schemas.microsoft.com/office/powerpoint/2010/main" val="58023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6.1.4</a:t>
            </a:r>
            <a:r>
              <a:rPr lang="zh-CN" altLang="en-US" dirty="0" smtClean="0"/>
              <a:t>：保护属性</a:t>
            </a:r>
            <a:endParaRPr lang="en-US" dirty="0"/>
          </a:p>
        </p:txBody>
      </p:sp>
      <p:sp>
        <p:nvSpPr>
          <p:cNvPr id="3" name="Content Placeholder 2"/>
          <p:cNvSpPr>
            <a:spLocks noGrp="1"/>
          </p:cNvSpPr>
          <p:nvPr>
            <p:ph idx="1"/>
          </p:nvPr>
        </p:nvSpPr>
        <p:spPr/>
        <p:txBody>
          <a:bodyPr/>
          <a:lstStyle/>
          <a:p>
            <a:r>
              <a:rPr lang="zh-CN" altLang="en-US" dirty="0">
                <a:solidFill>
                  <a:srgbClr val="FF0000"/>
                </a:solidFill>
              </a:rPr>
              <a:t>可读</a:t>
            </a:r>
          </a:p>
          <a:p>
            <a:r>
              <a:rPr lang="zh-CN" altLang="en-US" dirty="0">
                <a:solidFill>
                  <a:srgbClr val="FF0000"/>
                </a:solidFill>
              </a:rPr>
              <a:t>可写</a:t>
            </a:r>
          </a:p>
          <a:p>
            <a:r>
              <a:rPr lang="zh-CN" altLang="en-US" dirty="0">
                <a:solidFill>
                  <a:srgbClr val="FF0000"/>
                </a:solidFill>
              </a:rPr>
              <a:t>可执行</a:t>
            </a:r>
          </a:p>
          <a:p>
            <a:r>
              <a:rPr lang="zh-CN" altLang="en-US" dirty="0"/>
              <a:t>可更新</a:t>
            </a:r>
          </a:p>
          <a:p>
            <a:r>
              <a:rPr lang="zh-CN" altLang="en-US" dirty="0"/>
              <a:t>可删除</a:t>
            </a:r>
          </a:p>
          <a:p>
            <a:r>
              <a:rPr lang="zh-CN" altLang="en-US" dirty="0"/>
              <a:t>可改变保护</a:t>
            </a:r>
          </a:p>
          <a:p>
            <a:r>
              <a:rPr lang="zh-CN" altLang="en-US" dirty="0"/>
              <a:t>档案属性</a:t>
            </a:r>
          </a:p>
          <a:p>
            <a:endParaRPr lang="en-US" dirty="0"/>
          </a:p>
        </p:txBody>
      </p:sp>
    </p:spTree>
    <p:extLst>
      <p:ext uri="{BB962C8B-B14F-4D97-AF65-F5344CB8AC3E}">
        <p14:creationId xmlns:p14="http://schemas.microsoft.com/office/powerpoint/2010/main" val="203220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6.0 </a:t>
            </a:r>
            <a:r>
              <a:rPr lang="zh-CN" altLang="en-US" dirty="0" smtClean="0"/>
              <a:t>文件系统概述</a:t>
            </a:r>
            <a:endParaRPr lang="en-US" dirty="0"/>
          </a:p>
        </p:txBody>
      </p:sp>
      <p:sp>
        <p:nvSpPr>
          <p:cNvPr id="3" name="Content Placeholder 2"/>
          <p:cNvSpPr>
            <a:spLocks noGrp="1"/>
          </p:cNvSpPr>
          <p:nvPr>
            <p:ph idx="1"/>
          </p:nvPr>
        </p:nvSpPr>
        <p:spPr/>
        <p:txBody>
          <a:bodyPr>
            <a:normAutofit/>
          </a:bodyPr>
          <a:lstStyle/>
          <a:p>
            <a:pPr>
              <a:lnSpc>
                <a:spcPct val="160000"/>
              </a:lnSpc>
            </a:pPr>
            <a:r>
              <a:rPr lang="zh-CN" altLang="en-US" dirty="0"/>
              <a:t>文件系统是操作系统中负责存取和管理信息的模块，它用统一的方式管理用户和系统</a:t>
            </a:r>
            <a:r>
              <a:rPr lang="zh-CN" altLang="en-US" dirty="0">
                <a:solidFill>
                  <a:srgbClr val="FF0000"/>
                </a:solidFill>
              </a:rPr>
              <a:t>信息</a:t>
            </a:r>
            <a:r>
              <a:rPr lang="zh-CN" altLang="en-US" dirty="0"/>
              <a:t>的</a:t>
            </a:r>
            <a:r>
              <a:rPr lang="zh-CN" altLang="en-US" dirty="0">
                <a:solidFill>
                  <a:srgbClr val="0070C0"/>
                </a:solidFill>
              </a:rPr>
              <a:t>存储、检索、更新、共享和保护</a:t>
            </a:r>
            <a:r>
              <a:rPr lang="zh-CN" altLang="en-US" dirty="0"/>
              <a:t>，并为用户提供一整套方便有效的文件使用和操作</a:t>
            </a:r>
            <a:r>
              <a:rPr lang="zh-CN" altLang="en-US" dirty="0" smtClean="0"/>
              <a:t>方法</a:t>
            </a:r>
            <a:endParaRPr lang="zh-CN" altLang="en-US" dirty="0"/>
          </a:p>
        </p:txBody>
      </p:sp>
    </p:spTree>
    <p:extLst>
      <p:ext uri="{BB962C8B-B14F-4D97-AF65-F5344CB8AC3E}">
        <p14:creationId xmlns:p14="http://schemas.microsoft.com/office/powerpoint/2010/main" val="1782252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6.1.4</a:t>
            </a:r>
            <a:r>
              <a:rPr lang="zh-CN" altLang="en-US" dirty="0"/>
              <a:t>：保护</a:t>
            </a:r>
            <a:r>
              <a:rPr lang="zh-CN" altLang="en-US" dirty="0" smtClean="0"/>
              <a:t>属性（续）</a:t>
            </a:r>
            <a:endParaRPr lang="en-US" dirty="0"/>
          </a:p>
        </p:txBody>
      </p:sp>
      <p:sp>
        <p:nvSpPr>
          <p:cNvPr id="3" name="Content Placeholder 2"/>
          <p:cNvSpPr>
            <a:spLocks noGrp="1"/>
          </p:cNvSpPr>
          <p:nvPr>
            <p:ph idx="1"/>
          </p:nvPr>
        </p:nvSpPr>
        <p:spPr/>
        <p:txBody>
          <a:bodyPr>
            <a:normAutofit lnSpcReduction="10000"/>
          </a:bodyPr>
          <a:lstStyle/>
          <a:p>
            <a:pPr>
              <a:lnSpc>
                <a:spcPct val="150000"/>
              </a:lnSpc>
            </a:pPr>
            <a:r>
              <a:rPr lang="zh-CN" altLang="en-US" dirty="0">
                <a:solidFill>
                  <a:srgbClr val="FF0000"/>
                </a:solidFill>
              </a:rPr>
              <a:t>文件保护属性</a:t>
            </a:r>
            <a:r>
              <a:rPr lang="zh-CN" altLang="en-US" dirty="0"/>
              <a:t>用于防止文件被破坏，称为文件保护包括两个方面：</a:t>
            </a:r>
          </a:p>
          <a:p>
            <a:pPr marL="914400" lvl="1" indent="-457200">
              <a:lnSpc>
                <a:spcPct val="150000"/>
              </a:lnSpc>
              <a:buFont typeface="+mj-lt"/>
              <a:buAutoNum type="arabicPeriod"/>
            </a:pPr>
            <a:r>
              <a:rPr lang="zh-CN" altLang="en-US" dirty="0" smtClean="0"/>
              <a:t>防止</a:t>
            </a:r>
            <a:r>
              <a:rPr lang="zh-CN" altLang="en-US" dirty="0"/>
              <a:t>系统崩溃所造成的文件破坏</a:t>
            </a:r>
          </a:p>
          <a:p>
            <a:pPr marL="914400" lvl="1" indent="-457200">
              <a:lnSpc>
                <a:spcPct val="150000"/>
              </a:lnSpc>
              <a:buFont typeface="+mj-lt"/>
              <a:buAutoNum type="arabicPeriod"/>
            </a:pPr>
            <a:r>
              <a:rPr lang="zh-CN" altLang="en-US" dirty="0" smtClean="0"/>
              <a:t>防止</a:t>
            </a:r>
            <a:r>
              <a:rPr lang="zh-CN" altLang="en-US" dirty="0"/>
              <a:t>文件主和其他用户有意或无意的非法操作所造成的文件不安全性</a:t>
            </a:r>
          </a:p>
          <a:p>
            <a:pPr>
              <a:lnSpc>
                <a:spcPct val="150000"/>
              </a:lnSpc>
            </a:pPr>
            <a:r>
              <a:rPr lang="zh-CN" altLang="en-US" dirty="0"/>
              <a:t>防止系统崩溃造成文件破坏的方法：</a:t>
            </a:r>
          </a:p>
          <a:p>
            <a:pPr lvl="1">
              <a:lnSpc>
                <a:spcPct val="150000"/>
              </a:lnSpc>
            </a:pPr>
            <a:r>
              <a:rPr lang="zh-CN" altLang="en-US" dirty="0"/>
              <a:t>定时转储 </a:t>
            </a:r>
          </a:p>
          <a:p>
            <a:pPr lvl="1">
              <a:lnSpc>
                <a:spcPct val="150000"/>
              </a:lnSpc>
            </a:pPr>
            <a:r>
              <a:rPr lang="zh-CN" altLang="en-US" dirty="0"/>
              <a:t>多副本 </a:t>
            </a:r>
          </a:p>
          <a:p>
            <a:pPr>
              <a:lnSpc>
                <a:spcPct val="150000"/>
              </a:lnSpc>
            </a:pPr>
            <a:endParaRPr lang="en-US" dirty="0"/>
          </a:p>
        </p:txBody>
      </p:sp>
    </p:spTree>
    <p:extLst>
      <p:ext uri="{BB962C8B-B14F-4D97-AF65-F5344CB8AC3E}">
        <p14:creationId xmlns:p14="http://schemas.microsoft.com/office/powerpoint/2010/main" val="1317586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6.1.4</a:t>
            </a:r>
            <a:r>
              <a:rPr lang="zh-CN" altLang="en-US" dirty="0" smtClean="0"/>
              <a:t>：访问控制</a:t>
            </a:r>
            <a:endParaRPr lang="en-US" dirty="0"/>
          </a:p>
        </p:txBody>
      </p:sp>
      <p:sp>
        <p:nvSpPr>
          <p:cNvPr id="3" name="Content Placeholder 2"/>
          <p:cNvSpPr>
            <a:spLocks noGrp="1"/>
          </p:cNvSpPr>
          <p:nvPr>
            <p:ph idx="1"/>
          </p:nvPr>
        </p:nvSpPr>
        <p:spPr/>
        <p:txBody>
          <a:bodyPr/>
          <a:lstStyle/>
          <a:p>
            <a:pPr>
              <a:lnSpc>
                <a:spcPct val="150000"/>
              </a:lnSpc>
            </a:pPr>
            <a:r>
              <a:rPr lang="zh-CN" altLang="en-US" dirty="0"/>
              <a:t>防止文件主和其他用户有意或无意的非法操作所造成的文件不安全性</a:t>
            </a:r>
          </a:p>
          <a:p>
            <a:pPr>
              <a:lnSpc>
                <a:spcPct val="150000"/>
              </a:lnSpc>
            </a:pPr>
            <a:r>
              <a:rPr lang="zh-CN" altLang="en-US" dirty="0"/>
              <a:t>基本思想是建立</a:t>
            </a:r>
            <a:r>
              <a:rPr lang="zh-CN" altLang="en-US" dirty="0" smtClean="0"/>
              <a:t>三元组</a:t>
            </a:r>
            <a:r>
              <a:rPr lang="zh-CN" altLang="en-US" dirty="0" smtClean="0">
                <a:solidFill>
                  <a:srgbClr val="FF0000"/>
                </a:solidFill>
              </a:rPr>
              <a:t>（</a:t>
            </a:r>
            <a:r>
              <a:rPr lang="zh-CN" altLang="en-US" dirty="0">
                <a:solidFill>
                  <a:srgbClr val="FF0000"/>
                </a:solidFill>
              </a:rPr>
              <a:t>用户、对象、存取权限）</a:t>
            </a:r>
          </a:p>
          <a:p>
            <a:pPr lvl="1">
              <a:lnSpc>
                <a:spcPct val="150000"/>
              </a:lnSpc>
            </a:pPr>
            <a:r>
              <a:rPr lang="zh-CN" altLang="en-US" dirty="0"/>
              <a:t>用户：每一个操作系统使用者的标识</a:t>
            </a:r>
          </a:p>
          <a:p>
            <a:pPr lvl="1">
              <a:lnSpc>
                <a:spcPct val="150000"/>
              </a:lnSpc>
            </a:pPr>
            <a:r>
              <a:rPr lang="zh-CN" altLang="en-US" dirty="0"/>
              <a:t>对象：一般指文件</a:t>
            </a:r>
          </a:p>
          <a:p>
            <a:pPr lvl="1">
              <a:lnSpc>
                <a:spcPct val="150000"/>
              </a:lnSpc>
            </a:pPr>
            <a:r>
              <a:rPr lang="zh-CN" altLang="en-US" dirty="0"/>
              <a:t>存取权限：如读、写、删除、执行等</a:t>
            </a:r>
          </a:p>
          <a:p>
            <a:pPr>
              <a:lnSpc>
                <a:spcPct val="150000"/>
              </a:lnSpc>
            </a:pPr>
            <a:endParaRPr lang="en-US" dirty="0"/>
          </a:p>
        </p:txBody>
      </p:sp>
    </p:spTree>
    <p:extLst>
      <p:ext uri="{BB962C8B-B14F-4D97-AF65-F5344CB8AC3E}">
        <p14:creationId xmlns:p14="http://schemas.microsoft.com/office/powerpoint/2010/main" val="867897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6.1.4</a:t>
            </a:r>
            <a:r>
              <a:rPr lang="zh-CN" altLang="en-US" dirty="0"/>
              <a:t>：访问</a:t>
            </a:r>
            <a:r>
              <a:rPr lang="zh-CN" altLang="en-US" dirty="0" smtClean="0"/>
              <a:t>控制（续）</a:t>
            </a:r>
            <a:endParaRPr lang="en-US" dirty="0"/>
          </a:p>
        </p:txBody>
      </p:sp>
      <p:sp>
        <p:nvSpPr>
          <p:cNvPr id="3" name="Content Placeholder 2"/>
          <p:cNvSpPr>
            <a:spLocks noGrp="1"/>
          </p:cNvSpPr>
          <p:nvPr>
            <p:ph idx="1"/>
          </p:nvPr>
        </p:nvSpPr>
        <p:spPr/>
        <p:txBody>
          <a:bodyPr/>
          <a:lstStyle/>
          <a:p>
            <a:r>
              <a:rPr lang="en-US" altLang="zh-CN" dirty="0"/>
              <a:t>UNIX/Linux</a:t>
            </a:r>
            <a:r>
              <a:rPr lang="zh-CN" altLang="en-US" dirty="0"/>
              <a:t>把用户分为</a:t>
            </a:r>
          </a:p>
          <a:p>
            <a:pPr lvl="1"/>
            <a:r>
              <a:rPr lang="zh-CN" altLang="en-US" dirty="0"/>
              <a:t>文件</a:t>
            </a:r>
            <a:r>
              <a:rPr lang="zh-CN" altLang="en-US" dirty="0" smtClean="0"/>
              <a:t>主：  </a:t>
            </a:r>
            <a:r>
              <a:rPr lang="en-US" altLang="zh-CN" dirty="0" smtClean="0"/>
              <a:t>owner</a:t>
            </a:r>
            <a:endParaRPr lang="zh-CN" altLang="en-US" dirty="0"/>
          </a:p>
          <a:p>
            <a:pPr lvl="1"/>
            <a:r>
              <a:rPr lang="zh-CN" altLang="en-US" dirty="0"/>
              <a:t>同组</a:t>
            </a:r>
            <a:r>
              <a:rPr lang="zh-CN" altLang="en-US" dirty="0" smtClean="0"/>
              <a:t>用户：</a:t>
            </a:r>
            <a:r>
              <a:rPr lang="en-US" altLang="zh-CN" dirty="0" smtClean="0"/>
              <a:t>group</a:t>
            </a:r>
            <a:endParaRPr lang="zh-CN" altLang="en-US" dirty="0"/>
          </a:p>
          <a:p>
            <a:pPr lvl="1"/>
            <a:r>
              <a:rPr lang="zh-CN" altLang="en-US" dirty="0"/>
              <a:t>其他</a:t>
            </a:r>
            <a:r>
              <a:rPr lang="zh-CN" altLang="en-US" dirty="0" smtClean="0"/>
              <a:t>用户：</a:t>
            </a:r>
            <a:r>
              <a:rPr lang="en-US" altLang="zh-CN" dirty="0" smtClean="0"/>
              <a:t>others</a:t>
            </a:r>
            <a:endParaRPr lang="zh-CN" altLang="en-US" dirty="0"/>
          </a:p>
          <a:p>
            <a:r>
              <a:rPr lang="zh-CN" altLang="en-US" dirty="0"/>
              <a:t>定义存取权限可读</a:t>
            </a:r>
            <a:r>
              <a:rPr lang="en-US" altLang="zh-CN" dirty="0"/>
              <a:t>r</a:t>
            </a:r>
            <a:r>
              <a:rPr lang="zh-CN" altLang="en-US" dirty="0"/>
              <a:t>、可写</a:t>
            </a:r>
            <a:r>
              <a:rPr lang="en-US" altLang="zh-CN" dirty="0"/>
              <a:t>w</a:t>
            </a:r>
            <a:r>
              <a:rPr lang="zh-CN" altLang="en-US" dirty="0"/>
              <a:t>、可执行</a:t>
            </a:r>
            <a:r>
              <a:rPr lang="en-US" altLang="zh-CN" dirty="0"/>
              <a:t>x</a:t>
            </a:r>
            <a:r>
              <a:rPr lang="zh-CN" altLang="en-US" dirty="0"/>
              <a:t>，文件属性共有</a:t>
            </a:r>
            <a:r>
              <a:rPr lang="en-US" altLang="zh-CN" dirty="0"/>
              <a:t>10</a:t>
            </a:r>
            <a:r>
              <a:rPr lang="zh-CN" altLang="en-US" dirty="0"/>
              <a:t>位：</a:t>
            </a:r>
          </a:p>
          <a:p>
            <a:endParaRPr lang="en-US" dirty="0"/>
          </a:p>
        </p:txBody>
      </p:sp>
      <p:grpSp>
        <p:nvGrpSpPr>
          <p:cNvPr id="4" name="Group 3"/>
          <p:cNvGrpSpPr/>
          <p:nvPr/>
        </p:nvGrpSpPr>
        <p:grpSpPr>
          <a:xfrm>
            <a:off x="1469390" y="4001294"/>
            <a:ext cx="4500339" cy="1442986"/>
            <a:chOff x="3178629" y="1825625"/>
            <a:chExt cx="4500339" cy="1442986"/>
          </a:xfrm>
        </p:grpSpPr>
        <p:sp>
          <p:nvSpPr>
            <p:cNvPr id="5" name="TextBox 4"/>
            <p:cNvSpPr txBox="1"/>
            <p:nvPr/>
          </p:nvSpPr>
          <p:spPr>
            <a:xfrm>
              <a:off x="3178629" y="1825625"/>
              <a:ext cx="4408899" cy="1015663"/>
            </a:xfrm>
            <a:prstGeom prst="rect">
              <a:avLst/>
            </a:prstGeom>
            <a:noFill/>
          </p:spPr>
          <p:txBody>
            <a:bodyPr wrap="none" rtlCol="0">
              <a:spAutoFit/>
            </a:bodyPr>
            <a:lstStyle/>
            <a:p>
              <a:r>
                <a:rPr lang="en-US" altLang="zh-CN" sz="6000" u="sng" dirty="0" smtClean="0"/>
                <a:t>-</a:t>
              </a:r>
              <a:r>
                <a:rPr lang="en-US" altLang="zh-CN" sz="6000" dirty="0" smtClean="0"/>
                <a:t> </a:t>
              </a:r>
              <a:r>
                <a:rPr lang="en-US" altLang="zh-CN" sz="6000" u="sng" dirty="0" err="1" smtClean="0"/>
                <a:t>rwx</a:t>
              </a:r>
              <a:r>
                <a:rPr lang="zh-CN" altLang="en-US" sz="6000" dirty="0" smtClean="0"/>
                <a:t> </a:t>
              </a:r>
              <a:r>
                <a:rPr lang="en-US" altLang="zh-CN" sz="6000" u="sng" dirty="0" err="1" smtClean="0"/>
                <a:t>rwx</a:t>
              </a:r>
              <a:r>
                <a:rPr lang="zh-CN" altLang="en-US" sz="6000" dirty="0" smtClean="0"/>
                <a:t> </a:t>
              </a:r>
              <a:r>
                <a:rPr lang="en-US" altLang="zh-CN" sz="6000" u="sng" dirty="0" err="1" smtClean="0"/>
                <a:t>rwx</a:t>
              </a:r>
              <a:endParaRPr lang="en-US" sz="6000" u="sng" dirty="0"/>
            </a:p>
          </p:txBody>
        </p:sp>
        <p:sp>
          <p:nvSpPr>
            <p:cNvPr id="6" name="TextBox 5"/>
            <p:cNvSpPr txBox="1"/>
            <p:nvPr/>
          </p:nvSpPr>
          <p:spPr>
            <a:xfrm>
              <a:off x="3629783" y="2683836"/>
              <a:ext cx="4049185" cy="584775"/>
            </a:xfrm>
            <a:prstGeom prst="rect">
              <a:avLst/>
            </a:prstGeom>
            <a:noFill/>
          </p:spPr>
          <p:txBody>
            <a:bodyPr wrap="none" rtlCol="0">
              <a:spAutoFit/>
            </a:bodyPr>
            <a:lstStyle/>
            <a:p>
              <a:r>
                <a:rPr lang="en-US" altLang="zh-CN" sz="3200" dirty="0" smtClean="0">
                  <a:solidFill>
                    <a:srgbClr val="0070C0"/>
                  </a:solidFill>
                </a:rPr>
                <a:t>owner </a:t>
              </a:r>
              <a:r>
                <a:rPr lang="zh-CN" altLang="en-US" sz="3200" dirty="0" smtClean="0">
                  <a:solidFill>
                    <a:srgbClr val="0070C0"/>
                  </a:solidFill>
                </a:rPr>
                <a:t>  </a:t>
              </a:r>
              <a:r>
                <a:rPr lang="en-US" altLang="zh-CN" sz="3200" dirty="0" smtClean="0">
                  <a:solidFill>
                    <a:srgbClr val="0070C0"/>
                  </a:solidFill>
                </a:rPr>
                <a:t>group</a:t>
              </a:r>
              <a:r>
                <a:rPr lang="zh-CN" altLang="en-US" sz="3200" dirty="0" smtClean="0">
                  <a:solidFill>
                    <a:srgbClr val="0070C0"/>
                  </a:solidFill>
                </a:rPr>
                <a:t> </a:t>
              </a:r>
              <a:r>
                <a:rPr lang="en-US" altLang="zh-CN" sz="3200" dirty="0" smtClean="0">
                  <a:solidFill>
                    <a:srgbClr val="0070C0"/>
                  </a:solidFill>
                </a:rPr>
                <a:t> </a:t>
              </a:r>
              <a:r>
                <a:rPr lang="zh-CN" altLang="en-US" sz="3200" dirty="0" smtClean="0">
                  <a:solidFill>
                    <a:srgbClr val="0070C0"/>
                  </a:solidFill>
                </a:rPr>
                <a:t>  </a:t>
              </a:r>
              <a:r>
                <a:rPr lang="en-US" altLang="zh-CN" sz="3200" dirty="0" smtClean="0">
                  <a:solidFill>
                    <a:srgbClr val="0070C0"/>
                  </a:solidFill>
                </a:rPr>
                <a:t>others</a:t>
              </a:r>
              <a:endParaRPr lang="en-US" sz="3200" dirty="0">
                <a:solidFill>
                  <a:srgbClr val="0070C0"/>
                </a:solidFill>
              </a:endParaRPr>
            </a:p>
          </p:txBody>
        </p:sp>
      </p:grpSp>
    </p:spTree>
    <p:extLst>
      <p:ext uri="{BB962C8B-B14F-4D97-AF65-F5344CB8AC3E}">
        <p14:creationId xmlns:p14="http://schemas.microsoft.com/office/powerpoint/2010/main" val="1977398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3"/>
          <p:cNvGraphicFramePr/>
          <p:nvPr>
            <p:extLst>
              <p:ext uri="{D42A27DB-BD31-4B8C-83A1-F6EECF244321}">
                <p14:modId xmlns:p14="http://schemas.microsoft.com/office/powerpoint/2010/main" val="1642335545"/>
              </p:ext>
            </p:extLst>
          </p:nvPr>
        </p:nvGraphicFramePr>
        <p:xfrm>
          <a:off x="0" y="1284515"/>
          <a:ext cx="7766902" cy="4884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2875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6.1.5 </a:t>
            </a:r>
            <a:r>
              <a:rPr lang="zh-TW" altLang="en-US" dirty="0"/>
              <a:t>文件的存取方法</a:t>
            </a:r>
            <a:endParaRPr lang="en-US" dirty="0"/>
          </a:p>
        </p:txBody>
      </p:sp>
      <p:sp>
        <p:nvSpPr>
          <p:cNvPr id="3" name="Content Placeholder 2"/>
          <p:cNvSpPr>
            <a:spLocks noGrp="1"/>
          </p:cNvSpPr>
          <p:nvPr>
            <p:ph idx="1"/>
          </p:nvPr>
        </p:nvSpPr>
        <p:spPr/>
        <p:txBody>
          <a:bodyPr/>
          <a:lstStyle/>
          <a:p>
            <a:pPr>
              <a:lnSpc>
                <a:spcPct val="150000"/>
              </a:lnSpc>
            </a:pPr>
            <a:r>
              <a:rPr lang="zh-CN" altLang="en-US" dirty="0"/>
              <a:t>存取方法是操作系统为用户程序提供的使用文件的技术和手段，也指读写文件存储器上的物理记录的方法</a:t>
            </a:r>
          </a:p>
          <a:p>
            <a:pPr>
              <a:lnSpc>
                <a:spcPct val="150000"/>
              </a:lnSpc>
            </a:pPr>
            <a:r>
              <a:rPr lang="zh-CN" altLang="en-US" dirty="0" smtClean="0">
                <a:solidFill>
                  <a:srgbClr val="0070C0"/>
                </a:solidFill>
              </a:rPr>
              <a:t>用户关心</a:t>
            </a:r>
            <a:r>
              <a:rPr lang="zh-CN" altLang="en-US" dirty="0">
                <a:solidFill>
                  <a:srgbClr val="0070C0"/>
                </a:solidFill>
              </a:rPr>
              <a:t>数据的逻辑结构</a:t>
            </a:r>
            <a:r>
              <a:rPr lang="zh-CN" altLang="en-US" dirty="0"/>
              <a:t>，即记录及其逻辑关系，数据独立于物理环境</a:t>
            </a:r>
          </a:p>
          <a:p>
            <a:pPr>
              <a:lnSpc>
                <a:spcPct val="150000"/>
              </a:lnSpc>
            </a:pPr>
            <a:r>
              <a:rPr lang="zh-CN" altLang="en-US" dirty="0" smtClean="0">
                <a:solidFill>
                  <a:srgbClr val="0070C0"/>
                </a:solidFill>
              </a:rPr>
              <a:t>系统关心</a:t>
            </a:r>
            <a:r>
              <a:rPr lang="zh-CN" altLang="en-US" dirty="0">
                <a:solidFill>
                  <a:srgbClr val="0070C0"/>
                </a:solidFill>
              </a:rPr>
              <a:t>数据的物理结构</a:t>
            </a:r>
            <a:r>
              <a:rPr lang="zh-CN" altLang="en-US" dirty="0"/>
              <a:t>，数据被文件系统按照某种规则排列和存放到物理存储介质上</a:t>
            </a:r>
          </a:p>
          <a:p>
            <a:pPr>
              <a:lnSpc>
                <a:spcPct val="150000"/>
              </a:lnSpc>
            </a:pPr>
            <a:endParaRPr lang="en-US" dirty="0"/>
          </a:p>
        </p:txBody>
      </p:sp>
    </p:spTree>
    <p:extLst>
      <p:ext uri="{BB962C8B-B14F-4D97-AF65-F5344CB8AC3E}">
        <p14:creationId xmlns:p14="http://schemas.microsoft.com/office/powerpoint/2010/main" val="1022799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6.1.5</a:t>
            </a:r>
            <a:r>
              <a:rPr lang="zh-CN" altLang="en-US" dirty="0" smtClean="0"/>
              <a:t>（续）</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lnSpc>
                <a:spcPct val="200000"/>
              </a:lnSpc>
              <a:buFont typeface="+mj-lt"/>
              <a:buAutoNum type="arabicPeriod"/>
            </a:pPr>
            <a:r>
              <a:rPr lang="zh-CN" altLang="en-US" dirty="0" smtClean="0">
                <a:solidFill>
                  <a:srgbClr val="FF0000"/>
                </a:solidFill>
              </a:rPr>
              <a:t>顺序</a:t>
            </a:r>
            <a:r>
              <a:rPr lang="zh-CN" altLang="en-US" dirty="0">
                <a:solidFill>
                  <a:srgbClr val="FF0000"/>
                </a:solidFill>
              </a:rPr>
              <a:t>存取</a:t>
            </a:r>
            <a:r>
              <a:rPr lang="en-US" altLang="zh-CN" dirty="0">
                <a:solidFill>
                  <a:srgbClr val="FF0000"/>
                </a:solidFill>
              </a:rPr>
              <a:t>:</a:t>
            </a:r>
            <a:r>
              <a:rPr lang="zh-CN" altLang="en-US" dirty="0"/>
              <a:t>按记录顺序进行读</a:t>
            </a:r>
            <a:r>
              <a:rPr lang="en-US" altLang="zh-CN" dirty="0"/>
              <a:t>/</a:t>
            </a:r>
            <a:r>
              <a:rPr lang="zh-CN" altLang="en-US" dirty="0"/>
              <a:t>写操作的存取方法</a:t>
            </a:r>
            <a:r>
              <a:rPr lang="en-US" altLang="zh-CN" dirty="0"/>
              <a:t>.</a:t>
            </a:r>
            <a:r>
              <a:rPr lang="zh-CN" altLang="en-US" dirty="0"/>
              <a:t>主要用于磁带文件以及磁盘上的顺序文件</a:t>
            </a:r>
          </a:p>
          <a:p>
            <a:pPr marL="457200" indent="-457200">
              <a:lnSpc>
                <a:spcPct val="200000"/>
              </a:lnSpc>
              <a:buFont typeface="+mj-lt"/>
              <a:buAutoNum type="arabicPeriod"/>
            </a:pPr>
            <a:r>
              <a:rPr lang="zh-CN" altLang="en-US" dirty="0" smtClean="0">
                <a:solidFill>
                  <a:srgbClr val="FF0000"/>
                </a:solidFill>
              </a:rPr>
              <a:t>直接</a:t>
            </a:r>
            <a:r>
              <a:rPr lang="zh-CN" altLang="en-US" dirty="0">
                <a:solidFill>
                  <a:srgbClr val="FF0000"/>
                </a:solidFill>
              </a:rPr>
              <a:t>存取</a:t>
            </a:r>
            <a:r>
              <a:rPr lang="en-US" altLang="zh-CN" dirty="0">
                <a:solidFill>
                  <a:srgbClr val="FF0000"/>
                </a:solidFill>
              </a:rPr>
              <a:t>:</a:t>
            </a:r>
            <a:r>
              <a:rPr lang="zh-CN" altLang="en-US" dirty="0"/>
              <a:t>以任意次序直接读写某个记录</a:t>
            </a:r>
            <a:r>
              <a:rPr lang="en-US" altLang="zh-CN" dirty="0"/>
              <a:t>.</a:t>
            </a:r>
            <a:r>
              <a:rPr lang="zh-CN" altLang="en-US" dirty="0"/>
              <a:t>用户提供相对块号给操作系统</a:t>
            </a:r>
            <a:r>
              <a:rPr lang="en-US" altLang="zh-CN" dirty="0"/>
              <a:t>,</a:t>
            </a:r>
            <a:r>
              <a:rPr lang="zh-CN" altLang="en-US" dirty="0"/>
              <a:t>绝对块号由系统换算得到</a:t>
            </a:r>
          </a:p>
          <a:p>
            <a:pPr marL="457200" indent="-457200">
              <a:lnSpc>
                <a:spcPct val="200000"/>
              </a:lnSpc>
              <a:buFont typeface="+mj-lt"/>
              <a:buAutoNum type="arabicPeriod"/>
            </a:pPr>
            <a:r>
              <a:rPr lang="zh-CN" altLang="en-US" dirty="0" smtClean="0">
                <a:solidFill>
                  <a:srgbClr val="FF0000"/>
                </a:solidFill>
              </a:rPr>
              <a:t>索引</a:t>
            </a:r>
            <a:r>
              <a:rPr lang="zh-CN" altLang="en-US" dirty="0">
                <a:solidFill>
                  <a:srgbClr val="FF0000"/>
                </a:solidFill>
              </a:rPr>
              <a:t>存取</a:t>
            </a:r>
            <a:r>
              <a:rPr lang="en-US" altLang="zh-CN" dirty="0">
                <a:solidFill>
                  <a:srgbClr val="FF0000"/>
                </a:solidFill>
              </a:rPr>
              <a:t>:</a:t>
            </a:r>
            <a:r>
              <a:rPr lang="zh-CN" altLang="en-US" dirty="0"/>
              <a:t>文件专门有一个按记录关键字有序的索引表</a:t>
            </a:r>
            <a:r>
              <a:rPr lang="en-US" altLang="zh-CN" dirty="0"/>
              <a:t>,</a:t>
            </a:r>
            <a:r>
              <a:rPr lang="zh-CN" altLang="en-US" dirty="0"/>
              <a:t>用户通过查找索引表定位并读出记录</a:t>
            </a:r>
          </a:p>
          <a:p>
            <a:pPr marL="457200" indent="-457200">
              <a:lnSpc>
                <a:spcPct val="200000"/>
              </a:lnSpc>
              <a:buFont typeface="+mj-lt"/>
              <a:buAutoNum type="arabicPeriod"/>
            </a:pPr>
            <a:endParaRPr lang="en-US" dirty="0"/>
          </a:p>
        </p:txBody>
      </p:sp>
    </p:spTree>
    <p:extLst>
      <p:ext uri="{BB962C8B-B14F-4D97-AF65-F5344CB8AC3E}">
        <p14:creationId xmlns:p14="http://schemas.microsoft.com/office/powerpoint/2010/main" val="1664797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3"/>
          <p:cNvGraphicFramePr/>
          <p:nvPr>
            <p:extLst>
              <p:ext uri="{D42A27DB-BD31-4B8C-83A1-F6EECF244321}">
                <p14:modId xmlns:p14="http://schemas.microsoft.com/office/powerpoint/2010/main" val="2115096655"/>
              </p:ext>
            </p:extLst>
          </p:nvPr>
        </p:nvGraphicFramePr>
        <p:xfrm>
          <a:off x="0" y="1284515"/>
          <a:ext cx="7766902" cy="4884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4508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6.1.6 </a:t>
            </a:r>
            <a:r>
              <a:rPr lang="zh-TW" altLang="en-US" dirty="0"/>
              <a:t>文件的使用</a:t>
            </a:r>
            <a:endParaRPr lang="en-US" dirty="0"/>
          </a:p>
        </p:txBody>
      </p:sp>
      <p:sp>
        <p:nvSpPr>
          <p:cNvPr id="3" name="Content Placeholder 2"/>
          <p:cNvSpPr>
            <a:spLocks noGrp="1"/>
          </p:cNvSpPr>
          <p:nvPr>
            <p:ph idx="1"/>
          </p:nvPr>
        </p:nvSpPr>
        <p:spPr/>
        <p:txBody>
          <a:bodyPr/>
          <a:lstStyle/>
          <a:p>
            <a:pPr>
              <a:lnSpc>
                <a:spcPct val="150000"/>
              </a:lnSpc>
            </a:pPr>
            <a:r>
              <a:rPr lang="zh-CN" altLang="en-US" dirty="0"/>
              <a:t>用户通过两类接口与文件系统联系，获得文件</a:t>
            </a:r>
            <a:r>
              <a:rPr lang="zh-CN" altLang="en-US" dirty="0" smtClean="0"/>
              <a:t>系统服务</a:t>
            </a:r>
            <a:r>
              <a:rPr lang="zh-CN" altLang="en-US" dirty="0"/>
              <a:t>：</a:t>
            </a:r>
          </a:p>
          <a:p>
            <a:pPr lvl="1">
              <a:lnSpc>
                <a:spcPct val="150000"/>
              </a:lnSpc>
            </a:pPr>
            <a:r>
              <a:rPr lang="zh-CN" altLang="en-US" dirty="0"/>
              <a:t>第一类是与文件有关的操作命令或作业控制语言中与文件有关的语句，构成文件系统</a:t>
            </a:r>
            <a:r>
              <a:rPr lang="zh-CN" altLang="en-US" dirty="0">
                <a:solidFill>
                  <a:srgbClr val="FF0000"/>
                </a:solidFill>
              </a:rPr>
              <a:t>人机接口</a:t>
            </a:r>
          </a:p>
          <a:p>
            <a:pPr lvl="1">
              <a:lnSpc>
                <a:spcPct val="150000"/>
              </a:lnSpc>
            </a:pPr>
            <a:r>
              <a:rPr lang="zh-CN" altLang="en-US" dirty="0"/>
              <a:t>第二类是提供给用户程序使用的文件类</a:t>
            </a:r>
            <a:r>
              <a:rPr lang="zh-CN" altLang="en-US" dirty="0">
                <a:solidFill>
                  <a:srgbClr val="FF0000"/>
                </a:solidFill>
              </a:rPr>
              <a:t>系统调用</a:t>
            </a:r>
            <a:r>
              <a:rPr lang="zh-CN" altLang="en-US" dirty="0"/>
              <a:t>，构成了用户和文件系统的另一个接口</a:t>
            </a:r>
          </a:p>
          <a:p>
            <a:pPr>
              <a:lnSpc>
                <a:spcPct val="150000"/>
              </a:lnSpc>
            </a:pPr>
            <a:endParaRPr lang="en-US" dirty="0"/>
          </a:p>
        </p:txBody>
      </p:sp>
    </p:spTree>
    <p:extLst>
      <p:ext uri="{BB962C8B-B14F-4D97-AF65-F5344CB8AC3E}">
        <p14:creationId xmlns:p14="http://schemas.microsoft.com/office/powerpoint/2010/main" val="322857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6.1.6</a:t>
            </a:r>
            <a:r>
              <a:rPr lang="zh-CN" altLang="en-US" dirty="0"/>
              <a:t>：基本文件类系统</a:t>
            </a:r>
            <a:r>
              <a:rPr lang="zh-CN" altLang="en-US" dirty="0" smtClean="0"/>
              <a:t>调用</a:t>
            </a:r>
            <a:endParaRPr lang="en-US" dirty="0"/>
          </a:p>
        </p:txBody>
      </p:sp>
      <p:sp>
        <p:nvSpPr>
          <p:cNvPr id="3" name="Content Placeholder 2"/>
          <p:cNvSpPr>
            <a:spLocks noGrp="1"/>
          </p:cNvSpPr>
          <p:nvPr>
            <p:ph idx="1"/>
          </p:nvPr>
        </p:nvSpPr>
        <p:spPr/>
        <p:txBody>
          <a:bodyPr/>
          <a:lstStyle/>
          <a:p>
            <a:r>
              <a:rPr lang="zh-CN" altLang="en-US" dirty="0"/>
              <a:t>建立</a:t>
            </a:r>
            <a:r>
              <a:rPr lang="zh-CN" altLang="en-US" dirty="0" smtClean="0"/>
              <a:t>文件  </a:t>
            </a:r>
            <a:r>
              <a:rPr lang="en-US" altLang="zh-CN" dirty="0" err="1" smtClean="0"/>
              <a:t>creat</a:t>
            </a:r>
            <a:endParaRPr lang="zh-CN" altLang="en-US" dirty="0"/>
          </a:p>
          <a:p>
            <a:r>
              <a:rPr lang="zh-CN" altLang="en-US" dirty="0" smtClean="0"/>
              <a:t>打开文件  </a:t>
            </a:r>
            <a:r>
              <a:rPr lang="en-US" altLang="zh-CN" dirty="0" smtClean="0"/>
              <a:t>open</a:t>
            </a:r>
            <a:r>
              <a:rPr lang="en-US" altLang="zh-CN" dirty="0"/>
              <a:t>,</a:t>
            </a:r>
            <a:r>
              <a:rPr lang="zh-CN" altLang="en-US" dirty="0"/>
              <a:t> </a:t>
            </a:r>
            <a:r>
              <a:rPr lang="en-US" altLang="zh-CN" dirty="0" err="1"/>
              <a:t>openat</a:t>
            </a:r>
            <a:r>
              <a:rPr lang="zh-CN" altLang="en-US" dirty="0" smtClean="0"/>
              <a:t>  </a:t>
            </a:r>
            <a:endParaRPr lang="zh-CN" altLang="en-US" dirty="0"/>
          </a:p>
          <a:p>
            <a:r>
              <a:rPr lang="zh-CN" altLang="en-US" dirty="0" smtClean="0"/>
              <a:t>读</a:t>
            </a:r>
            <a:r>
              <a:rPr lang="en-US" altLang="zh-CN" dirty="0"/>
              <a:t>/</a:t>
            </a:r>
            <a:r>
              <a:rPr lang="zh-CN" altLang="en-US" dirty="0"/>
              <a:t>写</a:t>
            </a:r>
            <a:r>
              <a:rPr lang="zh-CN" altLang="en-US" dirty="0" smtClean="0"/>
              <a:t>文件 </a:t>
            </a:r>
            <a:r>
              <a:rPr lang="en-US" altLang="zh-CN" dirty="0" smtClean="0"/>
              <a:t>read,</a:t>
            </a:r>
            <a:r>
              <a:rPr lang="zh-CN" altLang="en-US" dirty="0" smtClean="0"/>
              <a:t> </a:t>
            </a:r>
            <a:r>
              <a:rPr lang="en-US" altLang="zh-CN" dirty="0" smtClean="0"/>
              <a:t>write</a:t>
            </a:r>
            <a:endParaRPr lang="zh-CN" altLang="en-US" dirty="0"/>
          </a:p>
          <a:p>
            <a:r>
              <a:rPr lang="zh-CN" altLang="en-US" dirty="0" smtClean="0"/>
              <a:t>文件控制  </a:t>
            </a:r>
            <a:r>
              <a:rPr lang="en-US" altLang="zh-CN" dirty="0" err="1" smtClean="0"/>
              <a:t>lseek</a:t>
            </a:r>
            <a:r>
              <a:rPr lang="en-US" altLang="zh-CN" dirty="0" smtClean="0"/>
              <a:t>,</a:t>
            </a:r>
            <a:r>
              <a:rPr lang="zh-CN" altLang="en-US" dirty="0" smtClean="0"/>
              <a:t> </a:t>
            </a:r>
            <a:r>
              <a:rPr lang="en-US" altLang="zh-CN" dirty="0" err="1" smtClean="0"/>
              <a:t>fcntl</a:t>
            </a:r>
            <a:r>
              <a:rPr lang="en-US" altLang="zh-CN" dirty="0" smtClean="0"/>
              <a:t>,</a:t>
            </a:r>
            <a:r>
              <a:rPr lang="zh-CN" altLang="en-US" dirty="0" smtClean="0"/>
              <a:t> </a:t>
            </a:r>
            <a:r>
              <a:rPr lang="en-US" altLang="zh-CN" dirty="0" err="1" smtClean="0"/>
              <a:t>ioctl</a:t>
            </a:r>
            <a:endParaRPr lang="zh-CN" altLang="en-US" dirty="0"/>
          </a:p>
          <a:p>
            <a:r>
              <a:rPr lang="zh-CN" altLang="en-US" dirty="0" smtClean="0"/>
              <a:t>关闭文件  </a:t>
            </a:r>
            <a:r>
              <a:rPr lang="en-US" altLang="zh-CN" dirty="0" smtClean="0"/>
              <a:t>close</a:t>
            </a:r>
            <a:endParaRPr lang="zh-CN" altLang="en-US" dirty="0"/>
          </a:p>
          <a:p>
            <a:r>
              <a:rPr lang="zh-CN" altLang="en-US" dirty="0" smtClean="0"/>
              <a:t>撤销文件  </a:t>
            </a:r>
            <a:r>
              <a:rPr lang="en-US" altLang="zh-CN" dirty="0" smtClean="0"/>
              <a:t>unlink</a:t>
            </a:r>
            <a:endParaRPr lang="zh-CN" altLang="en-US" dirty="0"/>
          </a:p>
          <a:p>
            <a:endParaRPr lang="en-US" dirty="0"/>
          </a:p>
        </p:txBody>
      </p:sp>
    </p:spTree>
    <p:extLst>
      <p:ext uri="{BB962C8B-B14F-4D97-AF65-F5344CB8AC3E}">
        <p14:creationId xmlns:p14="http://schemas.microsoft.com/office/powerpoint/2010/main" val="419509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6.2 </a:t>
            </a:r>
            <a:r>
              <a:rPr lang="zh-CN" altLang="en-US" dirty="0" smtClean="0"/>
              <a:t>文 件 目 录</a:t>
            </a:r>
            <a:endParaRPr lang="zh-CN" altLang="en-US" dirty="0"/>
          </a:p>
        </p:txBody>
      </p:sp>
      <p:graphicFrame>
        <p:nvGraphicFramePr>
          <p:cNvPr id="4" name="图示 3"/>
          <p:cNvGraphicFramePr/>
          <p:nvPr>
            <p:extLst>
              <p:ext uri="{D42A27DB-BD31-4B8C-83A1-F6EECF244321}">
                <p14:modId xmlns:p14="http://schemas.microsoft.com/office/powerpoint/2010/main" val="1908481380"/>
              </p:ext>
            </p:extLst>
          </p:nvPr>
        </p:nvGraphicFramePr>
        <p:xfrm>
          <a:off x="-528320" y="3469618"/>
          <a:ext cx="5963920" cy="26407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utoShape 4" descr="http://pics.sc.chinaz.com/Files/pic/icons128/2673/%E8%93%9D%E8%89%B2%E6%96%87%E4%BB%B6%E5%A4%B9%E5%9B%BE%E6%A0%87%E4%B8%8B%E8%BD%BD4.pn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8"/>
          <a:stretch>
            <a:fillRect/>
          </a:stretch>
        </p:blipFill>
        <p:spPr>
          <a:xfrm>
            <a:off x="5337810" y="3469618"/>
            <a:ext cx="2973070" cy="2558223"/>
          </a:xfrm>
          <a:prstGeom prst="rect">
            <a:avLst/>
          </a:prstGeom>
        </p:spPr>
      </p:pic>
    </p:spTree>
    <p:extLst>
      <p:ext uri="{BB962C8B-B14F-4D97-AF65-F5344CB8AC3E}">
        <p14:creationId xmlns:p14="http://schemas.microsoft.com/office/powerpoint/2010/main" val="1995658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6.0 </a:t>
            </a:r>
            <a:r>
              <a:rPr lang="zh-CN" altLang="en-US" dirty="0" smtClean="0"/>
              <a:t>文件系统概述</a:t>
            </a:r>
            <a:endParaRPr lang="en-US" dirty="0"/>
          </a:p>
        </p:txBody>
      </p:sp>
      <p:sp>
        <p:nvSpPr>
          <p:cNvPr id="3" name="Content Placeholder 2"/>
          <p:cNvSpPr>
            <a:spLocks noGrp="1"/>
          </p:cNvSpPr>
          <p:nvPr>
            <p:ph idx="1"/>
          </p:nvPr>
        </p:nvSpPr>
        <p:spPr/>
        <p:txBody>
          <a:bodyPr>
            <a:normAutofit fontScale="92500"/>
          </a:bodyPr>
          <a:lstStyle/>
          <a:p>
            <a:pPr>
              <a:lnSpc>
                <a:spcPct val="160000"/>
              </a:lnSpc>
            </a:pPr>
            <a:r>
              <a:rPr lang="zh-CN" altLang="en-US" dirty="0" smtClean="0"/>
              <a:t>文件</a:t>
            </a:r>
            <a:r>
              <a:rPr lang="zh-CN" altLang="en-US" dirty="0"/>
              <a:t>不但反映了用户概念中的逻辑结构，而且和存放它的辅助存储器的存储结构紧密相关</a:t>
            </a:r>
          </a:p>
          <a:p>
            <a:pPr>
              <a:lnSpc>
                <a:spcPct val="160000"/>
              </a:lnSpc>
            </a:pPr>
            <a:r>
              <a:rPr lang="zh-CN" altLang="en-US" dirty="0"/>
              <a:t>一个文件必须从</a:t>
            </a:r>
            <a:r>
              <a:rPr lang="zh-CN" altLang="en-US" dirty="0">
                <a:solidFill>
                  <a:srgbClr val="FF0000"/>
                </a:solidFill>
              </a:rPr>
              <a:t>逻辑文件</a:t>
            </a:r>
            <a:r>
              <a:rPr lang="zh-CN" altLang="en-US" dirty="0"/>
              <a:t>和</a:t>
            </a:r>
            <a:r>
              <a:rPr lang="zh-CN" altLang="en-US" dirty="0">
                <a:solidFill>
                  <a:srgbClr val="FF0000"/>
                </a:solidFill>
              </a:rPr>
              <a:t>物理文件</a:t>
            </a:r>
            <a:r>
              <a:rPr lang="zh-CN" altLang="en-US" dirty="0"/>
              <a:t>两个侧面来观察它</a:t>
            </a:r>
          </a:p>
          <a:p>
            <a:pPr>
              <a:lnSpc>
                <a:spcPct val="160000"/>
              </a:lnSpc>
            </a:pPr>
            <a:r>
              <a:rPr lang="zh-CN" altLang="en-US" dirty="0"/>
              <a:t>用户只需关心文件的逻辑结构</a:t>
            </a:r>
            <a:r>
              <a:rPr lang="en-US" altLang="zh-CN" dirty="0"/>
              <a:t>,</a:t>
            </a:r>
            <a:r>
              <a:rPr lang="zh-CN" altLang="en-US" dirty="0"/>
              <a:t>不必涉及存储结构</a:t>
            </a:r>
            <a:r>
              <a:rPr lang="en-US" altLang="zh-CN" dirty="0"/>
              <a:t>;</a:t>
            </a:r>
            <a:r>
              <a:rPr lang="zh-CN" altLang="en-US" dirty="0"/>
              <a:t>而</a:t>
            </a:r>
            <a:r>
              <a:rPr lang="zh-CN" altLang="en-US" dirty="0">
                <a:solidFill>
                  <a:srgbClr val="FF0000"/>
                </a:solidFill>
              </a:rPr>
              <a:t>文件系统</a:t>
            </a:r>
            <a:r>
              <a:rPr lang="zh-CN" altLang="en-US" dirty="0"/>
              <a:t>在</a:t>
            </a:r>
            <a:r>
              <a:rPr lang="zh-CN" altLang="en-US" dirty="0">
                <a:solidFill>
                  <a:srgbClr val="0070C0"/>
                </a:solidFill>
              </a:rPr>
              <a:t>存储和检索</a:t>
            </a:r>
            <a:r>
              <a:rPr lang="zh-CN" altLang="en-US" dirty="0"/>
              <a:t>文件时必须实现逻辑结构到存储结构的映射</a:t>
            </a:r>
            <a:r>
              <a:rPr lang="en-US" altLang="zh-CN" dirty="0"/>
              <a:t>,</a:t>
            </a:r>
            <a:r>
              <a:rPr lang="zh-CN" altLang="en-US" dirty="0"/>
              <a:t>实现逻辑文件与物理文件、逻辑地址与物理地址、逻辑结构与物理结构、逻辑操作与物理操作之间的</a:t>
            </a:r>
            <a:r>
              <a:rPr lang="zh-CN" altLang="en-US" dirty="0" smtClean="0"/>
              <a:t>转换</a:t>
            </a:r>
            <a:endParaRPr lang="zh-CN" altLang="en-US" dirty="0"/>
          </a:p>
        </p:txBody>
      </p:sp>
    </p:spTree>
    <p:extLst>
      <p:ext uri="{BB962C8B-B14F-4D97-AF65-F5344CB8AC3E}">
        <p14:creationId xmlns:p14="http://schemas.microsoft.com/office/powerpoint/2010/main" val="687246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6.2.0</a:t>
            </a:r>
            <a:r>
              <a:rPr lang="zh-CN" altLang="en-US" dirty="0" smtClean="0"/>
              <a:t> </a:t>
            </a:r>
            <a:endParaRPr lang="en-US" dirty="0"/>
          </a:p>
        </p:txBody>
      </p:sp>
      <p:sp>
        <p:nvSpPr>
          <p:cNvPr id="3" name="Content Placeholder 2"/>
          <p:cNvSpPr>
            <a:spLocks noGrp="1"/>
          </p:cNvSpPr>
          <p:nvPr>
            <p:ph idx="1"/>
          </p:nvPr>
        </p:nvSpPr>
        <p:spPr/>
        <p:txBody>
          <a:bodyPr/>
          <a:lstStyle/>
          <a:p>
            <a:pPr>
              <a:lnSpc>
                <a:spcPct val="150000"/>
              </a:lnSpc>
            </a:pPr>
            <a:r>
              <a:rPr lang="zh-CN" altLang="en-US" smtClean="0"/>
              <a:t>文件</a:t>
            </a:r>
            <a:r>
              <a:rPr lang="zh-CN" altLang="en-US" dirty="0" smtClean="0"/>
              <a:t>系统通常采用分层结构实现，大致分为三层：文件管理，目录管理和磁盘主存映射管理。 </a:t>
            </a:r>
          </a:p>
          <a:p>
            <a:pPr>
              <a:lnSpc>
                <a:spcPct val="150000"/>
              </a:lnSpc>
            </a:pPr>
            <a:r>
              <a:rPr lang="zh-CN" altLang="en-US" dirty="0" smtClean="0">
                <a:solidFill>
                  <a:srgbClr val="FF0000"/>
                </a:solidFill>
              </a:rPr>
              <a:t>文件管理层：</a:t>
            </a:r>
            <a:r>
              <a:rPr lang="zh-CN" altLang="en-US" dirty="0" smtClean="0"/>
              <a:t>实现</a:t>
            </a:r>
            <a:r>
              <a:rPr lang="zh-CN" altLang="en-US" dirty="0"/>
              <a:t>文件的逻辑结构，为用户提供工作系统调用</a:t>
            </a:r>
          </a:p>
          <a:p>
            <a:pPr>
              <a:lnSpc>
                <a:spcPct val="150000"/>
              </a:lnSpc>
            </a:pPr>
            <a:r>
              <a:rPr lang="zh-CN" altLang="en-US" dirty="0">
                <a:solidFill>
                  <a:srgbClr val="FF0000"/>
                </a:solidFill>
              </a:rPr>
              <a:t>目录</a:t>
            </a:r>
            <a:r>
              <a:rPr lang="zh-CN" altLang="en-US" dirty="0" smtClean="0">
                <a:solidFill>
                  <a:srgbClr val="FF0000"/>
                </a:solidFill>
              </a:rPr>
              <a:t>管理层：</a:t>
            </a:r>
            <a:r>
              <a:rPr lang="zh-CN" altLang="en-US" dirty="0" smtClean="0"/>
              <a:t>负责</a:t>
            </a:r>
            <a:r>
              <a:rPr lang="zh-CN" altLang="en-US" dirty="0"/>
              <a:t>查找文件描述符，进而找到所需文件</a:t>
            </a:r>
          </a:p>
          <a:p>
            <a:pPr>
              <a:lnSpc>
                <a:spcPct val="150000"/>
              </a:lnSpc>
            </a:pPr>
            <a:r>
              <a:rPr lang="zh-CN" altLang="en-US" dirty="0">
                <a:solidFill>
                  <a:srgbClr val="FF0000"/>
                </a:solidFill>
              </a:rPr>
              <a:t>磁盘主存映射</a:t>
            </a:r>
            <a:r>
              <a:rPr lang="zh-CN" altLang="en-US" dirty="0" smtClean="0">
                <a:solidFill>
                  <a:srgbClr val="FF0000"/>
                </a:solidFill>
              </a:rPr>
              <a:t>管理：</a:t>
            </a:r>
            <a:r>
              <a:rPr lang="zh-CN" altLang="en-US" dirty="0" smtClean="0"/>
              <a:t>将</a:t>
            </a:r>
            <a:r>
              <a:rPr lang="zh-CN" altLang="en-US" dirty="0"/>
              <a:t>文件的逻辑地址转换成磁盘的物理地址</a:t>
            </a:r>
          </a:p>
          <a:p>
            <a:pPr>
              <a:lnSpc>
                <a:spcPct val="150000"/>
              </a:lnSpc>
            </a:pPr>
            <a:endParaRPr lang="en-US" dirty="0"/>
          </a:p>
        </p:txBody>
      </p:sp>
    </p:spTree>
    <p:extLst>
      <p:ext uri="{BB962C8B-B14F-4D97-AF65-F5344CB8AC3E}">
        <p14:creationId xmlns:p14="http://schemas.microsoft.com/office/powerpoint/2010/main" val="475744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3"/>
          <p:cNvGraphicFramePr/>
          <p:nvPr>
            <p:extLst>
              <p:ext uri="{D42A27DB-BD31-4B8C-83A1-F6EECF244321}">
                <p14:modId xmlns:p14="http://schemas.microsoft.com/office/powerpoint/2010/main" val="415468675"/>
              </p:ext>
            </p:extLst>
          </p:nvPr>
        </p:nvGraphicFramePr>
        <p:xfrm>
          <a:off x="-284480" y="1640818"/>
          <a:ext cx="7945120" cy="3550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3782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93447"/>
            <a:ext cx="7886700" cy="965834"/>
          </a:xfrm>
        </p:spPr>
        <p:txBody>
          <a:bodyPr/>
          <a:lstStyle/>
          <a:p>
            <a:r>
              <a:rPr lang="en-US" altLang="zh-CN" dirty="0" smtClean="0"/>
              <a:t>6.2.1</a:t>
            </a:r>
            <a:r>
              <a:rPr lang="zh-CN" altLang="en-US" dirty="0" smtClean="0"/>
              <a:t>：文件</a:t>
            </a:r>
            <a:r>
              <a:rPr lang="zh-CN" altLang="en-US" dirty="0"/>
              <a:t>控制</a:t>
            </a:r>
            <a:r>
              <a:rPr lang="zh-CN" altLang="en-US" dirty="0" smtClean="0"/>
              <a:t>块</a:t>
            </a:r>
            <a:endParaRPr lang="en-US" dirty="0"/>
          </a:p>
        </p:txBody>
      </p:sp>
      <p:sp>
        <p:nvSpPr>
          <p:cNvPr id="3" name="Content Placeholder 2"/>
          <p:cNvSpPr>
            <a:spLocks noGrp="1"/>
          </p:cNvSpPr>
          <p:nvPr>
            <p:ph idx="1"/>
          </p:nvPr>
        </p:nvSpPr>
        <p:spPr>
          <a:xfrm>
            <a:off x="628650" y="1971041"/>
            <a:ext cx="7886700" cy="4205922"/>
          </a:xfrm>
        </p:spPr>
        <p:txBody>
          <a:bodyPr/>
          <a:lstStyle/>
          <a:p>
            <a:pPr>
              <a:lnSpc>
                <a:spcPct val="150000"/>
              </a:lnSpc>
            </a:pPr>
            <a:r>
              <a:rPr lang="zh-CN" altLang="en-US" dirty="0">
                <a:solidFill>
                  <a:srgbClr val="FF0000"/>
                </a:solidFill>
              </a:rPr>
              <a:t>文件控制块</a:t>
            </a:r>
            <a:r>
              <a:rPr lang="en-US" altLang="zh-CN" dirty="0">
                <a:solidFill>
                  <a:srgbClr val="FF0000"/>
                </a:solidFill>
              </a:rPr>
              <a:t>FCB</a:t>
            </a:r>
            <a:r>
              <a:rPr lang="zh-CN" altLang="en-US" dirty="0"/>
              <a:t>：文件系统给每个文件建立唯一的管理数据</a:t>
            </a:r>
            <a:r>
              <a:rPr lang="zh-CN" altLang="en-US" dirty="0" smtClean="0"/>
              <a:t>结构，包括：</a:t>
            </a:r>
            <a:endParaRPr lang="en-US" altLang="zh-CN" dirty="0"/>
          </a:p>
          <a:p>
            <a:pPr lvl="1">
              <a:lnSpc>
                <a:spcPct val="150000"/>
              </a:lnSpc>
            </a:pPr>
            <a:r>
              <a:rPr lang="zh-CN" altLang="en-US" dirty="0">
                <a:solidFill>
                  <a:srgbClr val="FF0000"/>
                </a:solidFill>
              </a:rPr>
              <a:t>文件标识和控制信息</a:t>
            </a:r>
            <a:r>
              <a:rPr lang="zh-CN" altLang="en-US" dirty="0"/>
              <a:t>：如文件名，文件存取权限等</a:t>
            </a:r>
          </a:p>
          <a:p>
            <a:pPr lvl="1">
              <a:lnSpc>
                <a:spcPct val="150000"/>
              </a:lnSpc>
            </a:pPr>
            <a:r>
              <a:rPr lang="zh-CN" altLang="en-US" dirty="0">
                <a:solidFill>
                  <a:srgbClr val="FF0000"/>
                </a:solidFill>
              </a:rPr>
              <a:t>文件的逻辑结构信息</a:t>
            </a:r>
            <a:r>
              <a:rPr lang="zh-CN" altLang="en-US" dirty="0"/>
              <a:t>：如记录类型，记录个数等</a:t>
            </a:r>
          </a:p>
          <a:p>
            <a:pPr lvl="1">
              <a:lnSpc>
                <a:spcPct val="150000"/>
              </a:lnSpc>
            </a:pPr>
            <a:r>
              <a:rPr lang="zh-CN" altLang="en-US" dirty="0">
                <a:solidFill>
                  <a:srgbClr val="FF0000"/>
                </a:solidFill>
              </a:rPr>
              <a:t>文件物理结构信息</a:t>
            </a:r>
            <a:r>
              <a:rPr lang="zh-CN" altLang="en-US" dirty="0"/>
              <a:t>：文件所在的设备名，存放位置等</a:t>
            </a:r>
          </a:p>
          <a:p>
            <a:pPr lvl="1">
              <a:lnSpc>
                <a:spcPct val="150000"/>
              </a:lnSpc>
            </a:pPr>
            <a:r>
              <a:rPr lang="zh-CN" altLang="en-US" dirty="0">
                <a:solidFill>
                  <a:srgbClr val="FF0000"/>
                </a:solidFill>
              </a:rPr>
              <a:t>文件使用信息</a:t>
            </a:r>
            <a:r>
              <a:rPr lang="zh-CN" altLang="en-US" dirty="0"/>
              <a:t>：共享进程数，修改情况，文件最大长度等</a:t>
            </a:r>
          </a:p>
          <a:p>
            <a:pPr lvl="1">
              <a:lnSpc>
                <a:spcPct val="150000"/>
              </a:lnSpc>
            </a:pPr>
            <a:r>
              <a:rPr lang="zh-CN" altLang="en-US" dirty="0">
                <a:solidFill>
                  <a:srgbClr val="FF0000"/>
                </a:solidFill>
              </a:rPr>
              <a:t>文件管理信息</a:t>
            </a:r>
            <a:r>
              <a:rPr lang="zh-CN" altLang="en-US" dirty="0"/>
              <a:t>：文件的建立时间，最近修改日期等</a:t>
            </a:r>
          </a:p>
          <a:p>
            <a:pPr>
              <a:lnSpc>
                <a:spcPct val="150000"/>
              </a:lnSpc>
            </a:pPr>
            <a:endParaRPr lang="en-US" dirty="0"/>
          </a:p>
        </p:txBody>
      </p:sp>
    </p:spTree>
    <p:extLst>
      <p:ext uri="{BB962C8B-B14F-4D97-AF65-F5344CB8AC3E}">
        <p14:creationId xmlns:p14="http://schemas.microsoft.com/office/powerpoint/2010/main" val="34352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6.2.1</a:t>
            </a:r>
            <a:r>
              <a:rPr lang="zh-CN" altLang="en-US" dirty="0" smtClean="0"/>
              <a:t>：文件目录</a:t>
            </a:r>
            <a:endParaRPr lang="en-US" dirty="0"/>
          </a:p>
        </p:txBody>
      </p:sp>
      <p:sp>
        <p:nvSpPr>
          <p:cNvPr id="3" name="Content Placeholder 2"/>
          <p:cNvSpPr>
            <a:spLocks noGrp="1"/>
          </p:cNvSpPr>
          <p:nvPr>
            <p:ph idx="1"/>
          </p:nvPr>
        </p:nvSpPr>
        <p:spPr/>
        <p:txBody>
          <a:bodyPr/>
          <a:lstStyle/>
          <a:p>
            <a:r>
              <a:rPr lang="zh-CN" altLang="en-US" dirty="0"/>
              <a:t>依靠</a:t>
            </a:r>
            <a:r>
              <a:rPr lang="en-US" altLang="zh-CN" dirty="0"/>
              <a:t>FCB,</a:t>
            </a:r>
            <a:r>
              <a:rPr lang="zh-CN" altLang="en-US" dirty="0"/>
              <a:t> 实现文件的“按名存取”</a:t>
            </a:r>
            <a:endParaRPr lang="en-US" dirty="0"/>
          </a:p>
          <a:p>
            <a:r>
              <a:rPr lang="zh-CN" altLang="en-US" dirty="0"/>
              <a:t>为了加快文件查找速度，</a:t>
            </a:r>
            <a:r>
              <a:rPr lang="zh-CN" altLang="en-US" dirty="0">
                <a:solidFill>
                  <a:srgbClr val="0070C0"/>
                </a:solidFill>
              </a:rPr>
              <a:t>需把</a:t>
            </a:r>
            <a:r>
              <a:rPr lang="en-US" altLang="zh-CN" dirty="0">
                <a:solidFill>
                  <a:srgbClr val="0070C0"/>
                </a:solidFill>
              </a:rPr>
              <a:t>FCB</a:t>
            </a:r>
            <a:r>
              <a:rPr lang="zh-CN" altLang="en-US" dirty="0">
                <a:solidFill>
                  <a:srgbClr val="0070C0"/>
                </a:solidFill>
              </a:rPr>
              <a:t>集中起来管理，</a:t>
            </a:r>
            <a:r>
              <a:rPr lang="zh-CN" altLang="en-US" dirty="0"/>
              <a:t>组成文件目录</a:t>
            </a:r>
          </a:p>
          <a:p>
            <a:r>
              <a:rPr lang="zh-CN" altLang="en-US" dirty="0"/>
              <a:t>文件目录包含</a:t>
            </a:r>
            <a:r>
              <a:rPr lang="zh-CN" altLang="en-US" dirty="0">
                <a:solidFill>
                  <a:srgbClr val="FF0000"/>
                </a:solidFill>
              </a:rPr>
              <a:t>两种目录项</a:t>
            </a:r>
            <a:r>
              <a:rPr lang="zh-CN" altLang="en-US" dirty="0"/>
              <a:t>分别用于描述子目录和文件</a:t>
            </a:r>
          </a:p>
          <a:p>
            <a:r>
              <a:rPr lang="zh-CN" altLang="en-US" dirty="0"/>
              <a:t>文件目录的功能是</a:t>
            </a:r>
            <a:r>
              <a:rPr lang="zh-CN" altLang="en-US" dirty="0">
                <a:solidFill>
                  <a:srgbClr val="0070C0"/>
                </a:solidFill>
              </a:rPr>
              <a:t>将文件名转换成文件信息在磁盘上的物理位置</a:t>
            </a:r>
          </a:p>
          <a:p>
            <a:r>
              <a:rPr lang="zh-CN" altLang="en-US" dirty="0"/>
              <a:t>文件和目录的层次结构和集合就构成文件系统，它负责文件目录的建立，维护和检索，并且要求所编排的目录便于查找，防止冲突，检索方便迅速。</a:t>
            </a:r>
          </a:p>
          <a:p>
            <a:endParaRPr lang="en-US" dirty="0"/>
          </a:p>
        </p:txBody>
      </p:sp>
    </p:spTree>
    <p:extLst>
      <p:ext uri="{BB962C8B-B14F-4D97-AF65-F5344CB8AC3E}">
        <p14:creationId xmlns:p14="http://schemas.microsoft.com/office/powerpoint/2010/main" val="2042615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6.2.1</a:t>
            </a:r>
            <a:r>
              <a:rPr lang="zh-CN" altLang="en-US" dirty="0" smtClean="0"/>
              <a:t>：</a:t>
            </a:r>
            <a:r>
              <a:rPr lang="en-US" altLang="zh-CN" dirty="0" smtClean="0"/>
              <a:t>UNIX</a:t>
            </a:r>
            <a:r>
              <a:rPr lang="zh-CN" altLang="en-US" dirty="0" smtClean="0"/>
              <a:t> 下的文件目录</a:t>
            </a:r>
            <a:endParaRPr lang="en-US" dirty="0"/>
          </a:p>
        </p:txBody>
      </p:sp>
      <p:sp>
        <p:nvSpPr>
          <p:cNvPr id="3" name="Content Placeholder 2"/>
          <p:cNvSpPr>
            <a:spLocks noGrp="1"/>
          </p:cNvSpPr>
          <p:nvPr>
            <p:ph idx="1"/>
          </p:nvPr>
        </p:nvSpPr>
        <p:spPr/>
        <p:txBody>
          <a:bodyPr>
            <a:normAutofit/>
          </a:bodyPr>
          <a:lstStyle/>
          <a:p>
            <a:r>
              <a:rPr lang="en-US" altLang="zh-CN" dirty="0"/>
              <a:t>UNIX</a:t>
            </a:r>
            <a:r>
              <a:rPr lang="zh-CN" altLang="en-US" dirty="0"/>
              <a:t>目录项建立</a:t>
            </a:r>
            <a:r>
              <a:rPr lang="zh-CN" altLang="en-US" dirty="0" smtClean="0"/>
              <a:t>方法</a:t>
            </a:r>
          </a:p>
          <a:p>
            <a:endParaRPr lang="zh-CN" altLang="en-US" dirty="0"/>
          </a:p>
          <a:p>
            <a:endParaRPr lang="zh-CN" altLang="en-US" dirty="0" smtClean="0"/>
          </a:p>
          <a:p>
            <a:r>
              <a:rPr lang="zh-CN" altLang="en-US" dirty="0"/>
              <a:t>目录中的文件名和管理信息分开，后者单独组成数据结构，称索引节点（</a:t>
            </a:r>
            <a:r>
              <a:rPr lang="en-US" altLang="zh-CN" dirty="0" err="1" smtClean="0"/>
              <a:t>inode</a:t>
            </a:r>
            <a:r>
              <a:rPr lang="zh-CN" altLang="en-US" dirty="0"/>
              <a:t>）</a:t>
            </a:r>
          </a:p>
          <a:p>
            <a:r>
              <a:rPr lang="zh-CN" altLang="en-US" dirty="0"/>
              <a:t>文件目录项中仅剩</a:t>
            </a:r>
            <a:r>
              <a:rPr lang="en-US" altLang="zh-CN" dirty="0">
                <a:solidFill>
                  <a:srgbClr val="0070C0"/>
                </a:solidFill>
              </a:rPr>
              <a:t>14</a:t>
            </a:r>
            <a:r>
              <a:rPr lang="zh-CN" altLang="en-US" dirty="0">
                <a:solidFill>
                  <a:srgbClr val="0070C0"/>
                </a:solidFill>
              </a:rPr>
              <a:t>个</a:t>
            </a:r>
            <a:r>
              <a:rPr lang="zh-CN" altLang="en-US" dirty="0" smtClean="0">
                <a:solidFill>
                  <a:srgbClr val="0070C0"/>
                </a:solidFill>
              </a:rPr>
              <a:t>字节的文件</a:t>
            </a:r>
            <a:r>
              <a:rPr lang="zh-CN" altLang="en-US" dirty="0">
                <a:solidFill>
                  <a:srgbClr val="0070C0"/>
                </a:solidFill>
              </a:rPr>
              <a:t>名</a:t>
            </a:r>
            <a:r>
              <a:rPr lang="zh-CN" altLang="en-US" dirty="0" smtClean="0"/>
              <a:t>和</a:t>
            </a:r>
            <a:r>
              <a:rPr lang="en-US" altLang="zh-CN" dirty="0">
                <a:solidFill>
                  <a:srgbClr val="0070C0"/>
                </a:solidFill>
              </a:rPr>
              <a:t>2</a:t>
            </a:r>
            <a:r>
              <a:rPr lang="zh-CN" altLang="en-US" dirty="0" smtClean="0">
                <a:solidFill>
                  <a:srgbClr val="0070C0"/>
                </a:solidFill>
              </a:rPr>
              <a:t>字节</a:t>
            </a:r>
            <a:r>
              <a:rPr lang="zh-CN" altLang="en-US" dirty="0">
                <a:solidFill>
                  <a:srgbClr val="0070C0"/>
                </a:solidFill>
              </a:rPr>
              <a:t>的</a:t>
            </a:r>
            <a:r>
              <a:rPr lang="en-US" altLang="zh-CN" dirty="0" err="1" smtClean="0">
                <a:solidFill>
                  <a:srgbClr val="0070C0"/>
                </a:solidFill>
              </a:rPr>
              <a:t>inode</a:t>
            </a:r>
            <a:r>
              <a:rPr lang="zh-CN" altLang="en-US" dirty="0" smtClean="0">
                <a:solidFill>
                  <a:srgbClr val="0070C0"/>
                </a:solidFill>
              </a:rPr>
              <a:t>号</a:t>
            </a:r>
            <a:endParaRPr lang="en-US" altLang="zh-CN" dirty="0">
              <a:solidFill>
                <a:srgbClr val="0070C0"/>
              </a:solidFill>
            </a:endParaRPr>
          </a:p>
          <a:p>
            <a:r>
              <a:rPr lang="zh-CN" altLang="en-US" dirty="0"/>
              <a:t>目录项组成的目录文件和普通文件一样，均存放在文件存储器</a:t>
            </a:r>
            <a:r>
              <a:rPr lang="zh-CN" altLang="en-US" dirty="0" smtClean="0"/>
              <a:t>中</a:t>
            </a:r>
            <a:endParaRPr lang="en-US" altLang="zh-CN" dirty="0" smtClean="0"/>
          </a:p>
          <a:p>
            <a:r>
              <a:rPr lang="zh-CN" altLang="en-US" dirty="0">
                <a:solidFill>
                  <a:srgbClr val="FF0000"/>
                </a:solidFill>
              </a:rPr>
              <a:t>加快了目录检索速度，且便于实现文件共享，</a:t>
            </a:r>
          </a:p>
          <a:p>
            <a:endParaRPr lang="zh-CN" altLang="en-US" dirty="0" smtClean="0"/>
          </a:p>
          <a:p>
            <a:endParaRPr lang="en-US" dirty="0"/>
          </a:p>
        </p:txBody>
      </p:sp>
      <p:graphicFrame>
        <p:nvGraphicFramePr>
          <p:cNvPr id="5" name="Group 14"/>
          <p:cNvGraphicFramePr>
            <a:graphicFrameLocks noGrp="1"/>
          </p:cNvGraphicFramePr>
          <p:nvPr>
            <p:extLst>
              <p:ext uri="{D42A27DB-BD31-4B8C-83A1-F6EECF244321}">
                <p14:modId xmlns:p14="http://schemas.microsoft.com/office/powerpoint/2010/main" val="309087505"/>
              </p:ext>
            </p:extLst>
          </p:nvPr>
        </p:nvGraphicFramePr>
        <p:xfrm>
          <a:off x="4166870" y="1825625"/>
          <a:ext cx="4114800" cy="576263"/>
        </p:xfrm>
        <a:graphic>
          <a:graphicData uri="http://schemas.openxmlformats.org/drawingml/2006/table">
            <a:tbl>
              <a:tblPr/>
              <a:tblGrid>
                <a:gridCol w="2057400"/>
                <a:gridCol w="2057400"/>
              </a:tblGrid>
              <a:tr h="576263">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rgbClr val="CC0000"/>
                          </a:solidFill>
                          <a:effectLst/>
                          <a:latin typeface="隶书" charset="0"/>
                          <a:ea typeface="隶书" charset="0"/>
                        </a:rPr>
                        <a:t>文件名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err="1">
                          <a:ln>
                            <a:noFill/>
                          </a:ln>
                          <a:solidFill>
                            <a:srgbClr val="CC0000"/>
                          </a:solidFill>
                          <a:effectLst/>
                          <a:latin typeface="Times New Roman" charset="0"/>
                          <a:ea typeface="隶书" charset="0"/>
                        </a:rPr>
                        <a:t>inod</a:t>
                      </a:r>
                      <a:r>
                        <a:rPr kumimoji="0" lang="en-US" altLang="zh-CN" sz="2400" b="0" i="0" u="none" strike="noStrike" cap="none" normalizeH="0" baseline="0" dirty="0" err="1">
                          <a:ln>
                            <a:noFill/>
                          </a:ln>
                          <a:solidFill>
                            <a:srgbClr val="CC0000"/>
                          </a:solidFill>
                          <a:effectLst/>
                          <a:latin typeface="隶书" charset="0"/>
                          <a:ea typeface="隶书" charset="0"/>
                        </a:rPr>
                        <a:t>e</a:t>
                      </a:r>
                      <a:r>
                        <a:rPr kumimoji="0" lang="zh-CN" altLang="en-US" sz="2400" b="0" i="0" u="none" strike="noStrike" cap="none" normalizeH="0" baseline="0" dirty="0">
                          <a:ln>
                            <a:noFill/>
                          </a:ln>
                          <a:solidFill>
                            <a:srgbClr val="CC0000"/>
                          </a:solidFill>
                          <a:effectLst/>
                          <a:latin typeface="隶书" charset="0"/>
                          <a:ea typeface="隶书" charset="0"/>
                        </a:rPr>
                        <a:t>节点号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Box 12"/>
          <p:cNvSpPr txBox="1">
            <a:spLocks noChangeArrowheads="1"/>
          </p:cNvSpPr>
          <p:nvPr/>
        </p:nvSpPr>
        <p:spPr bwMode="auto">
          <a:xfrm>
            <a:off x="4527233" y="2544763"/>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eaLnBrk="1" hangingPunct="1">
              <a:spcBef>
                <a:spcPct val="50000"/>
              </a:spcBef>
            </a:pPr>
            <a:r>
              <a:rPr kumimoji="1" lang="en-US" altLang="zh-CN" sz="2400">
                <a:latin typeface="Times New Roman" charset="0"/>
                <a:ea typeface="宋体" charset="0"/>
              </a:rPr>
              <a:t>14</a:t>
            </a:r>
            <a:r>
              <a:rPr kumimoji="1" lang="zh-CN" altLang="en-US" sz="2400">
                <a:latin typeface="Times New Roman" charset="0"/>
                <a:ea typeface="隶书" charset="0"/>
              </a:rPr>
              <a:t>个字节</a:t>
            </a:r>
          </a:p>
        </p:txBody>
      </p:sp>
      <p:sp>
        <p:nvSpPr>
          <p:cNvPr id="7" name="Text Box 13"/>
          <p:cNvSpPr txBox="1">
            <a:spLocks noChangeArrowheads="1"/>
          </p:cNvSpPr>
          <p:nvPr/>
        </p:nvSpPr>
        <p:spPr bwMode="auto">
          <a:xfrm>
            <a:off x="6602571" y="2544763"/>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eaLnBrk="1" hangingPunct="1">
              <a:spcBef>
                <a:spcPct val="50000"/>
              </a:spcBef>
            </a:pPr>
            <a:r>
              <a:rPr kumimoji="1" lang="en-US" altLang="zh-CN" sz="2400">
                <a:latin typeface="Times New Roman" charset="0"/>
                <a:ea typeface="宋体" charset="0"/>
              </a:rPr>
              <a:t>2</a:t>
            </a:r>
            <a:r>
              <a:rPr kumimoji="1" lang="zh-CN" altLang="en-US" sz="2400" dirty="0">
                <a:latin typeface="Times New Roman" charset="0"/>
                <a:ea typeface="隶书" charset="0"/>
              </a:rPr>
              <a:t>个字节</a:t>
            </a:r>
          </a:p>
        </p:txBody>
      </p:sp>
    </p:spTree>
    <p:extLst>
      <p:ext uri="{BB962C8B-B14F-4D97-AF65-F5344CB8AC3E}">
        <p14:creationId xmlns:p14="http://schemas.microsoft.com/office/powerpoint/2010/main" val="495086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6.2.1</a:t>
            </a:r>
            <a:r>
              <a:rPr lang="zh-CN" altLang="en-US" dirty="0" smtClean="0"/>
              <a:t>：外存</a:t>
            </a:r>
            <a:r>
              <a:rPr lang="en-US" altLang="zh-CN" dirty="0" err="1" smtClean="0"/>
              <a:t>inode</a:t>
            </a:r>
            <a:endParaRPr lang="en-US" dirty="0"/>
          </a:p>
        </p:txBody>
      </p:sp>
      <p:sp>
        <p:nvSpPr>
          <p:cNvPr id="3" name="Content Placeholder 2"/>
          <p:cNvSpPr>
            <a:spLocks noGrp="1"/>
          </p:cNvSpPr>
          <p:nvPr>
            <p:ph idx="1"/>
          </p:nvPr>
        </p:nvSpPr>
        <p:spPr/>
        <p:txBody>
          <a:bodyPr/>
          <a:lstStyle/>
          <a:p>
            <a:pPr>
              <a:lnSpc>
                <a:spcPct val="150000"/>
              </a:lnSpc>
            </a:pPr>
            <a:r>
              <a:rPr lang="zh-CN" altLang="en-US" dirty="0"/>
              <a:t>文件存储设备上的每个文件，都有一个外存文件控制块</a:t>
            </a:r>
            <a:r>
              <a:rPr lang="en-US" altLang="zh-CN" dirty="0"/>
              <a:t>(</a:t>
            </a:r>
            <a:r>
              <a:rPr lang="zh-CN" altLang="en-US" dirty="0"/>
              <a:t>外存索引节点</a:t>
            </a:r>
            <a:r>
              <a:rPr lang="en-US" altLang="zh-CN" dirty="0"/>
              <a:t>)</a:t>
            </a:r>
            <a:r>
              <a:rPr lang="en-US" altLang="zh-CN" dirty="0" err="1"/>
              <a:t>inode</a:t>
            </a:r>
            <a:r>
              <a:rPr lang="zh-CN" altLang="en-US" dirty="0"/>
              <a:t>与之对应</a:t>
            </a:r>
          </a:p>
          <a:p>
            <a:pPr>
              <a:lnSpc>
                <a:spcPct val="150000"/>
              </a:lnSpc>
            </a:pPr>
            <a:r>
              <a:rPr lang="zh-CN" altLang="en-US" dirty="0"/>
              <a:t>文件控制块</a:t>
            </a:r>
            <a:r>
              <a:rPr lang="en-US" altLang="zh-CN" dirty="0" err="1"/>
              <a:t>inode</a:t>
            </a:r>
            <a:r>
              <a:rPr lang="zh-CN" altLang="en-US" dirty="0"/>
              <a:t>对于文件的作用，犹如进程控制块</a:t>
            </a:r>
            <a:r>
              <a:rPr lang="en-US" altLang="zh-CN" dirty="0" err="1"/>
              <a:t>PCB</a:t>
            </a:r>
            <a:r>
              <a:rPr lang="zh-CN" altLang="en-US" dirty="0"/>
              <a:t>、</a:t>
            </a:r>
            <a:r>
              <a:rPr lang="en-US" altLang="zh-CN" dirty="0"/>
              <a:t>user</a:t>
            </a:r>
            <a:r>
              <a:rPr lang="zh-CN" altLang="en-US" dirty="0"/>
              <a:t>对于每个进程的作用，集中了文件的属性及有关的一切必要信息</a:t>
            </a:r>
          </a:p>
          <a:p>
            <a:pPr>
              <a:lnSpc>
                <a:spcPct val="150000"/>
              </a:lnSpc>
            </a:pPr>
            <a:endParaRPr lang="en-US" dirty="0"/>
          </a:p>
        </p:txBody>
      </p:sp>
    </p:spTree>
    <p:extLst>
      <p:ext uri="{BB962C8B-B14F-4D97-AF65-F5344CB8AC3E}">
        <p14:creationId xmlns:p14="http://schemas.microsoft.com/office/powerpoint/2010/main" val="391242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6.2.1</a:t>
            </a:r>
            <a:r>
              <a:rPr lang="zh-CN" altLang="en-US" dirty="0" smtClean="0"/>
              <a:t>：内存</a:t>
            </a:r>
            <a:r>
              <a:rPr lang="en-US" altLang="zh-CN" dirty="0" err="1" smtClean="0"/>
              <a:t>inode</a:t>
            </a:r>
            <a:r>
              <a:rPr lang="zh-CN" altLang="en-US" dirty="0" smtClean="0"/>
              <a:t>表</a:t>
            </a:r>
            <a:endParaRPr lang="en-US" dirty="0"/>
          </a:p>
        </p:txBody>
      </p:sp>
      <p:sp>
        <p:nvSpPr>
          <p:cNvPr id="3" name="Content Placeholder 2"/>
          <p:cNvSpPr>
            <a:spLocks noGrp="1"/>
          </p:cNvSpPr>
          <p:nvPr>
            <p:ph idx="1"/>
          </p:nvPr>
        </p:nvSpPr>
        <p:spPr/>
        <p:txBody>
          <a:bodyPr/>
          <a:lstStyle/>
          <a:p>
            <a:pPr>
              <a:lnSpc>
                <a:spcPct val="150000"/>
              </a:lnSpc>
            </a:pPr>
            <a:r>
              <a:rPr lang="zh-CN" altLang="en-US" dirty="0"/>
              <a:t>内存索引节点</a:t>
            </a:r>
            <a:r>
              <a:rPr lang="en-US" altLang="zh-CN" dirty="0" err="1"/>
              <a:t>inode</a:t>
            </a:r>
            <a:r>
              <a:rPr lang="zh-CN" altLang="en-US" dirty="0"/>
              <a:t>，使用某文件的信息</a:t>
            </a:r>
            <a:r>
              <a:rPr lang="zh-CN" altLang="en-US" dirty="0" smtClean="0"/>
              <a:t>时，</a:t>
            </a:r>
            <a:r>
              <a:rPr lang="zh-CN" altLang="en-US" dirty="0"/>
              <a:t>申请一个内存</a:t>
            </a:r>
            <a:r>
              <a:rPr lang="en-US" altLang="zh-CN" dirty="0" err="1"/>
              <a:t>inode</a:t>
            </a:r>
            <a:r>
              <a:rPr lang="zh-CN" altLang="en-US" dirty="0"/>
              <a:t>，把外存</a:t>
            </a:r>
            <a:r>
              <a:rPr lang="en-US" altLang="zh-CN" dirty="0" err="1"/>
              <a:t>inode</a:t>
            </a:r>
            <a:r>
              <a:rPr lang="zh-CN" altLang="en-US" dirty="0"/>
              <a:t>内容拷贝到内存</a:t>
            </a:r>
            <a:r>
              <a:rPr lang="en-US" altLang="zh-CN" dirty="0" err="1"/>
              <a:t>inode</a:t>
            </a:r>
            <a:r>
              <a:rPr lang="zh-CN" altLang="en-US" dirty="0"/>
              <a:t>中</a:t>
            </a:r>
          </a:p>
          <a:p>
            <a:pPr>
              <a:lnSpc>
                <a:spcPct val="150000"/>
              </a:lnSpc>
            </a:pPr>
            <a:r>
              <a:rPr lang="zh-CN" altLang="en-US" dirty="0" smtClean="0"/>
              <a:t>增加部分信息：</a:t>
            </a:r>
          </a:p>
          <a:p>
            <a:pPr lvl="1">
              <a:lnSpc>
                <a:spcPct val="150000"/>
              </a:lnSpc>
            </a:pPr>
            <a:r>
              <a:rPr lang="zh-CN" altLang="en-US" dirty="0" smtClean="0"/>
              <a:t>活动标识：</a:t>
            </a:r>
            <a:r>
              <a:rPr lang="en-US" altLang="zh-CN" dirty="0" err="1" smtClean="0"/>
              <a:t>i_flag</a:t>
            </a:r>
            <a:r>
              <a:rPr lang="en-US" altLang="zh-CN" dirty="0" smtClean="0"/>
              <a:t>(</a:t>
            </a:r>
            <a:r>
              <a:rPr lang="zh-CN" altLang="en-US" dirty="0" smtClean="0"/>
              <a:t>占用</a:t>
            </a:r>
            <a:r>
              <a:rPr lang="zh-CN" altLang="en-US" dirty="0"/>
              <a:t>、</a:t>
            </a:r>
            <a:r>
              <a:rPr lang="zh-CN" altLang="en-US" dirty="0" smtClean="0"/>
              <a:t>修改、安装点、上锁位</a:t>
            </a:r>
            <a:r>
              <a:rPr lang="en-US" altLang="zh-CN" dirty="0" smtClean="0"/>
              <a:t>)</a:t>
            </a:r>
            <a:endParaRPr lang="zh-CN" altLang="en-US" dirty="0" smtClean="0"/>
          </a:p>
          <a:p>
            <a:pPr lvl="1">
              <a:lnSpc>
                <a:spcPct val="150000"/>
              </a:lnSpc>
            </a:pPr>
            <a:r>
              <a:rPr lang="zh-CN" altLang="en-US" dirty="0" smtClean="0"/>
              <a:t>文件链接数：</a:t>
            </a:r>
            <a:r>
              <a:rPr lang="en-US" altLang="zh-CN" dirty="0" err="1" smtClean="0"/>
              <a:t>icount</a:t>
            </a:r>
            <a:endParaRPr lang="zh-CN" altLang="en-US" dirty="0" smtClean="0"/>
          </a:p>
          <a:p>
            <a:pPr lvl="1">
              <a:lnSpc>
                <a:spcPct val="150000"/>
              </a:lnSpc>
            </a:pPr>
            <a:r>
              <a:rPr lang="en-US" altLang="zh-CN" dirty="0" err="1" smtClean="0"/>
              <a:t>inode</a:t>
            </a:r>
            <a:r>
              <a:rPr lang="zh-CN" altLang="en-US" dirty="0" smtClean="0"/>
              <a:t>所在设备名：</a:t>
            </a:r>
            <a:r>
              <a:rPr lang="en-US" altLang="zh-CN" dirty="0" err="1" smtClean="0"/>
              <a:t>i_dev</a:t>
            </a:r>
            <a:endParaRPr lang="en-US" altLang="zh-CN" dirty="0" smtClean="0"/>
          </a:p>
          <a:p>
            <a:pPr lvl="1">
              <a:lnSpc>
                <a:spcPct val="150000"/>
              </a:lnSpc>
            </a:pPr>
            <a:r>
              <a:rPr lang="en-US" dirty="0" smtClean="0"/>
              <a:t>… …</a:t>
            </a:r>
            <a:endParaRPr lang="en-US" dirty="0"/>
          </a:p>
        </p:txBody>
      </p:sp>
    </p:spTree>
    <p:extLst>
      <p:ext uri="{BB962C8B-B14F-4D97-AF65-F5344CB8AC3E}">
        <p14:creationId xmlns:p14="http://schemas.microsoft.com/office/powerpoint/2010/main" val="20003090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3"/>
          <p:cNvGraphicFramePr/>
          <p:nvPr>
            <p:extLst>
              <p:ext uri="{D42A27DB-BD31-4B8C-83A1-F6EECF244321}">
                <p14:modId xmlns:p14="http://schemas.microsoft.com/office/powerpoint/2010/main" val="1185995065"/>
              </p:ext>
            </p:extLst>
          </p:nvPr>
        </p:nvGraphicFramePr>
        <p:xfrm>
          <a:off x="-284480" y="1640818"/>
          <a:ext cx="7945120" cy="3550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3875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6.2.2 </a:t>
            </a:r>
            <a:r>
              <a:rPr lang="zh-CN" altLang="en-US" dirty="0" smtClean="0"/>
              <a:t>层次目录结构</a:t>
            </a:r>
            <a:endParaRPr lang="en-US" dirty="0"/>
          </a:p>
        </p:txBody>
      </p:sp>
      <p:sp>
        <p:nvSpPr>
          <p:cNvPr id="3" name="Content Placeholder 2"/>
          <p:cNvSpPr>
            <a:spLocks noGrp="1"/>
          </p:cNvSpPr>
          <p:nvPr>
            <p:ph idx="1"/>
          </p:nvPr>
        </p:nvSpPr>
        <p:spPr/>
        <p:txBody>
          <a:bodyPr/>
          <a:lstStyle/>
          <a:p>
            <a:pPr>
              <a:lnSpc>
                <a:spcPct val="200000"/>
              </a:lnSpc>
            </a:pPr>
            <a:r>
              <a:rPr lang="zh-CN" altLang="en-US" dirty="0" smtClean="0"/>
              <a:t>一级目录结构</a:t>
            </a:r>
          </a:p>
          <a:p>
            <a:pPr>
              <a:lnSpc>
                <a:spcPct val="200000"/>
              </a:lnSpc>
            </a:pPr>
            <a:r>
              <a:rPr lang="zh-CN" altLang="en-US" dirty="0" smtClean="0">
                <a:solidFill>
                  <a:schemeClr val="accent2">
                    <a:lumMod val="50000"/>
                  </a:schemeClr>
                </a:solidFill>
              </a:rPr>
              <a:t>二级目录结构</a:t>
            </a:r>
          </a:p>
          <a:p>
            <a:pPr>
              <a:lnSpc>
                <a:spcPct val="200000"/>
              </a:lnSpc>
            </a:pPr>
            <a:r>
              <a:rPr lang="zh-CN" altLang="en-US" dirty="0" smtClean="0"/>
              <a:t>树形目录结构</a:t>
            </a:r>
            <a:endParaRPr lang="en-US" dirty="0"/>
          </a:p>
        </p:txBody>
      </p:sp>
    </p:spTree>
    <p:extLst>
      <p:ext uri="{BB962C8B-B14F-4D97-AF65-F5344CB8AC3E}">
        <p14:creationId xmlns:p14="http://schemas.microsoft.com/office/powerpoint/2010/main" val="48983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6.2.2</a:t>
            </a:r>
            <a:r>
              <a:rPr lang="zh-CN" altLang="en-US" dirty="0" smtClean="0"/>
              <a:t>：一级目录结构</a:t>
            </a:r>
            <a:endParaRPr lang="en-US" dirty="0"/>
          </a:p>
        </p:txBody>
      </p:sp>
      <p:sp>
        <p:nvSpPr>
          <p:cNvPr id="3" name="Content Placeholder 2"/>
          <p:cNvSpPr>
            <a:spLocks noGrp="1"/>
          </p:cNvSpPr>
          <p:nvPr>
            <p:ph idx="1"/>
          </p:nvPr>
        </p:nvSpPr>
        <p:spPr/>
        <p:txBody>
          <a:bodyPr/>
          <a:lstStyle/>
          <a:p>
            <a:pPr>
              <a:lnSpc>
                <a:spcPct val="150000"/>
              </a:lnSpc>
            </a:pPr>
            <a:r>
              <a:rPr lang="zh-CN" altLang="en-US" dirty="0"/>
              <a:t>系统构造一张线性表，每个文件有关的属性占用一个目录项就成了一级目录</a:t>
            </a:r>
            <a:r>
              <a:rPr lang="zh-CN" altLang="en-US" dirty="0" smtClean="0"/>
              <a:t>结构</a:t>
            </a:r>
          </a:p>
          <a:p>
            <a:pPr>
              <a:lnSpc>
                <a:spcPct val="150000"/>
              </a:lnSpc>
            </a:pPr>
            <a:r>
              <a:rPr lang="zh-CN" altLang="en-US" dirty="0" smtClean="0"/>
              <a:t>容易实现</a:t>
            </a:r>
          </a:p>
          <a:p>
            <a:pPr>
              <a:lnSpc>
                <a:spcPct val="150000"/>
              </a:lnSpc>
            </a:pPr>
            <a:r>
              <a:rPr lang="zh-CN" altLang="en-US" dirty="0" smtClean="0"/>
              <a:t>存在“命名冲突”</a:t>
            </a:r>
            <a:endParaRPr lang="zh-CN" altLang="en-US" dirty="0"/>
          </a:p>
          <a:p>
            <a:pPr>
              <a:lnSpc>
                <a:spcPct val="150000"/>
              </a:lnSpc>
            </a:pPr>
            <a:endParaRPr lang="en-US" dirty="0"/>
          </a:p>
        </p:txBody>
      </p:sp>
    </p:spTree>
    <p:extLst>
      <p:ext uri="{BB962C8B-B14F-4D97-AF65-F5344CB8AC3E}">
        <p14:creationId xmlns:p14="http://schemas.microsoft.com/office/powerpoint/2010/main" val="1310748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6.0</a:t>
            </a:r>
            <a:r>
              <a:rPr lang="zh-CN" altLang="en-US" dirty="0" smtClean="0"/>
              <a:t> 文件系统的功能</a:t>
            </a:r>
            <a:endParaRPr lang="en-US"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zh-CN" altLang="en-US" dirty="0">
                <a:solidFill>
                  <a:srgbClr val="FF0000"/>
                </a:solidFill>
              </a:rPr>
              <a:t>文件</a:t>
            </a:r>
            <a:r>
              <a:rPr lang="zh-CN" altLang="en-US" dirty="0"/>
              <a:t>的按名存取</a:t>
            </a:r>
          </a:p>
          <a:p>
            <a:pPr>
              <a:lnSpc>
                <a:spcPct val="150000"/>
              </a:lnSpc>
            </a:pPr>
            <a:r>
              <a:rPr lang="zh-CN" altLang="en-US" dirty="0">
                <a:solidFill>
                  <a:srgbClr val="FF0000"/>
                </a:solidFill>
              </a:rPr>
              <a:t>文件目录</a:t>
            </a:r>
            <a:r>
              <a:rPr lang="zh-CN" altLang="en-US" dirty="0"/>
              <a:t>建立和维护</a:t>
            </a:r>
          </a:p>
          <a:p>
            <a:pPr>
              <a:lnSpc>
                <a:spcPct val="150000"/>
              </a:lnSpc>
            </a:pPr>
            <a:r>
              <a:rPr lang="zh-CN" altLang="en-US" dirty="0"/>
              <a:t>实现逻辑文件到物理文件的转换</a:t>
            </a:r>
          </a:p>
          <a:p>
            <a:pPr>
              <a:lnSpc>
                <a:spcPct val="150000"/>
              </a:lnSpc>
            </a:pPr>
            <a:r>
              <a:rPr lang="zh-CN" altLang="en-US" dirty="0"/>
              <a:t>文件存储空间的分配和管理</a:t>
            </a:r>
          </a:p>
          <a:p>
            <a:pPr>
              <a:lnSpc>
                <a:spcPct val="150000"/>
              </a:lnSpc>
            </a:pPr>
            <a:r>
              <a:rPr lang="zh-CN" altLang="en-US" dirty="0"/>
              <a:t>提供合适的文件存取方法</a:t>
            </a:r>
          </a:p>
          <a:p>
            <a:pPr>
              <a:lnSpc>
                <a:spcPct val="150000"/>
              </a:lnSpc>
            </a:pPr>
            <a:r>
              <a:rPr lang="zh-CN" altLang="en-US" dirty="0"/>
              <a:t>实现文件的共享、保护和保密</a:t>
            </a:r>
          </a:p>
          <a:p>
            <a:pPr>
              <a:lnSpc>
                <a:spcPct val="150000"/>
              </a:lnSpc>
            </a:pPr>
            <a:r>
              <a:rPr lang="zh-CN" altLang="en-US" dirty="0"/>
              <a:t>提供一组可供用户使用的文件操作</a:t>
            </a:r>
          </a:p>
          <a:p>
            <a:pPr>
              <a:lnSpc>
                <a:spcPct val="150000"/>
              </a:lnSpc>
            </a:pPr>
            <a:endParaRPr lang="en-US" dirty="0"/>
          </a:p>
        </p:txBody>
      </p:sp>
    </p:spTree>
    <p:extLst>
      <p:ext uri="{BB962C8B-B14F-4D97-AF65-F5344CB8AC3E}">
        <p14:creationId xmlns:p14="http://schemas.microsoft.com/office/powerpoint/2010/main" val="903856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6.2.2</a:t>
            </a:r>
            <a:r>
              <a:rPr lang="zh-CN" altLang="en-US" dirty="0" smtClean="0"/>
              <a:t>：二级</a:t>
            </a:r>
            <a:r>
              <a:rPr lang="zh-CN" altLang="en-US" dirty="0"/>
              <a:t>目录结构</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rgbClr val="FF0000"/>
                </a:solidFill>
              </a:rPr>
              <a:t>第一级为主文件目录</a:t>
            </a:r>
            <a:r>
              <a:rPr lang="zh-CN" altLang="en-US" dirty="0"/>
              <a:t>，用于管理所有用户文件目录，登记系统接受的用户名字及该用户文件目录的地址</a:t>
            </a:r>
          </a:p>
          <a:p>
            <a:pPr>
              <a:lnSpc>
                <a:spcPct val="150000"/>
              </a:lnSpc>
            </a:pPr>
            <a:r>
              <a:rPr lang="zh-CN" altLang="en-US" dirty="0">
                <a:solidFill>
                  <a:srgbClr val="FF0000"/>
                </a:solidFill>
              </a:rPr>
              <a:t>第二级为用户文件目录</a:t>
            </a:r>
            <a:r>
              <a:rPr lang="zh-CN" altLang="en-US" dirty="0"/>
              <a:t>，为该用户的每个文件保存一登记栏，其内容与一级目录的目录项相同</a:t>
            </a:r>
          </a:p>
          <a:p>
            <a:pPr>
              <a:lnSpc>
                <a:spcPct val="150000"/>
              </a:lnSpc>
            </a:pPr>
            <a:endParaRPr lang="en-US" dirty="0"/>
          </a:p>
        </p:txBody>
      </p:sp>
    </p:spTree>
    <p:extLst>
      <p:ext uri="{BB962C8B-B14F-4D97-AF65-F5344CB8AC3E}">
        <p14:creationId xmlns:p14="http://schemas.microsoft.com/office/powerpoint/2010/main" val="4166786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6.2.2</a:t>
            </a:r>
            <a:r>
              <a:rPr lang="zh-CN" altLang="en-US" dirty="0"/>
              <a:t>：二级目录结构</a:t>
            </a:r>
            <a:endParaRPr lang="en-US" dirty="0"/>
          </a:p>
        </p:txBody>
      </p:sp>
      <p:pic>
        <p:nvPicPr>
          <p:cNvPr id="4" name="Picture 4" descr="Drawing6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2162785"/>
            <a:ext cx="7574280" cy="4039895"/>
          </a:xfrm>
          <a:prstGeom prst="rect">
            <a:avLst/>
          </a:prstGeom>
          <a:solidFill>
            <a:schemeClr val="accent1"/>
          </a:solidFill>
          <a:ln w="9525">
            <a:solidFill>
              <a:srgbClr val="FF6600"/>
            </a:solidFill>
            <a:miter lim="800000"/>
            <a:headEnd/>
            <a:tailEnd/>
          </a:ln>
        </p:spPr>
      </p:pic>
    </p:spTree>
    <p:extLst>
      <p:ext uri="{BB962C8B-B14F-4D97-AF65-F5344CB8AC3E}">
        <p14:creationId xmlns:p14="http://schemas.microsoft.com/office/powerpoint/2010/main" val="2038091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6.2.2</a:t>
            </a:r>
            <a:r>
              <a:rPr lang="zh-CN" altLang="en-US" dirty="0"/>
              <a:t>：二级目录结构</a:t>
            </a:r>
            <a:endParaRPr lang="en-US" dirty="0"/>
          </a:p>
        </p:txBody>
      </p:sp>
      <p:sp>
        <p:nvSpPr>
          <p:cNvPr id="3" name="Content Placeholder 2"/>
          <p:cNvSpPr>
            <a:spLocks noGrp="1"/>
          </p:cNvSpPr>
          <p:nvPr>
            <p:ph idx="1"/>
          </p:nvPr>
        </p:nvSpPr>
        <p:spPr/>
        <p:txBody>
          <a:bodyPr>
            <a:normAutofit/>
          </a:bodyPr>
          <a:lstStyle/>
          <a:p>
            <a:pPr>
              <a:lnSpc>
                <a:spcPct val="150000"/>
              </a:lnSpc>
            </a:pPr>
            <a:r>
              <a:rPr lang="zh-CN" altLang="en-US" dirty="0"/>
              <a:t>优点</a:t>
            </a:r>
            <a:r>
              <a:rPr lang="zh-CN" altLang="en-US" dirty="0" smtClean="0"/>
              <a:t>：解决</a:t>
            </a:r>
            <a:r>
              <a:rPr lang="zh-CN" altLang="en-US" dirty="0"/>
              <a:t>了文件的重名问题和文件共享问题，</a:t>
            </a:r>
            <a:r>
              <a:rPr lang="zh-CN" altLang="en-US" dirty="0">
                <a:solidFill>
                  <a:srgbClr val="0070C0"/>
                </a:solidFill>
              </a:rPr>
              <a:t>即允许在不同用户目录下，文件名可以相同</a:t>
            </a:r>
            <a:r>
              <a:rPr lang="zh-CN" altLang="en-US" dirty="0" smtClean="0">
                <a:solidFill>
                  <a:srgbClr val="0070C0"/>
                </a:solidFill>
              </a:rPr>
              <a:t>。</a:t>
            </a:r>
            <a:br>
              <a:rPr lang="zh-CN" altLang="en-US" dirty="0" smtClean="0">
                <a:solidFill>
                  <a:srgbClr val="0070C0"/>
                </a:solidFill>
              </a:rPr>
            </a:br>
            <a:r>
              <a:rPr lang="zh-CN" altLang="en-US" dirty="0" smtClean="0"/>
              <a:t>方法</a:t>
            </a:r>
            <a:r>
              <a:rPr lang="zh-CN" altLang="en-US" dirty="0"/>
              <a:t>：存取一个文件时要给出文件路径名：</a:t>
            </a:r>
          </a:p>
          <a:p>
            <a:pPr marL="0" indent="0">
              <a:lnSpc>
                <a:spcPct val="150000"/>
              </a:lnSpc>
              <a:buNone/>
            </a:pPr>
            <a:r>
              <a:rPr lang="zh-CN" altLang="en-US" dirty="0" smtClean="0"/>
              <a:t>      </a:t>
            </a:r>
            <a:r>
              <a:rPr lang="zh-CN" altLang="en-US" dirty="0"/>
              <a:t>用户名</a:t>
            </a:r>
            <a:r>
              <a:rPr lang="en-US" altLang="zh-CN" dirty="0"/>
              <a:t>|</a:t>
            </a:r>
            <a:r>
              <a:rPr lang="zh-CN" altLang="en-US" dirty="0"/>
              <a:t>文件名</a:t>
            </a:r>
          </a:p>
          <a:p>
            <a:pPr marL="0" indent="0">
              <a:lnSpc>
                <a:spcPct val="150000"/>
              </a:lnSpc>
              <a:buNone/>
            </a:pPr>
            <a:r>
              <a:rPr lang="zh-CN" altLang="en-US" dirty="0"/>
              <a:t>	如用户</a:t>
            </a:r>
            <a:r>
              <a:rPr lang="en-US" altLang="zh-CN" dirty="0" err="1"/>
              <a:t>wang</a:t>
            </a:r>
            <a:r>
              <a:rPr lang="zh-CN" altLang="en-US" dirty="0"/>
              <a:t>的文件</a:t>
            </a:r>
            <a:r>
              <a:rPr lang="en-US" altLang="zh-CN" dirty="0"/>
              <a:t>beta</a:t>
            </a:r>
            <a:r>
              <a:rPr lang="zh-CN" altLang="en-US" dirty="0"/>
              <a:t>，其路径名为：</a:t>
            </a:r>
            <a:r>
              <a:rPr lang="en-US" altLang="zh-CN" dirty="0" err="1"/>
              <a:t>wang</a:t>
            </a:r>
            <a:r>
              <a:rPr lang="zh-CN" altLang="en-US" dirty="0"/>
              <a:t>：</a:t>
            </a:r>
            <a:r>
              <a:rPr lang="en-US" altLang="zh-CN" dirty="0"/>
              <a:t>beta</a:t>
            </a:r>
          </a:p>
          <a:p>
            <a:pPr marL="0" indent="0">
              <a:lnSpc>
                <a:spcPct val="150000"/>
              </a:lnSpc>
              <a:buNone/>
            </a:pPr>
            <a:r>
              <a:rPr lang="en-US" altLang="zh-CN" dirty="0"/>
              <a:t>      </a:t>
            </a:r>
            <a:endParaRPr lang="zh-CN" altLang="en-US" dirty="0"/>
          </a:p>
          <a:p>
            <a:pPr>
              <a:lnSpc>
                <a:spcPct val="150000"/>
              </a:lnSpc>
            </a:pPr>
            <a:endParaRPr lang="en-US" dirty="0"/>
          </a:p>
        </p:txBody>
      </p:sp>
    </p:spTree>
    <p:extLst>
      <p:ext uri="{BB962C8B-B14F-4D97-AF65-F5344CB8AC3E}">
        <p14:creationId xmlns:p14="http://schemas.microsoft.com/office/powerpoint/2010/main" val="18313272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6.2.2</a:t>
            </a:r>
            <a:r>
              <a:rPr lang="zh-CN" altLang="en-US" dirty="0" smtClean="0"/>
              <a:t>：树形目录</a:t>
            </a:r>
            <a:r>
              <a:rPr lang="zh-CN" altLang="en-US" dirty="0"/>
              <a:t>结构</a:t>
            </a:r>
            <a:endParaRPr lang="en-US" dirty="0"/>
          </a:p>
        </p:txBody>
      </p:sp>
      <p:sp>
        <p:nvSpPr>
          <p:cNvPr id="3" name="Content Placeholder 2"/>
          <p:cNvSpPr>
            <a:spLocks noGrp="1"/>
          </p:cNvSpPr>
          <p:nvPr>
            <p:ph idx="1"/>
          </p:nvPr>
        </p:nvSpPr>
        <p:spPr/>
        <p:txBody>
          <a:bodyPr/>
          <a:lstStyle/>
          <a:p>
            <a:pPr>
              <a:lnSpc>
                <a:spcPct val="150000"/>
              </a:lnSpc>
            </a:pPr>
            <a:r>
              <a:rPr lang="zh-CN" altLang="en-US" dirty="0"/>
              <a:t>每一级目录可以是下一级目录的说明，也可以是文件的说明，形成层次关系</a:t>
            </a:r>
          </a:p>
          <a:p>
            <a:pPr>
              <a:lnSpc>
                <a:spcPct val="150000"/>
              </a:lnSpc>
            </a:pPr>
            <a:r>
              <a:rPr lang="zh-CN" altLang="en-US" dirty="0"/>
              <a:t>多级目录结构采用树形结构，是一棵倒向有根树，树根是根目录</a:t>
            </a:r>
          </a:p>
          <a:p>
            <a:pPr>
              <a:lnSpc>
                <a:spcPct val="150000"/>
              </a:lnSpc>
            </a:pPr>
            <a:r>
              <a:rPr lang="zh-CN" altLang="en-US" dirty="0"/>
              <a:t>从根向下，每个树枝是一个子目录</a:t>
            </a:r>
          </a:p>
          <a:p>
            <a:pPr>
              <a:lnSpc>
                <a:spcPct val="150000"/>
              </a:lnSpc>
            </a:pPr>
            <a:r>
              <a:rPr lang="zh-CN" altLang="en-US" dirty="0"/>
              <a:t>而树叶是文件</a:t>
            </a:r>
          </a:p>
          <a:p>
            <a:pPr>
              <a:lnSpc>
                <a:spcPct val="150000"/>
              </a:lnSpc>
            </a:pPr>
            <a:endParaRPr lang="en-US" dirty="0"/>
          </a:p>
        </p:txBody>
      </p:sp>
    </p:spTree>
    <p:extLst>
      <p:ext uri="{BB962C8B-B14F-4D97-AF65-F5344CB8AC3E}">
        <p14:creationId xmlns:p14="http://schemas.microsoft.com/office/powerpoint/2010/main" val="18569187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6.2.2</a:t>
            </a:r>
            <a:r>
              <a:rPr lang="zh-CN" altLang="en-US" dirty="0" smtClean="0"/>
              <a:t>：树形目录结构</a:t>
            </a:r>
            <a:endParaRPr lang="en-US" dirty="0"/>
          </a:p>
        </p:txBody>
      </p:sp>
      <p:sp>
        <p:nvSpPr>
          <p:cNvPr id="3" name="Content Placeholder 2"/>
          <p:cNvSpPr>
            <a:spLocks noGrp="1"/>
          </p:cNvSpPr>
          <p:nvPr>
            <p:ph idx="1"/>
          </p:nvPr>
        </p:nvSpPr>
        <p:spPr/>
        <p:txBody>
          <a:bodyPr/>
          <a:lstStyle/>
          <a:p>
            <a:pPr>
              <a:lnSpc>
                <a:spcPct val="150000"/>
              </a:lnSpc>
            </a:pPr>
            <a:r>
              <a:rPr lang="zh-CN" altLang="en-US" dirty="0"/>
              <a:t>树型多级目录优点：</a:t>
            </a:r>
          </a:p>
          <a:p>
            <a:pPr lvl="1">
              <a:lnSpc>
                <a:spcPct val="150000"/>
              </a:lnSpc>
            </a:pPr>
            <a:r>
              <a:rPr lang="zh-CN" altLang="en-US" dirty="0"/>
              <a:t>避免了重名</a:t>
            </a:r>
          </a:p>
          <a:p>
            <a:pPr lvl="1">
              <a:lnSpc>
                <a:spcPct val="150000"/>
              </a:lnSpc>
            </a:pPr>
            <a:r>
              <a:rPr lang="zh-CN" altLang="en-US" dirty="0"/>
              <a:t>便于分类组织</a:t>
            </a:r>
          </a:p>
          <a:p>
            <a:pPr lvl="1">
              <a:lnSpc>
                <a:spcPct val="150000"/>
              </a:lnSpc>
            </a:pPr>
            <a:r>
              <a:rPr lang="zh-CN" altLang="en-US" dirty="0"/>
              <a:t>便于高效查找</a:t>
            </a:r>
          </a:p>
          <a:p>
            <a:pPr lvl="1">
              <a:lnSpc>
                <a:spcPct val="150000"/>
              </a:lnSpc>
            </a:pPr>
            <a:r>
              <a:rPr lang="zh-CN" altLang="en-US" dirty="0"/>
              <a:t>便于共享</a:t>
            </a:r>
          </a:p>
          <a:p>
            <a:pPr>
              <a:lnSpc>
                <a:spcPct val="150000"/>
              </a:lnSpc>
            </a:pPr>
            <a:endParaRPr lang="en-US" dirty="0"/>
          </a:p>
        </p:txBody>
      </p:sp>
    </p:spTree>
    <p:extLst>
      <p:ext uri="{BB962C8B-B14F-4D97-AF65-F5344CB8AC3E}">
        <p14:creationId xmlns:p14="http://schemas.microsoft.com/office/powerpoint/2010/main" val="481854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6.2.2</a:t>
            </a:r>
            <a:r>
              <a:rPr lang="zh-CN" altLang="en-US" dirty="0" smtClean="0"/>
              <a:t>：</a:t>
            </a:r>
            <a:r>
              <a:rPr lang="zh-CN" altLang="en-US" dirty="0"/>
              <a:t>树形目录结构</a:t>
            </a:r>
            <a:endParaRPr lang="en-US" dirty="0"/>
          </a:p>
        </p:txBody>
      </p:sp>
      <p:sp>
        <p:nvSpPr>
          <p:cNvPr id="3" name="Content Placeholder 2"/>
          <p:cNvSpPr>
            <a:spLocks noGrp="1"/>
          </p:cNvSpPr>
          <p:nvPr>
            <p:ph idx="1"/>
          </p:nvPr>
        </p:nvSpPr>
        <p:spPr/>
        <p:txBody>
          <a:bodyPr/>
          <a:lstStyle/>
          <a:p>
            <a:pPr>
              <a:lnSpc>
                <a:spcPct val="200000"/>
              </a:lnSpc>
            </a:pPr>
            <a:r>
              <a:rPr lang="zh-CN" altLang="en-US" dirty="0">
                <a:solidFill>
                  <a:srgbClr val="FF0000"/>
                </a:solidFill>
              </a:rPr>
              <a:t>路径</a:t>
            </a:r>
            <a:r>
              <a:rPr lang="zh-CN" altLang="en-US" dirty="0" smtClean="0">
                <a:solidFill>
                  <a:srgbClr val="FF0000"/>
                </a:solidFill>
              </a:rPr>
              <a:t>名：</a:t>
            </a:r>
            <a:r>
              <a:rPr lang="zh-CN" altLang="en-US" dirty="0" smtClean="0"/>
              <a:t>子目</a:t>
            </a:r>
            <a:r>
              <a:rPr lang="zh-CN" altLang="en-US" dirty="0"/>
              <a:t>录名组成的部分称为路径名</a:t>
            </a:r>
          </a:p>
          <a:p>
            <a:pPr>
              <a:lnSpc>
                <a:spcPct val="200000"/>
              </a:lnSpc>
            </a:pPr>
            <a:r>
              <a:rPr lang="zh-CN" altLang="en-US" dirty="0">
                <a:solidFill>
                  <a:srgbClr val="FF0000"/>
                </a:solidFill>
              </a:rPr>
              <a:t>绝对路径</a:t>
            </a:r>
            <a:r>
              <a:rPr lang="zh-CN" altLang="en-US" dirty="0" smtClean="0">
                <a:solidFill>
                  <a:srgbClr val="FF0000"/>
                </a:solidFill>
              </a:rPr>
              <a:t>名：</a:t>
            </a:r>
            <a:r>
              <a:rPr lang="zh-CN" altLang="en-US" dirty="0" smtClean="0"/>
              <a:t>从</a:t>
            </a:r>
            <a:r>
              <a:rPr lang="zh-CN" altLang="en-US" dirty="0"/>
              <a:t>根目录开始的路径名称为绝对路径名</a:t>
            </a:r>
          </a:p>
          <a:p>
            <a:pPr>
              <a:lnSpc>
                <a:spcPct val="200000"/>
              </a:lnSpc>
            </a:pPr>
            <a:r>
              <a:rPr lang="zh-CN" altLang="en-US" dirty="0">
                <a:solidFill>
                  <a:srgbClr val="FF0000"/>
                </a:solidFill>
              </a:rPr>
              <a:t>相对路径</a:t>
            </a:r>
            <a:r>
              <a:rPr lang="zh-CN" altLang="en-US" dirty="0" smtClean="0">
                <a:solidFill>
                  <a:srgbClr val="FF0000"/>
                </a:solidFill>
              </a:rPr>
              <a:t>名：</a:t>
            </a:r>
            <a:r>
              <a:rPr lang="zh-CN" altLang="en-US" dirty="0" smtClean="0"/>
              <a:t>从</a:t>
            </a:r>
            <a:r>
              <a:rPr lang="zh-CN" altLang="en-US" dirty="0"/>
              <a:t>当前目录开始直到数据文件为止所构成的路径名称为相对路径名</a:t>
            </a:r>
          </a:p>
          <a:p>
            <a:pPr>
              <a:lnSpc>
                <a:spcPct val="200000"/>
              </a:lnSpc>
            </a:pPr>
            <a:endParaRPr lang="en-US" dirty="0"/>
          </a:p>
        </p:txBody>
      </p:sp>
    </p:spTree>
    <p:extLst>
      <p:ext uri="{BB962C8B-B14F-4D97-AF65-F5344CB8AC3E}">
        <p14:creationId xmlns:p14="http://schemas.microsoft.com/office/powerpoint/2010/main" val="20628783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6.2.2</a:t>
            </a:r>
            <a:r>
              <a:rPr lang="zh-CN" altLang="en-US" dirty="0" smtClean="0"/>
              <a:t>：</a:t>
            </a:r>
            <a:r>
              <a:rPr lang="en-US" altLang="zh-CN" dirty="0" smtClean="0"/>
              <a:t>UNIX</a:t>
            </a:r>
            <a:r>
              <a:rPr lang="zh-CN" altLang="en-US" dirty="0" smtClean="0"/>
              <a:t> 树形目录结构</a:t>
            </a:r>
            <a:endParaRPr lang="en-US" dirty="0"/>
          </a:p>
        </p:txBody>
      </p:sp>
      <p:sp>
        <p:nvSpPr>
          <p:cNvPr id="3" name="Content Placeholder 2"/>
          <p:cNvSpPr>
            <a:spLocks noGrp="1"/>
          </p:cNvSpPr>
          <p:nvPr>
            <p:ph idx="1"/>
          </p:nvPr>
        </p:nvSpPr>
        <p:spPr/>
        <p:txBody>
          <a:bodyPr>
            <a:normAutofit fontScale="92500" lnSpcReduction="20000"/>
          </a:bodyPr>
          <a:lstStyle/>
          <a:p>
            <a:pPr>
              <a:lnSpc>
                <a:spcPct val="150000"/>
              </a:lnSpc>
            </a:pPr>
            <a:r>
              <a:rPr lang="en-US" altLang="zh-CN" dirty="0" err="1"/>
              <a:t>dev</a:t>
            </a:r>
            <a:r>
              <a:rPr lang="zh-CN" altLang="en-US" dirty="0"/>
              <a:t>设备子目录</a:t>
            </a:r>
          </a:p>
          <a:p>
            <a:pPr>
              <a:lnSpc>
                <a:spcPct val="150000"/>
              </a:lnSpc>
            </a:pPr>
            <a:r>
              <a:rPr lang="en-US" altLang="zh-CN" dirty="0" smtClean="0"/>
              <a:t>bin</a:t>
            </a:r>
            <a:r>
              <a:rPr lang="zh-CN" altLang="en-US" dirty="0"/>
              <a:t>实用程序子目录</a:t>
            </a:r>
          </a:p>
          <a:p>
            <a:pPr>
              <a:lnSpc>
                <a:spcPct val="150000"/>
              </a:lnSpc>
            </a:pPr>
            <a:r>
              <a:rPr lang="en-US" altLang="zh-CN" dirty="0"/>
              <a:t>lib</a:t>
            </a:r>
            <a:r>
              <a:rPr lang="zh-CN" altLang="en-US" dirty="0"/>
              <a:t>库文件子目录</a:t>
            </a:r>
          </a:p>
          <a:p>
            <a:pPr>
              <a:lnSpc>
                <a:spcPct val="150000"/>
              </a:lnSpc>
            </a:pPr>
            <a:r>
              <a:rPr lang="en-US" altLang="zh-CN" dirty="0" err="1"/>
              <a:t>etc</a:t>
            </a:r>
            <a:r>
              <a:rPr lang="zh-CN" altLang="en-US" dirty="0"/>
              <a:t>基本数据和维护实用程序子目录</a:t>
            </a:r>
          </a:p>
          <a:p>
            <a:pPr>
              <a:lnSpc>
                <a:spcPct val="150000"/>
              </a:lnSpc>
            </a:pPr>
            <a:r>
              <a:rPr lang="en-US" altLang="zh-CN" dirty="0" err="1"/>
              <a:t>tmp</a:t>
            </a:r>
            <a:r>
              <a:rPr lang="zh-CN" altLang="en-US" dirty="0"/>
              <a:t>临时文件子目录</a:t>
            </a:r>
          </a:p>
          <a:p>
            <a:pPr>
              <a:lnSpc>
                <a:spcPct val="150000"/>
              </a:lnSpc>
            </a:pPr>
            <a:r>
              <a:rPr lang="en-US" altLang="zh-CN" dirty="0" err="1"/>
              <a:t>usr</a:t>
            </a:r>
            <a:r>
              <a:rPr lang="zh-CN" altLang="en-US" dirty="0"/>
              <a:t>通用</a:t>
            </a:r>
            <a:r>
              <a:rPr lang="zh-CN" altLang="en-US" dirty="0" smtClean="0"/>
              <a:t>目录：无需修改的命令程序文件，库程序等</a:t>
            </a:r>
          </a:p>
          <a:p>
            <a:pPr>
              <a:lnSpc>
                <a:spcPct val="150000"/>
              </a:lnSpc>
            </a:pPr>
            <a:r>
              <a:rPr lang="en-US" altLang="zh-CN" dirty="0" smtClean="0"/>
              <a:t>home</a:t>
            </a:r>
            <a:r>
              <a:rPr lang="zh-CN" altLang="en-US" dirty="0"/>
              <a:t>用户文件主目录：包括：小型化的</a:t>
            </a:r>
            <a:r>
              <a:rPr lang="en-US" altLang="zh-CN" dirty="0"/>
              <a:t>bin</a:t>
            </a:r>
            <a:r>
              <a:rPr lang="zh-CN" altLang="en-US" dirty="0"/>
              <a:t>、小型化的</a:t>
            </a:r>
            <a:r>
              <a:rPr lang="en-US" altLang="zh-CN" dirty="0" err="1"/>
              <a:t>tmp</a:t>
            </a:r>
            <a:r>
              <a:rPr lang="zh-CN" altLang="en-US" dirty="0"/>
              <a:t>、小型化的文件库</a:t>
            </a:r>
            <a:r>
              <a:rPr lang="en-US" altLang="zh-CN" dirty="0"/>
              <a:t>lib</a:t>
            </a:r>
            <a:r>
              <a:rPr lang="zh-CN" altLang="en-US" dirty="0"/>
              <a:t>包括文件</a:t>
            </a:r>
            <a:r>
              <a:rPr lang="en-US" altLang="zh-CN" dirty="0"/>
              <a:t>include</a:t>
            </a:r>
            <a:r>
              <a:rPr lang="zh-CN" altLang="en-US" dirty="0"/>
              <a:t>及各用户的多种文件</a:t>
            </a:r>
          </a:p>
          <a:p>
            <a:pPr>
              <a:lnSpc>
                <a:spcPct val="150000"/>
              </a:lnSpc>
            </a:pPr>
            <a:endParaRPr lang="zh-CN" altLang="en-US" dirty="0"/>
          </a:p>
        </p:txBody>
      </p:sp>
    </p:spTree>
    <p:extLst>
      <p:ext uri="{BB962C8B-B14F-4D97-AF65-F5344CB8AC3E}">
        <p14:creationId xmlns:p14="http://schemas.microsoft.com/office/powerpoint/2010/main" val="15543771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684213" y="1268413"/>
            <a:ext cx="8459787" cy="5410200"/>
            <a:chOff x="528" y="768"/>
            <a:chExt cx="4608" cy="3216"/>
          </a:xfrm>
        </p:grpSpPr>
        <p:sp>
          <p:nvSpPr>
            <p:cNvPr id="3" name="Text Box 4"/>
            <p:cNvSpPr txBox="1">
              <a:spLocks noChangeArrowheads="1"/>
            </p:cNvSpPr>
            <p:nvPr/>
          </p:nvSpPr>
          <p:spPr bwMode="auto">
            <a:xfrm>
              <a:off x="528" y="2299"/>
              <a:ext cx="484" cy="307"/>
            </a:xfrm>
            <a:prstGeom prst="rect">
              <a:avLst/>
            </a:prstGeom>
            <a:solidFill>
              <a:srgbClr val="FFFFFF"/>
            </a:solidFill>
            <a:ln w="9525">
              <a:solidFill>
                <a:srgbClr val="FFFFFF"/>
              </a:solidFill>
              <a:miter lim="800000"/>
              <a:headEnd/>
              <a:tailEnd/>
            </a:ln>
          </p:spPr>
          <p:txBody>
            <a:bodyPr tIns="10800" bIns="1080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latin typeface="Times New Roman" charset="0"/>
                  <a:ea typeface="宋体" charset="0"/>
                </a:rPr>
                <a:t>tty00</a:t>
              </a:r>
            </a:p>
          </p:txBody>
        </p:sp>
        <p:sp>
          <p:nvSpPr>
            <p:cNvPr id="4" name="Text Box 5"/>
            <p:cNvSpPr txBox="1">
              <a:spLocks noChangeArrowheads="1"/>
            </p:cNvSpPr>
            <p:nvPr/>
          </p:nvSpPr>
          <p:spPr bwMode="auto">
            <a:xfrm>
              <a:off x="2348" y="768"/>
              <a:ext cx="484" cy="306"/>
            </a:xfrm>
            <a:prstGeom prst="rect">
              <a:avLst/>
            </a:prstGeom>
            <a:solidFill>
              <a:srgbClr val="FFFFFF"/>
            </a:solidFill>
            <a:ln w="9525">
              <a:solidFill>
                <a:srgbClr val="000000"/>
              </a:solidFill>
              <a:miter lim="800000"/>
              <a:headEnd/>
              <a:tailEnd/>
            </a:ln>
          </p:spPr>
          <p:txBody>
            <a:bodyPr tIns="10800" bIns="1080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zh-CN" altLang="en-US" sz="2000">
                  <a:latin typeface="宋体" charset="0"/>
                  <a:ea typeface="宋体" charset="0"/>
                </a:rPr>
                <a:t>／</a:t>
              </a:r>
            </a:p>
          </p:txBody>
        </p:sp>
        <p:sp>
          <p:nvSpPr>
            <p:cNvPr id="5" name="Text Box 6"/>
            <p:cNvSpPr txBox="1">
              <a:spLocks noChangeArrowheads="1"/>
            </p:cNvSpPr>
            <p:nvPr/>
          </p:nvSpPr>
          <p:spPr bwMode="auto">
            <a:xfrm>
              <a:off x="1012" y="1534"/>
              <a:ext cx="486" cy="306"/>
            </a:xfrm>
            <a:prstGeom prst="rect">
              <a:avLst/>
            </a:prstGeom>
            <a:solidFill>
              <a:srgbClr val="FFFFFF"/>
            </a:solidFill>
            <a:ln w="9525">
              <a:solidFill>
                <a:srgbClr val="000000"/>
              </a:solidFill>
              <a:miter lim="800000"/>
              <a:headEnd/>
              <a:tailEnd/>
            </a:ln>
          </p:spPr>
          <p:txBody>
            <a:bodyPr tIns="10800" bIns="1080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latin typeface="Times New Roman" charset="0"/>
                  <a:ea typeface="宋体" charset="0"/>
                </a:rPr>
                <a:t>dev</a:t>
              </a:r>
            </a:p>
          </p:txBody>
        </p:sp>
        <p:sp>
          <p:nvSpPr>
            <p:cNvPr id="6" name="Text Box 7"/>
            <p:cNvSpPr txBox="1">
              <a:spLocks noChangeArrowheads="1"/>
            </p:cNvSpPr>
            <p:nvPr/>
          </p:nvSpPr>
          <p:spPr bwMode="auto">
            <a:xfrm>
              <a:off x="1741" y="1534"/>
              <a:ext cx="484" cy="306"/>
            </a:xfrm>
            <a:prstGeom prst="rect">
              <a:avLst/>
            </a:prstGeom>
            <a:solidFill>
              <a:srgbClr val="FFFFFF"/>
            </a:solidFill>
            <a:ln w="9525">
              <a:solidFill>
                <a:srgbClr val="000000"/>
              </a:solidFill>
              <a:miter lim="800000"/>
              <a:headEnd/>
              <a:tailEnd/>
            </a:ln>
          </p:spPr>
          <p:txBody>
            <a:bodyPr tIns="10800" bIns="1080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rgbClr val="FF0000"/>
                  </a:solidFill>
                  <a:latin typeface="Times New Roman" charset="0"/>
                  <a:ea typeface="宋体" charset="0"/>
                </a:rPr>
                <a:t>bin</a:t>
              </a:r>
            </a:p>
          </p:txBody>
        </p:sp>
        <p:sp>
          <p:nvSpPr>
            <p:cNvPr id="7" name="Text Box 8"/>
            <p:cNvSpPr txBox="1">
              <a:spLocks noChangeArrowheads="1"/>
            </p:cNvSpPr>
            <p:nvPr/>
          </p:nvSpPr>
          <p:spPr bwMode="auto">
            <a:xfrm>
              <a:off x="2348" y="1534"/>
              <a:ext cx="484" cy="306"/>
            </a:xfrm>
            <a:prstGeom prst="rect">
              <a:avLst/>
            </a:prstGeom>
            <a:solidFill>
              <a:srgbClr val="FFFFFF"/>
            </a:solidFill>
            <a:ln w="9525">
              <a:solidFill>
                <a:srgbClr val="000000"/>
              </a:solidFill>
              <a:miter lim="800000"/>
              <a:headEnd/>
              <a:tailEnd/>
            </a:ln>
          </p:spPr>
          <p:txBody>
            <a:bodyPr tIns="10800" bIns="1080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latin typeface="Times New Roman" charset="0"/>
                  <a:ea typeface="宋体" charset="0"/>
                </a:rPr>
                <a:t>lib</a:t>
              </a:r>
            </a:p>
          </p:txBody>
        </p:sp>
        <p:sp>
          <p:nvSpPr>
            <p:cNvPr id="8" name="Text Box 9"/>
            <p:cNvSpPr txBox="1">
              <a:spLocks noChangeArrowheads="1"/>
            </p:cNvSpPr>
            <p:nvPr/>
          </p:nvSpPr>
          <p:spPr bwMode="auto">
            <a:xfrm>
              <a:off x="2953" y="1534"/>
              <a:ext cx="486" cy="306"/>
            </a:xfrm>
            <a:prstGeom prst="rect">
              <a:avLst/>
            </a:prstGeom>
            <a:solidFill>
              <a:srgbClr val="FFFFFF"/>
            </a:solidFill>
            <a:ln w="9525">
              <a:solidFill>
                <a:srgbClr val="000000"/>
              </a:solidFill>
              <a:miter lim="800000"/>
              <a:headEnd/>
              <a:tailEnd/>
            </a:ln>
          </p:spPr>
          <p:txBody>
            <a:bodyPr tIns="10800" bIns="1080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latin typeface="Times New Roman" charset="0"/>
                  <a:ea typeface="宋体" charset="0"/>
                </a:rPr>
                <a:t>etc</a:t>
              </a:r>
            </a:p>
          </p:txBody>
        </p:sp>
        <p:sp>
          <p:nvSpPr>
            <p:cNvPr id="9" name="Text Box 10"/>
            <p:cNvSpPr txBox="1">
              <a:spLocks noChangeArrowheads="1"/>
            </p:cNvSpPr>
            <p:nvPr/>
          </p:nvSpPr>
          <p:spPr bwMode="auto">
            <a:xfrm>
              <a:off x="3681" y="1534"/>
              <a:ext cx="485" cy="306"/>
            </a:xfrm>
            <a:prstGeom prst="rect">
              <a:avLst/>
            </a:prstGeom>
            <a:solidFill>
              <a:srgbClr val="FFFFFF"/>
            </a:solidFill>
            <a:ln w="9525">
              <a:solidFill>
                <a:srgbClr val="000000"/>
              </a:solidFill>
              <a:miter lim="800000"/>
              <a:headEnd/>
              <a:tailEnd/>
            </a:ln>
          </p:spPr>
          <p:txBody>
            <a:bodyPr tIns="10800" bIns="1080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rgbClr val="FF0000"/>
                  </a:solidFill>
                  <a:latin typeface="Times New Roman" charset="0"/>
                  <a:ea typeface="宋体" charset="0"/>
                </a:rPr>
                <a:t>usr</a:t>
              </a:r>
            </a:p>
          </p:txBody>
        </p:sp>
        <p:sp>
          <p:nvSpPr>
            <p:cNvPr id="10" name="Text Box 11"/>
            <p:cNvSpPr txBox="1">
              <a:spLocks noChangeArrowheads="1"/>
            </p:cNvSpPr>
            <p:nvPr/>
          </p:nvSpPr>
          <p:spPr bwMode="auto">
            <a:xfrm>
              <a:off x="1255" y="2299"/>
              <a:ext cx="486" cy="307"/>
            </a:xfrm>
            <a:prstGeom prst="rect">
              <a:avLst/>
            </a:prstGeom>
            <a:solidFill>
              <a:srgbClr val="FFFFFF"/>
            </a:solidFill>
            <a:ln w="9525">
              <a:solidFill>
                <a:srgbClr val="FFFFFF"/>
              </a:solidFill>
              <a:miter lim="800000"/>
              <a:headEnd/>
              <a:tailEnd/>
            </a:ln>
          </p:spPr>
          <p:txBody>
            <a:bodyPr tIns="10800" bIns="1080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latin typeface="Times New Roman" charset="0"/>
                  <a:ea typeface="宋体" charset="0"/>
                </a:rPr>
                <a:t>tty01</a:t>
              </a:r>
            </a:p>
          </p:txBody>
        </p:sp>
        <p:sp>
          <p:nvSpPr>
            <p:cNvPr id="11" name="Line 12"/>
            <p:cNvSpPr>
              <a:spLocks noChangeShapeType="1"/>
            </p:cNvSpPr>
            <p:nvPr/>
          </p:nvSpPr>
          <p:spPr bwMode="auto">
            <a:xfrm flipH="1">
              <a:off x="892" y="1840"/>
              <a:ext cx="363"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12" name="Line 13"/>
            <p:cNvSpPr>
              <a:spLocks noChangeShapeType="1"/>
            </p:cNvSpPr>
            <p:nvPr/>
          </p:nvSpPr>
          <p:spPr bwMode="auto">
            <a:xfrm>
              <a:off x="1255" y="1840"/>
              <a:ext cx="243"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13" name="Text Box 14"/>
            <p:cNvSpPr txBox="1">
              <a:spLocks noChangeArrowheads="1"/>
            </p:cNvSpPr>
            <p:nvPr/>
          </p:nvSpPr>
          <p:spPr bwMode="auto">
            <a:xfrm>
              <a:off x="1255" y="2912"/>
              <a:ext cx="486" cy="306"/>
            </a:xfrm>
            <a:prstGeom prst="rect">
              <a:avLst/>
            </a:prstGeom>
            <a:solidFill>
              <a:srgbClr val="FFFFFF"/>
            </a:solidFill>
            <a:ln w="9525">
              <a:solidFill>
                <a:srgbClr val="FFFFFF"/>
              </a:solidFill>
              <a:miter lim="800000"/>
              <a:headEnd/>
              <a:tailEnd/>
            </a:ln>
          </p:spPr>
          <p:txBody>
            <a:bodyPr tIns="10800" bIns="1080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latin typeface="Times New Roman" charset="0"/>
                  <a:ea typeface="宋体" charset="0"/>
                </a:rPr>
                <a:t>sh</a:t>
              </a:r>
            </a:p>
          </p:txBody>
        </p:sp>
        <p:sp>
          <p:nvSpPr>
            <p:cNvPr id="14" name="Text Box 15"/>
            <p:cNvSpPr txBox="1">
              <a:spLocks noChangeArrowheads="1"/>
            </p:cNvSpPr>
            <p:nvPr/>
          </p:nvSpPr>
          <p:spPr bwMode="auto">
            <a:xfrm>
              <a:off x="1619" y="2912"/>
              <a:ext cx="486" cy="306"/>
            </a:xfrm>
            <a:prstGeom prst="rect">
              <a:avLst/>
            </a:prstGeom>
            <a:solidFill>
              <a:srgbClr val="FFFFFF"/>
            </a:solidFill>
            <a:ln w="9525">
              <a:solidFill>
                <a:srgbClr val="FFFFFF"/>
              </a:solidFill>
              <a:miter lim="800000"/>
              <a:headEnd/>
              <a:tailEnd/>
            </a:ln>
          </p:spPr>
          <p:txBody>
            <a:bodyPr tIns="10800" bIns="1080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latin typeface="Times New Roman" charset="0"/>
                  <a:ea typeface="宋体" charset="0"/>
                </a:rPr>
                <a:t>date</a:t>
              </a:r>
            </a:p>
          </p:txBody>
        </p:sp>
        <p:sp>
          <p:nvSpPr>
            <p:cNvPr id="15" name="Text Box 16"/>
            <p:cNvSpPr txBox="1">
              <a:spLocks noChangeArrowheads="1"/>
            </p:cNvSpPr>
            <p:nvPr/>
          </p:nvSpPr>
          <p:spPr bwMode="auto">
            <a:xfrm>
              <a:off x="1983" y="2912"/>
              <a:ext cx="728" cy="306"/>
            </a:xfrm>
            <a:prstGeom prst="rect">
              <a:avLst/>
            </a:prstGeom>
            <a:solidFill>
              <a:srgbClr val="FFFFFF"/>
            </a:solidFill>
            <a:ln w="9525">
              <a:solidFill>
                <a:srgbClr val="FFFFFF"/>
              </a:solidFill>
              <a:miter lim="800000"/>
              <a:headEnd/>
              <a:tailEnd/>
            </a:ln>
          </p:spPr>
          <p:txBody>
            <a:bodyPr tIns="10800" bIns="1080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just"/>
              <a:r>
                <a:rPr lang="en-US" altLang="zh-CN" sz="2000">
                  <a:latin typeface="Times New Roman" charset="0"/>
                  <a:ea typeface="宋体" charset="0"/>
                </a:rPr>
                <a:t>cc</a:t>
              </a:r>
              <a:r>
                <a:rPr lang="en-US" altLang="zh-CN" sz="2000">
                  <a:latin typeface="宋体" charset="0"/>
                  <a:ea typeface="宋体" charset="0"/>
                </a:rPr>
                <a:t>    </a:t>
              </a:r>
              <a:r>
                <a:rPr lang="en-US" altLang="zh-CN" sz="2000">
                  <a:latin typeface="Times New Roman" charset="0"/>
                  <a:ea typeface="宋体" charset="0"/>
                </a:rPr>
                <a:t>who</a:t>
              </a:r>
            </a:p>
          </p:txBody>
        </p:sp>
        <p:sp>
          <p:nvSpPr>
            <p:cNvPr id="16" name="Line 17"/>
            <p:cNvSpPr>
              <a:spLocks noChangeShapeType="1"/>
            </p:cNvSpPr>
            <p:nvPr/>
          </p:nvSpPr>
          <p:spPr bwMode="auto">
            <a:xfrm flipH="1">
              <a:off x="1498" y="1840"/>
              <a:ext cx="485" cy="10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17" name="Line 18"/>
            <p:cNvSpPr>
              <a:spLocks noChangeShapeType="1"/>
            </p:cNvSpPr>
            <p:nvPr/>
          </p:nvSpPr>
          <p:spPr bwMode="auto">
            <a:xfrm flipH="1">
              <a:off x="1862" y="1840"/>
              <a:ext cx="121" cy="10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18" name="Line 19"/>
            <p:cNvSpPr>
              <a:spLocks noChangeShapeType="1"/>
            </p:cNvSpPr>
            <p:nvPr/>
          </p:nvSpPr>
          <p:spPr bwMode="auto">
            <a:xfrm>
              <a:off x="1983" y="1840"/>
              <a:ext cx="485" cy="10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19" name="Text Box 20"/>
            <p:cNvSpPr txBox="1">
              <a:spLocks noChangeArrowheads="1"/>
            </p:cNvSpPr>
            <p:nvPr/>
          </p:nvSpPr>
          <p:spPr bwMode="auto">
            <a:xfrm>
              <a:off x="3072" y="2299"/>
              <a:ext cx="525" cy="293"/>
            </a:xfrm>
            <a:prstGeom prst="rect">
              <a:avLst/>
            </a:prstGeom>
            <a:solidFill>
              <a:srgbClr val="FFFFFF"/>
            </a:solidFill>
            <a:ln w="9525">
              <a:solidFill>
                <a:srgbClr val="FFFFFF"/>
              </a:solidFill>
              <a:miter lim="800000"/>
              <a:headEnd/>
              <a:tailEnd/>
            </a:ln>
          </p:spPr>
          <p:txBody>
            <a:bodyPr tIns="10800" bIns="1080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latin typeface="Times New Roman" charset="0"/>
                  <a:ea typeface="宋体" charset="0"/>
                </a:rPr>
                <a:t>passwd</a:t>
              </a:r>
            </a:p>
          </p:txBody>
        </p:sp>
        <p:sp>
          <p:nvSpPr>
            <p:cNvPr id="20" name="Line 21"/>
            <p:cNvSpPr>
              <a:spLocks noChangeShapeType="1"/>
            </p:cNvSpPr>
            <p:nvPr/>
          </p:nvSpPr>
          <p:spPr bwMode="auto">
            <a:xfrm flipH="1">
              <a:off x="3439" y="1840"/>
              <a:ext cx="484" cy="10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21" name="Line 22"/>
            <p:cNvSpPr>
              <a:spLocks noChangeShapeType="1"/>
            </p:cNvSpPr>
            <p:nvPr/>
          </p:nvSpPr>
          <p:spPr bwMode="auto">
            <a:xfrm>
              <a:off x="3923" y="1840"/>
              <a:ext cx="606"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22" name="Text Box 23"/>
            <p:cNvSpPr txBox="1">
              <a:spLocks noChangeArrowheads="1"/>
            </p:cNvSpPr>
            <p:nvPr/>
          </p:nvSpPr>
          <p:spPr bwMode="auto">
            <a:xfrm>
              <a:off x="4409" y="1534"/>
              <a:ext cx="484" cy="306"/>
            </a:xfrm>
            <a:prstGeom prst="rect">
              <a:avLst/>
            </a:prstGeom>
            <a:solidFill>
              <a:srgbClr val="FFFFFF"/>
            </a:solidFill>
            <a:ln w="9525">
              <a:solidFill>
                <a:srgbClr val="000000"/>
              </a:solidFill>
              <a:miter lim="800000"/>
              <a:headEnd/>
              <a:tailEnd/>
            </a:ln>
          </p:spPr>
          <p:txBody>
            <a:bodyPr tIns="10800" bIns="1080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rgbClr val="FF0000"/>
                  </a:solidFill>
                  <a:latin typeface="Times New Roman" charset="0"/>
                  <a:ea typeface="宋体" charset="0"/>
                </a:rPr>
                <a:t>UNIX</a:t>
              </a:r>
            </a:p>
          </p:txBody>
        </p:sp>
        <p:sp>
          <p:nvSpPr>
            <p:cNvPr id="23" name="Line 24"/>
            <p:cNvSpPr>
              <a:spLocks noChangeShapeType="1"/>
            </p:cNvSpPr>
            <p:nvPr/>
          </p:nvSpPr>
          <p:spPr bwMode="auto">
            <a:xfrm>
              <a:off x="2589" y="1074"/>
              <a:ext cx="0" cy="4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24" name="Line 25"/>
            <p:cNvSpPr>
              <a:spLocks noChangeShapeType="1"/>
            </p:cNvSpPr>
            <p:nvPr/>
          </p:nvSpPr>
          <p:spPr bwMode="auto">
            <a:xfrm flipH="1">
              <a:off x="1983" y="1074"/>
              <a:ext cx="606" cy="4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25" name="Line 26"/>
            <p:cNvSpPr>
              <a:spLocks noChangeShapeType="1"/>
            </p:cNvSpPr>
            <p:nvPr/>
          </p:nvSpPr>
          <p:spPr bwMode="auto">
            <a:xfrm flipH="1">
              <a:off x="1255" y="1074"/>
              <a:ext cx="1213" cy="4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26" name="Line 27"/>
            <p:cNvSpPr>
              <a:spLocks noChangeShapeType="1"/>
            </p:cNvSpPr>
            <p:nvPr/>
          </p:nvSpPr>
          <p:spPr bwMode="auto">
            <a:xfrm>
              <a:off x="2589" y="1074"/>
              <a:ext cx="607" cy="4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27" name="Line 28"/>
            <p:cNvSpPr>
              <a:spLocks noChangeShapeType="1"/>
            </p:cNvSpPr>
            <p:nvPr/>
          </p:nvSpPr>
          <p:spPr bwMode="auto">
            <a:xfrm>
              <a:off x="2711" y="1074"/>
              <a:ext cx="1212" cy="4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28" name="Line 29"/>
            <p:cNvSpPr>
              <a:spLocks noChangeShapeType="1"/>
            </p:cNvSpPr>
            <p:nvPr/>
          </p:nvSpPr>
          <p:spPr bwMode="auto">
            <a:xfrm>
              <a:off x="2832" y="1074"/>
              <a:ext cx="1820" cy="4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29" name="Text Box 30"/>
            <p:cNvSpPr txBox="1">
              <a:spLocks noChangeArrowheads="1"/>
            </p:cNvSpPr>
            <p:nvPr/>
          </p:nvSpPr>
          <p:spPr bwMode="auto">
            <a:xfrm>
              <a:off x="3196" y="2912"/>
              <a:ext cx="485" cy="306"/>
            </a:xfrm>
            <a:prstGeom prst="rect">
              <a:avLst/>
            </a:prstGeom>
            <a:solidFill>
              <a:srgbClr val="FFFFFF"/>
            </a:solidFill>
            <a:ln w="9525">
              <a:solidFill>
                <a:srgbClr val="000000"/>
              </a:solidFill>
              <a:miter lim="800000"/>
              <a:headEnd/>
              <a:tailEnd/>
            </a:ln>
          </p:spPr>
          <p:txBody>
            <a:bodyPr tIns="10800" bIns="1080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latin typeface="Times New Roman" charset="0"/>
                  <a:ea typeface="宋体" charset="0"/>
                </a:rPr>
                <a:t>fei1</a:t>
              </a:r>
            </a:p>
          </p:txBody>
        </p:sp>
        <p:sp>
          <p:nvSpPr>
            <p:cNvPr id="30" name="Text Box 31"/>
            <p:cNvSpPr txBox="1">
              <a:spLocks noChangeArrowheads="1"/>
            </p:cNvSpPr>
            <p:nvPr/>
          </p:nvSpPr>
          <p:spPr bwMode="auto">
            <a:xfrm>
              <a:off x="3439" y="3678"/>
              <a:ext cx="727" cy="306"/>
            </a:xfrm>
            <a:prstGeom prst="rect">
              <a:avLst/>
            </a:prstGeom>
            <a:solidFill>
              <a:srgbClr val="FFFFFF"/>
            </a:solidFill>
            <a:ln w="9525">
              <a:solidFill>
                <a:srgbClr val="FFFFFF"/>
              </a:solidFill>
              <a:miter lim="800000"/>
              <a:headEnd/>
              <a:tailEnd/>
            </a:ln>
          </p:spPr>
          <p:txBody>
            <a:bodyPr tIns="10800" bIns="1080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latin typeface="Times New Roman" charset="0"/>
                  <a:ea typeface="宋体" charset="0"/>
                </a:rPr>
                <a:t>myfile.c</a:t>
              </a:r>
            </a:p>
          </p:txBody>
        </p:sp>
        <p:sp>
          <p:nvSpPr>
            <p:cNvPr id="31" name="Line 32"/>
            <p:cNvSpPr>
              <a:spLocks noChangeShapeType="1"/>
            </p:cNvSpPr>
            <p:nvPr/>
          </p:nvSpPr>
          <p:spPr bwMode="auto">
            <a:xfrm flipH="1">
              <a:off x="3802" y="3218"/>
              <a:ext cx="364" cy="46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2" name="Line 33"/>
            <p:cNvSpPr>
              <a:spLocks noChangeShapeType="1"/>
            </p:cNvSpPr>
            <p:nvPr/>
          </p:nvSpPr>
          <p:spPr bwMode="auto">
            <a:xfrm>
              <a:off x="3439" y="3218"/>
              <a:ext cx="363" cy="46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3" name="Text Box 34"/>
            <p:cNvSpPr txBox="1">
              <a:spLocks noChangeArrowheads="1"/>
            </p:cNvSpPr>
            <p:nvPr/>
          </p:nvSpPr>
          <p:spPr bwMode="auto">
            <a:xfrm>
              <a:off x="2589" y="2299"/>
              <a:ext cx="607" cy="307"/>
            </a:xfrm>
            <a:prstGeom prst="rect">
              <a:avLst/>
            </a:prstGeom>
            <a:solidFill>
              <a:srgbClr val="FFFFFF"/>
            </a:solidFill>
            <a:ln w="9525">
              <a:solidFill>
                <a:srgbClr val="FFFFFF"/>
              </a:solidFill>
              <a:miter lim="800000"/>
              <a:headEnd/>
              <a:tailEnd/>
            </a:ln>
          </p:spPr>
          <p:txBody>
            <a:bodyPr tIns="10800" bIns="1080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latin typeface="Times New Roman" charset="0"/>
                  <a:ea typeface="宋体" charset="0"/>
                </a:rPr>
                <a:t>getty</a:t>
              </a:r>
            </a:p>
          </p:txBody>
        </p:sp>
        <p:sp>
          <p:nvSpPr>
            <p:cNvPr id="34" name="Line 35"/>
            <p:cNvSpPr>
              <a:spLocks noChangeShapeType="1"/>
            </p:cNvSpPr>
            <p:nvPr/>
          </p:nvSpPr>
          <p:spPr bwMode="auto">
            <a:xfrm flipH="1">
              <a:off x="2832" y="1840"/>
              <a:ext cx="364"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5" name="Line 36"/>
            <p:cNvSpPr>
              <a:spLocks noChangeShapeType="1"/>
            </p:cNvSpPr>
            <p:nvPr/>
          </p:nvSpPr>
          <p:spPr bwMode="auto">
            <a:xfrm>
              <a:off x="3196" y="1840"/>
              <a:ext cx="12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6" name="Text Box 37"/>
            <p:cNvSpPr txBox="1">
              <a:spLocks noChangeArrowheads="1"/>
            </p:cNvSpPr>
            <p:nvPr/>
          </p:nvSpPr>
          <p:spPr bwMode="auto">
            <a:xfrm>
              <a:off x="4287" y="2299"/>
              <a:ext cx="606" cy="307"/>
            </a:xfrm>
            <a:prstGeom prst="rect">
              <a:avLst/>
            </a:prstGeom>
            <a:solidFill>
              <a:srgbClr val="FFFFFF"/>
            </a:solidFill>
            <a:ln w="9525">
              <a:solidFill>
                <a:srgbClr val="000000"/>
              </a:solidFill>
              <a:miter lim="800000"/>
              <a:headEnd/>
              <a:tailEnd/>
            </a:ln>
          </p:spPr>
          <p:txBody>
            <a:bodyPr tIns="10800" bIns="1080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latin typeface="Times New Roman" charset="0"/>
                  <a:ea typeface="宋体" charset="0"/>
                </a:rPr>
                <a:t>include</a:t>
              </a:r>
            </a:p>
          </p:txBody>
        </p:sp>
        <p:sp>
          <p:nvSpPr>
            <p:cNvPr id="37" name="Line 38"/>
            <p:cNvSpPr>
              <a:spLocks noChangeShapeType="1"/>
            </p:cNvSpPr>
            <p:nvPr/>
          </p:nvSpPr>
          <p:spPr bwMode="auto">
            <a:xfrm>
              <a:off x="3923" y="1840"/>
              <a:ext cx="122" cy="10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38" name="Text Box 39"/>
            <p:cNvSpPr txBox="1">
              <a:spLocks noChangeArrowheads="1"/>
            </p:cNvSpPr>
            <p:nvPr/>
          </p:nvSpPr>
          <p:spPr bwMode="auto">
            <a:xfrm>
              <a:off x="3802" y="2912"/>
              <a:ext cx="485" cy="306"/>
            </a:xfrm>
            <a:prstGeom prst="rect">
              <a:avLst/>
            </a:prstGeom>
            <a:solidFill>
              <a:srgbClr val="FFFFFF"/>
            </a:solidFill>
            <a:ln w="9525">
              <a:solidFill>
                <a:srgbClr val="000000"/>
              </a:solidFill>
              <a:miter lim="800000"/>
              <a:headEnd/>
              <a:tailEnd/>
            </a:ln>
          </p:spPr>
          <p:txBody>
            <a:bodyPr tIns="10800" bIns="1080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latin typeface="Times New Roman" charset="0"/>
                  <a:ea typeface="宋体" charset="0"/>
                </a:rPr>
                <a:t>fei2</a:t>
              </a:r>
            </a:p>
          </p:txBody>
        </p:sp>
        <p:sp>
          <p:nvSpPr>
            <p:cNvPr id="39" name="Line 40"/>
            <p:cNvSpPr>
              <a:spLocks noChangeShapeType="1"/>
            </p:cNvSpPr>
            <p:nvPr/>
          </p:nvSpPr>
          <p:spPr bwMode="auto">
            <a:xfrm>
              <a:off x="1983" y="1840"/>
              <a:ext cx="122" cy="10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40" name="Text Box 41"/>
            <p:cNvSpPr txBox="1">
              <a:spLocks noChangeArrowheads="1"/>
            </p:cNvSpPr>
            <p:nvPr/>
          </p:nvSpPr>
          <p:spPr bwMode="auto">
            <a:xfrm>
              <a:off x="4409" y="2912"/>
              <a:ext cx="727" cy="306"/>
            </a:xfrm>
            <a:prstGeom prst="rect">
              <a:avLst/>
            </a:prstGeom>
            <a:solidFill>
              <a:srgbClr val="FFFFFF"/>
            </a:solidFill>
            <a:ln w="9525">
              <a:solidFill>
                <a:srgbClr val="FFFFFF"/>
              </a:solidFill>
              <a:miter lim="800000"/>
              <a:headEnd/>
              <a:tailEnd/>
            </a:ln>
          </p:spPr>
          <p:txBody>
            <a:bodyPr tIns="10800" bIns="1080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latin typeface="Times New Roman" charset="0"/>
                  <a:ea typeface="宋体" charset="0"/>
                </a:rPr>
                <a:t>testfile.c</a:t>
              </a:r>
            </a:p>
          </p:txBody>
        </p:sp>
        <p:sp>
          <p:nvSpPr>
            <p:cNvPr id="41" name="Line 42"/>
            <p:cNvSpPr>
              <a:spLocks noChangeShapeType="1"/>
            </p:cNvSpPr>
            <p:nvPr/>
          </p:nvSpPr>
          <p:spPr bwMode="auto">
            <a:xfrm>
              <a:off x="4652" y="2606"/>
              <a:ext cx="0" cy="3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en-US"/>
            </a:p>
          </p:txBody>
        </p:sp>
        <p:sp>
          <p:nvSpPr>
            <p:cNvPr id="42" name="Line 43"/>
            <p:cNvSpPr>
              <a:spLocks noChangeShapeType="1"/>
            </p:cNvSpPr>
            <p:nvPr/>
          </p:nvSpPr>
          <p:spPr bwMode="auto">
            <a:xfrm flipV="1">
              <a:off x="3802" y="3218"/>
              <a:ext cx="850" cy="46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tIns="10800" bIns="10800"/>
            <a:lstStyle/>
            <a:p>
              <a:endParaRPr lang="en-US"/>
            </a:p>
          </p:txBody>
        </p:sp>
      </p:grpSp>
      <p:sp>
        <p:nvSpPr>
          <p:cNvPr id="43" name="Rectangle 44"/>
          <p:cNvSpPr>
            <a:spLocks noChangeArrowheads="1"/>
          </p:cNvSpPr>
          <p:nvPr/>
        </p:nvSpPr>
        <p:spPr bwMode="auto">
          <a:xfrm>
            <a:off x="133693" y="1097389"/>
            <a:ext cx="2776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eaLnBrk="1" hangingPunct="1"/>
            <a:r>
              <a:rPr kumimoji="1" lang="en-US" altLang="zh-CN" sz="2400">
                <a:solidFill>
                  <a:schemeClr val="tx2"/>
                </a:solidFill>
                <a:latin typeface="Times New Roman" charset="0"/>
                <a:ea typeface="宋体" charset="0"/>
              </a:rPr>
              <a:t>UNIX</a:t>
            </a:r>
            <a:r>
              <a:rPr kumimoji="1" lang="zh-CN" altLang="en-US" sz="2400" dirty="0">
                <a:solidFill>
                  <a:schemeClr val="tx2"/>
                </a:solidFill>
                <a:latin typeface="隶书" charset="0"/>
                <a:ea typeface="隶书" charset="0"/>
              </a:rPr>
              <a:t>树形目录结构</a:t>
            </a:r>
          </a:p>
        </p:txBody>
      </p:sp>
      <p:cxnSp>
        <p:nvCxnSpPr>
          <p:cNvPr id="45" name="Straight Connector 44"/>
          <p:cNvCxnSpPr>
            <a:stCxn id="32" idx="0"/>
            <a:endCxn id="32" idx="1"/>
          </p:cNvCxnSpPr>
          <p:nvPr/>
        </p:nvCxnSpPr>
        <p:spPr>
          <a:xfrm>
            <a:off x="6028493" y="5389989"/>
            <a:ext cx="666429" cy="773847"/>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2849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3"/>
          <p:cNvGraphicFramePr/>
          <p:nvPr>
            <p:extLst>
              <p:ext uri="{D42A27DB-BD31-4B8C-83A1-F6EECF244321}">
                <p14:modId xmlns:p14="http://schemas.microsoft.com/office/powerpoint/2010/main" val="1285936136"/>
              </p:ext>
            </p:extLst>
          </p:nvPr>
        </p:nvGraphicFramePr>
        <p:xfrm>
          <a:off x="-284480" y="1640818"/>
          <a:ext cx="7945120" cy="3550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3772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6.2.3</a:t>
            </a:r>
            <a:r>
              <a:rPr lang="zh-CN" altLang="en-US" dirty="0"/>
              <a:t> 文件目录的检索</a:t>
            </a:r>
            <a:endParaRPr lang="en-US" dirty="0"/>
          </a:p>
        </p:txBody>
      </p:sp>
      <p:sp>
        <p:nvSpPr>
          <p:cNvPr id="4" name="Content Placeholder 3"/>
          <p:cNvSpPr>
            <a:spLocks noGrp="1"/>
          </p:cNvSpPr>
          <p:nvPr>
            <p:ph idx="1"/>
          </p:nvPr>
        </p:nvSpPr>
        <p:spPr/>
        <p:txBody>
          <a:bodyPr/>
          <a:lstStyle/>
          <a:p>
            <a:pPr>
              <a:lnSpc>
                <a:spcPct val="150000"/>
              </a:lnSpc>
            </a:pPr>
            <a:r>
              <a:rPr lang="zh-CN" altLang="en-US"/>
              <a:t>每个目录创建时都含有两个特殊的目录项</a:t>
            </a:r>
          </a:p>
          <a:p>
            <a:pPr>
              <a:lnSpc>
                <a:spcPct val="150000"/>
              </a:lnSpc>
            </a:pPr>
            <a:r>
              <a:rPr lang="zh-CN" altLang="en-US" dirty="0"/>
              <a:t>“</a:t>
            </a:r>
            <a:r>
              <a:rPr lang="en-US" altLang="zh-CN" dirty="0"/>
              <a:t>.”</a:t>
            </a:r>
            <a:r>
              <a:rPr lang="zh-CN" altLang="en-US" dirty="0"/>
              <a:t>项指出目录本身的</a:t>
            </a:r>
            <a:r>
              <a:rPr lang="en-US" altLang="zh-CN" dirty="0" err="1"/>
              <a:t>inode</a:t>
            </a:r>
            <a:r>
              <a:rPr lang="zh-CN" altLang="en-US" dirty="0"/>
              <a:t>入口</a:t>
            </a:r>
          </a:p>
          <a:p>
            <a:pPr>
              <a:lnSpc>
                <a:spcPct val="150000"/>
              </a:lnSpc>
            </a:pPr>
            <a:r>
              <a:rPr lang="zh-CN" altLang="en-US" dirty="0"/>
              <a:t>“</a:t>
            </a:r>
            <a:r>
              <a:rPr lang="en-US" altLang="zh-CN" dirty="0"/>
              <a:t>..”</a:t>
            </a:r>
            <a:r>
              <a:rPr lang="zh-CN" altLang="en-US" dirty="0"/>
              <a:t>项指出其父目录的</a:t>
            </a:r>
            <a:r>
              <a:rPr lang="en-US" altLang="zh-CN" dirty="0" err="1"/>
              <a:t>inode</a:t>
            </a:r>
            <a:r>
              <a:rPr lang="zh-CN" altLang="en-US" dirty="0"/>
              <a:t>入口</a:t>
            </a:r>
          </a:p>
          <a:p>
            <a:pPr>
              <a:lnSpc>
                <a:spcPct val="150000"/>
              </a:lnSpc>
            </a:pPr>
            <a:r>
              <a:rPr lang="zh-CN" altLang="en-US" dirty="0"/>
              <a:t>如果“</a:t>
            </a:r>
            <a:r>
              <a:rPr lang="en-US" altLang="zh-CN" dirty="0"/>
              <a:t>.”</a:t>
            </a:r>
            <a:r>
              <a:rPr lang="zh-CN" altLang="en-US" dirty="0"/>
              <a:t>和“</a:t>
            </a:r>
            <a:r>
              <a:rPr lang="en-US" altLang="zh-CN" dirty="0"/>
              <a:t>..”</a:t>
            </a:r>
            <a:r>
              <a:rPr lang="zh-CN" altLang="en-US" dirty="0"/>
              <a:t>都指向同一个</a:t>
            </a:r>
            <a:r>
              <a:rPr lang="en-US" altLang="zh-CN" dirty="0" err="1"/>
              <a:t>inode</a:t>
            </a:r>
            <a:r>
              <a:rPr lang="zh-CN" altLang="en-US" dirty="0"/>
              <a:t>，则为系统根目录</a:t>
            </a:r>
          </a:p>
          <a:p>
            <a:pPr>
              <a:lnSpc>
                <a:spcPct val="150000"/>
              </a:lnSpc>
            </a:pPr>
            <a:endParaRPr lang="en-US" dirty="0"/>
          </a:p>
        </p:txBody>
      </p:sp>
    </p:spTree>
    <p:extLst>
      <p:ext uri="{BB962C8B-B14F-4D97-AF65-F5344CB8AC3E}">
        <p14:creationId xmlns:p14="http://schemas.microsoft.com/office/powerpoint/2010/main" val="1705167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6</a:t>
            </a:r>
            <a:r>
              <a:rPr lang="en-US" altLang="zh-CN" dirty="0" smtClean="0"/>
              <a:t>.1 </a:t>
            </a:r>
            <a:r>
              <a:rPr lang="zh-CN" altLang="en-US" dirty="0" smtClean="0"/>
              <a:t>文  件</a:t>
            </a:r>
            <a:endParaRPr lang="zh-CN" altLang="en-US" dirty="0"/>
          </a:p>
        </p:txBody>
      </p:sp>
      <p:graphicFrame>
        <p:nvGraphicFramePr>
          <p:cNvPr id="4" name="图示 3"/>
          <p:cNvGraphicFramePr/>
          <p:nvPr>
            <p:extLst>
              <p:ext uri="{D42A27DB-BD31-4B8C-83A1-F6EECF244321}">
                <p14:modId xmlns:p14="http://schemas.microsoft.com/office/powerpoint/2010/main" val="1208576666"/>
              </p:ext>
            </p:extLst>
          </p:nvPr>
        </p:nvGraphicFramePr>
        <p:xfrm>
          <a:off x="0" y="3231715"/>
          <a:ext cx="5068866" cy="3187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a:blip r:embed="rId8"/>
          <a:stretch>
            <a:fillRect/>
          </a:stretch>
        </p:blipFill>
        <p:spPr>
          <a:xfrm>
            <a:off x="5155950" y="3160413"/>
            <a:ext cx="3302249" cy="3259176"/>
          </a:xfrm>
          <a:prstGeom prst="rect">
            <a:avLst/>
          </a:prstGeom>
        </p:spPr>
      </p:pic>
    </p:spTree>
    <p:extLst>
      <p:ext uri="{BB962C8B-B14F-4D97-AF65-F5344CB8AC3E}">
        <p14:creationId xmlns:p14="http://schemas.microsoft.com/office/powerpoint/2010/main" val="14114755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ChangeArrowheads="1"/>
          </p:cNvSpPr>
          <p:nvPr/>
        </p:nvSpPr>
        <p:spPr bwMode="auto">
          <a:xfrm>
            <a:off x="732048" y="2117851"/>
            <a:ext cx="1008062" cy="433388"/>
          </a:xfrm>
          <a:prstGeom prst="rect">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eaLnBrk="1" hangingPunct="1"/>
            <a:r>
              <a:rPr lang="en-US" altLang="zh-CN"/>
              <a:t>home</a:t>
            </a:r>
          </a:p>
        </p:txBody>
      </p:sp>
      <p:sp>
        <p:nvSpPr>
          <p:cNvPr id="69635" name="Rectangle 5"/>
          <p:cNvSpPr>
            <a:spLocks noChangeArrowheads="1"/>
          </p:cNvSpPr>
          <p:nvPr/>
        </p:nvSpPr>
        <p:spPr bwMode="auto">
          <a:xfrm>
            <a:off x="2244935" y="2910014"/>
            <a:ext cx="1008063" cy="431800"/>
          </a:xfrm>
          <a:prstGeom prst="rect">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eaLnBrk="1" hangingPunct="1"/>
            <a:r>
              <a:rPr lang="en-US" altLang="zh-CN"/>
              <a:t>file3</a:t>
            </a:r>
          </a:p>
        </p:txBody>
      </p:sp>
      <p:sp>
        <p:nvSpPr>
          <p:cNvPr id="69636" name="Rectangle 6"/>
          <p:cNvSpPr>
            <a:spLocks noChangeArrowheads="1"/>
          </p:cNvSpPr>
          <p:nvPr/>
        </p:nvSpPr>
        <p:spPr bwMode="auto">
          <a:xfrm>
            <a:off x="155785" y="4349876"/>
            <a:ext cx="720725" cy="360363"/>
          </a:xfrm>
          <a:prstGeom prst="rect">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eaLnBrk="1" hangingPunct="1"/>
            <a:r>
              <a:rPr lang="en-US" altLang="zh-CN"/>
              <a:t>fei1</a:t>
            </a:r>
          </a:p>
        </p:txBody>
      </p:sp>
      <p:sp>
        <p:nvSpPr>
          <p:cNvPr id="69637" name="Rectangle 7"/>
          <p:cNvSpPr>
            <a:spLocks noChangeArrowheads="1"/>
          </p:cNvSpPr>
          <p:nvPr/>
        </p:nvSpPr>
        <p:spPr bwMode="auto">
          <a:xfrm>
            <a:off x="1092410" y="4349876"/>
            <a:ext cx="720725" cy="360363"/>
          </a:xfrm>
          <a:prstGeom prst="rect">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eaLnBrk="1" hangingPunct="1"/>
            <a:r>
              <a:rPr lang="en-US" altLang="zh-CN"/>
              <a:t>fei2</a:t>
            </a:r>
          </a:p>
        </p:txBody>
      </p:sp>
      <p:sp>
        <p:nvSpPr>
          <p:cNvPr id="69638" name="Rectangle 8"/>
          <p:cNvSpPr>
            <a:spLocks noChangeArrowheads="1"/>
          </p:cNvSpPr>
          <p:nvPr/>
        </p:nvSpPr>
        <p:spPr bwMode="auto">
          <a:xfrm>
            <a:off x="2100473" y="3702176"/>
            <a:ext cx="720725" cy="360363"/>
          </a:xfrm>
          <a:prstGeom prst="rect">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eaLnBrk="1" hangingPunct="1"/>
            <a:r>
              <a:rPr lang="en-US" altLang="zh-CN"/>
              <a:t>fei4</a:t>
            </a:r>
          </a:p>
        </p:txBody>
      </p:sp>
      <p:sp>
        <p:nvSpPr>
          <p:cNvPr id="69639" name="Rectangle 9"/>
          <p:cNvSpPr>
            <a:spLocks noChangeArrowheads="1"/>
          </p:cNvSpPr>
          <p:nvPr/>
        </p:nvSpPr>
        <p:spPr bwMode="auto">
          <a:xfrm>
            <a:off x="3179973" y="3702176"/>
            <a:ext cx="720725" cy="360363"/>
          </a:xfrm>
          <a:prstGeom prst="rect">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eaLnBrk="1" hangingPunct="1"/>
            <a:r>
              <a:rPr lang="en-US" altLang="zh-CN"/>
              <a:t>fei5</a:t>
            </a:r>
          </a:p>
        </p:txBody>
      </p:sp>
      <p:sp>
        <p:nvSpPr>
          <p:cNvPr id="69640" name="Line 10"/>
          <p:cNvSpPr>
            <a:spLocks noChangeShapeType="1"/>
          </p:cNvSpPr>
          <p:nvPr/>
        </p:nvSpPr>
        <p:spPr bwMode="auto">
          <a:xfrm flipH="1">
            <a:off x="300248" y="2549651"/>
            <a:ext cx="503237" cy="720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1" name="Line 11"/>
          <p:cNvSpPr>
            <a:spLocks noChangeShapeType="1"/>
          </p:cNvSpPr>
          <p:nvPr/>
        </p:nvSpPr>
        <p:spPr bwMode="auto">
          <a:xfrm flipH="1">
            <a:off x="371685" y="2549651"/>
            <a:ext cx="720725" cy="1800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2" name="Line 12"/>
          <p:cNvSpPr>
            <a:spLocks noChangeShapeType="1"/>
          </p:cNvSpPr>
          <p:nvPr/>
        </p:nvSpPr>
        <p:spPr bwMode="auto">
          <a:xfrm>
            <a:off x="1379748" y="2549651"/>
            <a:ext cx="1587" cy="1728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3" name="Line 13"/>
          <p:cNvSpPr>
            <a:spLocks noChangeShapeType="1"/>
          </p:cNvSpPr>
          <p:nvPr/>
        </p:nvSpPr>
        <p:spPr bwMode="auto">
          <a:xfrm>
            <a:off x="1595648" y="2549651"/>
            <a:ext cx="1081087" cy="360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4" name="Line 14"/>
          <p:cNvSpPr>
            <a:spLocks noChangeShapeType="1"/>
          </p:cNvSpPr>
          <p:nvPr/>
        </p:nvSpPr>
        <p:spPr bwMode="auto">
          <a:xfrm flipH="1">
            <a:off x="2316373" y="3341814"/>
            <a:ext cx="215900"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5" name="Line 15"/>
          <p:cNvSpPr>
            <a:spLocks noChangeShapeType="1"/>
          </p:cNvSpPr>
          <p:nvPr/>
        </p:nvSpPr>
        <p:spPr bwMode="auto">
          <a:xfrm>
            <a:off x="3037098" y="3341814"/>
            <a:ext cx="503237"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6" name="Line 16"/>
          <p:cNvSpPr>
            <a:spLocks noChangeShapeType="1"/>
          </p:cNvSpPr>
          <p:nvPr/>
        </p:nvSpPr>
        <p:spPr bwMode="auto">
          <a:xfrm>
            <a:off x="2316373" y="4062539"/>
            <a:ext cx="1587"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7" name="Line 17"/>
          <p:cNvSpPr>
            <a:spLocks noChangeShapeType="1"/>
          </p:cNvSpPr>
          <p:nvPr/>
        </p:nvSpPr>
        <p:spPr bwMode="auto">
          <a:xfrm>
            <a:off x="3540335" y="4062539"/>
            <a:ext cx="1588"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8" name="Line 18"/>
          <p:cNvSpPr>
            <a:spLocks noChangeShapeType="1"/>
          </p:cNvSpPr>
          <p:nvPr/>
        </p:nvSpPr>
        <p:spPr bwMode="auto">
          <a:xfrm>
            <a:off x="1379748" y="4207001"/>
            <a:ext cx="1587"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9" name="Rectangle 19"/>
          <p:cNvSpPr>
            <a:spLocks noChangeArrowheads="1"/>
          </p:cNvSpPr>
          <p:nvPr/>
        </p:nvSpPr>
        <p:spPr bwMode="auto">
          <a:xfrm>
            <a:off x="84348" y="3198939"/>
            <a:ext cx="2873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eaLnBrk="1" hangingPunct="1">
              <a:lnSpc>
                <a:spcPct val="90000"/>
              </a:lnSpc>
              <a:spcBef>
                <a:spcPct val="20000"/>
              </a:spcBef>
              <a:buClr>
                <a:schemeClr val="folHlink"/>
              </a:buClr>
              <a:buSzPct val="60000"/>
              <a:buFont typeface="Wingdings" charset="2"/>
              <a:buNone/>
            </a:pPr>
            <a:r>
              <a:rPr kumimoji="1" lang="en-US" altLang="zh-CN" sz="1800">
                <a:solidFill>
                  <a:srgbClr val="000000"/>
                </a:solidFill>
                <a:latin typeface="Times New Roman" charset="0"/>
                <a:ea typeface="隶书" charset="0"/>
              </a:rPr>
              <a:t>A</a:t>
            </a:r>
          </a:p>
        </p:txBody>
      </p:sp>
      <p:sp>
        <p:nvSpPr>
          <p:cNvPr id="69650" name="Rectangle 20"/>
          <p:cNvSpPr>
            <a:spLocks noChangeArrowheads="1"/>
          </p:cNvSpPr>
          <p:nvPr/>
        </p:nvSpPr>
        <p:spPr bwMode="auto">
          <a:xfrm>
            <a:off x="3395873" y="4349876"/>
            <a:ext cx="2873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eaLnBrk="1" hangingPunct="1">
              <a:lnSpc>
                <a:spcPct val="90000"/>
              </a:lnSpc>
              <a:spcBef>
                <a:spcPct val="20000"/>
              </a:spcBef>
              <a:buClr>
                <a:schemeClr val="folHlink"/>
              </a:buClr>
              <a:buSzPct val="60000"/>
              <a:buFont typeface="Wingdings" charset="2"/>
              <a:buNone/>
            </a:pPr>
            <a:r>
              <a:rPr kumimoji="1" lang="en-US" altLang="zh-CN" sz="1800">
                <a:solidFill>
                  <a:srgbClr val="000000"/>
                </a:solidFill>
                <a:latin typeface="Times New Roman" charset="0"/>
                <a:ea typeface="隶书" charset="0"/>
              </a:rPr>
              <a:t>B</a:t>
            </a:r>
          </a:p>
        </p:txBody>
      </p:sp>
      <p:sp>
        <p:nvSpPr>
          <p:cNvPr id="69651" name="Rectangle 21"/>
          <p:cNvSpPr>
            <a:spLocks noChangeArrowheads="1"/>
          </p:cNvSpPr>
          <p:nvPr/>
        </p:nvSpPr>
        <p:spPr bwMode="auto">
          <a:xfrm>
            <a:off x="1884573" y="4349876"/>
            <a:ext cx="1152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eaLnBrk="1" hangingPunct="1">
              <a:lnSpc>
                <a:spcPct val="90000"/>
              </a:lnSpc>
              <a:spcBef>
                <a:spcPct val="20000"/>
              </a:spcBef>
              <a:buClr>
                <a:schemeClr val="folHlink"/>
              </a:buClr>
              <a:buSzPct val="60000"/>
              <a:buFont typeface="Wingdings" charset="2"/>
              <a:buNone/>
            </a:pPr>
            <a:r>
              <a:rPr kumimoji="1" lang="en-US" altLang="zh-CN" sz="1800">
                <a:solidFill>
                  <a:srgbClr val="000000"/>
                </a:solidFill>
                <a:latin typeface="Times New Roman" charset="0"/>
                <a:ea typeface="隶书" charset="0"/>
              </a:rPr>
              <a:t>Testfile.c</a:t>
            </a:r>
          </a:p>
        </p:txBody>
      </p:sp>
      <p:sp>
        <p:nvSpPr>
          <p:cNvPr id="69652" name="Rectangle 22"/>
          <p:cNvSpPr>
            <a:spLocks noChangeArrowheads="1"/>
          </p:cNvSpPr>
          <p:nvPr/>
        </p:nvSpPr>
        <p:spPr bwMode="auto">
          <a:xfrm>
            <a:off x="516148" y="5284914"/>
            <a:ext cx="13684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eaLnBrk="1" hangingPunct="1">
              <a:lnSpc>
                <a:spcPct val="90000"/>
              </a:lnSpc>
              <a:spcBef>
                <a:spcPct val="20000"/>
              </a:spcBef>
              <a:buClr>
                <a:schemeClr val="folHlink"/>
              </a:buClr>
              <a:buSzPct val="60000"/>
              <a:buFont typeface="Wingdings" charset="2"/>
              <a:buNone/>
            </a:pPr>
            <a:r>
              <a:rPr kumimoji="1" lang="en-US" altLang="zh-CN" sz="1800">
                <a:solidFill>
                  <a:srgbClr val="000000"/>
                </a:solidFill>
                <a:latin typeface="Times New Roman" charset="0"/>
                <a:ea typeface="隶书" charset="0"/>
              </a:rPr>
              <a:t>myfile.c</a:t>
            </a:r>
          </a:p>
        </p:txBody>
      </p:sp>
      <p:sp>
        <p:nvSpPr>
          <p:cNvPr id="69653" name="Line 23"/>
          <p:cNvSpPr>
            <a:spLocks noChangeShapeType="1"/>
          </p:cNvSpPr>
          <p:nvPr/>
        </p:nvSpPr>
        <p:spPr bwMode="auto">
          <a:xfrm flipH="1">
            <a:off x="947948" y="4708651"/>
            <a:ext cx="431800" cy="5778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9654" name="Line 24"/>
          <p:cNvSpPr>
            <a:spLocks noChangeShapeType="1"/>
          </p:cNvSpPr>
          <p:nvPr/>
        </p:nvSpPr>
        <p:spPr bwMode="auto">
          <a:xfrm>
            <a:off x="444710" y="4710239"/>
            <a:ext cx="504825" cy="576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5" name="Line 25"/>
          <p:cNvSpPr>
            <a:spLocks noChangeShapeType="1"/>
          </p:cNvSpPr>
          <p:nvPr/>
        </p:nvSpPr>
        <p:spPr bwMode="auto">
          <a:xfrm flipH="1">
            <a:off x="947948" y="4637214"/>
            <a:ext cx="1295400" cy="6477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9656" name="Rectangle 26"/>
          <p:cNvSpPr>
            <a:spLocks noChangeArrowheads="1"/>
          </p:cNvSpPr>
          <p:nvPr/>
        </p:nvSpPr>
        <p:spPr bwMode="auto">
          <a:xfrm>
            <a:off x="250825" y="1557338"/>
            <a:ext cx="856932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eaLnBrk="1" hangingPunct="1">
              <a:spcBef>
                <a:spcPct val="20000"/>
              </a:spcBef>
            </a:pPr>
            <a:endParaRPr lang="zh-CN" altLang="zh-CN" sz="3200">
              <a:ea typeface="宋体" charset="0"/>
            </a:endParaRPr>
          </a:p>
        </p:txBody>
      </p:sp>
      <p:sp>
        <p:nvSpPr>
          <p:cNvPr id="69657" name="Rectangle 27"/>
          <p:cNvSpPr>
            <a:spLocks noChangeArrowheads="1"/>
          </p:cNvSpPr>
          <p:nvPr/>
        </p:nvSpPr>
        <p:spPr bwMode="auto">
          <a:xfrm>
            <a:off x="-4284663" y="-1108075"/>
            <a:ext cx="8569326"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eaLnBrk="1" hangingPunct="1">
              <a:spcBef>
                <a:spcPct val="20000"/>
              </a:spcBef>
            </a:pPr>
            <a:endParaRPr lang="zh-CN" altLang="zh-CN" sz="3200">
              <a:ea typeface="宋体" charset="0"/>
            </a:endParaRPr>
          </a:p>
        </p:txBody>
      </p:sp>
      <p:sp>
        <p:nvSpPr>
          <p:cNvPr id="69658" name="Rectangle 28"/>
          <p:cNvSpPr>
            <a:spLocks noChangeArrowheads="1"/>
          </p:cNvSpPr>
          <p:nvPr/>
        </p:nvSpPr>
        <p:spPr bwMode="auto">
          <a:xfrm>
            <a:off x="-4284663" y="-1108075"/>
            <a:ext cx="8569326"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eaLnBrk="1" hangingPunct="1">
              <a:spcBef>
                <a:spcPct val="20000"/>
              </a:spcBef>
            </a:pPr>
            <a:endParaRPr lang="zh-CN" altLang="zh-CN" sz="3200">
              <a:ea typeface="宋体" charset="0"/>
            </a:endParaRPr>
          </a:p>
        </p:txBody>
      </p:sp>
      <p:sp>
        <p:nvSpPr>
          <p:cNvPr id="69659" name="Rectangle 29"/>
          <p:cNvSpPr>
            <a:spLocks noChangeArrowheads="1"/>
          </p:cNvSpPr>
          <p:nvPr/>
        </p:nvSpPr>
        <p:spPr bwMode="auto">
          <a:xfrm>
            <a:off x="574675" y="1484313"/>
            <a:ext cx="856932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eaLnBrk="1" hangingPunct="1">
              <a:spcBef>
                <a:spcPct val="20000"/>
              </a:spcBef>
            </a:pPr>
            <a:endParaRPr lang="zh-CN" altLang="zh-CN" sz="3200">
              <a:ea typeface="宋体" charset="0"/>
            </a:endParaRPr>
          </a:p>
        </p:txBody>
      </p:sp>
      <p:sp>
        <p:nvSpPr>
          <p:cNvPr id="69660" name="Rectangle 30"/>
          <p:cNvSpPr>
            <a:spLocks noChangeArrowheads="1"/>
          </p:cNvSpPr>
          <p:nvPr/>
        </p:nvSpPr>
        <p:spPr bwMode="auto">
          <a:xfrm>
            <a:off x="-3960813" y="-1181100"/>
            <a:ext cx="8569326"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eaLnBrk="1" hangingPunct="1">
              <a:spcBef>
                <a:spcPct val="20000"/>
              </a:spcBef>
            </a:pPr>
            <a:endParaRPr lang="zh-CN" altLang="zh-CN" sz="3200">
              <a:ea typeface="宋体" charset="0"/>
            </a:endParaRPr>
          </a:p>
        </p:txBody>
      </p:sp>
      <p:sp>
        <p:nvSpPr>
          <p:cNvPr id="69661" name="Rectangle 32"/>
          <p:cNvSpPr>
            <a:spLocks noChangeArrowheads="1"/>
          </p:cNvSpPr>
          <p:nvPr/>
        </p:nvSpPr>
        <p:spPr bwMode="auto">
          <a:xfrm>
            <a:off x="250825" y="1557338"/>
            <a:ext cx="856932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eaLnBrk="1" hangingPunct="1">
              <a:spcBef>
                <a:spcPct val="20000"/>
              </a:spcBef>
            </a:pPr>
            <a:endParaRPr lang="zh-CN" altLang="zh-CN" sz="3200">
              <a:ea typeface="宋体" charset="0"/>
            </a:endParaRPr>
          </a:p>
        </p:txBody>
      </p:sp>
      <p:sp>
        <p:nvSpPr>
          <p:cNvPr id="69662" name="Rectangle 33"/>
          <p:cNvSpPr>
            <a:spLocks noChangeArrowheads="1"/>
          </p:cNvSpPr>
          <p:nvPr/>
        </p:nvSpPr>
        <p:spPr bwMode="auto">
          <a:xfrm>
            <a:off x="732048" y="2117851"/>
            <a:ext cx="1008062" cy="433388"/>
          </a:xfrm>
          <a:prstGeom prst="rect">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eaLnBrk="1" hangingPunct="1"/>
            <a:r>
              <a:rPr lang="en-US" altLang="zh-CN"/>
              <a:t>home</a:t>
            </a:r>
          </a:p>
        </p:txBody>
      </p:sp>
      <p:sp>
        <p:nvSpPr>
          <p:cNvPr id="69663" name="Rectangle 34"/>
          <p:cNvSpPr>
            <a:spLocks noChangeArrowheads="1"/>
          </p:cNvSpPr>
          <p:nvPr/>
        </p:nvSpPr>
        <p:spPr bwMode="auto">
          <a:xfrm>
            <a:off x="250825" y="1557338"/>
            <a:ext cx="856932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eaLnBrk="1" hangingPunct="1">
              <a:spcBef>
                <a:spcPct val="20000"/>
              </a:spcBef>
            </a:pPr>
            <a:endParaRPr lang="zh-CN" altLang="zh-CN" sz="3200">
              <a:ea typeface="宋体" charset="0"/>
            </a:endParaRPr>
          </a:p>
        </p:txBody>
      </p:sp>
      <p:sp>
        <p:nvSpPr>
          <p:cNvPr id="69664" name="Rectangle 35"/>
          <p:cNvSpPr>
            <a:spLocks noChangeArrowheads="1"/>
          </p:cNvSpPr>
          <p:nvPr/>
        </p:nvSpPr>
        <p:spPr bwMode="auto">
          <a:xfrm>
            <a:off x="250825" y="1557338"/>
            <a:ext cx="856932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eaLnBrk="1" hangingPunct="1">
              <a:spcBef>
                <a:spcPct val="20000"/>
              </a:spcBef>
            </a:pPr>
            <a:endParaRPr lang="zh-CN" altLang="zh-CN" sz="3200">
              <a:ea typeface="宋体" charset="0"/>
            </a:endParaRPr>
          </a:p>
        </p:txBody>
      </p:sp>
      <p:sp>
        <p:nvSpPr>
          <p:cNvPr id="69665" name="Rectangle 36"/>
          <p:cNvSpPr>
            <a:spLocks noChangeArrowheads="1"/>
          </p:cNvSpPr>
          <p:nvPr/>
        </p:nvSpPr>
        <p:spPr bwMode="auto">
          <a:xfrm>
            <a:off x="732048" y="2117851"/>
            <a:ext cx="1008062" cy="433388"/>
          </a:xfrm>
          <a:prstGeom prst="rect">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eaLnBrk="1" hangingPunct="1"/>
            <a:r>
              <a:rPr lang="en-US" altLang="zh-CN"/>
              <a:t>home</a:t>
            </a:r>
          </a:p>
        </p:txBody>
      </p:sp>
      <p:sp>
        <p:nvSpPr>
          <p:cNvPr id="69666" name="Rectangle 60"/>
          <p:cNvSpPr>
            <a:spLocks noChangeArrowheads="1"/>
          </p:cNvSpPr>
          <p:nvPr/>
        </p:nvSpPr>
        <p:spPr bwMode="auto">
          <a:xfrm>
            <a:off x="0" y="6213768"/>
            <a:ext cx="352926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90000"/>
              </a:lnSpc>
              <a:spcBef>
                <a:spcPct val="20000"/>
              </a:spcBef>
              <a:buClr>
                <a:schemeClr val="folHlink"/>
              </a:buClr>
              <a:buSzPct val="60000"/>
              <a:buFont typeface="Wingdings" charset="2"/>
              <a:buNone/>
            </a:pPr>
            <a:r>
              <a:rPr kumimoji="1" lang="en-US" altLang="zh-CN" sz="2400" dirty="0">
                <a:solidFill>
                  <a:srgbClr val="000000"/>
                </a:solidFill>
                <a:latin typeface="Times New Roman" charset="0"/>
                <a:ea typeface="隶书" charset="0"/>
              </a:rPr>
              <a:t>(a)</a:t>
            </a:r>
            <a:r>
              <a:rPr kumimoji="1" lang="zh-CN" altLang="en-US" sz="2400" dirty="0">
                <a:solidFill>
                  <a:srgbClr val="000000"/>
                </a:solidFill>
                <a:latin typeface="Times New Roman" charset="0"/>
                <a:ea typeface="隶书" charset="0"/>
              </a:rPr>
              <a:t> 用户角度的目录结构</a:t>
            </a:r>
          </a:p>
        </p:txBody>
      </p:sp>
      <p:sp>
        <p:nvSpPr>
          <p:cNvPr id="35" name="Rectangle 25"/>
          <p:cNvSpPr>
            <a:spLocks noChangeArrowheads="1"/>
          </p:cNvSpPr>
          <p:nvPr/>
        </p:nvSpPr>
        <p:spPr bwMode="auto">
          <a:xfrm>
            <a:off x="2031499" y="1027948"/>
            <a:ext cx="856932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eaLnBrk="1" hangingPunct="1">
              <a:spcBef>
                <a:spcPct val="20000"/>
              </a:spcBef>
            </a:pPr>
            <a:endParaRPr lang="zh-CN" altLang="zh-CN" sz="1800">
              <a:ea typeface="宋体" charset="0"/>
            </a:endParaRPr>
          </a:p>
        </p:txBody>
      </p:sp>
      <p:sp>
        <p:nvSpPr>
          <p:cNvPr id="36" name="Rectangle 28"/>
          <p:cNvSpPr>
            <a:spLocks noChangeArrowheads="1"/>
          </p:cNvSpPr>
          <p:nvPr/>
        </p:nvSpPr>
        <p:spPr bwMode="auto">
          <a:xfrm>
            <a:off x="2355349" y="954923"/>
            <a:ext cx="856932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eaLnBrk="1" hangingPunct="1">
              <a:spcBef>
                <a:spcPct val="20000"/>
              </a:spcBef>
            </a:pPr>
            <a:endParaRPr lang="zh-CN" altLang="zh-CN" sz="1800">
              <a:ea typeface="宋体" charset="0"/>
            </a:endParaRPr>
          </a:p>
        </p:txBody>
      </p:sp>
      <p:sp>
        <p:nvSpPr>
          <p:cNvPr id="37" name="Rectangle 29"/>
          <p:cNvSpPr>
            <a:spLocks noChangeArrowheads="1"/>
          </p:cNvSpPr>
          <p:nvPr/>
        </p:nvSpPr>
        <p:spPr bwMode="auto">
          <a:xfrm>
            <a:off x="2031499" y="1027948"/>
            <a:ext cx="856932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eaLnBrk="1" hangingPunct="1">
              <a:spcBef>
                <a:spcPct val="20000"/>
              </a:spcBef>
            </a:pPr>
            <a:endParaRPr lang="zh-CN" altLang="zh-CN" sz="1800">
              <a:ea typeface="宋体" charset="0"/>
            </a:endParaRPr>
          </a:p>
        </p:txBody>
      </p:sp>
      <p:sp>
        <p:nvSpPr>
          <p:cNvPr id="38" name="Rectangle 30"/>
          <p:cNvSpPr>
            <a:spLocks noChangeArrowheads="1"/>
          </p:cNvSpPr>
          <p:nvPr/>
        </p:nvSpPr>
        <p:spPr bwMode="auto">
          <a:xfrm>
            <a:off x="2031499" y="1027948"/>
            <a:ext cx="856932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eaLnBrk="1" hangingPunct="1">
              <a:spcBef>
                <a:spcPct val="20000"/>
              </a:spcBef>
            </a:pPr>
            <a:endParaRPr lang="zh-CN" altLang="zh-CN" sz="1800">
              <a:ea typeface="宋体" charset="0"/>
            </a:endParaRPr>
          </a:p>
        </p:txBody>
      </p:sp>
      <p:sp>
        <p:nvSpPr>
          <p:cNvPr id="39" name="Rectangle 32"/>
          <p:cNvSpPr>
            <a:spLocks noChangeArrowheads="1"/>
          </p:cNvSpPr>
          <p:nvPr/>
        </p:nvSpPr>
        <p:spPr bwMode="auto">
          <a:xfrm>
            <a:off x="2031499" y="1027948"/>
            <a:ext cx="856932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eaLnBrk="1" hangingPunct="1">
              <a:spcBef>
                <a:spcPct val="20000"/>
              </a:spcBef>
            </a:pPr>
            <a:endParaRPr lang="zh-CN" altLang="zh-CN" sz="1800">
              <a:ea typeface="宋体" charset="0"/>
            </a:endParaRPr>
          </a:p>
        </p:txBody>
      </p:sp>
      <p:sp>
        <p:nvSpPr>
          <p:cNvPr id="40" name="Rectangle 33"/>
          <p:cNvSpPr>
            <a:spLocks noChangeArrowheads="1"/>
          </p:cNvSpPr>
          <p:nvPr/>
        </p:nvSpPr>
        <p:spPr bwMode="auto">
          <a:xfrm>
            <a:off x="2031499" y="1027948"/>
            <a:ext cx="856932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eaLnBrk="1" hangingPunct="1">
              <a:spcBef>
                <a:spcPct val="20000"/>
              </a:spcBef>
            </a:pPr>
            <a:endParaRPr lang="zh-CN" altLang="zh-CN" sz="1800">
              <a:ea typeface="宋体" charset="0"/>
            </a:endParaRPr>
          </a:p>
        </p:txBody>
      </p:sp>
      <p:sp>
        <p:nvSpPr>
          <p:cNvPr id="41" name="Rectangle 35"/>
          <p:cNvSpPr>
            <a:spLocks noChangeArrowheads="1"/>
          </p:cNvSpPr>
          <p:nvPr/>
        </p:nvSpPr>
        <p:spPr bwMode="auto">
          <a:xfrm>
            <a:off x="4758908" y="6148555"/>
            <a:ext cx="334235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eaLnBrk="1" hangingPunct="1">
              <a:lnSpc>
                <a:spcPct val="90000"/>
              </a:lnSpc>
              <a:spcBef>
                <a:spcPct val="20000"/>
              </a:spcBef>
              <a:buClr>
                <a:schemeClr val="folHlink"/>
              </a:buClr>
              <a:buSzPct val="60000"/>
              <a:buFont typeface="Wingdings" charset="2"/>
              <a:buNone/>
            </a:pPr>
            <a:r>
              <a:rPr kumimoji="1" lang="en-US" altLang="zh-CN" sz="2400" smtClean="0">
                <a:solidFill>
                  <a:srgbClr val="000000"/>
                </a:solidFill>
                <a:latin typeface="Times New Roman" charset="0"/>
                <a:ea typeface="隶书" charset="0"/>
              </a:rPr>
              <a:t>(</a:t>
            </a:r>
            <a:r>
              <a:rPr kumimoji="1" lang="en-US" altLang="zh-CN" sz="2400" dirty="0">
                <a:solidFill>
                  <a:srgbClr val="000000"/>
                </a:solidFill>
                <a:latin typeface="Times New Roman" charset="0"/>
                <a:ea typeface="隶书" charset="0"/>
              </a:rPr>
              <a:t>b)</a:t>
            </a:r>
            <a:r>
              <a:rPr kumimoji="1" lang="zh-CN" altLang="en-US" sz="2400" dirty="0">
                <a:solidFill>
                  <a:srgbClr val="000000"/>
                </a:solidFill>
                <a:latin typeface="Times New Roman" charset="0"/>
                <a:ea typeface="隶书" charset="0"/>
              </a:rPr>
              <a:t>系统角度的目录链接</a:t>
            </a:r>
          </a:p>
        </p:txBody>
      </p:sp>
      <p:graphicFrame>
        <p:nvGraphicFramePr>
          <p:cNvPr id="42" name="Group 402"/>
          <p:cNvGraphicFramePr>
            <a:graphicFrameLocks noGrp="1"/>
          </p:cNvGraphicFramePr>
          <p:nvPr>
            <p:ph sz="quarter" idx="1"/>
            <p:extLst>
              <p:ext uri="{D42A27DB-BD31-4B8C-83A1-F6EECF244321}">
                <p14:modId xmlns:p14="http://schemas.microsoft.com/office/powerpoint/2010/main" val="211019364"/>
              </p:ext>
            </p:extLst>
          </p:nvPr>
        </p:nvGraphicFramePr>
        <p:xfrm>
          <a:off x="5128712" y="378660"/>
          <a:ext cx="1368425" cy="2194560"/>
        </p:xfrm>
        <a:graphic>
          <a:graphicData uri="http://schemas.openxmlformats.org/drawingml/2006/table">
            <a:tbl>
              <a:tblPr/>
              <a:tblGrid>
                <a:gridCol w="647700"/>
                <a:gridCol w="720725"/>
              </a:tblGrid>
              <a:tr h="288925">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charset="0"/>
                        </a:rPr>
                        <a:t>685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6375">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charset="0"/>
                        </a:rPr>
                        <a:t>941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charset="0"/>
                        </a:rPr>
                        <a:t>270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charset="0"/>
                        </a:rPr>
                        <a:t>fei1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charset="0"/>
                        </a:rPr>
                        <a:t>250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charset="0"/>
                        </a:rPr>
                        <a:t>fei2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525">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charset="0"/>
                        </a:rPr>
                        <a:t>770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charset="0"/>
                        </a:rPr>
                        <a:t>fei3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 name="Group 408"/>
          <p:cNvGraphicFramePr>
            <a:graphicFrameLocks/>
          </p:cNvGraphicFramePr>
          <p:nvPr>
            <p:extLst>
              <p:ext uri="{D42A27DB-BD31-4B8C-83A1-F6EECF244321}">
                <p14:modId xmlns:p14="http://schemas.microsoft.com/office/powerpoint/2010/main" val="1106949551"/>
              </p:ext>
            </p:extLst>
          </p:nvPr>
        </p:nvGraphicFramePr>
        <p:xfrm>
          <a:off x="2536324" y="1459748"/>
          <a:ext cx="1657350" cy="1097280"/>
        </p:xfrm>
        <a:graphic>
          <a:graphicData uri="http://schemas.openxmlformats.org/drawingml/2006/table">
            <a:tbl>
              <a:tblPr/>
              <a:tblGrid>
                <a:gridCol w="661988"/>
                <a:gridCol w="995362"/>
              </a:tblGrid>
              <a:tr h="215900">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charset="0"/>
                        </a:rPr>
                        <a:t>270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charset="0"/>
                        </a:rPr>
                        <a:t>685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813">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charset="0"/>
                        </a:rPr>
                        <a:t>302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charset="0"/>
                        </a:rPr>
                        <a:t>Myfile.c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4" name="Group 294"/>
          <p:cNvGraphicFramePr>
            <a:graphicFrameLocks noGrp="1"/>
          </p:cNvGraphicFramePr>
          <p:nvPr>
            <p:extLst>
              <p:ext uri="{D42A27DB-BD31-4B8C-83A1-F6EECF244321}">
                <p14:modId xmlns:p14="http://schemas.microsoft.com/office/powerpoint/2010/main" val="1041458996"/>
              </p:ext>
            </p:extLst>
          </p:nvPr>
        </p:nvGraphicFramePr>
        <p:xfrm>
          <a:off x="7360737" y="1531185"/>
          <a:ext cx="1655762" cy="1097280"/>
        </p:xfrm>
        <a:graphic>
          <a:graphicData uri="http://schemas.openxmlformats.org/drawingml/2006/table">
            <a:tbl>
              <a:tblPr/>
              <a:tblGrid>
                <a:gridCol w="576262"/>
                <a:gridCol w="1079500"/>
              </a:tblGrid>
              <a:tr h="239713">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charset="0"/>
                        </a:rPr>
                        <a:t>250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charset="0"/>
                        </a:rPr>
                        <a:t>685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rgbClr val="FF0000"/>
                          </a:solidFill>
                          <a:effectLst/>
                          <a:latin typeface="Arial" charset="0"/>
                          <a:ea typeface="宋体" charset="0"/>
                        </a:rPr>
                        <a:t>302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err="1">
                          <a:ln>
                            <a:noFill/>
                          </a:ln>
                          <a:solidFill>
                            <a:schemeClr val="tx1"/>
                          </a:solidFill>
                          <a:effectLst/>
                          <a:latin typeface="Arial" charset="0"/>
                          <a:ea typeface="宋体" charset="0"/>
                        </a:rPr>
                        <a:t>Myfile.c</a:t>
                      </a:r>
                      <a:endParaRPr kumimoji="0" lang="en-US" altLang="zh-CN" sz="1800" b="0" i="0" u="none" strike="noStrike" cap="none" normalizeH="0" baseline="0" dirty="0">
                        <a:ln>
                          <a:noFill/>
                        </a:ln>
                        <a:solidFill>
                          <a:schemeClr val="tx1"/>
                        </a:solidFill>
                        <a:effectLst/>
                        <a:latin typeface="Arial" charset="0"/>
                        <a:ea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5" name="Group 416"/>
          <p:cNvGraphicFramePr>
            <a:graphicFrameLocks noGrp="1"/>
          </p:cNvGraphicFramePr>
          <p:nvPr>
            <p:extLst>
              <p:ext uri="{D42A27DB-BD31-4B8C-83A1-F6EECF244321}">
                <p14:modId xmlns:p14="http://schemas.microsoft.com/office/powerpoint/2010/main" val="1126593534"/>
              </p:ext>
            </p:extLst>
          </p:nvPr>
        </p:nvGraphicFramePr>
        <p:xfrm>
          <a:off x="5128712" y="2899610"/>
          <a:ext cx="1368425" cy="1489393"/>
        </p:xfrm>
        <a:graphic>
          <a:graphicData uri="http://schemas.openxmlformats.org/drawingml/2006/table">
            <a:tbl>
              <a:tblPr/>
              <a:tblGrid>
                <a:gridCol w="646112"/>
                <a:gridCol w="722313"/>
              </a:tblGrid>
              <a:tr h="288925">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charset="0"/>
                        </a:rPr>
                        <a:t>770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charset="0"/>
                        </a:rPr>
                        <a:t>685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charset="0"/>
                        </a:rPr>
                        <a:t>345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charset="0"/>
                        </a:rPr>
                        <a:t>fei4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charset="0"/>
                        </a:rPr>
                        <a:t>565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charset="0"/>
                        </a:rPr>
                        <a:t>fei5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6" name="Group 354"/>
          <p:cNvGraphicFramePr>
            <a:graphicFrameLocks noGrp="1"/>
          </p:cNvGraphicFramePr>
          <p:nvPr>
            <p:extLst>
              <p:ext uri="{D42A27DB-BD31-4B8C-83A1-F6EECF244321}">
                <p14:modId xmlns:p14="http://schemas.microsoft.com/office/powerpoint/2010/main" val="1809622722"/>
              </p:ext>
            </p:extLst>
          </p:nvPr>
        </p:nvGraphicFramePr>
        <p:xfrm>
          <a:off x="3760287" y="4771273"/>
          <a:ext cx="1728787" cy="1097280"/>
        </p:xfrm>
        <a:graphic>
          <a:graphicData uri="http://schemas.openxmlformats.org/drawingml/2006/table">
            <a:tbl>
              <a:tblPr/>
              <a:tblGrid>
                <a:gridCol w="576262"/>
                <a:gridCol w="1152525"/>
              </a:tblGrid>
              <a:tr h="288925">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charset="0"/>
                        </a:rPr>
                        <a:t>345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charset="0"/>
                        </a:rPr>
                        <a:t>770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rgbClr val="FF0000"/>
                          </a:solidFill>
                          <a:effectLst/>
                          <a:latin typeface="Arial" charset="0"/>
                          <a:ea typeface="宋体" charset="0"/>
                        </a:rPr>
                        <a:t>302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err="1">
                          <a:ln>
                            <a:noFill/>
                          </a:ln>
                          <a:solidFill>
                            <a:schemeClr val="tx1"/>
                          </a:solidFill>
                          <a:effectLst/>
                          <a:latin typeface="Arial" charset="0"/>
                          <a:ea typeface="宋体" charset="0"/>
                        </a:rPr>
                        <a:t>Testfile.c</a:t>
                      </a:r>
                      <a:endParaRPr kumimoji="0" lang="en-US" altLang="zh-CN" sz="1800" b="0" i="0" u="none" strike="noStrike" cap="none" normalizeH="0" baseline="0" dirty="0">
                        <a:ln>
                          <a:noFill/>
                        </a:ln>
                        <a:solidFill>
                          <a:schemeClr val="tx1"/>
                        </a:solidFill>
                        <a:effectLst/>
                        <a:latin typeface="Arial" charset="0"/>
                        <a:ea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7" name="Group 395"/>
          <p:cNvGraphicFramePr>
            <a:graphicFrameLocks noGrp="1"/>
          </p:cNvGraphicFramePr>
          <p:nvPr>
            <p:extLst>
              <p:ext uri="{D42A27DB-BD31-4B8C-83A1-F6EECF244321}">
                <p14:modId xmlns:p14="http://schemas.microsoft.com/office/powerpoint/2010/main" val="1285812179"/>
              </p:ext>
            </p:extLst>
          </p:nvPr>
        </p:nvGraphicFramePr>
        <p:xfrm>
          <a:off x="7000374" y="4699835"/>
          <a:ext cx="1439863" cy="1097280"/>
        </p:xfrm>
        <a:graphic>
          <a:graphicData uri="http://schemas.openxmlformats.org/drawingml/2006/table">
            <a:tbl>
              <a:tblPr/>
              <a:tblGrid>
                <a:gridCol w="647700"/>
                <a:gridCol w="792163"/>
              </a:tblGrid>
              <a:tr h="180975">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charset="0"/>
                        </a:rPr>
                        <a:t>565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charset="0"/>
                        </a:rPr>
                        <a:t>770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813">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charset="0"/>
                        </a:rPr>
                        <a:t>824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eaLnBrk="0" hangingPunct="0">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eaLnBrk="0" hangingPunct="0">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eaLnBrk="0" hangingPunct="0">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eaLnBrk="0" hangingPunct="0">
                        <a:spcBef>
                          <a:spcPts val="375"/>
                        </a:spcBef>
                        <a:buClr>
                          <a:srgbClr val="A28E6A"/>
                        </a:buClr>
                        <a:defRPr>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defRPr>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defRPr>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defRPr>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defRPr>
                          <a:solidFill>
                            <a:schemeClr val="tx1"/>
                          </a:solidFill>
                          <a:latin typeface="Perpetua" charset="0"/>
                          <a:ea typeface="宋体"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8" name="Line 410"/>
          <p:cNvSpPr>
            <a:spLocks noChangeShapeType="1"/>
          </p:cNvSpPr>
          <p:nvPr/>
        </p:nvSpPr>
        <p:spPr bwMode="auto">
          <a:xfrm flipH="1" flipV="1">
            <a:off x="4192086" y="1459747"/>
            <a:ext cx="941387" cy="144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 name="Line 412"/>
          <p:cNvSpPr>
            <a:spLocks noChangeShapeType="1"/>
          </p:cNvSpPr>
          <p:nvPr/>
        </p:nvSpPr>
        <p:spPr bwMode="auto">
          <a:xfrm flipV="1">
            <a:off x="6481011" y="1531184"/>
            <a:ext cx="879726" cy="506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 name="Line 417"/>
          <p:cNvSpPr>
            <a:spLocks noChangeShapeType="1"/>
          </p:cNvSpPr>
          <p:nvPr/>
        </p:nvSpPr>
        <p:spPr bwMode="auto">
          <a:xfrm flipH="1">
            <a:off x="5133474" y="2539248"/>
            <a:ext cx="211138" cy="33228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 name="Line 421"/>
          <p:cNvSpPr>
            <a:spLocks noChangeShapeType="1"/>
          </p:cNvSpPr>
          <p:nvPr/>
        </p:nvSpPr>
        <p:spPr bwMode="auto">
          <a:xfrm>
            <a:off x="6065337" y="4412498"/>
            <a:ext cx="1079500"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 name="Line 422"/>
          <p:cNvSpPr>
            <a:spLocks noChangeShapeType="1"/>
          </p:cNvSpPr>
          <p:nvPr/>
        </p:nvSpPr>
        <p:spPr bwMode="auto">
          <a:xfrm flipH="1">
            <a:off x="4924925" y="3836235"/>
            <a:ext cx="203786" cy="9282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052557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6.2.3</a:t>
            </a:r>
            <a:r>
              <a:rPr lang="zh-CN" altLang="en-US" dirty="0" smtClean="0"/>
              <a:t>（续）</a:t>
            </a:r>
            <a:endParaRPr lang="en-US" dirty="0"/>
          </a:p>
        </p:txBody>
      </p:sp>
      <p:sp>
        <p:nvSpPr>
          <p:cNvPr id="4" name="Content Placeholder 3"/>
          <p:cNvSpPr>
            <a:spLocks noGrp="1"/>
          </p:cNvSpPr>
          <p:nvPr>
            <p:ph idx="1"/>
          </p:nvPr>
        </p:nvSpPr>
        <p:spPr/>
        <p:txBody>
          <a:bodyPr/>
          <a:lstStyle/>
          <a:p>
            <a:pPr>
              <a:lnSpc>
                <a:spcPct val="150000"/>
              </a:lnSpc>
            </a:pPr>
            <a:r>
              <a:rPr lang="zh-CN" altLang="en-US"/>
              <a:t>执行打开文件时，根据用户所提供的文件名，从根目录开始</a:t>
            </a:r>
          </a:p>
          <a:p>
            <a:pPr>
              <a:lnSpc>
                <a:spcPct val="150000"/>
              </a:lnSpc>
            </a:pPr>
            <a:r>
              <a:rPr lang="zh-CN" altLang="en-US" dirty="0"/>
              <a:t>逐级查找路径名中的各子目录名，用其作索引，逐层搜索各级目录文件，最后找到相匹配的文件目录项。</a:t>
            </a:r>
          </a:p>
          <a:p>
            <a:pPr>
              <a:lnSpc>
                <a:spcPct val="150000"/>
              </a:lnSpc>
            </a:pPr>
            <a:endParaRPr lang="en-US" dirty="0"/>
          </a:p>
        </p:txBody>
      </p:sp>
    </p:spTree>
    <p:extLst>
      <p:ext uri="{BB962C8B-B14F-4D97-AF65-F5344CB8AC3E}">
        <p14:creationId xmlns:p14="http://schemas.microsoft.com/office/powerpoint/2010/main" val="11644111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6.3 </a:t>
            </a:r>
            <a:r>
              <a:rPr lang="zh-CN" altLang="en-US" dirty="0" smtClean="0"/>
              <a:t>文件组织和数据存储</a:t>
            </a:r>
            <a:endParaRPr lang="zh-CN" altLang="en-US" dirty="0"/>
          </a:p>
        </p:txBody>
      </p:sp>
      <p:graphicFrame>
        <p:nvGraphicFramePr>
          <p:cNvPr id="4" name="图示 3"/>
          <p:cNvGraphicFramePr/>
          <p:nvPr>
            <p:extLst>
              <p:ext uri="{D42A27DB-BD31-4B8C-83A1-F6EECF244321}">
                <p14:modId xmlns:p14="http://schemas.microsoft.com/office/powerpoint/2010/main" val="1501176508"/>
              </p:ext>
            </p:extLst>
          </p:nvPr>
        </p:nvGraphicFramePr>
        <p:xfrm>
          <a:off x="-528320" y="3469618"/>
          <a:ext cx="5963920" cy="26407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utoShape 4" descr="http://pics.sc.chinaz.com/Files/pic/icons128/2673/%E8%93%9D%E8%89%B2%E6%96%87%E4%BB%B6%E5%A4%B9%E5%9B%BE%E6%A0%87%E4%B8%8B%E8%BD%BD4.pn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8"/>
          <a:stretch>
            <a:fillRect/>
          </a:stretch>
        </p:blipFill>
        <p:spPr>
          <a:xfrm>
            <a:off x="5344160" y="3242084"/>
            <a:ext cx="3225800" cy="3402556"/>
          </a:xfrm>
          <a:prstGeom prst="rect">
            <a:avLst/>
          </a:prstGeom>
        </p:spPr>
      </p:pic>
    </p:spTree>
    <p:extLst>
      <p:ext uri="{BB962C8B-B14F-4D97-AF65-F5344CB8AC3E}">
        <p14:creationId xmlns:p14="http://schemas.microsoft.com/office/powerpoint/2010/main" val="12857382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165922700"/>
              </p:ext>
            </p:extLst>
          </p:nvPr>
        </p:nvGraphicFramePr>
        <p:xfrm>
          <a:off x="-365760" y="1432561"/>
          <a:ext cx="748792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3190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a:t>
            </a:r>
            <a:r>
              <a:rPr lang="en-US" altLang="zh-CN" dirty="0"/>
              <a:t>.</a:t>
            </a:r>
            <a:r>
              <a:rPr lang="en-US" altLang="zh-CN" dirty="0" smtClean="0"/>
              <a:t>3.1</a:t>
            </a:r>
            <a:r>
              <a:rPr lang="zh-CN" altLang="en-US" dirty="0" smtClean="0"/>
              <a:t> 文件的存储</a:t>
            </a:r>
            <a:endParaRPr lang="en-US" dirty="0"/>
          </a:p>
        </p:txBody>
      </p:sp>
      <p:sp>
        <p:nvSpPr>
          <p:cNvPr id="3" name="Content Placeholder 2"/>
          <p:cNvSpPr>
            <a:spLocks noGrp="1"/>
          </p:cNvSpPr>
          <p:nvPr>
            <p:ph idx="1"/>
          </p:nvPr>
        </p:nvSpPr>
        <p:spPr/>
        <p:txBody>
          <a:bodyPr/>
          <a:lstStyle/>
          <a:p>
            <a:pPr>
              <a:lnSpc>
                <a:spcPct val="150000"/>
              </a:lnSpc>
            </a:pPr>
            <a:r>
              <a:rPr lang="zh-CN" altLang="en-US" dirty="0"/>
              <a:t>一盘磁带、一张光盘片、一个硬盘分区或一张软盘片都称为一卷，</a:t>
            </a:r>
            <a:r>
              <a:rPr lang="zh-CN" altLang="en-US" dirty="0">
                <a:solidFill>
                  <a:srgbClr val="FF0000"/>
                </a:solidFill>
              </a:rPr>
              <a:t>卷</a:t>
            </a:r>
            <a:r>
              <a:rPr lang="zh-CN" altLang="en-US" dirty="0"/>
              <a:t>是存储介质的物理单位</a:t>
            </a:r>
          </a:p>
          <a:p>
            <a:pPr>
              <a:lnSpc>
                <a:spcPct val="150000"/>
              </a:lnSpc>
            </a:pPr>
            <a:r>
              <a:rPr lang="zh-CN" altLang="en-US" dirty="0"/>
              <a:t>一个卷可以保存一个文件或多个文件，也可以一个文件保存在多个卷上</a:t>
            </a:r>
            <a:endParaRPr lang="en-US" dirty="0"/>
          </a:p>
        </p:txBody>
      </p:sp>
    </p:spTree>
    <p:extLst>
      <p:ext uri="{BB962C8B-B14F-4D97-AF65-F5344CB8AC3E}">
        <p14:creationId xmlns:p14="http://schemas.microsoft.com/office/powerpoint/2010/main" val="15321226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6.3.1</a:t>
            </a:r>
            <a:r>
              <a:rPr lang="zh-CN" altLang="en-US" dirty="0"/>
              <a:t> 文件的存储</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rgbClr val="FF0000"/>
                </a:solidFill>
              </a:rPr>
              <a:t>块</a:t>
            </a:r>
            <a:r>
              <a:rPr lang="zh-CN" altLang="en-US" dirty="0"/>
              <a:t>是存储介质上连续信息所组成的一个区域，也叫做物理记录。块是主存储器和辅助存储设备进行信息交换的物理单位，每次总是交换一块或整数块信息。不同类型的存储介质，块的长短常常各不相同；同一类型的存储介质，块的长短也可以不同</a:t>
            </a:r>
          </a:p>
          <a:p>
            <a:pPr>
              <a:lnSpc>
                <a:spcPct val="150000"/>
              </a:lnSpc>
            </a:pPr>
            <a:endParaRPr lang="en-US" dirty="0"/>
          </a:p>
        </p:txBody>
      </p:sp>
    </p:spTree>
    <p:extLst>
      <p:ext uri="{BB962C8B-B14F-4D97-AF65-F5344CB8AC3E}">
        <p14:creationId xmlns:p14="http://schemas.microsoft.com/office/powerpoint/2010/main" val="15157085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3141529"/>
              </p:ext>
            </p:extLst>
          </p:nvPr>
        </p:nvGraphicFramePr>
        <p:xfrm>
          <a:off x="-365760" y="1432561"/>
          <a:ext cx="748792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06412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251190" cy="1325563"/>
          </a:xfrm>
        </p:spPr>
        <p:txBody>
          <a:bodyPr>
            <a:normAutofit/>
          </a:bodyPr>
          <a:lstStyle/>
          <a:p>
            <a:r>
              <a:rPr lang="en-US" altLang="zh-CN" dirty="0" smtClean="0"/>
              <a:t>6.3.2</a:t>
            </a:r>
            <a:r>
              <a:rPr lang="zh-CN" altLang="en-US" dirty="0" smtClean="0"/>
              <a:t>（</a:t>
            </a:r>
            <a:r>
              <a:rPr lang="en-US" altLang="zh-CN" dirty="0" smtClean="0"/>
              <a:t>1</a:t>
            </a:r>
            <a:r>
              <a:rPr lang="zh-CN" altLang="en-US" dirty="0"/>
              <a:t>）：</a:t>
            </a:r>
            <a:r>
              <a:rPr lang="zh-CN" altLang="en-US" dirty="0" smtClean="0"/>
              <a:t>流式和</a:t>
            </a:r>
            <a:r>
              <a:rPr lang="zh-CN" altLang="en-US" dirty="0"/>
              <a:t>记录式</a:t>
            </a:r>
            <a:r>
              <a:rPr lang="zh-CN" altLang="en-US" dirty="0" smtClean="0"/>
              <a:t>文件</a:t>
            </a:r>
            <a:endParaRPr lang="en-US" dirty="0"/>
          </a:p>
        </p:txBody>
      </p:sp>
      <p:sp>
        <p:nvSpPr>
          <p:cNvPr id="3" name="Content Placeholder 2"/>
          <p:cNvSpPr>
            <a:spLocks noGrp="1"/>
          </p:cNvSpPr>
          <p:nvPr>
            <p:ph idx="1"/>
          </p:nvPr>
        </p:nvSpPr>
        <p:spPr/>
        <p:txBody>
          <a:bodyPr/>
          <a:lstStyle/>
          <a:p>
            <a:pPr>
              <a:lnSpc>
                <a:spcPct val="150000"/>
              </a:lnSpc>
            </a:pPr>
            <a:r>
              <a:rPr lang="zh-CN" altLang="en-US" dirty="0"/>
              <a:t>文件组织指文件中信息的配置和构造方式，应该</a:t>
            </a:r>
            <a:r>
              <a:rPr lang="zh-CN" altLang="en-US" dirty="0">
                <a:solidFill>
                  <a:srgbClr val="FF0000"/>
                </a:solidFill>
              </a:rPr>
              <a:t>从文件的逻辑结构和组织</a:t>
            </a:r>
            <a:r>
              <a:rPr lang="zh-CN" altLang="en-US" dirty="0"/>
              <a:t>及</a:t>
            </a:r>
            <a:r>
              <a:rPr lang="zh-CN" altLang="en-US" dirty="0">
                <a:solidFill>
                  <a:srgbClr val="FF0000"/>
                </a:solidFill>
              </a:rPr>
              <a:t>文件的物理结构和组织</a:t>
            </a:r>
            <a:r>
              <a:rPr lang="zh-CN" altLang="en-US" dirty="0">
                <a:solidFill>
                  <a:srgbClr val="0070C0"/>
                </a:solidFill>
              </a:rPr>
              <a:t>两方面</a:t>
            </a:r>
            <a:r>
              <a:rPr lang="zh-CN" altLang="en-US" dirty="0"/>
              <a:t>考虑</a:t>
            </a:r>
          </a:p>
          <a:p>
            <a:pPr>
              <a:lnSpc>
                <a:spcPct val="150000"/>
              </a:lnSpc>
            </a:pPr>
            <a:r>
              <a:rPr lang="zh-CN" altLang="en-US" dirty="0">
                <a:solidFill>
                  <a:schemeClr val="accent2">
                    <a:lumMod val="50000"/>
                  </a:schemeClr>
                </a:solidFill>
              </a:rPr>
              <a:t>文件的逻辑结构和组织</a:t>
            </a:r>
            <a:r>
              <a:rPr lang="zh-CN" altLang="en-US" dirty="0"/>
              <a:t>是</a:t>
            </a:r>
            <a:r>
              <a:rPr lang="zh-CN" altLang="en-US" dirty="0">
                <a:solidFill>
                  <a:srgbClr val="00B0F0"/>
                </a:solidFill>
              </a:rPr>
              <a:t>从用户观点出发</a:t>
            </a:r>
            <a:r>
              <a:rPr lang="zh-CN" altLang="en-US" dirty="0"/>
              <a:t>，研究用户概念中的信息组织方式，这是用户能观察到，可加以处理的数据集合</a:t>
            </a:r>
          </a:p>
          <a:p>
            <a:pPr>
              <a:lnSpc>
                <a:spcPct val="150000"/>
              </a:lnSpc>
            </a:pPr>
            <a:endParaRPr lang="en-US" dirty="0"/>
          </a:p>
        </p:txBody>
      </p:sp>
    </p:spTree>
    <p:extLst>
      <p:ext uri="{BB962C8B-B14F-4D97-AF65-F5344CB8AC3E}">
        <p14:creationId xmlns:p14="http://schemas.microsoft.com/office/powerpoint/2010/main" val="15685814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6.3.2</a:t>
            </a:r>
            <a:r>
              <a:rPr lang="zh-CN" altLang="en-US" dirty="0"/>
              <a:t>（</a:t>
            </a:r>
            <a:r>
              <a:rPr lang="en-US" altLang="zh-CN" dirty="0"/>
              <a:t>1</a:t>
            </a:r>
            <a:r>
              <a:rPr lang="zh-CN" altLang="en-US" dirty="0"/>
              <a:t>）</a:t>
            </a:r>
            <a:endParaRPr lang="en-US" dirty="0"/>
          </a:p>
        </p:txBody>
      </p:sp>
      <p:sp>
        <p:nvSpPr>
          <p:cNvPr id="3" name="Content Placeholder 2"/>
          <p:cNvSpPr>
            <a:spLocks noGrp="1"/>
          </p:cNvSpPr>
          <p:nvPr>
            <p:ph idx="1"/>
          </p:nvPr>
        </p:nvSpPr>
        <p:spPr/>
        <p:txBody>
          <a:bodyPr>
            <a:normAutofit fontScale="92500"/>
          </a:bodyPr>
          <a:lstStyle/>
          <a:p>
            <a:pPr>
              <a:lnSpc>
                <a:spcPct val="150000"/>
              </a:lnSpc>
            </a:pPr>
            <a:r>
              <a:rPr lang="zh-CN" altLang="en-US" dirty="0">
                <a:solidFill>
                  <a:srgbClr val="FF0000"/>
                </a:solidFill>
              </a:rPr>
              <a:t>流式</a:t>
            </a:r>
            <a:r>
              <a:rPr lang="zh-CN" altLang="en-US" dirty="0" smtClean="0">
                <a:solidFill>
                  <a:srgbClr val="FF0000"/>
                </a:solidFill>
              </a:rPr>
              <a:t>文件</a:t>
            </a:r>
            <a:r>
              <a:rPr lang="zh-CN" altLang="en-US" dirty="0" smtClean="0"/>
              <a:t>：指</a:t>
            </a:r>
            <a:r>
              <a:rPr lang="zh-CN" altLang="en-US" dirty="0"/>
              <a:t>文件内的数据不再组成记录，只是依次的一串信息集合，可以看成是只有一个记录的记录式文件</a:t>
            </a:r>
          </a:p>
          <a:p>
            <a:pPr>
              <a:lnSpc>
                <a:spcPct val="150000"/>
              </a:lnSpc>
            </a:pPr>
            <a:r>
              <a:rPr lang="zh-CN" altLang="en-US" dirty="0" smtClean="0">
                <a:solidFill>
                  <a:srgbClr val="FF0000"/>
                </a:solidFill>
              </a:rPr>
              <a:t>记录式文件</a:t>
            </a:r>
            <a:r>
              <a:rPr lang="zh-CN" altLang="en-US" dirty="0" smtClean="0"/>
              <a:t>：</a:t>
            </a:r>
            <a:r>
              <a:rPr lang="zh-CN" altLang="en-US" dirty="0"/>
              <a:t>有结构的文件，包含若干逻辑记录。逻辑记录是文件中按信息在逻辑上的独立含意划分的信息单位</a:t>
            </a:r>
          </a:p>
          <a:p>
            <a:pPr marL="0" indent="0">
              <a:lnSpc>
                <a:spcPct val="150000"/>
              </a:lnSpc>
              <a:buNone/>
            </a:pPr>
            <a:endParaRPr lang="zh-CN" altLang="en-US" dirty="0" smtClean="0"/>
          </a:p>
          <a:p>
            <a:pPr marL="0" indent="0">
              <a:lnSpc>
                <a:spcPct val="150000"/>
              </a:lnSpc>
              <a:buNone/>
            </a:pPr>
            <a:r>
              <a:rPr lang="zh-CN" altLang="en-US" dirty="0" smtClean="0">
                <a:solidFill>
                  <a:srgbClr val="0070C0"/>
                </a:solidFill>
              </a:rPr>
              <a:t>大多数</a:t>
            </a:r>
            <a:r>
              <a:rPr lang="zh-CN" altLang="en-US" dirty="0">
                <a:solidFill>
                  <a:srgbClr val="0070C0"/>
                </a:solidFill>
              </a:rPr>
              <a:t>现代操作系统对用户仅仅提供流式文件</a:t>
            </a:r>
            <a:r>
              <a:rPr lang="en-US" altLang="zh-CN" dirty="0">
                <a:solidFill>
                  <a:srgbClr val="0070C0"/>
                </a:solidFill>
              </a:rPr>
              <a:t>,</a:t>
            </a:r>
            <a:r>
              <a:rPr lang="zh-CN" altLang="en-US" dirty="0">
                <a:solidFill>
                  <a:srgbClr val="0070C0"/>
                </a:solidFill>
              </a:rPr>
              <a:t>记录式文件往往由高级语言或数据库管理系统提供</a:t>
            </a:r>
          </a:p>
          <a:p>
            <a:pPr>
              <a:lnSpc>
                <a:spcPct val="150000"/>
              </a:lnSpc>
            </a:pPr>
            <a:endParaRPr lang="en-US" dirty="0"/>
          </a:p>
        </p:txBody>
      </p:sp>
    </p:spTree>
    <p:extLst>
      <p:ext uri="{BB962C8B-B14F-4D97-AF65-F5344CB8AC3E}">
        <p14:creationId xmlns:p14="http://schemas.microsoft.com/office/powerpoint/2010/main" val="13411412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6.3.2</a:t>
            </a:r>
            <a:r>
              <a:rPr lang="zh-CN" altLang="en-US" dirty="0" smtClean="0"/>
              <a:t>（</a:t>
            </a:r>
            <a:r>
              <a:rPr lang="en-US" altLang="zh-CN" dirty="0" smtClean="0"/>
              <a:t>2</a:t>
            </a:r>
            <a:r>
              <a:rPr lang="zh-CN" altLang="en-US" dirty="0" smtClean="0"/>
              <a:t>）：成组和分解</a:t>
            </a:r>
            <a:endParaRPr lang="en-US" dirty="0"/>
          </a:p>
        </p:txBody>
      </p:sp>
      <p:sp>
        <p:nvSpPr>
          <p:cNvPr id="3" name="Content Placeholder 2"/>
          <p:cNvSpPr>
            <a:spLocks noGrp="1"/>
          </p:cNvSpPr>
          <p:nvPr>
            <p:ph idx="1"/>
          </p:nvPr>
        </p:nvSpPr>
        <p:spPr/>
        <p:txBody>
          <a:bodyPr/>
          <a:lstStyle/>
          <a:p>
            <a:r>
              <a:rPr lang="zh-CN" altLang="en-US" dirty="0">
                <a:solidFill>
                  <a:srgbClr val="FF0000"/>
                </a:solidFill>
              </a:rPr>
              <a:t>逻辑</a:t>
            </a:r>
            <a:r>
              <a:rPr lang="zh-CN" altLang="en-US" dirty="0" smtClean="0">
                <a:solidFill>
                  <a:srgbClr val="FF0000"/>
                </a:solidFill>
              </a:rPr>
              <a:t>记录 </a:t>
            </a:r>
            <a:r>
              <a:rPr lang="en-US" altLang="zh-CN" dirty="0" smtClean="0"/>
              <a:t>vs.</a:t>
            </a:r>
            <a:r>
              <a:rPr lang="zh-CN" altLang="en-US" dirty="0" smtClean="0">
                <a:solidFill>
                  <a:srgbClr val="FF0000"/>
                </a:solidFill>
              </a:rPr>
              <a:t>块</a:t>
            </a:r>
            <a:endParaRPr lang="zh-CN" altLang="en-US" dirty="0">
              <a:solidFill>
                <a:srgbClr val="FF0000"/>
              </a:solidFill>
            </a:endParaRPr>
          </a:p>
          <a:p>
            <a:r>
              <a:rPr lang="zh-CN" altLang="en-US" dirty="0"/>
              <a:t>逻辑记录是按信息在逻辑上的独立含义划分的单位，块是存储介质上连续信息所组成的区域</a:t>
            </a:r>
          </a:p>
          <a:p>
            <a:r>
              <a:rPr lang="zh-CN" altLang="en-US" dirty="0"/>
              <a:t>一个逻辑记录被存放到文件存储器的存储介质上时，可能占用一块或多块，也可以一个物理块包含多个逻辑记录</a:t>
            </a:r>
          </a:p>
          <a:p>
            <a:endParaRPr lang="en-US" dirty="0"/>
          </a:p>
        </p:txBody>
      </p:sp>
      <p:sp>
        <p:nvSpPr>
          <p:cNvPr id="4" name="Rectangle 3"/>
          <p:cNvSpPr/>
          <p:nvPr/>
        </p:nvSpPr>
        <p:spPr>
          <a:xfrm>
            <a:off x="1474470" y="4001294"/>
            <a:ext cx="7172960" cy="25730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marL="0" lvl="1">
              <a:lnSpc>
                <a:spcPct val="150000"/>
              </a:lnSpc>
              <a:spcBef>
                <a:spcPct val="20000"/>
              </a:spcBef>
              <a:buClr>
                <a:schemeClr val="folHlink"/>
              </a:buClr>
              <a:buSzPct val="60000"/>
            </a:pPr>
            <a:r>
              <a:rPr kumimoji="1" lang="zh-CN" altLang="en-US" sz="2600" dirty="0" smtClean="0">
                <a:solidFill>
                  <a:schemeClr val="tx1"/>
                </a:solidFill>
                <a:latin typeface="SimHei" charset="0"/>
                <a:ea typeface="SimHei" charset="0"/>
                <a:cs typeface="SimHei" charset="0"/>
              </a:rPr>
              <a:t>文件</a:t>
            </a:r>
            <a:r>
              <a:rPr kumimoji="1" lang="zh-CN" altLang="en-US" sz="2600" dirty="0">
                <a:solidFill>
                  <a:schemeClr val="tx1"/>
                </a:solidFill>
                <a:latin typeface="SimHei" charset="0"/>
                <a:ea typeface="SimHei" charset="0"/>
                <a:cs typeface="SimHei" charset="0"/>
              </a:rPr>
              <a:t>比作书，逻辑记录比作书中的章节，那么，卷是册而块是页</a:t>
            </a:r>
          </a:p>
          <a:p>
            <a:pPr marL="0" lvl="1">
              <a:lnSpc>
                <a:spcPct val="150000"/>
              </a:lnSpc>
              <a:spcBef>
                <a:spcPct val="20000"/>
              </a:spcBef>
              <a:buClr>
                <a:schemeClr val="folHlink"/>
              </a:buClr>
              <a:buSzPct val="60000"/>
            </a:pPr>
            <a:r>
              <a:rPr kumimoji="1" lang="zh-CN" altLang="en-US" sz="2600" dirty="0">
                <a:solidFill>
                  <a:schemeClr val="tx1"/>
                </a:solidFill>
                <a:latin typeface="SimHei" charset="0"/>
                <a:ea typeface="SimHei" charset="0"/>
                <a:cs typeface="SimHei" charset="0"/>
              </a:rPr>
              <a:t>书和章节相当于文件和逻辑记录，是逻辑概念；而册和页相当于卷和块，是物理概念</a:t>
            </a:r>
          </a:p>
        </p:txBody>
      </p:sp>
    </p:spTree>
    <p:extLst>
      <p:ext uri="{BB962C8B-B14F-4D97-AF65-F5344CB8AC3E}">
        <p14:creationId xmlns:p14="http://schemas.microsoft.com/office/powerpoint/2010/main" val="571807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3"/>
          <p:cNvGraphicFramePr/>
          <p:nvPr>
            <p:extLst>
              <p:ext uri="{D42A27DB-BD31-4B8C-83A1-F6EECF244321}">
                <p14:modId xmlns:p14="http://schemas.microsoft.com/office/powerpoint/2010/main" val="2030970963"/>
              </p:ext>
            </p:extLst>
          </p:nvPr>
        </p:nvGraphicFramePr>
        <p:xfrm>
          <a:off x="0" y="1284515"/>
          <a:ext cx="7766902" cy="4884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70746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6.3.2</a:t>
            </a:r>
            <a:r>
              <a:rPr lang="zh-CN" altLang="en-US" dirty="0" smtClean="0"/>
              <a:t>（</a:t>
            </a:r>
            <a:r>
              <a:rPr lang="en-US" altLang="zh-CN" dirty="0" smtClean="0"/>
              <a:t>2</a:t>
            </a:r>
            <a:r>
              <a:rPr lang="zh-CN" altLang="en-US" dirty="0" smtClean="0"/>
              <a:t>）</a:t>
            </a:r>
            <a:endParaRPr lang="en-US" dirty="0"/>
          </a:p>
        </p:txBody>
      </p:sp>
      <p:sp>
        <p:nvSpPr>
          <p:cNvPr id="3" name="Content Placeholder 2"/>
          <p:cNvSpPr>
            <a:spLocks noGrp="1"/>
          </p:cNvSpPr>
          <p:nvPr>
            <p:ph idx="1"/>
          </p:nvPr>
        </p:nvSpPr>
        <p:spPr/>
        <p:txBody>
          <a:bodyPr/>
          <a:lstStyle/>
          <a:p>
            <a:pPr>
              <a:lnSpc>
                <a:spcPct val="200000"/>
              </a:lnSpc>
            </a:pPr>
            <a:r>
              <a:rPr lang="zh-CN" altLang="en-US" dirty="0"/>
              <a:t>若干个记录合并成一组</a:t>
            </a:r>
            <a:r>
              <a:rPr lang="en-US" altLang="zh-CN" dirty="0"/>
              <a:t>,</a:t>
            </a:r>
            <a:r>
              <a:rPr lang="zh-CN" altLang="en-US" dirty="0"/>
              <a:t>写入一个块叫做</a:t>
            </a:r>
            <a:r>
              <a:rPr lang="zh-CN" altLang="en-US" dirty="0">
                <a:solidFill>
                  <a:srgbClr val="FF0000"/>
                </a:solidFill>
              </a:rPr>
              <a:t>记录成组</a:t>
            </a:r>
            <a:r>
              <a:rPr lang="en-US" altLang="zh-CN" dirty="0"/>
              <a:t>,</a:t>
            </a:r>
            <a:r>
              <a:rPr lang="zh-CN" altLang="en-US" dirty="0"/>
              <a:t>这时每块中的逻辑记录的个数称块因子</a:t>
            </a:r>
          </a:p>
          <a:p>
            <a:pPr>
              <a:lnSpc>
                <a:spcPct val="200000"/>
              </a:lnSpc>
            </a:pPr>
            <a:r>
              <a:rPr lang="zh-CN" altLang="en-US" dirty="0"/>
              <a:t>当存储介质上的一个物理记录读进输入缓冲区后</a:t>
            </a:r>
            <a:r>
              <a:rPr lang="en-US" altLang="zh-CN" dirty="0"/>
              <a:t>,</a:t>
            </a:r>
            <a:r>
              <a:rPr lang="zh-CN" altLang="en-US" dirty="0"/>
              <a:t>把逻辑记录从块中分离出来的操作叫</a:t>
            </a:r>
            <a:r>
              <a:rPr lang="zh-CN" altLang="en-US" dirty="0" smtClean="0">
                <a:solidFill>
                  <a:srgbClr val="FF0000"/>
                </a:solidFill>
              </a:rPr>
              <a:t>记录分解</a:t>
            </a:r>
            <a:endParaRPr lang="zh-CN" altLang="en-US" dirty="0">
              <a:solidFill>
                <a:srgbClr val="FF0000"/>
              </a:solidFill>
            </a:endParaRPr>
          </a:p>
          <a:p>
            <a:pPr>
              <a:lnSpc>
                <a:spcPct val="200000"/>
              </a:lnSpc>
            </a:pPr>
            <a:endParaRPr lang="en-US" dirty="0"/>
          </a:p>
        </p:txBody>
      </p:sp>
    </p:spTree>
    <p:extLst>
      <p:ext uri="{BB962C8B-B14F-4D97-AF65-F5344CB8AC3E}">
        <p14:creationId xmlns:p14="http://schemas.microsoft.com/office/powerpoint/2010/main" val="1523831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6.3.2</a:t>
            </a:r>
            <a:r>
              <a:rPr lang="zh-CN" altLang="en-US" dirty="0" smtClean="0"/>
              <a:t>（</a:t>
            </a:r>
            <a:r>
              <a:rPr lang="en-US" altLang="zh-CN" dirty="0" smtClean="0"/>
              <a:t>3</a:t>
            </a:r>
            <a:r>
              <a:rPr lang="zh-CN" altLang="en-US" dirty="0" smtClean="0"/>
              <a:t>）：记录格式</a:t>
            </a:r>
            <a:endParaRPr lang="en-US" dirty="0"/>
          </a:p>
        </p:txBody>
      </p:sp>
      <p:sp>
        <p:nvSpPr>
          <p:cNvPr id="3" name="Content Placeholder 2"/>
          <p:cNvSpPr>
            <a:spLocks noGrp="1"/>
          </p:cNvSpPr>
          <p:nvPr>
            <p:ph idx="1"/>
          </p:nvPr>
        </p:nvSpPr>
        <p:spPr/>
        <p:txBody>
          <a:bodyPr/>
          <a:lstStyle/>
          <a:p>
            <a:pPr>
              <a:lnSpc>
                <a:spcPct val="150000"/>
              </a:lnSpc>
            </a:pPr>
            <a:r>
              <a:rPr lang="zh-CN" altLang="en-US" dirty="0"/>
              <a:t>记录格式就是记录内数据的排列</a:t>
            </a:r>
            <a:r>
              <a:rPr lang="zh-CN" altLang="en-US" dirty="0" smtClean="0"/>
              <a:t>方式，包括：</a:t>
            </a:r>
            <a:endParaRPr lang="zh-CN" altLang="en-US" dirty="0"/>
          </a:p>
          <a:p>
            <a:pPr lvl="1">
              <a:lnSpc>
                <a:spcPct val="150000"/>
              </a:lnSpc>
            </a:pPr>
            <a:r>
              <a:rPr lang="zh-CN" altLang="en-US" dirty="0" smtClean="0">
                <a:solidFill>
                  <a:srgbClr val="FF0000"/>
                </a:solidFill>
              </a:rPr>
              <a:t>定长</a:t>
            </a:r>
            <a:r>
              <a:rPr lang="zh-CN" altLang="en-US" dirty="0">
                <a:solidFill>
                  <a:srgbClr val="FF0000"/>
                </a:solidFill>
              </a:rPr>
              <a:t>记录：</a:t>
            </a:r>
            <a:r>
              <a:rPr lang="zh-CN" altLang="en-US" dirty="0"/>
              <a:t>记录文件中所有的逻辑记录具有相同的长度</a:t>
            </a:r>
          </a:p>
          <a:p>
            <a:pPr lvl="1">
              <a:lnSpc>
                <a:spcPct val="150000"/>
              </a:lnSpc>
            </a:pPr>
            <a:r>
              <a:rPr lang="zh-CN" altLang="en-US" dirty="0">
                <a:solidFill>
                  <a:srgbClr val="FF0000"/>
                </a:solidFill>
              </a:rPr>
              <a:t>变长记录：</a:t>
            </a:r>
            <a:r>
              <a:rPr lang="zh-CN" altLang="en-US" dirty="0"/>
              <a:t>记录文件中的逻辑记录长度不相等，但每条逻辑记录的长度处理之前可以预先确定</a:t>
            </a:r>
          </a:p>
          <a:p>
            <a:pPr lvl="1">
              <a:lnSpc>
                <a:spcPct val="150000"/>
              </a:lnSpc>
            </a:pPr>
            <a:r>
              <a:rPr lang="zh-CN" altLang="en-US" dirty="0">
                <a:solidFill>
                  <a:srgbClr val="FF0000"/>
                </a:solidFill>
              </a:rPr>
              <a:t>跨块记录：</a:t>
            </a:r>
            <a:r>
              <a:rPr lang="zh-CN" altLang="en-US" dirty="0"/>
              <a:t>当所处理的变长记录大于块长时，会发生逻辑记录跨越物理块的情形</a:t>
            </a:r>
          </a:p>
          <a:p>
            <a:pPr>
              <a:lnSpc>
                <a:spcPct val="150000"/>
              </a:lnSpc>
            </a:pPr>
            <a:endParaRPr lang="en-US" dirty="0"/>
          </a:p>
        </p:txBody>
      </p:sp>
    </p:spTree>
    <p:extLst>
      <p:ext uri="{BB962C8B-B14F-4D97-AF65-F5344CB8AC3E}">
        <p14:creationId xmlns:p14="http://schemas.microsoft.com/office/powerpoint/2010/main" val="20743870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6.3.2</a:t>
            </a:r>
            <a:r>
              <a:rPr lang="zh-CN" altLang="en-US" dirty="0" smtClean="0"/>
              <a:t>（</a:t>
            </a:r>
            <a:r>
              <a:rPr lang="en-US" altLang="zh-CN" dirty="0" smtClean="0"/>
              <a:t>4</a:t>
            </a:r>
            <a:r>
              <a:rPr lang="zh-CN" altLang="en-US" dirty="0" smtClean="0"/>
              <a:t>）：记录键</a:t>
            </a:r>
            <a:endParaRPr lang="en-US" dirty="0"/>
          </a:p>
        </p:txBody>
      </p:sp>
      <p:sp>
        <p:nvSpPr>
          <p:cNvPr id="3" name="Content Placeholder 2"/>
          <p:cNvSpPr>
            <a:spLocks noGrp="1"/>
          </p:cNvSpPr>
          <p:nvPr>
            <p:ph idx="1"/>
          </p:nvPr>
        </p:nvSpPr>
        <p:spPr>
          <a:xfrm>
            <a:off x="628650" y="1825625"/>
            <a:ext cx="7886700" cy="2502535"/>
          </a:xfrm>
        </p:spPr>
        <p:txBody>
          <a:bodyPr/>
          <a:lstStyle/>
          <a:p>
            <a:pPr>
              <a:lnSpc>
                <a:spcPct val="150000"/>
              </a:lnSpc>
            </a:pPr>
            <a:r>
              <a:rPr lang="zh-CN" altLang="en-US" dirty="0"/>
              <a:t>对每条逻辑记录至少指定一个与其对应的基本数据项，该逻辑记录的数据项就是记录键，也称关键字，简称</a:t>
            </a:r>
            <a:r>
              <a:rPr lang="zh-CN" altLang="en-US" dirty="0">
                <a:solidFill>
                  <a:srgbClr val="FF0000"/>
                </a:solidFill>
              </a:rPr>
              <a:t>键</a:t>
            </a:r>
          </a:p>
          <a:p>
            <a:pPr>
              <a:lnSpc>
                <a:spcPct val="150000"/>
              </a:lnSpc>
            </a:pPr>
            <a:r>
              <a:rPr lang="zh-CN" altLang="en-US" dirty="0" smtClean="0"/>
              <a:t>同一</a:t>
            </a:r>
            <a:r>
              <a:rPr lang="zh-CN" altLang="en-US" dirty="0"/>
              <a:t>个文件中，能唯一标识某条逻辑记录的记录键称为</a:t>
            </a:r>
            <a:r>
              <a:rPr lang="zh-CN" altLang="en-US" dirty="0">
                <a:solidFill>
                  <a:srgbClr val="FF0000"/>
                </a:solidFill>
              </a:rPr>
              <a:t>主键</a:t>
            </a:r>
          </a:p>
          <a:p>
            <a:pPr>
              <a:lnSpc>
                <a:spcPct val="150000"/>
              </a:lnSpc>
            </a:pPr>
            <a:endParaRPr lang="en-US" dirty="0"/>
          </a:p>
        </p:txBody>
      </p:sp>
    </p:spTree>
    <p:extLst>
      <p:ext uri="{BB962C8B-B14F-4D97-AF65-F5344CB8AC3E}">
        <p14:creationId xmlns:p14="http://schemas.microsoft.com/office/powerpoint/2010/main" val="16802316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59798400"/>
              </p:ext>
            </p:extLst>
          </p:nvPr>
        </p:nvGraphicFramePr>
        <p:xfrm>
          <a:off x="-365760" y="1432561"/>
          <a:ext cx="748792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875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6.3.3</a:t>
            </a:r>
            <a:r>
              <a:rPr lang="zh-CN" altLang="en-US" dirty="0" smtClean="0"/>
              <a:t> 文件的物理结构</a:t>
            </a:r>
            <a:endParaRPr lang="en-US" dirty="0"/>
          </a:p>
        </p:txBody>
      </p:sp>
      <p:sp>
        <p:nvSpPr>
          <p:cNvPr id="3" name="Content Placeholder 2"/>
          <p:cNvSpPr>
            <a:spLocks noGrp="1"/>
          </p:cNvSpPr>
          <p:nvPr>
            <p:ph idx="1"/>
          </p:nvPr>
        </p:nvSpPr>
        <p:spPr/>
        <p:txBody>
          <a:bodyPr/>
          <a:lstStyle/>
          <a:p>
            <a:pPr>
              <a:lnSpc>
                <a:spcPct val="150000"/>
              </a:lnSpc>
            </a:pPr>
            <a:r>
              <a:rPr lang="zh-CN" altLang="en-US" dirty="0"/>
              <a:t>文件和数据的逻辑结构是面向用户和应用程序的</a:t>
            </a:r>
          </a:p>
          <a:p>
            <a:pPr>
              <a:lnSpc>
                <a:spcPct val="150000"/>
              </a:lnSpc>
            </a:pPr>
            <a:r>
              <a:rPr lang="zh-CN" altLang="en-US" dirty="0">
                <a:solidFill>
                  <a:srgbClr val="FF0000"/>
                </a:solidFill>
              </a:rPr>
              <a:t>文件的物理结构和组织</a:t>
            </a:r>
            <a:r>
              <a:rPr lang="zh-CN" altLang="en-US" dirty="0"/>
              <a:t>是指逻辑文件在物理存储空间中存放方法和组织关系。这时</a:t>
            </a:r>
            <a:r>
              <a:rPr lang="zh-CN" altLang="en-US" dirty="0">
                <a:solidFill>
                  <a:srgbClr val="0070C0"/>
                </a:solidFill>
              </a:rPr>
              <a:t>文件看作为物理文件</a:t>
            </a:r>
            <a:r>
              <a:rPr lang="en-US" altLang="zh-CN" dirty="0"/>
              <a:t>,</a:t>
            </a:r>
            <a:r>
              <a:rPr lang="zh-CN" altLang="en-US" dirty="0"/>
              <a:t>即相关物理块的集合</a:t>
            </a:r>
          </a:p>
          <a:p>
            <a:pPr>
              <a:lnSpc>
                <a:spcPct val="150000"/>
              </a:lnSpc>
            </a:pPr>
            <a:r>
              <a:rPr lang="zh-CN" altLang="en-US" dirty="0"/>
              <a:t>文件的存储结构涉及：块的划分、记录的排列、索引的组织、信息的搜索，其优劣直接影响文件系统的性能</a:t>
            </a:r>
          </a:p>
          <a:p>
            <a:pPr>
              <a:lnSpc>
                <a:spcPct val="150000"/>
              </a:lnSpc>
            </a:pPr>
            <a:endParaRPr lang="en-US" dirty="0"/>
          </a:p>
        </p:txBody>
      </p:sp>
    </p:spTree>
    <p:extLst>
      <p:ext uri="{BB962C8B-B14F-4D97-AF65-F5344CB8AC3E}">
        <p14:creationId xmlns:p14="http://schemas.microsoft.com/office/powerpoint/2010/main" val="9175131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6.3.3</a:t>
            </a:r>
            <a:r>
              <a:rPr lang="zh-CN" altLang="en-US" dirty="0" smtClean="0"/>
              <a:t>：物理</a:t>
            </a:r>
            <a:r>
              <a:rPr lang="zh-CN" altLang="en-US" dirty="0"/>
              <a:t>文件</a:t>
            </a:r>
            <a:r>
              <a:rPr lang="zh-CN" altLang="en-US" dirty="0" smtClean="0"/>
              <a:t>构造方法</a:t>
            </a:r>
            <a:endParaRPr lang="en-US" dirty="0"/>
          </a:p>
        </p:txBody>
      </p:sp>
      <p:sp>
        <p:nvSpPr>
          <p:cNvPr id="3" name="Content Placeholder 2"/>
          <p:cNvSpPr>
            <a:spLocks noGrp="1"/>
          </p:cNvSpPr>
          <p:nvPr>
            <p:ph idx="1"/>
          </p:nvPr>
        </p:nvSpPr>
        <p:spPr/>
        <p:txBody>
          <a:bodyPr/>
          <a:lstStyle/>
          <a:p>
            <a:pPr>
              <a:lnSpc>
                <a:spcPct val="150000"/>
              </a:lnSpc>
            </a:pPr>
            <a:r>
              <a:rPr lang="zh-CN" altLang="en-US" dirty="0"/>
              <a:t>第一类计算法，设计映射算法，通过对记录键的计算转换成对应的物理块地址，找到所需记录。直接寻址文件、计算寻址文件、顺序文件均属此类</a:t>
            </a:r>
          </a:p>
          <a:p>
            <a:pPr>
              <a:lnSpc>
                <a:spcPct val="150000"/>
              </a:lnSpc>
            </a:pPr>
            <a:r>
              <a:rPr lang="zh-CN" altLang="en-US" dirty="0"/>
              <a:t>第二类指针法，设置专门指针，指明相应记录的物理地址或表达各记录之间的关联。索引文件、索引顺序文件、连接文件、倒排文件等均属此类</a:t>
            </a:r>
          </a:p>
          <a:p>
            <a:pPr>
              <a:lnSpc>
                <a:spcPct val="150000"/>
              </a:lnSpc>
            </a:pPr>
            <a:endParaRPr lang="en-US" dirty="0"/>
          </a:p>
        </p:txBody>
      </p:sp>
    </p:spTree>
    <p:extLst>
      <p:ext uri="{BB962C8B-B14F-4D97-AF65-F5344CB8AC3E}">
        <p14:creationId xmlns:p14="http://schemas.microsoft.com/office/powerpoint/2010/main" val="9186632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6.3.3</a:t>
            </a:r>
            <a:r>
              <a:rPr lang="zh-CN" altLang="en-US" dirty="0" smtClean="0"/>
              <a:t>（</a:t>
            </a:r>
            <a:r>
              <a:rPr lang="en-US" altLang="zh-CN" dirty="0" smtClean="0"/>
              <a:t>1</a:t>
            </a:r>
            <a:r>
              <a:rPr lang="zh-CN" altLang="en-US" dirty="0" smtClean="0"/>
              <a:t>）：顺序文件</a:t>
            </a:r>
            <a:endParaRPr lang="en-US" altLang="zh-CN"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zh-CN" altLang="en-US" dirty="0"/>
              <a:t>一个文件中逻辑上连续的信息存放到存储介质的依次相邻的块上便形成顺序文件</a:t>
            </a:r>
            <a:r>
              <a:rPr lang="en-US" altLang="zh-CN" dirty="0"/>
              <a:t>(</a:t>
            </a:r>
            <a:r>
              <a:rPr lang="zh-CN" altLang="en-US" dirty="0"/>
              <a:t>连续文件</a:t>
            </a:r>
            <a:r>
              <a:rPr lang="en-US" altLang="zh-CN" dirty="0"/>
              <a:t>)</a:t>
            </a:r>
          </a:p>
          <a:p>
            <a:pPr>
              <a:lnSpc>
                <a:spcPct val="150000"/>
              </a:lnSpc>
            </a:pPr>
            <a:r>
              <a:rPr lang="zh-CN" altLang="en-US" dirty="0"/>
              <a:t>顺序文件是逻辑记录顺序和物理记录顺序完全一致的文件，通常，</a:t>
            </a:r>
            <a:r>
              <a:rPr lang="zh-CN" altLang="en-US" dirty="0">
                <a:solidFill>
                  <a:srgbClr val="0070C0"/>
                </a:solidFill>
              </a:rPr>
              <a:t>记录按出现的次序被读出或修改</a:t>
            </a:r>
          </a:p>
          <a:p>
            <a:pPr>
              <a:lnSpc>
                <a:spcPct val="150000"/>
              </a:lnSpc>
            </a:pPr>
            <a:r>
              <a:rPr lang="zh-CN" altLang="en-US" dirty="0"/>
              <a:t>一切存于</a:t>
            </a:r>
            <a:r>
              <a:rPr lang="zh-CN" altLang="en-US" dirty="0">
                <a:solidFill>
                  <a:srgbClr val="FF0000"/>
                </a:solidFill>
              </a:rPr>
              <a:t>磁带</a:t>
            </a:r>
            <a:r>
              <a:rPr lang="zh-CN" altLang="en-US" dirty="0"/>
              <a:t>上的文件都只能是顺序文件</a:t>
            </a:r>
            <a:r>
              <a:rPr lang="en-US" altLang="zh-CN" dirty="0"/>
              <a:t>,</a:t>
            </a:r>
            <a:r>
              <a:rPr lang="zh-CN" altLang="en-US" dirty="0"/>
              <a:t>卡片机、打印机、纸带机上的文件也属于顺序文件。存储在</a:t>
            </a:r>
            <a:r>
              <a:rPr lang="zh-CN" altLang="en-US" dirty="0">
                <a:solidFill>
                  <a:srgbClr val="FF0000"/>
                </a:solidFill>
              </a:rPr>
              <a:t>磁盘</a:t>
            </a:r>
            <a:r>
              <a:rPr lang="zh-CN" altLang="en-US" dirty="0"/>
              <a:t>上的文件也可以组织成顺序文件。顺序文件可</a:t>
            </a:r>
            <a:r>
              <a:rPr lang="zh-CN" altLang="en-US" dirty="0">
                <a:solidFill>
                  <a:srgbClr val="0070C0"/>
                </a:solidFill>
              </a:rPr>
              <a:t>由文件目录指出存放该文件信息的第一块存储地址和文件长度</a:t>
            </a:r>
          </a:p>
          <a:p>
            <a:pPr>
              <a:lnSpc>
                <a:spcPct val="150000"/>
              </a:lnSpc>
            </a:pPr>
            <a:endParaRPr lang="en-US" dirty="0"/>
          </a:p>
        </p:txBody>
      </p:sp>
    </p:spTree>
    <p:extLst>
      <p:ext uri="{BB962C8B-B14F-4D97-AF65-F5344CB8AC3E}">
        <p14:creationId xmlns:p14="http://schemas.microsoft.com/office/powerpoint/2010/main" val="5735918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6.3.3</a:t>
            </a:r>
            <a:r>
              <a:rPr lang="zh-CN" altLang="en-US" dirty="0"/>
              <a:t>（</a:t>
            </a:r>
            <a:r>
              <a:rPr lang="en-US" altLang="zh-CN" dirty="0"/>
              <a:t>1</a:t>
            </a:r>
            <a:r>
              <a:rPr lang="zh-CN" altLang="en-US" dirty="0"/>
              <a:t>）：顺序文件</a:t>
            </a:r>
            <a:endParaRPr lang="en-US" dirty="0"/>
          </a:p>
        </p:txBody>
      </p:sp>
      <p:sp>
        <p:nvSpPr>
          <p:cNvPr id="3" name="Content Placeholder 2"/>
          <p:cNvSpPr>
            <a:spLocks noGrp="1"/>
          </p:cNvSpPr>
          <p:nvPr>
            <p:ph idx="1"/>
          </p:nvPr>
        </p:nvSpPr>
        <p:spPr/>
        <p:txBody>
          <a:bodyPr/>
          <a:lstStyle/>
          <a:p>
            <a:pPr>
              <a:lnSpc>
                <a:spcPct val="200000"/>
              </a:lnSpc>
            </a:pPr>
            <a:r>
              <a:rPr lang="zh-CN" altLang="en-US" dirty="0"/>
              <a:t>顺序文件的缺点：</a:t>
            </a:r>
          </a:p>
          <a:p>
            <a:pPr lvl="1">
              <a:lnSpc>
                <a:spcPct val="200000"/>
              </a:lnSpc>
            </a:pPr>
            <a:r>
              <a:rPr lang="zh-CN" altLang="en-US" dirty="0"/>
              <a:t>建立文件前需要预知文件长度，修改、插入和增加文件记录有困难，对直接存储器作连续分配会造成空闲块的浪费</a:t>
            </a:r>
          </a:p>
          <a:p>
            <a:pPr>
              <a:lnSpc>
                <a:spcPct val="200000"/>
              </a:lnSpc>
            </a:pPr>
            <a:r>
              <a:rPr lang="zh-CN" altLang="en-US" dirty="0"/>
              <a:t>顺序文件的优点：</a:t>
            </a:r>
          </a:p>
          <a:p>
            <a:pPr lvl="1">
              <a:lnSpc>
                <a:spcPct val="200000"/>
              </a:lnSpc>
            </a:pPr>
            <a:r>
              <a:rPr lang="zh-CN" altLang="en-US" dirty="0"/>
              <a:t>顺序存取记录时速度较块</a:t>
            </a:r>
          </a:p>
          <a:p>
            <a:pPr>
              <a:lnSpc>
                <a:spcPct val="200000"/>
              </a:lnSpc>
            </a:pPr>
            <a:endParaRPr lang="en-US" dirty="0"/>
          </a:p>
        </p:txBody>
      </p:sp>
    </p:spTree>
    <p:extLst>
      <p:ext uri="{BB962C8B-B14F-4D97-AF65-F5344CB8AC3E}">
        <p14:creationId xmlns:p14="http://schemas.microsoft.com/office/powerpoint/2010/main" val="3824507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6.3.3</a:t>
            </a:r>
            <a:r>
              <a:rPr lang="zh-CN" altLang="en-US" dirty="0"/>
              <a:t>（</a:t>
            </a:r>
            <a:r>
              <a:rPr lang="en-US" altLang="zh-CN" dirty="0"/>
              <a:t>1</a:t>
            </a:r>
            <a:r>
              <a:rPr lang="zh-CN" altLang="en-US" dirty="0"/>
              <a:t>）：顺序</a:t>
            </a:r>
            <a:r>
              <a:rPr lang="zh-CN" altLang="en-US" dirty="0" smtClean="0"/>
              <a:t>文件变种</a:t>
            </a:r>
            <a:endParaRPr lang="en-US" dirty="0"/>
          </a:p>
        </p:txBody>
      </p:sp>
      <p:sp>
        <p:nvSpPr>
          <p:cNvPr id="3" name="Content Placeholder 2"/>
          <p:cNvSpPr>
            <a:spLocks noGrp="1"/>
          </p:cNvSpPr>
          <p:nvPr>
            <p:ph idx="1"/>
          </p:nvPr>
        </p:nvSpPr>
        <p:spPr/>
        <p:txBody>
          <a:bodyPr>
            <a:normAutofit/>
          </a:bodyPr>
          <a:lstStyle/>
          <a:p>
            <a:pPr>
              <a:lnSpc>
                <a:spcPct val="150000"/>
              </a:lnSpc>
            </a:pPr>
            <a:r>
              <a:rPr lang="zh-CN" altLang="en-US" dirty="0"/>
              <a:t>紧凑顺序文件</a:t>
            </a:r>
          </a:p>
          <a:p>
            <a:pPr lvl="1">
              <a:lnSpc>
                <a:spcPct val="150000"/>
              </a:lnSpc>
            </a:pPr>
            <a:r>
              <a:rPr lang="zh-CN" altLang="en-US" dirty="0"/>
              <a:t>逻辑记录连续地存储在存储介质的相邻物理块上的文件，插入和删除要移动大量记录</a:t>
            </a:r>
          </a:p>
          <a:p>
            <a:pPr>
              <a:lnSpc>
                <a:spcPct val="150000"/>
              </a:lnSpc>
            </a:pPr>
            <a:r>
              <a:rPr lang="zh-CN" altLang="en-US" dirty="0"/>
              <a:t>扩展顺序文件</a:t>
            </a:r>
          </a:p>
          <a:p>
            <a:pPr lvl="1">
              <a:lnSpc>
                <a:spcPct val="150000"/>
              </a:lnSpc>
            </a:pPr>
            <a:r>
              <a:rPr lang="zh-CN" altLang="en-US" dirty="0"/>
              <a:t>在文件内设有空白区域以备预先估计的添加记录使用。</a:t>
            </a:r>
          </a:p>
          <a:p>
            <a:pPr>
              <a:lnSpc>
                <a:spcPct val="150000"/>
              </a:lnSpc>
            </a:pPr>
            <a:r>
              <a:rPr lang="zh-CN" altLang="en-US" dirty="0"/>
              <a:t>连接顺序文件</a:t>
            </a:r>
          </a:p>
          <a:p>
            <a:pPr lvl="1">
              <a:lnSpc>
                <a:spcPct val="150000"/>
              </a:lnSpc>
            </a:pPr>
            <a:r>
              <a:rPr lang="zh-CN" altLang="en-US" dirty="0"/>
              <a:t>文件中设置溢出区，添加的记录通过连接方法保存到溢出区中</a:t>
            </a:r>
          </a:p>
          <a:p>
            <a:pPr>
              <a:lnSpc>
                <a:spcPct val="150000"/>
              </a:lnSpc>
            </a:pPr>
            <a:endParaRPr lang="en-US" dirty="0"/>
          </a:p>
        </p:txBody>
      </p:sp>
    </p:spTree>
    <p:extLst>
      <p:ext uri="{BB962C8B-B14F-4D97-AF65-F5344CB8AC3E}">
        <p14:creationId xmlns:p14="http://schemas.microsoft.com/office/powerpoint/2010/main" val="7694557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6.3.3</a:t>
            </a:r>
            <a:r>
              <a:rPr lang="zh-CN" altLang="en-US" dirty="0" smtClean="0"/>
              <a:t>（</a:t>
            </a:r>
            <a:r>
              <a:rPr lang="en-US" altLang="zh-CN" dirty="0" smtClean="0"/>
              <a:t>2</a:t>
            </a:r>
            <a:r>
              <a:rPr lang="zh-CN" altLang="en-US" dirty="0" smtClean="0"/>
              <a:t>）：连接文件</a:t>
            </a:r>
            <a:endParaRPr lang="en-US" dirty="0"/>
          </a:p>
        </p:txBody>
      </p:sp>
      <p:sp>
        <p:nvSpPr>
          <p:cNvPr id="3" name="Content Placeholder 2"/>
          <p:cNvSpPr>
            <a:spLocks noGrp="1"/>
          </p:cNvSpPr>
          <p:nvPr>
            <p:ph idx="1"/>
          </p:nvPr>
        </p:nvSpPr>
        <p:spPr>
          <a:xfrm>
            <a:off x="628650" y="1825625"/>
            <a:ext cx="7886700" cy="1842135"/>
          </a:xfrm>
        </p:spPr>
        <p:txBody>
          <a:bodyPr/>
          <a:lstStyle/>
          <a:p>
            <a:pPr>
              <a:lnSpc>
                <a:spcPct val="150000"/>
              </a:lnSpc>
            </a:pPr>
            <a:r>
              <a:rPr lang="zh-CN" altLang="en-US" dirty="0"/>
              <a:t>连接文件使用连接字，又叫指针来表示文件中各个记录之间的</a:t>
            </a:r>
            <a:r>
              <a:rPr lang="zh-CN" altLang="en-US" dirty="0" smtClean="0"/>
              <a:t>关系。第一</a:t>
            </a:r>
            <a:r>
              <a:rPr lang="zh-CN" altLang="en-US" dirty="0"/>
              <a:t>块文件信息的物理地址由文件目录给出</a:t>
            </a:r>
            <a:r>
              <a:rPr lang="en-US" altLang="zh-CN" dirty="0"/>
              <a:t>,</a:t>
            </a:r>
            <a:r>
              <a:rPr lang="zh-CN" altLang="en-US" dirty="0"/>
              <a:t>每一块的连接字指出文件下一个物理块位置</a:t>
            </a:r>
          </a:p>
          <a:p>
            <a:pPr>
              <a:lnSpc>
                <a:spcPct val="150000"/>
              </a:lnSpc>
            </a:pPr>
            <a:endParaRPr lang="en-US" dirty="0"/>
          </a:p>
        </p:txBody>
      </p:sp>
      <p:grpSp>
        <p:nvGrpSpPr>
          <p:cNvPr id="4" name="Group 4"/>
          <p:cNvGrpSpPr>
            <a:grpSpLocks/>
          </p:cNvGrpSpPr>
          <p:nvPr/>
        </p:nvGrpSpPr>
        <p:grpSpPr bwMode="auto">
          <a:xfrm>
            <a:off x="1075690" y="3802695"/>
            <a:ext cx="6248400" cy="2736217"/>
            <a:chOff x="2058" y="11146"/>
            <a:chExt cx="6123" cy="1092"/>
          </a:xfrm>
        </p:grpSpPr>
        <p:sp>
          <p:nvSpPr>
            <p:cNvPr id="5" name="Text Box 5"/>
            <p:cNvSpPr txBox="1">
              <a:spLocks noChangeArrowheads="1"/>
            </p:cNvSpPr>
            <p:nvPr/>
          </p:nvSpPr>
          <p:spPr bwMode="auto">
            <a:xfrm>
              <a:off x="2058" y="11146"/>
              <a:ext cx="1080" cy="312"/>
            </a:xfrm>
            <a:prstGeom prst="rect">
              <a:avLst/>
            </a:prstGeom>
            <a:solidFill>
              <a:srgbClr val="FFFFFF"/>
            </a:solidFill>
            <a:ln w="9525">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zh-CN" altLang="en-US" sz="2400">
                  <a:solidFill>
                    <a:srgbClr val="CC0000"/>
                  </a:solidFill>
                  <a:latin typeface="隶书" charset="0"/>
                  <a:ea typeface="隶书" charset="0"/>
                </a:rPr>
                <a:t>文件</a:t>
              </a:r>
            </a:p>
            <a:p>
              <a:pPr algn="ctr"/>
              <a:r>
                <a:rPr lang="zh-CN" altLang="en-US" sz="2400">
                  <a:solidFill>
                    <a:srgbClr val="CC0000"/>
                  </a:solidFill>
                  <a:latin typeface="隶书" charset="0"/>
                  <a:ea typeface="隶书" charset="0"/>
                </a:rPr>
                <a:t>目录项</a:t>
              </a:r>
            </a:p>
            <a:p>
              <a:pPr algn="ctr"/>
              <a:endParaRPr lang="en-US" altLang="zh-CN" sz="2400">
                <a:solidFill>
                  <a:srgbClr val="CC0000"/>
                </a:solidFill>
                <a:latin typeface="宋体" charset="0"/>
                <a:ea typeface="宋体" charset="0"/>
              </a:endParaRPr>
            </a:p>
          </p:txBody>
        </p:sp>
        <p:sp>
          <p:nvSpPr>
            <p:cNvPr id="6" name="Line 6"/>
            <p:cNvSpPr>
              <a:spLocks noChangeShapeType="1"/>
            </p:cNvSpPr>
            <p:nvPr/>
          </p:nvSpPr>
          <p:spPr bwMode="auto">
            <a:xfrm>
              <a:off x="3141" y="11302"/>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 name="Text Box 7"/>
            <p:cNvSpPr txBox="1">
              <a:spLocks noChangeArrowheads="1"/>
            </p:cNvSpPr>
            <p:nvPr/>
          </p:nvSpPr>
          <p:spPr bwMode="auto">
            <a:xfrm>
              <a:off x="3681" y="11146"/>
              <a:ext cx="720" cy="780"/>
            </a:xfrm>
            <a:prstGeom prst="rect">
              <a:avLst/>
            </a:prstGeom>
            <a:solidFill>
              <a:srgbClr val="FFFFFF"/>
            </a:solidFill>
            <a:ln w="9525">
              <a:solidFill>
                <a:srgbClr val="000000"/>
              </a:solidFill>
              <a:miter lim="800000"/>
              <a:headEnd/>
              <a:tailEnd/>
            </a:ln>
          </p:spPr>
          <p:txBody>
            <a:bodyPr/>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just"/>
              <a:endParaRPr lang="zh-CN" altLang="zh-CN" sz="2400">
                <a:solidFill>
                  <a:srgbClr val="CC0000"/>
                </a:solidFill>
                <a:latin typeface="宋体" charset="0"/>
                <a:ea typeface="宋体" charset="0"/>
              </a:endParaRPr>
            </a:p>
          </p:txBody>
        </p:sp>
        <p:sp>
          <p:nvSpPr>
            <p:cNvPr id="8" name="Text Box 8"/>
            <p:cNvSpPr txBox="1">
              <a:spLocks noChangeArrowheads="1"/>
            </p:cNvSpPr>
            <p:nvPr/>
          </p:nvSpPr>
          <p:spPr bwMode="auto">
            <a:xfrm>
              <a:off x="3681" y="11926"/>
              <a:ext cx="720" cy="312"/>
            </a:xfrm>
            <a:prstGeom prst="rect">
              <a:avLst/>
            </a:prstGeom>
            <a:solidFill>
              <a:srgbClr val="FFFFFF"/>
            </a:solidFill>
            <a:ln w="9525">
              <a:solidFill>
                <a:srgbClr val="000000"/>
              </a:solidFill>
              <a:miter lim="800000"/>
              <a:headEnd/>
              <a:tailEnd/>
            </a:ln>
          </p:spPr>
          <p:txBody>
            <a:bodyPr/>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just"/>
              <a:endParaRPr lang="zh-CN" altLang="zh-CN" sz="2400">
                <a:solidFill>
                  <a:srgbClr val="CC0000"/>
                </a:solidFill>
                <a:latin typeface="宋体" charset="0"/>
                <a:ea typeface="宋体" charset="0"/>
              </a:endParaRPr>
            </a:p>
          </p:txBody>
        </p:sp>
        <p:sp>
          <p:nvSpPr>
            <p:cNvPr id="9" name="Line 9"/>
            <p:cNvSpPr>
              <a:spLocks noChangeShapeType="1"/>
            </p:cNvSpPr>
            <p:nvPr/>
          </p:nvSpPr>
          <p:spPr bwMode="auto">
            <a:xfrm>
              <a:off x="4041" y="12082"/>
              <a:ext cx="540" cy="0"/>
            </a:xfrm>
            <a:prstGeom prst="line">
              <a:avLst/>
            </a:prstGeom>
            <a:noFill/>
            <a:ln w="9525">
              <a:solidFill>
                <a:srgbClr val="000000"/>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0" name="Line 10"/>
            <p:cNvSpPr>
              <a:spLocks noChangeShapeType="1"/>
            </p:cNvSpPr>
            <p:nvPr/>
          </p:nvSpPr>
          <p:spPr bwMode="auto">
            <a:xfrm flipV="1">
              <a:off x="4581" y="11302"/>
              <a:ext cx="36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Text Box 11"/>
            <p:cNvSpPr txBox="1">
              <a:spLocks noChangeArrowheads="1"/>
            </p:cNvSpPr>
            <p:nvPr/>
          </p:nvSpPr>
          <p:spPr bwMode="auto">
            <a:xfrm>
              <a:off x="4941" y="11146"/>
              <a:ext cx="720" cy="780"/>
            </a:xfrm>
            <a:prstGeom prst="rect">
              <a:avLst/>
            </a:prstGeom>
            <a:solidFill>
              <a:srgbClr val="FFFFFF"/>
            </a:solidFill>
            <a:ln w="9525">
              <a:solidFill>
                <a:srgbClr val="000000"/>
              </a:solidFill>
              <a:miter lim="800000"/>
              <a:headEnd/>
              <a:tailEnd/>
            </a:ln>
          </p:spPr>
          <p:txBody>
            <a:bodyPr/>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just"/>
              <a:endParaRPr lang="zh-CN" altLang="zh-CN" sz="2400">
                <a:solidFill>
                  <a:srgbClr val="CC0000"/>
                </a:solidFill>
                <a:latin typeface="宋体" charset="0"/>
                <a:ea typeface="宋体" charset="0"/>
              </a:endParaRPr>
            </a:p>
          </p:txBody>
        </p:sp>
        <p:sp>
          <p:nvSpPr>
            <p:cNvPr id="12" name="Text Box 12"/>
            <p:cNvSpPr txBox="1">
              <a:spLocks noChangeArrowheads="1"/>
            </p:cNvSpPr>
            <p:nvPr/>
          </p:nvSpPr>
          <p:spPr bwMode="auto">
            <a:xfrm>
              <a:off x="4941" y="11926"/>
              <a:ext cx="720" cy="312"/>
            </a:xfrm>
            <a:prstGeom prst="rect">
              <a:avLst/>
            </a:prstGeom>
            <a:solidFill>
              <a:srgbClr val="FFFFFF"/>
            </a:solidFill>
            <a:ln w="9525">
              <a:solidFill>
                <a:srgbClr val="000000"/>
              </a:solidFill>
              <a:miter lim="800000"/>
              <a:headEnd/>
              <a:tailEnd/>
            </a:ln>
          </p:spPr>
          <p:txBody>
            <a:bodyPr/>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just"/>
              <a:endParaRPr lang="zh-CN" altLang="zh-CN" sz="2400">
                <a:solidFill>
                  <a:srgbClr val="CC0000"/>
                </a:solidFill>
                <a:latin typeface="宋体" charset="0"/>
                <a:ea typeface="宋体" charset="0"/>
              </a:endParaRPr>
            </a:p>
          </p:txBody>
        </p:sp>
        <p:sp>
          <p:nvSpPr>
            <p:cNvPr id="13" name="Line 13"/>
            <p:cNvSpPr>
              <a:spLocks noChangeShapeType="1"/>
            </p:cNvSpPr>
            <p:nvPr/>
          </p:nvSpPr>
          <p:spPr bwMode="auto">
            <a:xfrm>
              <a:off x="5301" y="12082"/>
              <a:ext cx="540" cy="0"/>
            </a:xfrm>
            <a:prstGeom prst="line">
              <a:avLst/>
            </a:prstGeom>
            <a:noFill/>
            <a:ln w="9525">
              <a:solidFill>
                <a:srgbClr val="000000"/>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4" name="Line 14"/>
            <p:cNvSpPr>
              <a:spLocks noChangeShapeType="1"/>
            </p:cNvSpPr>
            <p:nvPr/>
          </p:nvSpPr>
          <p:spPr bwMode="auto">
            <a:xfrm flipV="1">
              <a:off x="5841" y="11302"/>
              <a:ext cx="36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Text Box 15"/>
            <p:cNvSpPr txBox="1">
              <a:spLocks noChangeArrowheads="1"/>
            </p:cNvSpPr>
            <p:nvPr/>
          </p:nvSpPr>
          <p:spPr bwMode="auto">
            <a:xfrm>
              <a:off x="6201" y="11146"/>
              <a:ext cx="720"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just"/>
              <a:r>
                <a:rPr lang="en-US" altLang="zh-CN" sz="2400">
                  <a:solidFill>
                    <a:srgbClr val="CC0000"/>
                  </a:solidFill>
                  <a:latin typeface="Times New Roman" charset="0"/>
                  <a:ea typeface="宋体" charset="0"/>
                </a:rPr>
                <a:t>……</a:t>
              </a:r>
              <a:endParaRPr lang="en-US" altLang="zh-CN" sz="2400">
                <a:solidFill>
                  <a:srgbClr val="CC0000"/>
                </a:solidFill>
                <a:latin typeface="宋体" charset="0"/>
                <a:ea typeface="宋体" charset="0"/>
              </a:endParaRPr>
            </a:p>
          </p:txBody>
        </p:sp>
        <p:sp>
          <p:nvSpPr>
            <p:cNvPr id="16" name="Line 16"/>
            <p:cNvSpPr>
              <a:spLocks noChangeShapeType="1"/>
            </p:cNvSpPr>
            <p:nvPr/>
          </p:nvSpPr>
          <p:spPr bwMode="auto">
            <a:xfrm>
              <a:off x="6561" y="12082"/>
              <a:ext cx="540" cy="0"/>
            </a:xfrm>
            <a:prstGeom prst="line">
              <a:avLst/>
            </a:prstGeom>
            <a:noFill/>
            <a:ln w="9525">
              <a:solidFill>
                <a:srgbClr val="000000"/>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7" name="Line 17"/>
            <p:cNvSpPr>
              <a:spLocks noChangeShapeType="1"/>
            </p:cNvSpPr>
            <p:nvPr/>
          </p:nvSpPr>
          <p:spPr bwMode="auto">
            <a:xfrm flipV="1">
              <a:off x="7101" y="11302"/>
              <a:ext cx="36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Text Box 18"/>
            <p:cNvSpPr txBox="1">
              <a:spLocks noChangeArrowheads="1"/>
            </p:cNvSpPr>
            <p:nvPr/>
          </p:nvSpPr>
          <p:spPr bwMode="auto">
            <a:xfrm>
              <a:off x="7461" y="11146"/>
              <a:ext cx="720" cy="780"/>
            </a:xfrm>
            <a:prstGeom prst="rect">
              <a:avLst/>
            </a:prstGeom>
            <a:solidFill>
              <a:srgbClr val="FFFFFF"/>
            </a:solidFill>
            <a:ln w="9525">
              <a:solidFill>
                <a:srgbClr val="000000"/>
              </a:solidFill>
              <a:miter lim="800000"/>
              <a:headEnd/>
              <a:tailEnd/>
            </a:ln>
          </p:spPr>
          <p:txBody>
            <a:bodyPr/>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just"/>
              <a:endParaRPr lang="zh-CN" altLang="zh-CN" sz="2400">
                <a:solidFill>
                  <a:srgbClr val="CC0000"/>
                </a:solidFill>
                <a:latin typeface="宋体" charset="0"/>
                <a:ea typeface="宋体" charset="0"/>
              </a:endParaRPr>
            </a:p>
          </p:txBody>
        </p:sp>
        <p:sp>
          <p:nvSpPr>
            <p:cNvPr id="19" name="Text Box 19"/>
            <p:cNvSpPr txBox="1">
              <a:spLocks noChangeArrowheads="1"/>
            </p:cNvSpPr>
            <p:nvPr/>
          </p:nvSpPr>
          <p:spPr bwMode="auto">
            <a:xfrm>
              <a:off x="7461" y="11926"/>
              <a:ext cx="720" cy="312"/>
            </a:xfrm>
            <a:prstGeom prst="rect">
              <a:avLst/>
            </a:prstGeom>
            <a:solidFill>
              <a:srgbClr val="FFFFFF"/>
            </a:solidFill>
            <a:ln w="9525">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400">
                  <a:solidFill>
                    <a:srgbClr val="CC0000"/>
                  </a:solidFill>
                  <a:latin typeface="宋体" charset="0"/>
                  <a:ea typeface="宋体" charset="0"/>
                </a:rPr>
                <a:t>0</a:t>
              </a:r>
            </a:p>
          </p:txBody>
        </p:sp>
      </p:grpSp>
    </p:spTree>
    <p:extLst>
      <p:ext uri="{BB962C8B-B14F-4D97-AF65-F5344CB8AC3E}">
        <p14:creationId xmlns:p14="http://schemas.microsoft.com/office/powerpoint/2010/main" val="708281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6.1.1</a:t>
            </a:r>
            <a:r>
              <a:rPr lang="zh-CN" altLang="en-US" dirty="0" smtClean="0"/>
              <a:t> 文件的概念</a:t>
            </a:r>
            <a:endParaRPr lang="en-US" dirty="0"/>
          </a:p>
        </p:txBody>
      </p:sp>
      <p:sp>
        <p:nvSpPr>
          <p:cNvPr id="3" name="Content Placeholder 2"/>
          <p:cNvSpPr>
            <a:spLocks noGrp="1"/>
          </p:cNvSpPr>
          <p:nvPr>
            <p:ph idx="1"/>
          </p:nvPr>
        </p:nvSpPr>
        <p:spPr/>
        <p:txBody>
          <a:bodyPr/>
          <a:lstStyle/>
          <a:p>
            <a:pPr>
              <a:lnSpc>
                <a:spcPct val="200000"/>
              </a:lnSpc>
            </a:pPr>
            <a:r>
              <a:rPr lang="zh-CN" altLang="en-US" dirty="0"/>
              <a:t>文件是由</a:t>
            </a:r>
            <a:r>
              <a:rPr lang="zh-CN" altLang="en-US" dirty="0">
                <a:solidFill>
                  <a:srgbClr val="0070C0"/>
                </a:solidFill>
              </a:rPr>
              <a:t>文件名字</a:t>
            </a:r>
            <a:r>
              <a:rPr lang="zh-CN" altLang="en-US" dirty="0"/>
              <a:t>标识的一组信息的集合</a:t>
            </a:r>
          </a:p>
          <a:p>
            <a:pPr>
              <a:lnSpc>
                <a:spcPct val="200000"/>
              </a:lnSpc>
            </a:pPr>
            <a:r>
              <a:rPr lang="zh-CN" altLang="en-US" dirty="0"/>
              <a:t>文件是一个抽象机制，提供了把文件保存在磁盘上，用户不必了解</a:t>
            </a:r>
            <a:r>
              <a:rPr lang="zh-CN" altLang="en-US" dirty="0">
                <a:solidFill>
                  <a:schemeClr val="accent4">
                    <a:lumMod val="75000"/>
                  </a:schemeClr>
                </a:solidFill>
              </a:rPr>
              <a:t>信息存储细节</a:t>
            </a:r>
            <a:r>
              <a:rPr lang="zh-CN" altLang="en-US" dirty="0"/>
              <a:t>且</a:t>
            </a:r>
            <a:r>
              <a:rPr lang="zh-CN" altLang="en-US" dirty="0">
                <a:solidFill>
                  <a:srgbClr val="0070C0"/>
                </a:solidFill>
              </a:rPr>
              <a:t>便于读取</a:t>
            </a:r>
            <a:r>
              <a:rPr lang="zh-CN" altLang="en-US" dirty="0"/>
              <a:t>的方法，这一抽象机制中最重要的是</a:t>
            </a:r>
            <a:r>
              <a:rPr lang="zh-CN" altLang="en-US" dirty="0">
                <a:solidFill>
                  <a:srgbClr val="FF0000"/>
                </a:solidFill>
              </a:rPr>
              <a:t>文件命名</a:t>
            </a:r>
          </a:p>
          <a:p>
            <a:pPr>
              <a:lnSpc>
                <a:spcPct val="200000"/>
              </a:lnSpc>
            </a:pPr>
            <a:endParaRPr lang="en-US" dirty="0"/>
          </a:p>
        </p:txBody>
      </p:sp>
    </p:spTree>
    <p:extLst>
      <p:ext uri="{BB962C8B-B14F-4D97-AF65-F5344CB8AC3E}">
        <p14:creationId xmlns:p14="http://schemas.microsoft.com/office/powerpoint/2010/main" val="13803492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6.3.3</a:t>
            </a:r>
            <a:r>
              <a:rPr lang="zh-CN" altLang="en-US" dirty="0"/>
              <a:t>（</a:t>
            </a:r>
            <a:r>
              <a:rPr lang="en-US" altLang="zh-CN" dirty="0"/>
              <a:t>2</a:t>
            </a:r>
            <a:r>
              <a:rPr lang="zh-CN" altLang="en-US" dirty="0"/>
              <a:t>）：连接文件</a:t>
            </a:r>
            <a:endParaRPr lang="en-US" dirty="0"/>
          </a:p>
        </p:txBody>
      </p:sp>
      <p:sp>
        <p:nvSpPr>
          <p:cNvPr id="3" name="Content Placeholder 2"/>
          <p:cNvSpPr>
            <a:spLocks noGrp="1"/>
          </p:cNvSpPr>
          <p:nvPr>
            <p:ph idx="1"/>
          </p:nvPr>
        </p:nvSpPr>
        <p:spPr/>
        <p:txBody>
          <a:bodyPr/>
          <a:lstStyle/>
          <a:p>
            <a:pPr>
              <a:lnSpc>
                <a:spcPct val="200000"/>
              </a:lnSpc>
            </a:pPr>
            <a:r>
              <a:rPr lang="zh-CN" altLang="en-US" dirty="0"/>
              <a:t>连接</a:t>
            </a:r>
            <a:r>
              <a:rPr lang="zh-CN" altLang="en-US" dirty="0" smtClean="0"/>
              <a:t>文件的优点：不要</a:t>
            </a:r>
            <a:r>
              <a:rPr lang="zh-CN" altLang="en-US" dirty="0"/>
              <a:t>求物理块连续</a:t>
            </a:r>
            <a:r>
              <a:rPr lang="en-US" altLang="zh-CN" dirty="0"/>
              <a:t>,</a:t>
            </a:r>
            <a:r>
              <a:rPr lang="zh-CN" altLang="en-US" dirty="0"/>
              <a:t>便于增、删、改</a:t>
            </a:r>
          </a:p>
          <a:p>
            <a:pPr>
              <a:lnSpc>
                <a:spcPct val="200000"/>
              </a:lnSpc>
            </a:pPr>
            <a:r>
              <a:rPr lang="zh-CN" altLang="en-US" dirty="0"/>
              <a:t>连接文件</a:t>
            </a:r>
            <a:r>
              <a:rPr lang="zh-CN" altLang="en-US" dirty="0" smtClean="0"/>
              <a:t>的缺点：</a:t>
            </a:r>
          </a:p>
          <a:p>
            <a:pPr lvl="1">
              <a:lnSpc>
                <a:spcPct val="200000"/>
              </a:lnSpc>
            </a:pPr>
            <a:r>
              <a:rPr lang="zh-CN" altLang="en-US" dirty="0" smtClean="0"/>
              <a:t>指针与数据信息混合存放，破坏数据完整性</a:t>
            </a:r>
            <a:endParaRPr lang="zh-CN" altLang="en-US" dirty="0"/>
          </a:p>
          <a:p>
            <a:pPr lvl="1">
              <a:lnSpc>
                <a:spcPct val="200000"/>
              </a:lnSpc>
            </a:pPr>
            <a:r>
              <a:rPr lang="zh-CN" altLang="en-US" dirty="0" smtClean="0"/>
              <a:t>获得指针后，才能获得下一物理块地址，仅</a:t>
            </a:r>
            <a:r>
              <a:rPr lang="zh-CN" altLang="en-US" dirty="0"/>
              <a:t>适宜于顺序存取</a:t>
            </a:r>
            <a:endParaRPr lang="en-US" dirty="0"/>
          </a:p>
        </p:txBody>
      </p:sp>
    </p:spTree>
    <p:extLst>
      <p:ext uri="{BB962C8B-B14F-4D97-AF65-F5344CB8AC3E}">
        <p14:creationId xmlns:p14="http://schemas.microsoft.com/office/powerpoint/2010/main" val="9638113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6.3.3</a:t>
            </a:r>
            <a:r>
              <a:rPr lang="zh-CN" altLang="en-US" dirty="0"/>
              <a:t>（</a:t>
            </a:r>
            <a:r>
              <a:rPr lang="en-US" altLang="zh-CN" dirty="0"/>
              <a:t>2</a:t>
            </a:r>
            <a:r>
              <a:rPr lang="zh-CN" altLang="en-US" dirty="0"/>
              <a:t>）：连接文件</a:t>
            </a:r>
            <a:endParaRPr lang="en-US" dirty="0"/>
          </a:p>
        </p:txBody>
      </p:sp>
      <p:sp>
        <p:nvSpPr>
          <p:cNvPr id="3" name="Content Placeholder 2"/>
          <p:cNvSpPr>
            <a:spLocks noGrp="1"/>
          </p:cNvSpPr>
          <p:nvPr>
            <p:ph idx="1"/>
          </p:nvPr>
        </p:nvSpPr>
        <p:spPr/>
        <p:txBody>
          <a:bodyPr/>
          <a:lstStyle/>
          <a:p>
            <a:pPr>
              <a:lnSpc>
                <a:spcPct val="200000"/>
              </a:lnSpc>
            </a:pPr>
            <a:r>
              <a:rPr lang="en-US" altLang="zh-CN" dirty="0" smtClean="0"/>
              <a:t>OS/2</a:t>
            </a:r>
            <a:r>
              <a:rPr lang="zh-CN" altLang="en-US" dirty="0" smtClean="0"/>
              <a:t> 的连接文件变种：</a:t>
            </a:r>
          </a:p>
          <a:p>
            <a:pPr lvl="1">
              <a:lnSpc>
                <a:spcPct val="200000"/>
              </a:lnSpc>
            </a:pPr>
            <a:r>
              <a:rPr lang="zh-CN" altLang="en-US" dirty="0" smtClean="0"/>
              <a:t>指针块（可置入高速缓存）与数据块分离存储</a:t>
            </a:r>
          </a:p>
          <a:p>
            <a:pPr lvl="1">
              <a:lnSpc>
                <a:spcPct val="200000"/>
              </a:lnSpc>
            </a:pPr>
            <a:r>
              <a:rPr lang="zh-CN" altLang="en-US" dirty="0" smtClean="0"/>
              <a:t>指针块存储于磁盘首部</a:t>
            </a:r>
          </a:p>
          <a:p>
            <a:pPr lvl="1">
              <a:lnSpc>
                <a:spcPct val="200000"/>
              </a:lnSpc>
            </a:pPr>
            <a:r>
              <a:rPr lang="en-US" altLang="zh-CN" dirty="0" smtClean="0"/>
              <a:t>PTRS[</a:t>
            </a:r>
            <a:r>
              <a:rPr lang="en-US" altLang="zh-CN" dirty="0" err="1" smtClean="0"/>
              <a:t>i</a:t>
            </a:r>
            <a:r>
              <a:rPr lang="en-US" altLang="zh-CN" dirty="0" smtClean="0"/>
              <a:t>]</a:t>
            </a:r>
            <a:r>
              <a:rPr lang="zh-CN" altLang="en-US" dirty="0" smtClean="0"/>
              <a:t> </a:t>
            </a:r>
            <a:r>
              <a:rPr lang="en-US" altLang="zh-CN" dirty="0" smtClean="0"/>
              <a:t>=</a:t>
            </a:r>
            <a:r>
              <a:rPr lang="zh-CN" altLang="en-US" dirty="0" smtClean="0"/>
              <a:t> </a:t>
            </a:r>
            <a:r>
              <a:rPr lang="en-US" altLang="zh-CN" dirty="0" smtClean="0"/>
              <a:t>j</a:t>
            </a:r>
            <a:endParaRPr lang="en-US" dirty="0"/>
          </a:p>
        </p:txBody>
      </p:sp>
    </p:spTree>
    <p:extLst>
      <p:ext uri="{BB962C8B-B14F-4D97-AF65-F5344CB8AC3E}">
        <p14:creationId xmlns:p14="http://schemas.microsoft.com/office/powerpoint/2010/main" val="14089721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6.3.3</a:t>
            </a:r>
            <a:r>
              <a:rPr lang="zh-CN" altLang="en-US" dirty="0" smtClean="0"/>
              <a:t>（</a:t>
            </a:r>
            <a:r>
              <a:rPr lang="en-US" altLang="zh-CN" dirty="0" smtClean="0"/>
              <a:t>3</a:t>
            </a:r>
            <a:r>
              <a:rPr lang="zh-CN" altLang="en-US" dirty="0" smtClean="0"/>
              <a:t>）：直接文件</a:t>
            </a:r>
            <a:endParaRPr lang="en-US" dirty="0"/>
          </a:p>
        </p:txBody>
      </p:sp>
      <p:sp>
        <p:nvSpPr>
          <p:cNvPr id="3" name="Content Placeholder 2"/>
          <p:cNvSpPr>
            <a:spLocks noGrp="1"/>
          </p:cNvSpPr>
          <p:nvPr>
            <p:ph idx="1"/>
          </p:nvPr>
        </p:nvSpPr>
        <p:spPr/>
        <p:txBody>
          <a:bodyPr/>
          <a:lstStyle/>
          <a:p>
            <a:pPr>
              <a:lnSpc>
                <a:spcPct val="200000"/>
              </a:lnSpc>
            </a:pPr>
            <a:r>
              <a:rPr lang="zh-CN" altLang="en-US" dirty="0">
                <a:solidFill>
                  <a:srgbClr val="C00000"/>
                </a:solidFill>
              </a:rPr>
              <a:t>记录的关键字</a:t>
            </a:r>
            <a:r>
              <a:rPr lang="zh-CN" altLang="en-US" dirty="0"/>
              <a:t>与其地址间可通过某种方式建立对应关系，利用这种关系实现存取的文件叫直接文件</a:t>
            </a:r>
          </a:p>
          <a:p>
            <a:pPr>
              <a:lnSpc>
                <a:spcPct val="200000"/>
              </a:lnSpc>
            </a:pPr>
            <a:r>
              <a:rPr lang="zh-CN" altLang="en-US" dirty="0" smtClean="0"/>
              <a:t>“冲突”问题：地址总数和可选择的关键字间不存在一一对应的关系。</a:t>
            </a:r>
            <a:r>
              <a:rPr lang="zh-CN" altLang="en-US" dirty="0" smtClean="0">
                <a:solidFill>
                  <a:schemeClr val="accent1">
                    <a:lumMod val="75000"/>
                  </a:schemeClr>
                </a:solidFill>
              </a:rPr>
              <a:t>（</a:t>
            </a:r>
            <a:r>
              <a:rPr lang="en-US" altLang="zh-CN" dirty="0" smtClean="0">
                <a:solidFill>
                  <a:schemeClr val="accent1">
                    <a:lumMod val="75000"/>
                  </a:schemeClr>
                </a:solidFill>
              </a:rPr>
              <a:t>Bloom</a:t>
            </a:r>
            <a:r>
              <a:rPr lang="zh-CN" altLang="en-US" dirty="0" smtClean="0">
                <a:solidFill>
                  <a:schemeClr val="accent1">
                    <a:lumMod val="75000"/>
                  </a:schemeClr>
                </a:solidFill>
              </a:rPr>
              <a:t> </a:t>
            </a:r>
            <a:r>
              <a:rPr lang="en-US" altLang="zh-CN" dirty="0" smtClean="0">
                <a:solidFill>
                  <a:schemeClr val="accent1">
                    <a:lumMod val="75000"/>
                  </a:schemeClr>
                </a:solidFill>
              </a:rPr>
              <a:t>Filter</a:t>
            </a:r>
            <a:r>
              <a:rPr lang="zh-CN" altLang="en-US" dirty="0" smtClean="0">
                <a:solidFill>
                  <a:schemeClr val="accent1">
                    <a:lumMod val="75000"/>
                  </a:schemeClr>
                </a:solidFill>
              </a:rPr>
              <a:t>）</a:t>
            </a:r>
            <a:endParaRPr lang="en-US" dirty="0">
              <a:solidFill>
                <a:schemeClr val="accent1">
                  <a:lumMod val="75000"/>
                </a:schemeClr>
              </a:solidFill>
            </a:endParaRPr>
          </a:p>
        </p:txBody>
      </p:sp>
    </p:spTree>
    <p:extLst>
      <p:ext uri="{BB962C8B-B14F-4D97-AF65-F5344CB8AC3E}">
        <p14:creationId xmlns:p14="http://schemas.microsoft.com/office/powerpoint/2010/main" val="2001065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6.3.3</a:t>
            </a:r>
            <a:r>
              <a:rPr lang="zh-CN" altLang="en-US" dirty="0" smtClean="0"/>
              <a:t>（</a:t>
            </a:r>
            <a:r>
              <a:rPr lang="en-US" altLang="zh-CN" dirty="0" smtClean="0"/>
              <a:t>4</a:t>
            </a:r>
            <a:r>
              <a:rPr lang="zh-CN" altLang="en-US" dirty="0" smtClean="0"/>
              <a:t>）：索引文件</a:t>
            </a:r>
            <a:endParaRPr lang="en-US" dirty="0"/>
          </a:p>
        </p:txBody>
      </p:sp>
      <p:sp>
        <p:nvSpPr>
          <p:cNvPr id="3" name="Content Placeholder 2"/>
          <p:cNvSpPr>
            <a:spLocks noGrp="1"/>
          </p:cNvSpPr>
          <p:nvPr>
            <p:ph idx="1"/>
          </p:nvPr>
        </p:nvSpPr>
        <p:spPr/>
        <p:txBody>
          <a:bodyPr/>
          <a:lstStyle/>
          <a:p>
            <a:pPr>
              <a:lnSpc>
                <a:spcPct val="150000"/>
              </a:lnSpc>
            </a:pPr>
            <a:r>
              <a:rPr lang="zh-CN" altLang="en-US" dirty="0"/>
              <a:t>索引结构是实现非连续存储的另一种方法，适用于数据记录保存在随机存取存储设备上的文件</a:t>
            </a:r>
            <a:r>
              <a:rPr lang="zh-CN" altLang="en-US" dirty="0" smtClean="0"/>
              <a:t>。系统</a:t>
            </a:r>
            <a:r>
              <a:rPr lang="zh-CN" altLang="en-US" dirty="0"/>
              <a:t>为每个文件建立一张索引表</a:t>
            </a:r>
            <a:r>
              <a:rPr lang="en-US" altLang="zh-CN" dirty="0"/>
              <a:t>,</a:t>
            </a:r>
            <a:r>
              <a:rPr lang="zh-CN" altLang="en-US" dirty="0"/>
              <a:t>每个表目包含一个</a:t>
            </a:r>
            <a:r>
              <a:rPr lang="zh-CN" altLang="en-US" dirty="0">
                <a:solidFill>
                  <a:srgbClr val="C00000"/>
                </a:solidFill>
              </a:rPr>
              <a:t>记录的键</a:t>
            </a:r>
            <a:r>
              <a:rPr lang="en-US" altLang="zh-CN" dirty="0"/>
              <a:t>(</a:t>
            </a:r>
            <a:r>
              <a:rPr lang="zh-CN" altLang="en-US" dirty="0"/>
              <a:t>或逻辑记录号</a:t>
            </a:r>
            <a:r>
              <a:rPr lang="en-US" altLang="zh-CN" dirty="0"/>
              <a:t>)</a:t>
            </a:r>
            <a:r>
              <a:rPr lang="zh-CN" altLang="en-US" dirty="0"/>
              <a:t>及其记录数据的存储地址</a:t>
            </a:r>
            <a:r>
              <a:rPr lang="en-US" altLang="zh-CN" dirty="0"/>
              <a:t>,</a:t>
            </a:r>
            <a:r>
              <a:rPr lang="zh-CN" altLang="en-US" dirty="0"/>
              <a:t>这类文件称索引文件</a:t>
            </a:r>
          </a:p>
          <a:p>
            <a:pPr>
              <a:lnSpc>
                <a:spcPct val="150000"/>
              </a:lnSpc>
            </a:pPr>
            <a:r>
              <a:rPr lang="zh-CN" altLang="en-US" dirty="0"/>
              <a:t>索引文件在文件存储器上分两个区：索引区和数据区</a:t>
            </a:r>
          </a:p>
          <a:p>
            <a:pPr>
              <a:lnSpc>
                <a:spcPct val="150000"/>
              </a:lnSpc>
            </a:pPr>
            <a:endParaRPr lang="en-US" dirty="0"/>
          </a:p>
        </p:txBody>
      </p:sp>
    </p:spTree>
    <p:extLst>
      <p:ext uri="{BB962C8B-B14F-4D97-AF65-F5344CB8AC3E}">
        <p14:creationId xmlns:p14="http://schemas.microsoft.com/office/powerpoint/2010/main" val="18571278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6.3.3</a:t>
            </a:r>
            <a:r>
              <a:rPr lang="zh-CN" altLang="en-US" dirty="0"/>
              <a:t>（</a:t>
            </a:r>
            <a:r>
              <a:rPr lang="en-US" altLang="zh-CN" dirty="0"/>
              <a:t>4</a:t>
            </a:r>
            <a:r>
              <a:rPr lang="zh-CN" altLang="en-US" dirty="0"/>
              <a:t>）：索引文件</a:t>
            </a:r>
            <a:endParaRPr lang="en-US" dirty="0"/>
          </a:p>
        </p:txBody>
      </p:sp>
      <p:sp>
        <p:nvSpPr>
          <p:cNvPr id="3" name="Content Placeholder 2"/>
          <p:cNvSpPr>
            <a:spLocks noGrp="1"/>
          </p:cNvSpPr>
          <p:nvPr>
            <p:ph idx="1"/>
          </p:nvPr>
        </p:nvSpPr>
        <p:spPr/>
        <p:txBody>
          <a:bodyPr/>
          <a:lstStyle/>
          <a:p>
            <a:pPr>
              <a:lnSpc>
                <a:spcPct val="200000"/>
              </a:lnSpc>
            </a:pPr>
            <a:r>
              <a:rPr lang="zh-CN" altLang="en-US" dirty="0"/>
              <a:t>访问索引文件需两步操作：</a:t>
            </a:r>
          </a:p>
          <a:p>
            <a:pPr lvl="1">
              <a:lnSpc>
                <a:spcPct val="200000"/>
              </a:lnSpc>
            </a:pPr>
            <a:r>
              <a:rPr lang="zh-CN" altLang="en-US" dirty="0" smtClean="0"/>
              <a:t>第一</a:t>
            </a:r>
            <a:r>
              <a:rPr lang="zh-CN" altLang="en-US" dirty="0"/>
              <a:t>步查找文件索引</a:t>
            </a:r>
          </a:p>
          <a:p>
            <a:pPr lvl="1">
              <a:lnSpc>
                <a:spcPct val="200000"/>
              </a:lnSpc>
            </a:pPr>
            <a:r>
              <a:rPr lang="zh-CN" altLang="en-US" dirty="0" smtClean="0"/>
              <a:t>第二</a:t>
            </a:r>
            <a:r>
              <a:rPr lang="zh-CN" altLang="en-US" dirty="0"/>
              <a:t>步以相应键登记项内容作为地址而获得记录数据</a:t>
            </a:r>
          </a:p>
          <a:p>
            <a:pPr>
              <a:lnSpc>
                <a:spcPct val="200000"/>
              </a:lnSpc>
            </a:pPr>
            <a:endParaRPr lang="en-US" dirty="0"/>
          </a:p>
        </p:txBody>
      </p:sp>
    </p:spTree>
    <p:extLst>
      <p:ext uri="{BB962C8B-B14F-4D97-AF65-F5344CB8AC3E}">
        <p14:creationId xmlns:p14="http://schemas.microsoft.com/office/powerpoint/2010/main" val="16935582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6.3.3</a:t>
            </a:r>
            <a:r>
              <a:rPr lang="zh-CN" altLang="en-US" dirty="0"/>
              <a:t>（</a:t>
            </a:r>
            <a:r>
              <a:rPr lang="en-US" altLang="zh-CN" dirty="0"/>
              <a:t>4</a:t>
            </a:r>
            <a:r>
              <a:rPr lang="zh-CN" altLang="en-US" dirty="0"/>
              <a:t>）：索引文件</a:t>
            </a:r>
            <a:endParaRPr lang="en-US" dirty="0"/>
          </a:p>
        </p:txBody>
      </p:sp>
      <p:sp>
        <p:nvSpPr>
          <p:cNvPr id="3" name="Content Placeholder 2"/>
          <p:cNvSpPr>
            <a:spLocks noGrp="1"/>
          </p:cNvSpPr>
          <p:nvPr>
            <p:ph idx="1"/>
          </p:nvPr>
        </p:nvSpPr>
        <p:spPr/>
        <p:txBody>
          <a:bodyPr/>
          <a:lstStyle/>
          <a:p>
            <a:pPr>
              <a:lnSpc>
                <a:spcPct val="200000"/>
              </a:lnSpc>
            </a:pPr>
            <a:r>
              <a:rPr lang="zh-CN" altLang="en-US" dirty="0"/>
              <a:t>索引文件的优点</a:t>
            </a:r>
          </a:p>
          <a:p>
            <a:pPr lvl="1">
              <a:lnSpc>
                <a:spcPct val="200000"/>
              </a:lnSpc>
            </a:pPr>
            <a:r>
              <a:rPr lang="zh-CN" altLang="en-US" dirty="0"/>
              <a:t>不要求物理块连续</a:t>
            </a:r>
            <a:r>
              <a:rPr lang="en-US" altLang="zh-CN" dirty="0"/>
              <a:t>,</a:t>
            </a:r>
            <a:r>
              <a:rPr lang="zh-CN" altLang="en-US" dirty="0"/>
              <a:t>便于直接存取</a:t>
            </a:r>
            <a:r>
              <a:rPr lang="en-US" altLang="zh-CN" dirty="0"/>
              <a:t>,</a:t>
            </a:r>
            <a:r>
              <a:rPr lang="zh-CN" altLang="en-US" dirty="0"/>
              <a:t>便于文件 的增、删、改</a:t>
            </a:r>
          </a:p>
          <a:p>
            <a:pPr>
              <a:lnSpc>
                <a:spcPct val="200000"/>
              </a:lnSpc>
            </a:pPr>
            <a:r>
              <a:rPr lang="zh-CN" altLang="en-US" dirty="0"/>
              <a:t>索引文件的缺点</a:t>
            </a:r>
          </a:p>
          <a:p>
            <a:pPr lvl="1">
              <a:lnSpc>
                <a:spcPct val="200000"/>
              </a:lnSpc>
            </a:pPr>
            <a:r>
              <a:rPr lang="zh-CN" altLang="en-US" dirty="0"/>
              <a:t>增加了索引表的空间开销和查找时间</a:t>
            </a:r>
          </a:p>
          <a:p>
            <a:pPr>
              <a:lnSpc>
                <a:spcPct val="200000"/>
              </a:lnSpc>
            </a:pPr>
            <a:endParaRPr lang="en-US" dirty="0"/>
          </a:p>
        </p:txBody>
      </p:sp>
    </p:spTree>
    <p:extLst>
      <p:ext uri="{BB962C8B-B14F-4D97-AF65-F5344CB8AC3E}">
        <p14:creationId xmlns:p14="http://schemas.microsoft.com/office/powerpoint/2010/main" val="15369252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8310" y="5281454"/>
            <a:ext cx="2213610" cy="6924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marL="0" lvl="1">
              <a:lnSpc>
                <a:spcPct val="150000"/>
              </a:lnSpc>
              <a:spcBef>
                <a:spcPct val="20000"/>
              </a:spcBef>
              <a:buClr>
                <a:schemeClr val="folHlink"/>
              </a:buClr>
              <a:buSzPct val="60000"/>
            </a:pPr>
            <a:r>
              <a:rPr kumimoji="1" lang="zh-CN" altLang="en-US" sz="2600" dirty="0" smtClean="0">
                <a:solidFill>
                  <a:schemeClr val="tx1"/>
                </a:solidFill>
                <a:latin typeface="SimHei" charset="0"/>
                <a:ea typeface="SimHei" charset="0"/>
                <a:cs typeface="SimHei" charset="0"/>
              </a:rPr>
              <a:t>多重索引结构</a:t>
            </a:r>
            <a:endParaRPr kumimoji="1" lang="zh-CN" altLang="en-US" sz="2600" dirty="0">
              <a:solidFill>
                <a:schemeClr val="tx1"/>
              </a:solidFill>
              <a:latin typeface="SimHei" charset="0"/>
              <a:ea typeface="SimHei" charset="0"/>
              <a:cs typeface="SimHei" charset="0"/>
            </a:endParaRPr>
          </a:p>
        </p:txBody>
      </p:sp>
      <p:sp>
        <p:nvSpPr>
          <p:cNvPr id="2" name="Rectangle 1"/>
          <p:cNvSpPr/>
          <p:nvPr/>
        </p:nvSpPr>
        <p:spPr>
          <a:xfrm>
            <a:off x="1164979" y="1219201"/>
            <a:ext cx="852798" cy="401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smtClean="0"/>
              <a:t>360</a:t>
            </a:r>
            <a:endParaRPr kumimoji="1" lang="zh-CN" altLang="en-US" sz="2000" dirty="0"/>
          </a:p>
        </p:txBody>
      </p:sp>
      <p:sp>
        <p:nvSpPr>
          <p:cNvPr id="5" name="Rectangle 4"/>
          <p:cNvSpPr/>
          <p:nvPr/>
        </p:nvSpPr>
        <p:spPr>
          <a:xfrm>
            <a:off x="1164979" y="1615441"/>
            <a:ext cx="852798" cy="401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smtClean="0"/>
              <a:t>740</a:t>
            </a:r>
            <a:endParaRPr kumimoji="1" lang="zh-CN" altLang="en-US" sz="2000" dirty="0"/>
          </a:p>
        </p:txBody>
      </p:sp>
      <p:sp>
        <p:nvSpPr>
          <p:cNvPr id="10" name="Rectangle 9"/>
          <p:cNvSpPr/>
          <p:nvPr/>
        </p:nvSpPr>
        <p:spPr>
          <a:xfrm>
            <a:off x="1164979" y="2011681"/>
            <a:ext cx="852798" cy="401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dirty="0"/>
          </a:p>
        </p:txBody>
      </p:sp>
      <p:sp>
        <p:nvSpPr>
          <p:cNvPr id="11" name="Rectangle 10"/>
          <p:cNvSpPr/>
          <p:nvPr/>
        </p:nvSpPr>
        <p:spPr>
          <a:xfrm>
            <a:off x="1164979" y="2407921"/>
            <a:ext cx="852798" cy="401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smtClean="0"/>
              <a:t>...</a:t>
            </a:r>
            <a:endParaRPr kumimoji="1" lang="zh-CN" altLang="en-US" sz="2000" dirty="0"/>
          </a:p>
        </p:txBody>
      </p:sp>
      <p:sp>
        <p:nvSpPr>
          <p:cNvPr id="12" name="Rectangle 11"/>
          <p:cNvSpPr/>
          <p:nvPr/>
        </p:nvSpPr>
        <p:spPr>
          <a:xfrm>
            <a:off x="1164979" y="2804161"/>
            <a:ext cx="852798" cy="401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dirty="0"/>
          </a:p>
        </p:txBody>
      </p:sp>
      <p:sp>
        <p:nvSpPr>
          <p:cNvPr id="13" name="Rectangle 12"/>
          <p:cNvSpPr/>
          <p:nvPr/>
        </p:nvSpPr>
        <p:spPr>
          <a:xfrm>
            <a:off x="1164979" y="3200401"/>
            <a:ext cx="852798" cy="401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smtClean="0"/>
              <a:t>...</a:t>
            </a:r>
          </a:p>
        </p:txBody>
      </p:sp>
      <p:sp>
        <p:nvSpPr>
          <p:cNvPr id="14" name="Rectangle 13"/>
          <p:cNvSpPr/>
          <p:nvPr/>
        </p:nvSpPr>
        <p:spPr>
          <a:xfrm>
            <a:off x="1164979" y="3596641"/>
            <a:ext cx="852798" cy="401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smtClean="0"/>
              <a:t>1125</a:t>
            </a:r>
            <a:endParaRPr kumimoji="1" lang="zh-CN" altLang="en-US" sz="2000" dirty="0"/>
          </a:p>
        </p:txBody>
      </p:sp>
      <p:sp>
        <p:nvSpPr>
          <p:cNvPr id="15" name="Rectangle 14"/>
          <p:cNvSpPr/>
          <p:nvPr/>
        </p:nvSpPr>
        <p:spPr>
          <a:xfrm>
            <a:off x="1164979" y="3992881"/>
            <a:ext cx="852798" cy="401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smtClean="0"/>
              <a:t>...</a:t>
            </a:r>
            <a:endParaRPr kumimoji="1" lang="zh-CN" altLang="en-US" sz="2000" dirty="0"/>
          </a:p>
        </p:txBody>
      </p:sp>
      <p:sp>
        <p:nvSpPr>
          <p:cNvPr id="16" name="Rectangle 15"/>
          <p:cNvSpPr/>
          <p:nvPr/>
        </p:nvSpPr>
        <p:spPr>
          <a:xfrm>
            <a:off x="3164467" y="1440752"/>
            <a:ext cx="852798" cy="241744"/>
          </a:xfrm>
          <a:prstGeom prst="rect">
            <a:avLst/>
          </a:prstGeom>
          <a:solidFill>
            <a:srgbClr val="76D6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105</a:t>
            </a:r>
            <a:endParaRPr kumimoji="1" lang="zh-CN" altLang="en-US" dirty="0"/>
          </a:p>
        </p:txBody>
      </p:sp>
      <p:sp>
        <p:nvSpPr>
          <p:cNvPr id="18" name="Rectangle 17"/>
          <p:cNvSpPr/>
          <p:nvPr/>
        </p:nvSpPr>
        <p:spPr>
          <a:xfrm>
            <a:off x="3164467" y="1678496"/>
            <a:ext cx="852798" cy="241744"/>
          </a:xfrm>
          <a:prstGeom prst="rect">
            <a:avLst/>
          </a:prstGeom>
          <a:solidFill>
            <a:srgbClr val="76D6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106</a:t>
            </a:r>
            <a:endParaRPr kumimoji="1" lang="zh-CN" altLang="en-US" dirty="0"/>
          </a:p>
        </p:txBody>
      </p:sp>
      <p:sp>
        <p:nvSpPr>
          <p:cNvPr id="19" name="Rectangle 18"/>
          <p:cNvSpPr/>
          <p:nvPr/>
        </p:nvSpPr>
        <p:spPr>
          <a:xfrm>
            <a:off x="3164467" y="1928432"/>
            <a:ext cx="852798" cy="241744"/>
          </a:xfrm>
          <a:prstGeom prst="rect">
            <a:avLst/>
          </a:prstGeom>
          <a:solidFill>
            <a:srgbClr val="76D6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254</a:t>
            </a:r>
            <a:endParaRPr kumimoji="1" lang="zh-CN" altLang="en-US" dirty="0"/>
          </a:p>
        </p:txBody>
      </p:sp>
      <p:sp>
        <p:nvSpPr>
          <p:cNvPr id="20" name="Rectangle 19"/>
          <p:cNvSpPr/>
          <p:nvPr/>
        </p:nvSpPr>
        <p:spPr>
          <a:xfrm>
            <a:off x="3164467" y="2166176"/>
            <a:ext cx="852798" cy="241744"/>
          </a:xfrm>
          <a:prstGeom prst="rect">
            <a:avLst/>
          </a:prstGeom>
          <a:solidFill>
            <a:srgbClr val="76D6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3" name="Rectangle 22"/>
          <p:cNvSpPr/>
          <p:nvPr/>
        </p:nvSpPr>
        <p:spPr>
          <a:xfrm>
            <a:off x="3182755" y="2800160"/>
            <a:ext cx="852798" cy="241744"/>
          </a:xfrm>
          <a:prstGeom prst="rect">
            <a:avLst/>
          </a:prstGeom>
          <a:solidFill>
            <a:srgbClr val="76D6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356</a:t>
            </a:r>
            <a:endParaRPr kumimoji="1" lang="zh-CN" altLang="en-US" dirty="0"/>
          </a:p>
        </p:txBody>
      </p:sp>
      <p:sp>
        <p:nvSpPr>
          <p:cNvPr id="24" name="Rectangle 23"/>
          <p:cNvSpPr/>
          <p:nvPr/>
        </p:nvSpPr>
        <p:spPr>
          <a:xfrm>
            <a:off x="3182755" y="3037904"/>
            <a:ext cx="852798" cy="241744"/>
          </a:xfrm>
          <a:prstGeom prst="rect">
            <a:avLst/>
          </a:prstGeom>
          <a:solidFill>
            <a:srgbClr val="76D6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357</a:t>
            </a:r>
            <a:endParaRPr kumimoji="1" lang="zh-CN" altLang="en-US" dirty="0"/>
          </a:p>
        </p:txBody>
      </p:sp>
      <p:sp>
        <p:nvSpPr>
          <p:cNvPr id="25" name="Rectangle 24"/>
          <p:cNvSpPr/>
          <p:nvPr/>
        </p:nvSpPr>
        <p:spPr>
          <a:xfrm>
            <a:off x="3182755" y="3287840"/>
            <a:ext cx="852798" cy="241744"/>
          </a:xfrm>
          <a:prstGeom prst="rect">
            <a:avLst/>
          </a:prstGeom>
          <a:solidFill>
            <a:srgbClr val="76D6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Rectangle 25"/>
          <p:cNvSpPr/>
          <p:nvPr/>
        </p:nvSpPr>
        <p:spPr>
          <a:xfrm>
            <a:off x="3182755" y="3525584"/>
            <a:ext cx="852798" cy="241744"/>
          </a:xfrm>
          <a:prstGeom prst="rect">
            <a:avLst/>
          </a:prstGeom>
          <a:solidFill>
            <a:srgbClr val="76D6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7" name="Rectangle 26"/>
          <p:cNvSpPr/>
          <p:nvPr/>
        </p:nvSpPr>
        <p:spPr>
          <a:xfrm>
            <a:off x="3201043" y="4159568"/>
            <a:ext cx="852798" cy="241744"/>
          </a:xfrm>
          <a:prstGeom prst="rect">
            <a:avLst/>
          </a:prstGeom>
          <a:solidFill>
            <a:srgbClr val="76D6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8" name="Rectangle 27"/>
          <p:cNvSpPr/>
          <p:nvPr/>
        </p:nvSpPr>
        <p:spPr>
          <a:xfrm>
            <a:off x="3201043" y="4397312"/>
            <a:ext cx="852798" cy="241744"/>
          </a:xfrm>
          <a:prstGeom prst="rect">
            <a:avLst/>
          </a:prstGeom>
          <a:solidFill>
            <a:srgbClr val="76D6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9" name="Rectangle 28"/>
          <p:cNvSpPr/>
          <p:nvPr/>
        </p:nvSpPr>
        <p:spPr>
          <a:xfrm>
            <a:off x="3201043" y="4647248"/>
            <a:ext cx="852798" cy="241744"/>
          </a:xfrm>
          <a:prstGeom prst="rect">
            <a:avLst/>
          </a:prstGeom>
          <a:solidFill>
            <a:srgbClr val="76D6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985</a:t>
            </a:r>
            <a:endParaRPr kumimoji="1" lang="zh-CN" altLang="en-US" dirty="0"/>
          </a:p>
        </p:txBody>
      </p:sp>
      <p:sp>
        <p:nvSpPr>
          <p:cNvPr id="30" name="Rectangle 29"/>
          <p:cNvSpPr/>
          <p:nvPr/>
        </p:nvSpPr>
        <p:spPr>
          <a:xfrm>
            <a:off x="3201043" y="4884992"/>
            <a:ext cx="852798" cy="241744"/>
          </a:xfrm>
          <a:prstGeom prst="rect">
            <a:avLst/>
          </a:prstGeom>
          <a:solidFill>
            <a:srgbClr val="76D6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 name="TextBox 3"/>
          <p:cNvSpPr txBox="1"/>
          <p:nvPr/>
        </p:nvSpPr>
        <p:spPr>
          <a:xfrm>
            <a:off x="3344253" y="1143754"/>
            <a:ext cx="535724" cy="369332"/>
          </a:xfrm>
          <a:prstGeom prst="rect">
            <a:avLst/>
          </a:prstGeom>
          <a:noFill/>
        </p:spPr>
        <p:txBody>
          <a:bodyPr wrap="none" rtlCol="0">
            <a:spAutoFit/>
          </a:bodyPr>
          <a:lstStyle/>
          <a:p>
            <a:r>
              <a:rPr kumimoji="1" lang="en-US" altLang="zh-CN" smtClean="0"/>
              <a:t>360</a:t>
            </a:r>
            <a:endParaRPr kumimoji="1" lang="zh-CN" altLang="en-US" dirty="0"/>
          </a:p>
        </p:txBody>
      </p:sp>
      <p:sp>
        <p:nvSpPr>
          <p:cNvPr id="32" name="TextBox 31"/>
          <p:cNvSpPr txBox="1"/>
          <p:nvPr/>
        </p:nvSpPr>
        <p:spPr>
          <a:xfrm>
            <a:off x="3344253" y="2478778"/>
            <a:ext cx="535724" cy="369332"/>
          </a:xfrm>
          <a:prstGeom prst="rect">
            <a:avLst/>
          </a:prstGeom>
          <a:noFill/>
        </p:spPr>
        <p:txBody>
          <a:bodyPr wrap="none" rtlCol="0">
            <a:spAutoFit/>
          </a:bodyPr>
          <a:lstStyle/>
          <a:p>
            <a:r>
              <a:rPr kumimoji="1" lang="en-US" altLang="zh-CN" dirty="0" smtClean="0"/>
              <a:t>740</a:t>
            </a:r>
            <a:endParaRPr kumimoji="1" lang="zh-CN" altLang="en-US" dirty="0"/>
          </a:p>
        </p:txBody>
      </p:sp>
      <p:sp>
        <p:nvSpPr>
          <p:cNvPr id="33" name="TextBox 32"/>
          <p:cNvSpPr txBox="1"/>
          <p:nvPr/>
        </p:nvSpPr>
        <p:spPr>
          <a:xfrm>
            <a:off x="3285744" y="3862570"/>
            <a:ext cx="652743" cy="369332"/>
          </a:xfrm>
          <a:prstGeom prst="rect">
            <a:avLst/>
          </a:prstGeom>
          <a:noFill/>
        </p:spPr>
        <p:txBody>
          <a:bodyPr wrap="none" rtlCol="0">
            <a:spAutoFit/>
          </a:bodyPr>
          <a:lstStyle/>
          <a:p>
            <a:r>
              <a:rPr kumimoji="1" lang="en-US" altLang="zh-CN" dirty="0" smtClean="0"/>
              <a:t>1125</a:t>
            </a:r>
            <a:endParaRPr kumimoji="1" lang="zh-CN" altLang="en-US" dirty="0"/>
          </a:p>
        </p:txBody>
      </p:sp>
      <p:sp>
        <p:nvSpPr>
          <p:cNvPr id="31" name="Rectangle 30"/>
          <p:cNvSpPr/>
          <p:nvPr/>
        </p:nvSpPr>
        <p:spPr>
          <a:xfrm>
            <a:off x="5431536" y="1206500"/>
            <a:ext cx="1097280" cy="232156"/>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zh-CN" dirty="0" smtClean="0"/>
              <a:t>0</a:t>
            </a:r>
            <a:endParaRPr kumimoji="1" lang="zh-CN" altLang="en-US" dirty="0"/>
          </a:p>
        </p:txBody>
      </p:sp>
      <p:sp>
        <p:nvSpPr>
          <p:cNvPr id="35" name="Rectangle 34"/>
          <p:cNvSpPr/>
          <p:nvPr/>
        </p:nvSpPr>
        <p:spPr>
          <a:xfrm>
            <a:off x="5431536" y="1444244"/>
            <a:ext cx="1097280" cy="232156"/>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zh-CN" dirty="0" smtClean="0"/>
              <a:t>1</a:t>
            </a:r>
            <a:endParaRPr kumimoji="1" lang="zh-CN" altLang="en-US" dirty="0"/>
          </a:p>
        </p:txBody>
      </p:sp>
      <p:sp>
        <p:nvSpPr>
          <p:cNvPr id="36" name="Rectangle 35"/>
          <p:cNvSpPr/>
          <p:nvPr/>
        </p:nvSpPr>
        <p:spPr>
          <a:xfrm>
            <a:off x="5431536" y="1681988"/>
            <a:ext cx="1097280" cy="232156"/>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zh-CN" dirty="0" smtClean="0"/>
              <a:t>2</a:t>
            </a:r>
            <a:endParaRPr kumimoji="1" lang="zh-CN" altLang="en-US" dirty="0"/>
          </a:p>
        </p:txBody>
      </p:sp>
      <p:sp>
        <p:nvSpPr>
          <p:cNvPr id="37" name="Rectangle 36"/>
          <p:cNvSpPr/>
          <p:nvPr/>
        </p:nvSpPr>
        <p:spPr>
          <a:xfrm>
            <a:off x="5431536" y="1919732"/>
            <a:ext cx="1097280" cy="232156"/>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zh-CN" altLang="en-US"/>
          </a:p>
        </p:txBody>
      </p:sp>
      <p:sp>
        <p:nvSpPr>
          <p:cNvPr id="38" name="Rectangle 37"/>
          <p:cNvSpPr/>
          <p:nvPr/>
        </p:nvSpPr>
        <p:spPr>
          <a:xfrm>
            <a:off x="5431536" y="2157476"/>
            <a:ext cx="1097280" cy="232156"/>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zh-CN" dirty="0" smtClean="0"/>
              <a:t>...</a:t>
            </a:r>
            <a:endParaRPr kumimoji="1" lang="zh-CN" altLang="en-US" dirty="0"/>
          </a:p>
        </p:txBody>
      </p:sp>
      <p:sp>
        <p:nvSpPr>
          <p:cNvPr id="39" name="Rectangle 38"/>
          <p:cNvSpPr/>
          <p:nvPr/>
        </p:nvSpPr>
        <p:spPr>
          <a:xfrm>
            <a:off x="5431536" y="2395220"/>
            <a:ext cx="1097280" cy="232156"/>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zh-CN" dirty="0" smtClean="0"/>
              <a:t>105</a:t>
            </a:r>
            <a:endParaRPr kumimoji="1" lang="zh-CN" altLang="en-US" dirty="0"/>
          </a:p>
        </p:txBody>
      </p:sp>
      <p:sp>
        <p:nvSpPr>
          <p:cNvPr id="40" name="Rectangle 39"/>
          <p:cNvSpPr/>
          <p:nvPr/>
        </p:nvSpPr>
        <p:spPr>
          <a:xfrm>
            <a:off x="5431536" y="2632964"/>
            <a:ext cx="1097280" cy="232156"/>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zh-CN" dirty="0" smtClean="0"/>
              <a:t>106</a:t>
            </a:r>
            <a:endParaRPr kumimoji="1" lang="zh-CN" altLang="en-US" dirty="0"/>
          </a:p>
        </p:txBody>
      </p:sp>
      <p:sp>
        <p:nvSpPr>
          <p:cNvPr id="41" name="Rectangle 40"/>
          <p:cNvSpPr/>
          <p:nvPr/>
        </p:nvSpPr>
        <p:spPr>
          <a:xfrm>
            <a:off x="5431536" y="2870708"/>
            <a:ext cx="1097280" cy="232156"/>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zh-CN" altLang="en-US"/>
          </a:p>
        </p:txBody>
      </p:sp>
      <p:sp>
        <p:nvSpPr>
          <p:cNvPr id="42" name="Rectangle 41"/>
          <p:cNvSpPr/>
          <p:nvPr/>
        </p:nvSpPr>
        <p:spPr>
          <a:xfrm>
            <a:off x="5431536" y="3108452"/>
            <a:ext cx="1097280" cy="232156"/>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zh-CN" dirty="0" smtClean="0"/>
              <a:t>...</a:t>
            </a:r>
            <a:endParaRPr kumimoji="1" lang="zh-CN" altLang="en-US" dirty="0"/>
          </a:p>
        </p:txBody>
      </p:sp>
      <p:sp>
        <p:nvSpPr>
          <p:cNvPr id="43" name="Rectangle 42"/>
          <p:cNvSpPr/>
          <p:nvPr/>
        </p:nvSpPr>
        <p:spPr>
          <a:xfrm>
            <a:off x="5431536" y="3346196"/>
            <a:ext cx="1097280" cy="232156"/>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zh-CN" dirty="0" smtClean="0"/>
              <a:t>254</a:t>
            </a:r>
            <a:endParaRPr kumimoji="1" lang="zh-CN" altLang="en-US" dirty="0"/>
          </a:p>
        </p:txBody>
      </p:sp>
      <p:sp>
        <p:nvSpPr>
          <p:cNvPr id="44" name="Rectangle 43"/>
          <p:cNvSpPr/>
          <p:nvPr/>
        </p:nvSpPr>
        <p:spPr>
          <a:xfrm>
            <a:off x="5431536" y="3583940"/>
            <a:ext cx="1097280" cy="232156"/>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zh-CN" altLang="en-US"/>
          </a:p>
        </p:txBody>
      </p:sp>
      <p:sp>
        <p:nvSpPr>
          <p:cNvPr id="45" name="Rectangle 44"/>
          <p:cNvSpPr/>
          <p:nvPr/>
        </p:nvSpPr>
        <p:spPr>
          <a:xfrm>
            <a:off x="5431536" y="3821684"/>
            <a:ext cx="1097280" cy="232156"/>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zh-CN" dirty="0" smtClean="0"/>
              <a:t>...</a:t>
            </a:r>
            <a:endParaRPr kumimoji="1" lang="zh-CN" altLang="en-US" dirty="0"/>
          </a:p>
        </p:txBody>
      </p:sp>
      <p:sp>
        <p:nvSpPr>
          <p:cNvPr id="46" name="Rectangle 45"/>
          <p:cNvSpPr/>
          <p:nvPr/>
        </p:nvSpPr>
        <p:spPr>
          <a:xfrm>
            <a:off x="5431536" y="4059428"/>
            <a:ext cx="1097280" cy="232156"/>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zh-CN" dirty="0" smtClean="0"/>
              <a:t>356</a:t>
            </a:r>
            <a:endParaRPr kumimoji="1" lang="zh-CN" altLang="en-US" dirty="0"/>
          </a:p>
        </p:txBody>
      </p:sp>
      <p:sp>
        <p:nvSpPr>
          <p:cNvPr id="47" name="Rectangle 46"/>
          <p:cNvSpPr/>
          <p:nvPr/>
        </p:nvSpPr>
        <p:spPr>
          <a:xfrm>
            <a:off x="5431536" y="4297172"/>
            <a:ext cx="1097280" cy="232156"/>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zh-CN" dirty="0" smtClean="0"/>
              <a:t>357</a:t>
            </a:r>
            <a:endParaRPr kumimoji="1" lang="zh-CN" altLang="en-US" dirty="0"/>
          </a:p>
        </p:txBody>
      </p:sp>
      <p:sp>
        <p:nvSpPr>
          <p:cNvPr id="48" name="Rectangle 47"/>
          <p:cNvSpPr/>
          <p:nvPr/>
        </p:nvSpPr>
        <p:spPr>
          <a:xfrm>
            <a:off x="5431536" y="4534916"/>
            <a:ext cx="1097280" cy="232156"/>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zh-CN" dirty="0" smtClean="0"/>
              <a:t>...</a:t>
            </a:r>
            <a:endParaRPr kumimoji="1" lang="zh-CN" altLang="en-US" dirty="0"/>
          </a:p>
        </p:txBody>
      </p:sp>
      <p:sp>
        <p:nvSpPr>
          <p:cNvPr id="49" name="Rectangle 48"/>
          <p:cNvSpPr/>
          <p:nvPr/>
        </p:nvSpPr>
        <p:spPr>
          <a:xfrm>
            <a:off x="5431536" y="4772660"/>
            <a:ext cx="1097280" cy="232156"/>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zh-CN" dirty="0" smtClean="0"/>
              <a:t>985</a:t>
            </a:r>
            <a:endParaRPr kumimoji="1" lang="zh-CN" altLang="en-US" dirty="0"/>
          </a:p>
        </p:txBody>
      </p:sp>
      <p:sp>
        <p:nvSpPr>
          <p:cNvPr id="50" name="Rectangle 49"/>
          <p:cNvSpPr/>
          <p:nvPr/>
        </p:nvSpPr>
        <p:spPr>
          <a:xfrm>
            <a:off x="5437632" y="5016500"/>
            <a:ext cx="1097280" cy="232156"/>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zh-CN" dirty="0" smtClean="0"/>
              <a:t>...</a:t>
            </a:r>
            <a:endParaRPr kumimoji="1" lang="zh-CN" altLang="en-US" dirty="0"/>
          </a:p>
        </p:txBody>
      </p:sp>
      <p:cxnSp>
        <p:nvCxnSpPr>
          <p:cNvPr id="51" name="Straight Arrow Connector 50"/>
          <p:cNvCxnSpPr>
            <a:stCxn id="2" idx="3"/>
          </p:cNvCxnSpPr>
          <p:nvPr/>
        </p:nvCxnSpPr>
        <p:spPr>
          <a:xfrm>
            <a:off x="2017777" y="1419727"/>
            <a:ext cx="1139951" cy="189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 idx="3"/>
          </p:cNvCxnSpPr>
          <p:nvPr/>
        </p:nvCxnSpPr>
        <p:spPr>
          <a:xfrm>
            <a:off x="2017777" y="1815967"/>
            <a:ext cx="1164335" cy="9760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4" idx="3"/>
          </p:cNvCxnSpPr>
          <p:nvPr/>
        </p:nvCxnSpPr>
        <p:spPr>
          <a:xfrm>
            <a:off x="2017777" y="3797167"/>
            <a:ext cx="1188719" cy="3603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6" idx="3"/>
            <a:endCxn id="39" idx="1"/>
          </p:cNvCxnSpPr>
          <p:nvPr/>
        </p:nvCxnSpPr>
        <p:spPr>
          <a:xfrm>
            <a:off x="4017265" y="1561624"/>
            <a:ext cx="1414271" cy="949674"/>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8" idx="3"/>
            <a:endCxn id="40" idx="1"/>
          </p:cNvCxnSpPr>
          <p:nvPr/>
        </p:nvCxnSpPr>
        <p:spPr>
          <a:xfrm>
            <a:off x="4017265" y="1799368"/>
            <a:ext cx="1414271" cy="949674"/>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9" idx="3"/>
            <a:endCxn id="43" idx="1"/>
          </p:cNvCxnSpPr>
          <p:nvPr/>
        </p:nvCxnSpPr>
        <p:spPr>
          <a:xfrm>
            <a:off x="4017265" y="2049304"/>
            <a:ext cx="1414271" cy="141297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23" idx="3"/>
            <a:endCxn id="46" idx="1"/>
          </p:cNvCxnSpPr>
          <p:nvPr/>
        </p:nvCxnSpPr>
        <p:spPr>
          <a:xfrm>
            <a:off x="4035553" y="2921032"/>
            <a:ext cx="1395983" cy="1254474"/>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4" idx="3"/>
            <a:endCxn id="47" idx="1"/>
          </p:cNvCxnSpPr>
          <p:nvPr/>
        </p:nvCxnSpPr>
        <p:spPr>
          <a:xfrm>
            <a:off x="4035553" y="3158776"/>
            <a:ext cx="1395983" cy="1254474"/>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9" idx="3"/>
            <a:endCxn id="49" idx="1"/>
          </p:cNvCxnSpPr>
          <p:nvPr/>
        </p:nvCxnSpPr>
        <p:spPr>
          <a:xfrm>
            <a:off x="4053841" y="4768120"/>
            <a:ext cx="1377695" cy="12061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3989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6.3.3</a:t>
            </a:r>
            <a:r>
              <a:rPr lang="zh-CN" altLang="en-US" dirty="0" smtClean="0"/>
              <a:t>：</a:t>
            </a:r>
            <a:r>
              <a:rPr lang="en-US" altLang="zh-CN" dirty="0" smtClean="0"/>
              <a:t>UNIX</a:t>
            </a:r>
            <a:r>
              <a:rPr lang="zh-CN" altLang="en-US" dirty="0" smtClean="0"/>
              <a:t>混合索引分配</a:t>
            </a:r>
            <a:endParaRPr lang="en-US" dirty="0"/>
          </a:p>
        </p:txBody>
      </p:sp>
      <p:sp>
        <p:nvSpPr>
          <p:cNvPr id="3" name="Content Placeholder 2"/>
          <p:cNvSpPr>
            <a:spLocks noGrp="1"/>
          </p:cNvSpPr>
          <p:nvPr>
            <p:ph idx="1"/>
          </p:nvPr>
        </p:nvSpPr>
        <p:spPr>
          <a:xfrm>
            <a:off x="628650" y="1825625"/>
            <a:ext cx="7886700" cy="3794887"/>
          </a:xfrm>
        </p:spPr>
        <p:txBody>
          <a:bodyPr>
            <a:normAutofit lnSpcReduction="10000"/>
          </a:bodyPr>
          <a:lstStyle/>
          <a:p>
            <a:r>
              <a:rPr lang="zh-CN" altLang="en-US" dirty="0"/>
              <a:t>在</a:t>
            </a:r>
            <a:r>
              <a:rPr lang="en-US" altLang="zh-CN" dirty="0"/>
              <a:t>UNIX</a:t>
            </a:r>
            <a:r>
              <a:rPr lang="zh-CN" altLang="en-US" dirty="0"/>
              <a:t>系统中</a:t>
            </a:r>
            <a:r>
              <a:rPr lang="en-US" altLang="zh-CN" dirty="0"/>
              <a:t>,</a:t>
            </a:r>
            <a:r>
              <a:rPr lang="zh-CN" altLang="en-US" dirty="0"/>
              <a:t>还采用了混合索引分配方式</a:t>
            </a:r>
            <a:r>
              <a:rPr lang="en-US" altLang="zh-CN" dirty="0"/>
              <a:t>,</a:t>
            </a:r>
            <a:r>
              <a:rPr lang="zh-CN" altLang="en-US" dirty="0"/>
              <a:t>可以同时采用一级、二级、三级索引分配结构</a:t>
            </a:r>
            <a:r>
              <a:rPr lang="en-US" altLang="zh-CN" dirty="0"/>
              <a:t>,</a:t>
            </a:r>
            <a:r>
              <a:rPr lang="zh-CN" altLang="en-US" dirty="0"/>
              <a:t>以满足不同大小文件的需要</a:t>
            </a:r>
          </a:p>
          <a:p>
            <a:r>
              <a:rPr lang="zh-CN" altLang="en-US" dirty="0"/>
              <a:t>每个文件的索引表为</a:t>
            </a:r>
            <a:r>
              <a:rPr lang="en-US" altLang="zh-CN" dirty="0" smtClean="0">
                <a:solidFill>
                  <a:srgbClr val="FF0000"/>
                </a:solidFill>
              </a:rPr>
              <a:t>15</a:t>
            </a:r>
            <a:r>
              <a:rPr lang="zh-CN" altLang="en-US" dirty="0" smtClean="0"/>
              <a:t>个索</a:t>
            </a:r>
            <a:r>
              <a:rPr lang="zh-CN" altLang="en-US" dirty="0"/>
              <a:t>引项</a:t>
            </a:r>
            <a:r>
              <a:rPr lang="en-US" altLang="zh-CN" dirty="0"/>
              <a:t>,</a:t>
            </a:r>
            <a:r>
              <a:rPr lang="zh-CN" altLang="en-US" dirty="0"/>
              <a:t>每项</a:t>
            </a:r>
            <a:r>
              <a:rPr lang="en-US" altLang="zh-CN" dirty="0"/>
              <a:t>4</a:t>
            </a:r>
            <a:r>
              <a:rPr lang="zh-CN" altLang="en-US" dirty="0"/>
              <a:t>个字节</a:t>
            </a:r>
            <a:r>
              <a:rPr lang="en-US" altLang="zh-CN" dirty="0"/>
              <a:t>,</a:t>
            </a:r>
            <a:r>
              <a:rPr lang="zh-CN" altLang="en-US" dirty="0"/>
              <a:t>登记一个存放文件信息的物理块号。最前面</a:t>
            </a:r>
            <a:r>
              <a:rPr lang="en-US" altLang="zh-CN" dirty="0" smtClean="0">
                <a:solidFill>
                  <a:srgbClr val="FF0000"/>
                </a:solidFill>
              </a:rPr>
              <a:t>12</a:t>
            </a:r>
            <a:r>
              <a:rPr lang="zh-CN" altLang="en-US" dirty="0" smtClean="0"/>
              <a:t>项</a:t>
            </a:r>
            <a:r>
              <a:rPr lang="zh-CN" altLang="en-US" dirty="0"/>
              <a:t>直接登记存放文件信息的物理块号</a:t>
            </a:r>
            <a:r>
              <a:rPr lang="en-US" altLang="zh-CN" dirty="0"/>
              <a:t>,</a:t>
            </a:r>
            <a:r>
              <a:rPr lang="zh-CN" altLang="en-US" dirty="0"/>
              <a:t>叫直接寻址</a:t>
            </a:r>
          </a:p>
          <a:p>
            <a:r>
              <a:rPr lang="zh-CN" altLang="en-US" dirty="0"/>
              <a:t>如果文件大于</a:t>
            </a:r>
            <a:r>
              <a:rPr lang="en-US" altLang="zh-CN" dirty="0" smtClean="0"/>
              <a:t>12</a:t>
            </a:r>
            <a:r>
              <a:rPr lang="zh-CN" altLang="en-US" dirty="0" smtClean="0"/>
              <a:t>块</a:t>
            </a:r>
            <a:r>
              <a:rPr lang="en-US" altLang="zh-CN" dirty="0"/>
              <a:t>,</a:t>
            </a:r>
            <a:r>
              <a:rPr lang="zh-CN" altLang="en-US" dirty="0"/>
              <a:t>则利用第</a:t>
            </a:r>
            <a:r>
              <a:rPr lang="en-US" altLang="zh-CN" dirty="0" smtClean="0"/>
              <a:t>13</a:t>
            </a:r>
            <a:r>
              <a:rPr lang="zh-CN" altLang="en-US" dirty="0" smtClean="0"/>
              <a:t>项指</a:t>
            </a:r>
            <a:r>
              <a:rPr lang="zh-CN" altLang="en-US" dirty="0"/>
              <a:t>向一个物理块</a:t>
            </a:r>
            <a:r>
              <a:rPr lang="en-US" altLang="zh-CN" dirty="0"/>
              <a:t>,</a:t>
            </a:r>
            <a:r>
              <a:rPr lang="zh-CN" altLang="en-US" dirty="0"/>
              <a:t>该块中最多可放</a:t>
            </a:r>
            <a:r>
              <a:rPr lang="en-US" altLang="zh-CN" strike="sngStrike" dirty="0">
                <a:solidFill>
                  <a:srgbClr val="C00000"/>
                </a:solidFill>
              </a:rPr>
              <a:t>256</a:t>
            </a:r>
            <a:r>
              <a:rPr lang="zh-CN" altLang="en-US" dirty="0"/>
              <a:t>个文件物理块的块号</a:t>
            </a:r>
            <a:r>
              <a:rPr lang="en-US" altLang="zh-CN" dirty="0"/>
              <a:t>,</a:t>
            </a:r>
            <a:r>
              <a:rPr lang="zh-CN" altLang="en-US" dirty="0"/>
              <a:t>叫做一次间接寻址。对于更大的文件还可利用第</a:t>
            </a:r>
            <a:r>
              <a:rPr lang="en-US" altLang="zh-CN" dirty="0" smtClean="0"/>
              <a:t>14</a:t>
            </a:r>
            <a:r>
              <a:rPr lang="zh-CN" altLang="en-US" dirty="0" smtClean="0"/>
              <a:t>和</a:t>
            </a:r>
            <a:r>
              <a:rPr lang="zh-CN" altLang="en-US" dirty="0"/>
              <a:t>第</a:t>
            </a:r>
            <a:r>
              <a:rPr lang="en-US" altLang="zh-CN" dirty="0" smtClean="0"/>
              <a:t>15</a:t>
            </a:r>
            <a:r>
              <a:rPr lang="zh-CN" altLang="en-US" dirty="0" smtClean="0"/>
              <a:t>项</a:t>
            </a:r>
            <a:r>
              <a:rPr lang="zh-CN" altLang="en-US" dirty="0"/>
              <a:t>作为二次和三次间接寻址，每块大小为</a:t>
            </a:r>
            <a:r>
              <a:rPr lang="en-US" altLang="zh-CN" dirty="0">
                <a:solidFill>
                  <a:srgbClr val="FF0000"/>
                </a:solidFill>
              </a:rPr>
              <a:t>1KB</a:t>
            </a:r>
            <a:endParaRPr lang="zh-CN" altLang="en-US" dirty="0">
              <a:solidFill>
                <a:srgbClr val="FF0000"/>
              </a:solidFill>
            </a:endParaRPr>
          </a:p>
          <a:p>
            <a:r>
              <a:rPr lang="en-US" altLang="zh-CN" dirty="0"/>
              <a:t>UNIX</a:t>
            </a:r>
            <a:r>
              <a:rPr lang="zh-CN" altLang="en-US" dirty="0"/>
              <a:t>中采用了三级索引结构后，文件最大可达：</a:t>
            </a:r>
            <a:endParaRPr lang="en-US" altLang="zh-CN" dirty="0"/>
          </a:p>
        </p:txBody>
      </p:sp>
      <p:sp>
        <p:nvSpPr>
          <p:cNvPr id="4" name="TextBox 3"/>
          <p:cNvSpPr txBox="1"/>
          <p:nvPr/>
        </p:nvSpPr>
        <p:spPr>
          <a:xfrm>
            <a:off x="1572768" y="5693664"/>
            <a:ext cx="5827776" cy="461665"/>
          </a:xfrm>
          <a:prstGeom prst="rect">
            <a:avLst/>
          </a:prstGeom>
          <a:noFill/>
        </p:spPr>
        <p:txBody>
          <a:bodyPr wrap="square" rtlCol="0">
            <a:spAutoFit/>
          </a:bodyPr>
          <a:lstStyle/>
          <a:p>
            <a:r>
              <a:rPr kumimoji="1" lang="en-US" altLang="zh-CN" sz="2400"/>
              <a:t>12KB</a:t>
            </a:r>
            <a:r>
              <a:rPr kumimoji="1" lang="zh-CN" altLang="en-US" sz="2400"/>
              <a:t> </a:t>
            </a:r>
            <a:r>
              <a:rPr kumimoji="1" lang="en-US" altLang="zh-CN" sz="2400"/>
              <a:t>+</a:t>
            </a:r>
            <a:r>
              <a:rPr kumimoji="1" lang="zh-CN" altLang="en-US" sz="2400"/>
              <a:t> </a:t>
            </a:r>
            <a:r>
              <a:rPr kumimoji="1" lang="en-US" altLang="zh-CN" sz="2400"/>
              <a:t>256KB</a:t>
            </a:r>
            <a:r>
              <a:rPr kumimoji="1" lang="zh-CN" altLang="en-US" sz="2400"/>
              <a:t> </a:t>
            </a:r>
            <a:r>
              <a:rPr kumimoji="1" lang="en-US" altLang="zh-CN" sz="2400"/>
              <a:t>+</a:t>
            </a:r>
            <a:r>
              <a:rPr kumimoji="1" lang="zh-CN" altLang="en-US" sz="2400"/>
              <a:t> </a:t>
            </a:r>
            <a:r>
              <a:rPr kumimoji="1" lang="en-US" altLang="zh-CN" sz="2400"/>
              <a:t>256</a:t>
            </a:r>
            <a:r>
              <a:rPr kumimoji="1" lang="en-US" altLang="zh-CN" sz="2400" baseline="30000"/>
              <a:t>2</a:t>
            </a:r>
            <a:r>
              <a:rPr kumimoji="1" lang="en-US" altLang="zh-CN" sz="2400"/>
              <a:t>KB</a:t>
            </a:r>
            <a:r>
              <a:rPr kumimoji="1" lang="zh-CN" altLang="en-US" sz="2400"/>
              <a:t> </a:t>
            </a:r>
            <a:r>
              <a:rPr kumimoji="1" lang="en-US" altLang="zh-CN" sz="2400"/>
              <a:t>+</a:t>
            </a:r>
            <a:r>
              <a:rPr kumimoji="1" lang="zh-CN" altLang="en-US" sz="2400"/>
              <a:t> </a:t>
            </a:r>
            <a:r>
              <a:rPr kumimoji="1" lang="en-US" altLang="zh-CN" sz="2400"/>
              <a:t>256</a:t>
            </a:r>
            <a:r>
              <a:rPr kumimoji="1" lang="en-US" altLang="zh-CN" sz="2400" baseline="30000"/>
              <a:t>3</a:t>
            </a:r>
            <a:r>
              <a:rPr kumimoji="1" lang="en-US" altLang="zh-CN" sz="2400"/>
              <a:t>KB</a:t>
            </a:r>
            <a:r>
              <a:rPr kumimoji="1" lang="zh-CN" altLang="en-US" sz="2400"/>
              <a:t> ≈ </a:t>
            </a:r>
            <a:r>
              <a:rPr kumimoji="1" lang="en-US" altLang="zh-CN" sz="2400"/>
              <a:t>16+GB</a:t>
            </a:r>
            <a:r>
              <a:rPr kumimoji="1" lang="zh-CN" altLang="en-US" sz="2400"/>
              <a:t>  </a:t>
            </a:r>
          </a:p>
        </p:txBody>
      </p:sp>
    </p:spTree>
    <p:extLst>
      <p:ext uri="{BB962C8B-B14F-4D97-AF65-F5344CB8AC3E}">
        <p14:creationId xmlns:p14="http://schemas.microsoft.com/office/powerpoint/2010/main" val="18418606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330" name="Group 3"/>
          <p:cNvGrpSpPr>
            <a:grpSpLocks/>
          </p:cNvGrpSpPr>
          <p:nvPr/>
        </p:nvGrpSpPr>
        <p:grpSpPr bwMode="auto">
          <a:xfrm>
            <a:off x="827088" y="990600"/>
            <a:ext cx="7239000" cy="5867400"/>
            <a:chOff x="96" y="528"/>
            <a:chExt cx="4560" cy="3696"/>
          </a:xfrm>
        </p:grpSpPr>
        <p:sp>
          <p:nvSpPr>
            <p:cNvPr id="99331" name="Text Box 4"/>
            <p:cNvSpPr txBox="1">
              <a:spLocks noChangeArrowheads="1"/>
            </p:cNvSpPr>
            <p:nvPr/>
          </p:nvSpPr>
          <p:spPr bwMode="auto">
            <a:xfrm>
              <a:off x="192" y="528"/>
              <a:ext cx="456" cy="140"/>
            </a:xfrm>
            <a:prstGeom prst="rect">
              <a:avLst/>
            </a:prstGeom>
            <a:solidFill>
              <a:srgbClr val="FFFFFF"/>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rgbClr val="CC0000"/>
                  </a:solidFill>
                  <a:latin typeface="宋体" charset="0"/>
                  <a:ea typeface="宋体" charset="0"/>
                </a:rPr>
                <a:t>0</a:t>
              </a:r>
            </a:p>
          </p:txBody>
        </p:sp>
        <p:sp>
          <p:nvSpPr>
            <p:cNvPr id="99332" name="Text Box 5"/>
            <p:cNvSpPr txBox="1">
              <a:spLocks noChangeArrowheads="1"/>
            </p:cNvSpPr>
            <p:nvPr/>
          </p:nvSpPr>
          <p:spPr bwMode="auto">
            <a:xfrm>
              <a:off x="192" y="668"/>
              <a:ext cx="456" cy="141"/>
            </a:xfrm>
            <a:prstGeom prst="rect">
              <a:avLst/>
            </a:prstGeom>
            <a:solidFill>
              <a:srgbClr val="FFFFFF"/>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rgbClr val="CC0000"/>
                  </a:solidFill>
                  <a:latin typeface="宋体" charset="0"/>
                  <a:ea typeface="宋体" charset="0"/>
                </a:rPr>
                <a:t>1</a:t>
              </a:r>
            </a:p>
          </p:txBody>
        </p:sp>
        <p:sp>
          <p:nvSpPr>
            <p:cNvPr id="99333" name="Text Box 6"/>
            <p:cNvSpPr txBox="1">
              <a:spLocks noChangeArrowheads="1"/>
            </p:cNvSpPr>
            <p:nvPr/>
          </p:nvSpPr>
          <p:spPr bwMode="auto">
            <a:xfrm>
              <a:off x="192" y="809"/>
              <a:ext cx="456" cy="140"/>
            </a:xfrm>
            <a:prstGeom prst="rect">
              <a:avLst/>
            </a:prstGeom>
            <a:solidFill>
              <a:srgbClr val="FFFFFF"/>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rgbClr val="CC0000"/>
                  </a:solidFill>
                  <a:latin typeface="宋体" charset="0"/>
                  <a:ea typeface="宋体" charset="0"/>
                </a:rPr>
                <a:t>2</a:t>
              </a:r>
            </a:p>
          </p:txBody>
        </p:sp>
        <p:sp>
          <p:nvSpPr>
            <p:cNvPr id="99334" name="Text Box 7"/>
            <p:cNvSpPr txBox="1">
              <a:spLocks noChangeArrowheads="1"/>
            </p:cNvSpPr>
            <p:nvPr/>
          </p:nvSpPr>
          <p:spPr bwMode="auto">
            <a:xfrm>
              <a:off x="192" y="949"/>
              <a:ext cx="456" cy="140"/>
            </a:xfrm>
            <a:prstGeom prst="rect">
              <a:avLst/>
            </a:prstGeom>
            <a:solidFill>
              <a:srgbClr val="FFFFFF"/>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rgbClr val="CC0000"/>
                  </a:solidFill>
                  <a:latin typeface="宋体" charset="0"/>
                  <a:ea typeface="宋体" charset="0"/>
                </a:rPr>
                <a:t>3</a:t>
              </a:r>
            </a:p>
          </p:txBody>
        </p:sp>
        <p:sp>
          <p:nvSpPr>
            <p:cNvPr id="99335" name="Text Box 8"/>
            <p:cNvSpPr txBox="1">
              <a:spLocks noChangeArrowheads="1"/>
            </p:cNvSpPr>
            <p:nvPr/>
          </p:nvSpPr>
          <p:spPr bwMode="auto">
            <a:xfrm>
              <a:off x="192" y="1089"/>
              <a:ext cx="456" cy="141"/>
            </a:xfrm>
            <a:prstGeom prst="rect">
              <a:avLst/>
            </a:prstGeom>
            <a:solidFill>
              <a:srgbClr val="FFFFFF"/>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rgbClr val="CC0000"/>
                  </a:solidFill>
                  <a:latin typeface="宋体" charset="0"/>
                  <a:ea typeface="宋体" charset="0"/>
                </a:rPr>
                <a:t>4</a:t>
              </a:r>
            </a:p>
          </p:txBody>
        </p:sp>
        <p:sp>
          <p:nvSpPr>
            <p:cNvPr id="99336" name="Text Box 9"/>
            <p:cNvSpPr txBox="1">
              <a:spLocks noChangeArrowheads="1"/>
            </p:cNvSpPr>
            <p:nvPr/>
          </p:nvSpPr>
          <p:spPr bwMode="auto">
            <a:xfrm>
              <a:off x="192" y="1230"/>
              <a:ext cx="456" cy="140"/>
            </a:xfrm>
            <a:prstGeom prst="rect">
              <a:avLst/>
            </a:prstGeom>
            <a:solidFill>
              <a:srgbClr val="FFFFFF"/>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rgbClr val="CC0000"/>
                  </a:solidFill>
                  <a:latin typeface="宋体" charset="0"/>
                  <a:ea typeface="宋体" charset="0"/>
                </a:rPr>
                <a:t>5</a:t>
              </a:r>
            </a:p>
          </p:txBody>
        </p:sp>
        <p:sp>
          <p:nvSpPr>
            <p:cNvPr id="99337" name="Text Box 10"/>
            <p:cNvSpPr txBox="1">
              <a:spLocks noChangeArrowheads="1"/>
            </p:cNvSpPr>
            <p:nvPr/>
          </p:nvSpPr>
          <p:spPr bwMode="auto">
            <a:xfrm>
              <a:off x="192" y="1370"/>
              <a:ext cx="456" cy="140"/>
            </a:xfrm>
            <a:prstGeom prst="rect">
              <a:avLst/>
            </a:prstGeom>
            <a:solidFill>
              <a:srgbClr val="FFFFFF"/>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rgbClr val="CC0000"/>
                  </a:solidFill>
                  <a:latin typeface="宋体" charset="0"/>
                  <a:ea typeface="宋体" charset="0"/>
                </a:rPr>
                <a:t>6</a:t>
              </a:r>
            </a:p>
          </p:txBody>
        </p:sp>
        <p:sp>
          <p:nvSpPr>
            <p:cNvPr id="99338" name="Text Box 11"/>
            <p:cNvSpPr txBox="1">
              <a:spLocks noChangeArrowheads="1"/>
            </p:cNvSpPr>
            <p:nvPr/>
          </p:nvSpPr>
          <p:spPr bwMode="auto">
            <a:xfrm>
              <a:off x="192" y="1510"/>
              <a:ext cx="456" cy="141"/>
            </a:xfrm>
            <a:prstGeom prst="rect">
              <a:avLst/>
            </a:prstGeom>
            <a:solidFill>
              <a:srgbClr val="FFFFFF"/>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rgbClr val="CC0000"/>
                  </a:solidFill>
                  <a:latin typeface="宋体" charset="0"/>
                  <a:ea typeface="宋体" charset="0"/>
                </a:rPr>
                <a:t>7</a:t>
              </a:r>
            </a:p>
          </p:txBody>
        </p:sp>
        <p:sp>
          <p:nvSpPr>
            <p:cNvPr id="99339" name="Text Box 12"/>
            <p:cNvSpPr txBox="1">
              <a:spLocks noChangeArrowheads="1"/>
            </p:cNvSpPr>
            <p:nvPr/>
          </p:nvSpPr>
          <p:spPr bwMode="auto">
            <a:xfrm>
              <a:off x="192" y="1651"/>
              <a:ext cx="456" cy="140"/>
            </a:xfrm>
            <a:prstGeom prst="rect">
              <a:avLst/>
            </a:prstGeom>
            <a:solidFill>
              <a:srgbClr val="FFFFFF"/>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rgbClr val="CC0000"/>
                  </a:solidFill>
                  <a:latin typeface="宋体" charset="0"/>
                  <a:ea typeface="宋体" charset="0"/>
                </a:rPr>
                <a:t>8</a:t>
              </a:r>
            </a:p>
          </p:txBody>
        </p:sp>
        <p:sp>
          <p:nvSpPr>
            <p:cNvPr id="99340" name="Text Box 13"/>
            <p:cNvSpPr txBox="1">
              <a:spLocks noChangeArrowheads="1"/>
            </p:cNvSpPr>
            <p:nvPr/>
          </p:nvSpPr>
          <p:spPr bwMode="auto">
            <a:xfrm>
              <a:off x="192" y="1791"/>
              <a:ext cx="456" cy="141"/>
            </a:xfrm>
            <a:prstGeom prst="rect">
              <a:avLst/>
            </a:prstGeom>
            <a:solidFill>
              <a:srgbClr val="FFFFFF"/>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rgbClr val="CC0000"/>
                  </a:solidFill>
                  <a:latin typeface="宋体" charset="0"/>
                  <a:ea typeface="宋体" charset="0"/>
                </a:rPr>
                <a:t>9</a:t>
              </a:r>
            </a:p>
          </p:txBody>
        </p:sp>
        <p:sp>
          <p:nvSpPr>
            <p:cNvPr id="99341" name="Text Box 14"/>
            <p:cNvSpPr txBox="1">
              <a:spLocks noChangeArrowheads="1"/>
            </p:cNvSpPr>
            <p:nvPr/>
          </p:nvSpPr>
          <p:spPr bwMode="auto">
            <a:xfrm>
              <a:off x="192" y="1932"/>
              <a:ext cx="456" cy="140"/>
            </a:xfrm>
            <a:prstGeom prst="rect">
              <a:avLst/>
            </a:prstGeom>
            <a:solidFill>
              <a:srgbClr val="FFFFFF"/>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rgbClr val="CC0000"/>
                  </a:solidFill>
                  <a:latin typeface="宋体" charset="0"/>
                  <a:ea typeface="宋体" charset="0"/>
                </a:rPr>
                <a:t>10</a:t>
              </a:r>
            </a:p>
          </p:txBody>
        </p:sp>
        <p:sp>
          <p:nvSpPr>
            <p:cNvPr id="99342" name="Text Box 15"/>
            <p:cNvSpPr txBox="1">
              <a:spLocks noChangeArrowheads="1"/>
            </p:cNvSpPr>
            <p:nvPr/>
          </p:nvSpPr>
          <p:spPr bwMode="auto">
            <a:xfrm>
              <a:off x="192" y="2072"/>
              <a:ext cx="456" cy="140"/>
            </a:xfrm>
            <a:prstGeom prst="rect">
              <a:avLst/>
            </a:prstGeom>
            <a:solidFill>
              <a:srgbClr val="FFFFFF"/>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rgbClr val="CC0000"/>
                  </a:solidFill>
                  <a:latin typeface="宋体" charset="0"/>
                  <a:ea typeface="宋体" charset="0"/>
                </a:rPr>
                <a:t>11</a:t>
              </a:r>
            </a:p>
          </p:txBody>
        </p:sp>
        <p:sp>
          <p:nvSpPr>
            <p:cNvPr id="99343" name="Text Box 16"/>
            <p:cNvSpPr txBox="1">
              <a:spLocks noChangeArrowheads="1"/>
            </p:cNvSpPr>
            <p:nvPr/>
          </p:nvSpPr>
          <p:spPr bwMode="auto">
            <a:xfrm>
              <a:off x="192" y="2212"/>
              <a:ext cx="456" cy="141"/>
            </a:xfrm>
            <a:prstGeom prst="rect">
              <a:avLst/>
            </a:prstGeom>
            <a:solidFill>
              <a:srgbClr val="FFFFFF"/>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rgbClr val="CC0000"/>
                  </a:solidFill>
                  <a:latin typeface="宋体" charset="0"/>
                  <a:ea typeface="宋体" charset="0"/>
                </a:rPr>
                <a:t>12</a:t>
              </a:r>
            </a:p>
          </p:txBody>
        </p:sp>
        <p:sp>
          <p:nvSpPr>
            <p:cNvPr id="99344" name="Text Box 17"/>
            <p:cNvSpPr txBox="1">
              <a:spLocks noChangeArrowheads="1"/>
            </p:cNvSpPr>
            <p:nvPr/>
          </p:nvSpPr>
          <p:spPr bwMode="auto">
            <a:xfrm>
              <a:off x="1194" y="528"/>
              <a:ext cx="456" cy="140"/>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just"/>
              <a:endParaRPr lang="zh-CN" altLang="zh-CN" sz="2000" b="1">
                <a:solidFill>
                  <a:srgbClr val="CC0000"/>
                </a:solidFill>
                <a:latin typeface="宋体" charset="0"/>
                <a:ea typeface="宋体" charset="0"/>
              </a:endParaRPr>
            </a:p>
          </p:txBody>
        </p:sp>
        <p:sp>
          <p:nvSpPr>
            <p:cNvPr id="99345" name="Text Box 18"/>
            <p:cNvSpPr txBox="1">
              <a:spLocks noChangeArrowheads="1"/>
            </p:cNvSpPr>
            <p:nvPr/>
          </p:nvSpPr>
          <p:spPr bwMode="auto">
            <a:xfrm>
              <a:off x="1194" y="1230"/>
              <a:ext cx="456" cy="140"/>
            </a:xfrm>
            <a:prstGeom prst="rect">
              <a:avLst/>
            </a:prstGeom>
            <a:solidFill>
              <a:srgbClr val="EFE977"/>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rgbClr val="CC0000"/>
                  </a:solidFill>
                  <a:latin typeface="宋体" charset="0"/>
                  <a:ea typeface="宋体" charset="0"/>
                </a:rPr>
                <a:t>0</a:t>
              </a:r>
            </a:p>
          </p:txBody>
        </p:sp>
        <p:sp>
          <p:nvSpPr>
            <p:cNvPr id="99346" name="Text Box 19"/>
            <p:cNvSpPr txBox="1">
              <a:spLocks noChangeArrowheads="1"/>
            </p:cNvSpPr>
            <p:nvPr/>
          </p:nvSpPr>
          <p:spPr bwMode="auto">
            <a:xfrm>
              <a:off x="1194" y="1370"/>
              <a:ext cx="456" cy="140"/>
            </a:xfrm>
            <a:prstGeom prst="rect">
              <a:avLst/>
            </a:prstGeom>
            <a:solidFill>
              <a:srgbClr val="EFE977"/>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rgbClr val="CC0000"/>
                  </a:solidFill>
                  <a:latin typeface="Times New Roman" charset="0"/>
                  <a:ea typeface="宋体" charset="0"/>
                </a:rPr>
                <a:t>…</a:t>
              </a:r>
              <a:endParaRPr lang="en-US" altLang="zh-CN" sz="2000">
                <a:solidFill>
                  <a:srgbClr val="CC0000"/>
                </a:solidFill>
                <a:latin typeface="宋体" charset="0"/>
                <a:ea typeface="宋体" charset="0"/>
              </a:endParaRPr>
            </a:p>
          </p:txBody>
        </p:sp>
        <p:sp>
          <p:nvSpPr>
            <p:cNvPr id="99347" name="Text Box 20"/>
            <p:cNvSpPr txBox="1">
              <a:spLocks noChangeArrowheads="1"/>
            </p:cNvSpPr>
            <p:nvPr/>
          </p:nvSpPr>
          <p:spPr bwMode="auto">
            <a:xfrm>
              <a:off x="1194" y="1510"/>
              <a:ext cx="456" cy="141"/>
            </a:xfrm>
            <a:prstGeom prst="rect">
              <a:avLst/>
            </a:prstGeom>
            <a:solidFill>
              <a:srgbClr val="EFE977"/>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rgbClr val="CC0000"/>
                  </a:solidFill>
                  <a:latin typeface="宋体" charset="0"/>
                  <a:ea typeface="宋体" charset="0"/>
                </a:rPr>
                <a:t>127</a:t>
              </a:r>
            </a:p>
          </p:txBody>
        </p:sp>
        <p:sp>
          <p:nvSpPr>
            <p:cNvPr id="99348" name="Text Box 21"/>
            <p:cNvSpPr txBox="1">
              <a:spLocks noChangeArrowheads="1"/>
            </p:cNvSpPr>
            <p:nvPr/>
          </p:nvSpPr>
          <p:spPr bwMode="auto">
            <a:xfrm>
              <a:off x="1194" y="902"/>
              <a:ext cx="456" cy="141"/>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just"/>
              <a:endParaRPr lang="zh-CN" altLang="zh-CN" sz="2000" b="1">
                <a:solidFill>
                  <a:srgbClr val="CC0000"/>
                </a:solidFill>
                <a:latin typeface="宋体" charset="0"/>
                <a:ea typeface="宋体" charset="0"/>
              </a:endParaRPr>
            </a:p>
          </p:txBody>
        </p:sp>
        <p:sp>
          <p:nvSpPr>
            <p:cNvPr id="99349" name="Line 22"/>
            <p:cNvSpPr>
              <a:spLocks noChangeShapeType="1"/>
            </p:cNvSpPr>
            <p:nvPr/>
          </p:nvSpPr>
          <p:spPr bwMode="auto">
            <a:xfrm>
              <a:off x="648" y="575"/>
              <a:ext cx="546" cy="0"/>
            </a:xfrm>
            <a:prstGeom prst="line">
              <a:avLst/>
            </a:prstGeom>
            <a:noFill/>
            <a:ln w="19050">
              <a:solidFill>
                <a:srgbClr val="00CC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9350" name="Text Box 23"/>
            <p:cNvSpPr txBox="1">
              <a:spLocks noChangeArrowheads="1"/>
            </p:cNvSpPr>
            <p:nvPr/>
          </p:nvSpPr>
          <p:spPr bwMode="auto">
            <a:xfrm>
              <a:off x="1194" y="715"/>
              <a:ext cx="456" cy="140"/>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rgbClr val="CC0000"/>
                  </a:solidFill>
                  <a:latin typeface="Times New Roman" charset="0"/>
                  <a:ea typeface="宋体" charset="0"/>
                </a:rPr>
                <a:t>…</a:t>
              </a:r>
              <a:endParaRPr lang="en-US" altLang="zh-CN" sz="2000">
                <a:solidFill>
                  <a:srgbClr val="CC0000"/>
                </a:solidFill>
                <a:latin typeface="宋体" charset="0"/>
                <a:ea typeface="宋体" charset="0"/>
              </a:endParaRPr>
            </a:p>
          </p:txBody>
        </p:sp>
        <p:sp>
          <p:nvSpPr>
            <p:cNvPr id="99351" name="Line 24"/>
            <p:cNvSpPr>
              <a:spLocks noChangeShapeType="1"/>
            </p:cNvSpPr>
            <p:nvPr/>
          </p:nvSpPr>
          <p:spPr bwMode="auto">
            <a:xfrm flipV="1">
              <a:off x="648" y="949"/>
              <a:ext cx="546" cy="889"/>
            </a:xfrm>
            <a:prstGeom prst="line">
              <a:avLst/>
            </a:prstGeom>
            <a:noFill/>
            <a:ln w="19050">
              <a:solidFill>
                <a:srgbClr val="00CC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9352" name="Line 25"/>
            <p:cNvSpPr>
              <a:spLocks noChangeShapeType="1"/>
            </p:cNvSpPr>
            <p:nvPr/>
          </p:nvSpPr>
          <p:spPr bwMode="auto">
            <a:xfrm flipV="1">
              <a:off x="648" y="1277"/>
              <a:ext cx="546" cy="701"/>
            </a:xfrm>
            <a:prstGeom prst="line">
              <a:avLst/>
            </a:prstGeom>
            <a:noFill/>
            <a:ln w="19050">
              <a:solidFill>
                <a:srgbClr val="FFFF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9353" name="Text Box 26"/>
            <p:cNvSpPr txBox="1">
              <a:spLocks noChangeArrowheads="1"/>
            </p:cNvSpPr>
            <p:nvPr/>
          </p:nvSpPr>
          <p:spPr bwMode="auto">
            <a:xfrm>
              <a:off x="2196" y="528"/>
              <a:ext cx="456" cy="140"/>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just"/>
              <a:endParaRPr lang="zh-CN" altLang="zh-CN" sz="2000" b="1">
                <a:solidFill>
                  <a:srgbClr val="CC0000"/>
                </a:solidFill>
                <a:latin typeface="宋体" charset="0"/>
                <a:ea typeface="宋体" charset="0"/>
              </a:endParaRPr>
            </a:p>
          </p:txBody>
        </p:sp>
        <p:sp>
          <p:nvSpPr>
            <p:cNvPr id="99354" name="Text Box 27"/>
            <p:cNvSpPr txBox="1">
              <a:spLocks noChangeArrowheads="1"/>
            </p:cNvSpPr>
            <p:nvPr/>
          </p:nvSpPr>
          <p:spPr bwMode="auto">
            <a:xfrm>
              <a:off x="2196" y="902"/>
              <a:ext cx="456" cy="141"/>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just"/>
              <a:endParaRPr lang="zh-CN" altLang="zh-CN" sz="2000" b="1">
                <a:solidFill>
                  <a:srgbClr val="CC0000"/>
                </a:solidFill>
                <a:latin typeface="宋体" charset="0"/>
                <a:ea typeface="宋体" charset="0"/>
              </a:endParaRPr>
            </a:p>
          </p:txBody>
        </p:sp>
        <p:sp>
          <p:nvSpPr>
            <p:cNvPr id="99355" name="Line 28"/>
            <p:cNvSpPr>
              <a:spLocks noChangeShapeType="1"/>
            </p:cNvSpPr>
            <p:nvPr/>
          </p:nvSpPr>
          <p:spPr bwMode="auto">
            <a:xfrm flipV="1">
              <a:off x="1650" y="575"/>
              <a:ext cx="546" cy="748"/>
            </a:xfrm>
            <a:prstGeom prst="line">
              <a:avLst/>
            </a:prstGeom>
            <a:noFill/>
            <a:ln w="19050">
              <a:solidFill>
                <a:srgbClr val="FFFF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9356" name="Text Box 29"/>
            <p:cNvSpPr txBox="1">
              <a:spLocks noChangeArrowheads="1"/>
            </p:cNvSpPr>
            <p:nvPr/>
          </p:nvSpPr>
          <p:spPr bwMode="auto">
            <a:xfrm>
              <a:off x="2196" y="715"/>
              <a:ext cx="456" cy="140"/>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rgbClr val="CC0000"/>
                  </a:solidFill>
                  <a:latin typeface="Times New Roman" charset="0"/>
                  <a:ea typeface="宋体" charset="0"/>
                </a:rPr>
                <a:t>…</a:t>
              </a:r>
              <a:endParaRPr lang="en-US" altLang="zh-CN" sz="2000">
                <a:solidFill>
                  <a:srgbClr val="CC0000"/>
                </a:solidFill>
                <a:latin typeface="宋体" charset="0"/>
                <a:ea typeface="宋体" charset="0"/>
              </a:endParaRPr>
            </a:p>
          </p:txBody>
        </p:sp>
        <p:sp>
          <p:nvSpPr>
            <p:cNvPr id="99357" name="Line 30"/>
            <p:cNvSpPr>
              <a:spLocks noChangeShapeType="1"/>
            </p:cNvSpPr>
            <p:nvPr/>
          </p:nvSpPr>
          <p:spPr bwMode="auto">
            <a:xfrm flipV="1">
              <a:off x="1650" y="949"/>
              <a:ext cx="546" cy="655"/>
            </a:xfrm>
            <a:prstGeom prst="line">
              <a:avLst/>
            </a:prstGeom>
            <a:noFill/>
            <a:ln w="19050">
              <a:solidFill>
                <a:srgbClr val="FFFF99"/>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9358" name="Text Box 31"/>
            <p:cNvSpPr txBox="1">
              <a:spLocks noChangeArrowheads="1"/>
            </p:cNvSpPr>
            <p:nvPr/>
          </p:nvSpPr>
          <p:spPr bwMode="auto">
            <a:xfrm>
              <a:off x="1194" y="1698"/>
              <a:ext cx="456" cy="140"/>
            </a:xfrm>
            <a:prstGeom prst="rect">
              <a:avLst/>
            </a:prstGeom>
            <a:solidFill>
              <a:srgbClr val="0066FF"/>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宋体" charset="0"/>
                  <a:ea typeface="宋体" charset="0"/>
                </a:rPr>
                <a:t>0</a:t>
              </a:r>
            </a:p>
          </p:txBody>
        </p:sp>
        <p:sp>
          <p:nvSpPr>
            <p:cNvPr id="99359" name="Text Box 32"/>
            <p:cNvSpPr txBox="1">
              <a:spLocks noChangeArrowheads="1"/>
            </p:cNvSpPr>
            <p:nvPr/>
          </p:nvSpPr>
          <p:spPr bwMode="auto">
            <a:xfrm>
              <a:off x="1194" y="1838"/>
              <a:ext cx="456" cy="140"/>
            </a:xfrm>
            <a:prstGeom prst="rect">
              <a:avLst/>
            </a:prstGeom>
            <a:solidFill>
              <a:srgbClr val="0066FF"/>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Times New Roman" charset="0"/>
                  <a:ea typeface="宋体" charset="0"/>
                </a:rPr>
                <a:t>…</a:t>
              </a:r>
              <a:endParaRPr lang="en-US" altLang="zh-CN" sz="2000">
                <a:solidFill>
                  <a:schemeClr val="bg1"/>
                </a:solidFill>
                <a:latin typeface="宋体" charset="0"/>
                <a:ea typeface="宋体" charset="0"/>
              </a:endParaRPr>
            </a:p>
          </p:txBody>
        </p:sp>
        <p:sp>
          <p:nvSpPr>
            <p:cNvPr id="99360" name="Text Box 33"/>
            <p:cNvSpPr txBox="1">
              <a:spLocks noChangeArrowheads="1"/>
            </p:cNvSpPr>
            <p:nvPr/>
          </p:nvSpPr>
          <p:spPr bwMode="auto">
            <a:xfrm>
              <a:off x="1194" y="1978"/>
              <a:ext cx="456" cy="141"/>
            </a:xfrm>
            <a:prstGeom prst="rect">
              <a:avLst/>
            </a:prstGeom>
            <a:solidFill>
              <a:srgbClr val="0066FF"/>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宋体" charset="0"/>
                  <a:ea typeface="宋体" charset="0"/>
                </a:rPr>
                <a:t>127</a:t>
              </a:r>
            </a:p>
          </p:txBody>
        </p:sp>
        <p:sp>
          <p:nvSpPr>
            <p:cNvPr id="99361" name="Line 34"/>
            <p:cNvSpPr>
              <a:spLocks noChangeShapeType="1"/>
            </p:cNvSpPr>
            <p:nvPr/>
          </p:nvSpPr>
          <p:spPr bwMode="auto">
            <a:xfrm flipV="1">
              <a:off x="648" y="1744"/>
              <a:ext cx="546" cy="375"/>
            </a:xfrm>
            <a:prstGeom prst="line">
              <a:avLst/>
            </a:prstGeom>
            <a:noFill/>
            <a:ln w="19050">
              <a:solidFill>
                <a:srgbClr val="0066FF"/>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9362" name="Line 35"/>
            <p:cNvSpPr>
              <a:spLocks noChangeShapeType="1"/>
            </p:cNvSpPr>
            <p:nvPr/>
          </p:nvSpPr>
          <p:spPr bwMode="auto">
            <a:xfrm flipV="1">
              <a:off x="1650" y="1791"/>
              <a:ext cx="546" cy="281"/>
            </a:xfrm>
            <a:prstGeom prst="line">
              <a:avLst/>
            </a:prstGeom>
            <a:noFill/>
            <a:ln w="19050">
              <a:solidFill>
                <a:srgbClr val="0066FF"/>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9363" name="Text Box 36"/>
            <p:cNvSpPr txBox="1">
              <a:spLocks noChangeArrowheads="1"/>
            </p:cNvSpPr>
            <p:nvPr/>
          </p:nvSpPr>
          <p:spPr bwMode="auto">
            <a:xfrm>
              <a:off x="2196" y="1089"/>
              <a:ext cx="456" cy="141"/>
            </a:xfrm>
            <a:prstGeom prst="rect">
              <a:avLst/>
            </a:prstGeom>
            <a:solidFill>
              <a:srgbClr val="0066FF"/>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宋体" charset="0"/>
                  <a:ea typeface="宋体" charset="0"/>
                </a:rPr>
                <a:t>0</a:t>
              </a:r>
            </a:p>
          </p:txBody>
        </p:sp>
        <p:sp>
          <p:nvSpPr>
            <p:cNvPr id="99364" name="Text Box 37"/>
            <p:cNvSpPr txBox="1">
              <a:spLocks noChangeArrowheads="1"/>
            </p:cNvSpPr>
            <p:nvPr/>
          </p:nvSpPr>
          <p:spPr bwMode="auto">
            <a:xfrm>
              <a:off x="2196" y="1230"/>
              <a:ext cx="456" cy="140"/>
            </a:xfrm>
            <a:prstGeom prst="rect">
              <a:avLst/>
            </a:prstGeom>
            <a:solidFill>
              <a:srgbClr val="0066FF"/>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Times New Roman" charset="0"/>
                  <a:ea typeface="宋体" charset="0"/>
                </a:rPr>
                <a:t>…</a:t>
              </a:r>
              <a:endParaRPr lang="en-US" altLang="zh-CN" sz="2000">
                <a:solidFill>
                  <a:schemeClr val="bg1"/>
                </a:solidFill>
                <a:latin typeface="宋体" charset="0"/>
                <a:ea typeface="宋体" charset="0"/>
              </a:endParaRPr>
            </a:p>
          </p:txBody>
        </p:sp>
        <p:sp>
          <p:nvSpPr>
            <p:cNvPr id="99365" name="Text Box 38"/>
            <p:cNvSpPr txBox="1">
              <a:spLocks noChangeArrowheads="1"/>
            </p:cNvSpPr>
            <p:nvPr/>
          </p:nvSpPr>
          <p:spPr bwMode="auto">
            <a:xfrm>
              <a:off x="2196" y="1370"/>
              <a:ext cx="456" cy="140"/>
            </a:xfrm>
            <a:prstGeom prst="rect">
              <a:avLst/>
            </a:prstGeom>
            <a:solidFill>
              <a:srgbClr val="0066FF"/>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宋体" charset="0"/>
                  <a:ea typeface="宋体" charset="0"/>
                </a:rPr>
                <a:t>127</a:t>
              </a:r>
            </a:p>
          </p:txBody>
        </p:sp>
        <p:sp>
          <p:nvSpPr>
            <p:cNvPr id="99366" name="Line 39"/>
            <p:cNvSpPr>
              <a:spLocks noChangeShapeType="1"/>
            </p:cNvSpPr>
            <p:nvPr/>
          </p:nvSpPr>
          <p:spPr bwMode="auto">
            <a:xfrm flipV="1">
              <a:off x="1650" y="1183"/>
              <a:ext cx="546" cy="608"/>
            </a:xfrm>
            <a:prstGeom prst="line">
              <a:avLst/>
            </a:prstGeom>
            <a:noFill/>
            <a:ln w="19050">
              <a:solidFill>
                <a:srgbClr val="0066FF"/>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9367" name="Line 40"/>
            <p:cNvSpPr>
              <a:spLocks noChangeShapeType="1"/>
            </p:cNvSpPr>
            <p:nvPr/>
          </p:nvSpPr>
          <p:spPr bwMode="auto">
            <a:xfrm flipV="1">
              <a:off x="2652" y="996"/>
              <a:ext cx="546" cy="468"/>
            </a:xfrm>
            <a:prstGeom prst="line">
              <a:avLst/>
            </a:prstGeom>
            <a:noFill/>
            <a:ln w="19050">
              <a:solidFill>
                <a:srgbClr val="0066FF"/>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9368" name="Text Box 41"/>
            <p:cNvSpPr txBox="1">
              <a:spLocks noChangeArrowheads="1"/>
            </p:cNvSpPr>
            <p:nvPr/>
          </p:nvSpPr>
          <p:spPr bwMode="auto">
            <a:xfrm>
              <a:off x="2196" y="1744"/>
              <a:ext cx="456" cy="141"/>
            </a:xfrm>
            <a:prstGeom prst="rect">
              <a:avLst/>
            </a:prstGeom>
            <a:solidFill>
              <a:srgbClr val="0066FF"/>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宋体" charset="0"/>
                  <a:ea typeface="宋体" charset="0"/>
                </a:rPr>
                <a:t>0</a:t>
              </a:r>
            </a:p>
          </p:txBody>
        </p:sp>
        <p:sp>
          <p:nvSpPr>
            <p:cNvPr id="99369" name="Text Box 42"/>
            <p:cNvSpPr txBox="1">
              <a:spLocks noChangeArrowheads="1"/>
            </p:cNvSpPr>
            <p:nvPr/>
          </p:nvSpPr>
          <p:spPr bwMode="auto">
            <a:xfrm>
              <a:off x="2196" y="1885"/>
              <a:ext cx="456" cy="140"/>
            </a:xfrm>
            <a:prstGeom prst="rect">
              <a:avLst/>
            </a:prstGeom>
            <a:solidFill>
              <a:srgbClr val="0066FF"/>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Times New Roman" charset="0"/>
                  <a:ea typeface="宋体" charset="0"/>
                </a:rPr>
                <a:t>…</a:t>
              </a:r>
              <a:endParaRPr lang="en-US" altLang="zh-CN" sz="2000">
                <a:solidFill>
                  <a:schemeClr val="bg1"/>
                </a:solidFill>
                <a:latin typeface="宋体" charset="0"/>
                <a:ea typeface="宋体" charset="0"/>
              </a:endParaRPr>
            </a:p>
          </p:txBody>
        </p:sp>
        <p:sp>
          <p:nvSpPr>
            <p:cNvPr id="99370" name="Text Box 43"/>
            <p:cNvSpPr txBox="1">
              <a:spLocks noChangeArrowheads="1"/>
            </p:cNvSpPr>
            <p:nvPr/>
          </p:nvSpPr>
          <p:spPr bwMode="auto">
            <a:xfrm>
              <a:off x="2196" y="2025"/>
              <a:ext cx="456" cy="140"/>
            </a:xfrm>
            <a:prstGeom prst="rect">
              <a:avLst/>
            </a:prstGeom>
            <a:solidFill>
              <a:srgbClr val="0066FF"/>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宋体" charset="0"/>
                  <a:ea typeface="宋体" charset="0"/>
                </a:rPr>
                <a:t>127</a:t>
              </a:r>
            </a:p>
          </p:txBody>
        </p:sp>
        <p:sp>
          <p:nvSpPr>
            <p:cNvPr id="99371" name="Line 44"/>
            <p:cNvSpPr>
              <a:spLocks noChangeShapeType="1"/>
            </p:cNvSpPr>
            <p:nvPr/>
          </p:nvSpPr>
          <p:spPr bwMode="auto">
            <a:xfrm flipV="1">
              <a:off x="2652" y="575"/>
              <a:ext cx="546" cy="608"/>
            </a:xfrm>
            <a:prstGeom prst="line">
              <a:avLst/>
            </a:prstGeom>
            <a:noFill/>
            <a:ln w="19050">
              <a:solidFill>
                <a:srgbClr val="0066FF"/>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9372" name="Line 45"/>
            <p:cNvSpPr>
              <a:spLocks noChangeShapeType="1"/>
            </p:cNvSpPr>
            <p:nvPr/>
          </p:nvSpPr>
          <p:spPr bwMode="auto">
            <a:xfrm flipV="1">
              <a:off x="2652" y="1698"/>
              <a:ext cx="546" cy="421"/>
            </a:xfrm>
            <a:prstGeom prst="line">
              <a:avLst/>
            </a:prstGeom>
            <a:noFill/>
            <a:ln w="19050">
              <a:solidFill>
                <a:srgbClr val="0066FF"/>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9373" name="Text Box 46"/>
            <p:cNvSpPr txBox="1">
              <a:spLocks noChangeArrowheads="1"/>
            </p:cNvSpPr>
            <p:nvPr/>
          </p:nvSpPr>
          <p:spPr bwMode="auto">
            <a:xfrm>
              <a:off x="2196" y="1557"/>
              <a:ext cx="456" cy="141"/>
            </a:xfrm>
            <a:prstGeom prst="rect">
              <a:avLst/>
            </a:prstGeom>
            <a:solidFill>
              <a:srgbClr val="0066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Times New Roman" charset="0"/>
                  <a:ea typeface="宋体" charset="0"/>
                </a:rPr>
                <a:t>…</a:t>
              </a:r>
              <a:endParaRPr lang="en-US" altLang="zh-CN" sz="2000">
                <a:solidFill>
                  <a:schemeClr val="bg1"/>
                </a:solidFill>
                <a:latin typeface="宋体" charset="0"/>
                <a:ea typeface="宋体" charset="0"/>
              </a:endParaRPr>
            </a:p>
          </p:txBody>
        </p:sp>
        <p:sp>
          <p:nvSpPr>
            <p:cNvPr id="99374" name="Text Box 47"/>
            <p:cNvSpPr txBox="1">
              <a:spLocks noChangeArrowheads="1"/>
            </p:cNvSpPr>
            <p:nvPr/>
          </p:nvSpPr>
          <p:spPr bwMode="auto">
            <a:xfrm>
              <a:off x="3198" y="528"/>
              <a:ext cx="456" cy="140"/>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just"/>
              <a:endParaRPr lang="zh-CN" altLang="zh-CN" sz="2000" b="1">
                <a:solidFill>
                  <a:srgbClr val="CC0000"/>
                </a:solidFill>
                <a:latin typeface="宋体" charset="0"/>
                <a:ea typeface="宋体" charset="0"/>
              </a:endParaRPr>
            </a:p>
          </p:txBody>
        </p:sp>
        <p:sp>
          <p:nvSpPr>
            <p:cNvPr id="99375" name="Text Box 48"/>
            <p:cNvSpPr txBox="1">
              <a:spLocks noChangeArrowheads="1"/>
            </p:cNvSpPr>
            <p:nvPr/>
          </p:nvSpPr>
          <p:spPr bwMode="auto">
            <a:xfrm>
              <a:off x="3198" y="902"/>
              <a:ext cx="456" cy="141"/>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just"/>
              <a:endParaRPr lang="zh-CN" altLang="zh-CN" sz="2000" b="1">
                <a:solidFill>
                  <a:srgbClr val="CC0000"/>
                </a:solidFill>
                <a:latin typeface="宋体" charset="0"/>
                <a:ea typeface="宋体" charset="0"/>
              </a:endParaRPr>
            </a:p>
          </p:txBody>
        </p:sp>
        <p:sp>
          <p:nvSpPr>
            <p:cNvPr id="99376" name="Line 49"/>
            <p:cNvSpPr>
              <a:spLocks noChangeShapeType="1"/>
            </p:cNvSpPr>
            <p:nvPr/>
          </p:nvSpPr>
          <p:spPr bwMode="auto">
            <a:xfrm flipV="1">
              <a:off x="2652" y="1370"/>
              <a:ext cx="546" cy="468"/>
            </a:xfrm>
            <a:prstGeom prst="line">
              <a:avLst/>
            </a:prstGeom>
            <a:noFill/>
            <a:ln w="19050">
              <a:solidFill>
                <a:srgbClr val="0066FF"/>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9377" name="Text Box 50"/>
            <p:cNvSpPr txBox="1">
              <a:spLocks noChangeArrowheads="1"/>
            </p:cNvSpPr>
            <p:nvPr/>
          </p:nvSpPr>
          <p:spPr bwMode="auto">
            <a:xfrm>
              <a:off x="3198" y="715"/>
              <a:ext cx="456" cy="140"/>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rgbClr val="CC0000"/>
                  </a:solidFill>
                  <a:latin typeface="Times New Roman" charset="0"/>
                  <a:ea typeface="宋体" charset="0"/>
                </a:rPr>
                <a:t>…</a:t>
              </a:r>
              <a:endParaRPr lang="en-US" altLang="zh-CN" sz="2000">
                <a:solidFill>
                  <a:srgbClr val="CC0000"/>
                </a:solidFill>
                <a:latin typeface="宋体" charset="0"/>
                <a:ea typeface="宋体" charset="0"/>
              </a:endParaRPr>
            </a:p>
          </p:txBody>
        </p:sp>
        <p:sp>
          <p:nvSpPr>
            <p:cNvPr id="99378" name="Text Box 51"/>
            <p:cNvSpPr txBox="1">
              <a:spLocks noChangeArrowheads="1"/>
            </p:cNvSpPr>
            <p:nvPr/>
          </p:nvSpPr>
          <p:spPr bwMode="auto">
            <a:xfrm>
              <a:off x="3198" y="1277"/>
              <a:ext cx="456" cy="140"/>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just"/>
              <a:endParaRPr lang="zh-CN" altLang="zh-CN" sz="2000" b="1">
                <a:solidFill>
                  <a:srgbClr val="CC0000"/>
                </a:solidFill>
                <a:latin typeface="宋体" charset="0"/>
                <a:ea typeface="宋体" charset="0"/>
              </a:endParaRPr>
            </a:p>
          </p:txBody>
        </p:sp>
        <p:sp>
          <p:nvSpPr>
            <p:cNvPr id="99379" name="Text Box 52"/>
            <p:cNvSpPr txBox="1">
              <a:spLocks noChangeArrowheads="1"/>
            </p:cNvSpPr>
            <p:nvPr/>
          </p:nvSpPr>
          <p:spPr bwMode="auto">
            <a:xfrm>
              <a:off x="3198" y="1651"/>
              <a:ext cx="456" cy="140"/>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just"/>
              <a:endParaRPr lang="zh-CN" altLang="zh-CN" sz="2000" b="1">
                <a:solidFill>
                  <a:srgbClr val="CC0000"/>
                </a:solidFill>
                <a:latin typeface="宋体" charset="0"/>
                <a:ea typeface="宋体" charset="0"/>
              </a:endParaRPr>
            </a:p>
          </p:txBody>
        </p:sp>
        <p:sp>
          <p:nvSpPr>
            <p:cNvPr id="99380" name="Text Box 53"/>
            <p:cNvSpPr txBox="1">
              <a:spLocks noChangeArrowheads="1"/>
            </p:cNvSpPr>
            <p:nvPr/>
          </p:nvSpPr>
          <p:spPr bwMode="auto">
            <a:xfrm>
              <a:off x="3198" y="1464"/>
              <a:ext cx="456" cy="140"/>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rgbClr val="CC0000"/>
                  </a:solidFill>
                  <a:latin typeface="Times New Roman" charset="0"/>
                  <a:ea typeface="宋体" charset="0"/>
                </a:rPr>
                <a:t>…</a:t>
              </a:r>
              <a:endParaRPr lang="en-US" altLang="zh-CN" sz="2000">
                <a:solidFill>
                  <a:srgbClr val="CC0000"/>
                </a:solidFill>
                <a:latin typeface="宋体" charset="0"/>
                <a:ea typeface="宋体" charset="0"/>
              </a:endParaRPr>
            </a:p>
          </p:txBody>
        </p:sp>
        <p:sp>
          <p:nvSpPr>
            <p:cNvPr id="99381" name="Text Box 54"/>
            <p:cNvSpPr txBox="1">
              <a:spLocks noChangeArrowheads="1"/>
            </p:cNvSpPr>
            <p:nvPr/>
          </p:nvSpPr>
          <p:spPr bwMode="auto">
            <a:xfrm>
              <a:off x="3198" y="1089"/>
              <a:ext cx="456" cy="141"/>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rgbClr val="CC0000"/>
                  </a:solidFill>
                  <a:latin typeface="Times New Roman" charset="0"/>
                  <a:ea typeface="宋体" charset="0"/>
                </a:rPr>
                <a:t>…</a:t>
              </a:r>
              <a:endParaRPr lang="en-US" altLang="zh-CN" sz="2000">
                <a:solidFill>
                  <a:srgbClr val="CC0000"/>
                </a:solidFill>
                <a:latin typeface="宋体" charset="0"/>
                <a:ea typeface="宋体" charset="0"/>
              </a:endParaRPr>
            </a:p>
          </p:txBody>
        </p:sp>
        <p:sp>
          <p:nvSpPr>
            <p:cNvPr id="99382" name="Text Box 55"/>
            <p:cNvSpPr txBox="1">
              <a:spLocks noChangeArrowheads="1"/>
            </p:cNvSpPr>
            <p:nvPr/>
          </p:nvSpPr>
          <p:spPr bwMode="auto">
            <a:xfrm>
              <a:off x="1194" y="2165"/>
              <a:ext cx="456" cy="141"/>
            </a:xfrm>
            <a:prstGeom prst="rect">
              <a:avLst/>
            </a:prstGeom>
            <a:solidFill>
              <a:srgbClr val="FF0000"/>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宋体" charset="0"/>
                  <a:ea typeface="宋体" charset="0"/>
                </a:rPr>
                <a:t>0</a:t>
              </a:r>
            </a:p>
          </p:txBody>
        </p:sp>
        <p:sp>
          <p:nvSpPr>
            <p:cNvPr id="99383" name="Text Box 56"/>
            <p:cNvSpPr txBox="1">
              <a:spLocks noChangeArrowheads="1"/>
            </p:cNvSpPr>
            <p:nvPr/>
          </p:nvSpPr>
          <p:spPr bwMode="auto">
            <a:xfrm>
              <a:off x="1194" y="2306"/>
              <a:ext cx="456" cy="140"/>
            </a:xfrm>
            <a:prstGeom prst="rect">
              <a:avLst/>
            </a:prstGeom>
            <a:solidFill>
              <a:srgbClr val="FF0000"/>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Times New Roman" charset="0"/>
                  <a:ea typeface="宋体" charset="0"/>
                </a:rPr>
                <a:t>…</a:t>
              </a:r>
              <a:endParaRPr lang="en-US" altLang="zh-CN" sz="2000">
                <a:solidFill>
                  <a:schemeClr val="bg1"/>
                </a:solidFill>
                <a:latin typeface="宋体" charset="0"/>
                <a:ea typeface="宋体" charset="0"/>
              </a:endParaRPr>
            </a:p>
          </p:txBody>
        </p:sp>
        <p:sp>
          <p:nvSpPr>
            <p:cNvPr id="99384" name="Text Box 57"/>
            <p:cNvSpPr txBox="1">
              <a:spLocks noChangeArrowheads="1"/>
            </p:cNvSpPr>
            <p:nvPr/>
          </p:nvSpPr>
          <p:spPr bwMode="auto">
            <a:xfrm>
              <a:off x="1194" y="2446"/>
              <a:ext cx="456" cy="141"/>
            </a:xfrm>
            <a:prstGeom prst="rect">
              <a:avLst/>
            </a:prstGeom>
            <a:solidFill>
              <a:srgbClr val="FF0000"/>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宋体" charset="0"/>
                  <a:ea typeface="宋体" charset="0"/>
                </a:rPr>
                <a:t>127</a:t>
              </a:r>
            </a:p>
          </p:txBody>
        </p:sp>
        <p:sp>
          <p:nvSpPr>
            <p:cNvPr id="99385" name="Line 58"/>
            <p:cNvSpPr>
              <a:spLocks noChangeShapeType="1"/>
            </p:cNvSpPr>
            <p:nvPr/>
          </p:nvSpPr>
          <p:spPr bwMode="auto">
            <a:xfrm>
              <a:off x="1650" y="2540"/>
              <a:ext cx="546" cy="37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9386" name="Text Box 59"/>
            <p:cNvSpPr txBox="1">
              <a:spLocks noChangeArrowheads="1"/>
            </p:cNvSpPr>
            <p:nvPr/>
          </p:nvSpPr>
          <p:spPr bwMode="auto">
            <a:xfrm>
              <a:off x="2196" y="2212"/>
              <a:ext cx="456" cy="141"/>
            </a:xfrm>
            <a:prstGeom prst="rect">
              <a:avLst/>
            </a:prstGeom>
            <a:solidFill>
              <a:srgbClr val="FF0000"/>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宋体" charset="0"/>
                  <a:ea typeface="宋体" charset="0"/>
                </a:rPr>
                <a:t>0</a:t>
              </a:r>
            </a:p>
          </p:txBody>
        </p:sp>
        <p:sp>
          <p:nvSpPr>
            <p:cNvPr id="99387" name="Text Box 60"/>
            <p:cNvSpPr txBox="1">
              <a:spLocks noChangeArrowheads="1"/>
            </p:cNvSpPr>
            <p:nvPr/>
          </p:nvSpPr>
          <p:spPr bwMode="auto">
            <a:xfrm>
              <a:off x="2196" y="2353"/>
              <a:ext cx="456" cy="140"/>
            </a:xfrm>
            <a:prstGeom prst="rect">
              <a:avLst/>
            </a:prstGeom>
            <a:solidFill>
              <a:srgbClr val="FF0000"/>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Times New Roman" charset="0"/>
                  <a:ea typeface="宋体" charset="0"/>
                </a:rPr>
                <a:t>…</a:t>
              </a:r>
              <a:endParaRPr lang="en-US" altLang="zh-CN" sz="2000">
                <a:solidFill>
                  <a:schemeClr val="bg1"/>
                </a:solidFill>
                <a:latin typeface="宋体" charset="0"/>
                <a:ea typeface="宋体" charset="0"/>
              </a:endParaRPr>
            </a:p>
          </p:txBody>
        </p:sp>
        <p:sp>
          <p:nvSpPr>
            <p:cNvPr id="99388" name="Text Box 61"/>
            <p:cNvSpPr txBox="1">
              <a:spLocks noChangeArrowheads="1"/>
            </p:cNvSpPr>
            <p:nvPr/>
          </p:nvSpPr>
          <p:spPr bwMode="auto">
            <a:xfrm>
              <a:off x="2196" y="2493"/>
              <a:ext cx="456" cy="140"/>
            </a:xfrm>
            <a:prstGeom prst="rect">
              <a:avLst/>
            </a:prstGeom>
            <a:solidFill>
              <a:srgbClr val="FF0000"/>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宋体" charset="0"/>
                  <a:ea typeface="宋体" charset="0"/>
                </a:rPr>
                <a:t>127</a:t>
              </a:r>
            </a:p>
          </p:txBody>
        </p:sp>
        <p:sp>
          <p:nvSpPr>
            <p:cNvPr id="99389" name="Line 62"/>
            <p:cNvSpPr>
              <a:spLocks noChangeShapeType="1"/>
            </p:cNvSpPr>
            <p:nvPr/>
          </p:nvSpPr>
          <p:spPr bwMode="auto">
            <a:xfrm>
              <a:off x="1650" y="2212"/>
              <a:ext cx="546" cy="9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9390" name="Text Box 63"/>
            <p:cNvSpPr txBox="1">
              <a:spLocks noChangeArrowheads="1"/>
            </p:cNvSpPr>
            <p:nvPr/>
          </p:nvSpPr>
          <p:spPr bwMode="auto">
            <a:xfrm>
              <a:off x="2196" y="2867"/>
              <a:ext cx="456" cy="141"/>
            </a:xfrm>
            <a:prstGeom prst="rect">
              <a:avLst/>
            </a:prstGeom>
            <a:solidFill>
              <a:srgbClr val="FF0000"/>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宋体" charset="0"/>
                  <a:ea typeface="宋体" charset="0"/>
                </a:rPr>
                <a:t>0</a:t>
              </a:r>
            </a:p>
          </p:txBody>
        </p:sp>
        <p:sp>
          <p:nvSpPr>
            <p:cNvPr id="99391" name="Text Box 64"/>
            <p:cNvSpPr txBox="1">
              <a:spLocks noChangeArrowheads="1"/>
            </p:cNvSpPr>
            <p:nvPr/>
          </p:nvSpPr>
          <p:spPr bwMode="auto">
            <a:xfrm>
              <a:off x="2196" y="3008"/>
              <a:ext cx="456" cy="140"/>
            </a:xfrm>
            <a:prstGeom prst="rect">
              <a:avLst/>
            </a:prstGeom>
            <a:solidFill>
              <a:srgbClr val="FF0000"/>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Times New Roman" charset="0"/>
                  <a:ea typeface="宋体" charset="0"/>
                </a:rPr>
                <a:t>…</a:t>
              </a:r>
              <a:endParaRPr lang="en-US" altLang="zh-CN" sz="2000">
                <a:solidFill>
                  <a:schemeClr val="bg1"/>
                </a:solidFill>
                <a:latin typeface="宋体" charset="0"/>
                <a:ea typeface="宋体" charset="0"/>
              </a:endParaRPr>
            </a:p>
          </p:txBody>
        </p:sp>
        <p:sp>
          <p:nvSpPr>
            <p:cNvPr id="99392" name="Text Box 65"/>
            <p:cNvSpPr txBox="1">
              <a:spLocks noChangeArrowheads="1"/>
            </p:cNvSpPr>
            <p:nvPr/>
          </p:nvSpPr>
          <p:spPr bwMode="auto">
            <a:xfrm>
              <a:off x="2196" y="3148"/>
              <a:ext cx="456" cy="140"/>
            </a:xfrm>
            <a:prstGeom prst="rect">
              <a:avLst/>
            </a:prstGeom>
            <a:solidFill>
              <a:srgbClr val="FF0000"/>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宋体" charset="0"/>
                  <a:ea typeface="宋体" charset="0"/>
                </a:rPr>
                <a:t>127</a:t>
              </a:r>
            </a:p>
          </p:txBody>
        </p:sp>
        <p:sp>
          <p:nvSpPr>
            <p:cNvPr id="99393" name="Line 66"/>
            <p:cNvSpPr>
              <a:spLocks noChangeShapeType="1"/>
            </p:cNvSpPr>
            <p:nvPr/>
          </p:nvSpPr>
          <p:spPr bwMode="auto">
            <a:xfrm>
              <a:off x="2652" y="2914"/>
              <a:ext cx="546" cy="281"/>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9394" name="Text Box 67"/>
            <p:cNvSpPr txBox="1">
              <a:spLocks noChangeArrowheads="1"/>
            </p:cNvSpPr>
            <p:nvPr/>
          </p:nvSpPr>
          <p:spPr bwMode="auto">
            <a:xfrm>
              <a:off x="2196" y="2680"/>
              <a:ext cx="456" cy="140"/>
            </a:xfrm>
            <a:prstGeom prst="rect">
              <a:avLst/>
            </a:prstGeom>
            <a:solidFill>
              <a:srgbClr val="FF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Times New Roman" charset="0"/>
                  <a:ea typeface="宋体" charset="0"/>
                </a:rPr>
                <a:t>…</a:t>
              </a:r>
              <a:endParaRPr lang="en-US" altLang="zh-CN" sz="2000">
                <a:solidFill>
                  <a:schemeClr val="bg1"/>
                </a:solidFill>
                <a:latin typeface="宋体" charset="0"/>
                <a:ea typeface="宋体" charset="0"/>
              </a:endParaRPr>
            </a:p>
          </p:txBody>
        </p:sp>
        <p:sp>
          <p:nvSpPr>
            <p:cNvPr id="99395" name="Line 68"/>
            <p:cNvSpPr>
              <a:spLocks noChangeShapeType="1"/>
            </p:cNvSpPr>
            <p:nvPr/>
          </p:nvSpPr>
          <p:spPr bwMode="auto">
            <a:xfrm flipV="1">
              <a:off x="2652" y="2540"/>
              <a:ext cx="546"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9396" name="Text Box 69"/>
            <p:cNvSpPr txBox="1">
              <a:spLocks noChangeArrowheads="1"/>
            </p:cNvSpPr>
            <p:nvPr/>
          </p:nvSpPr>
          <p:spPr bwMode="auto">
            <a:xfrm>
              <a:off x="3198" y="1838"/>
              <a:ext cx="456" cy="140"/>
            </a:xfrm>
            <a:prstGeom prst="rect">
              <a:avLst/>
            </a:prstGeom>
            <a:solidFill>
              <a:srgbClr val="FF0000"/>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宋体" charset="0"/>
                  <a:ea typeface="宋体" charset="0"/>
                </a:rPr>
                <a:t>0</a:t>
              </a:r>
            </a:p>
          </p:txBody>
        </p:sp>
        <p:sp>
          <p:nvSpPr>
            <p:cNvPr id="99397" name="Text Box 70"/>
            <p:cNvSpPr txBox="1">
              <a:spLocks noChangeArrowheads="1"/>
            </p:cNvSpPr>
            <p:nvPr/>
          </p:nvSpPr>
          <p:spPr bwMode="auto">
            <a:xfrm>
              <a:off x="3198" y="1978"/>
              <a:ext cx="456" cy="141"/>
            </a:xfrm>
            <a:prstGeom prst="rect">
              <a:avLst/>
            </a:prstGeom>
            <a:solidFill>
              <a:srgbClr val="FF0000"/>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Times New Roman" charset="0"/>
                  <a:ea typeface="宋体" charset="0"/>
                </a:rPr>
                <a:t>…</a:t>
              </a:r>
              <a:endParaRPr lang="en-US" altLang="zh-CN" sz="2000">
                <a:solidFill>
                  <a:schemeClr val="bg1"/>
                </a:solidFill>
                <a:latin typeface="宋体" charset="0"/>
                <a:ea typeface="宋体" charset="0"/>
              </a:endParaRPr>
            </a:p>
          </p:txBody>
        </p:sp>
        <p:sp>
          <p:nvSpPr>
            <p:cNvPr id="99398" name="Text Box 71"/>
            <p:cNvSpPr txBox="1">
              <a:spLocks noChangeArrowheads="1"/>
            </p:cNvSpPr>
            <p:nvPr/>
          </p:nvSpPr>
          <p:spPr bwMode="auto">
            <a:xfrm>
              <a:off x="3198" y="2119"/>
              <a:ext cx="456" cy="140"/>
            </a:xfrm>
            <a:prstGeom prst="rect">
              <a:avLst/>
            </a:prstGeom>
            <a:solidFill>
              <a:srgbClr val="FF0000"/>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宋体" charset="0"/>
                  <a:ea typeface="宋体" charset="0"/>
                </a:rPr>
                <a:t>127</a:t>
              </a:r>
            </a:p>
          </p:txBody>
        </p:sp>
        <p:sp>
          <p:nvSpPr>
            <p:cNvPr id="99399" name="Line 72"/>
            <p:cNvSpPr>
              <a:spLocks noChangeShapeType="1"/>
            </p:cNvSpPr>
            <p:nvPr/>
          </p:nvSpPr>
          <p:spPr bwMode="auto">
            <a:xfrm flipV="1">
              <a:off x="2652" y="1932"/>
              <a:ext cx="546" cy="37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9400" name="Text Box 73"/>
            <p:cNvSpPr txBox="1">
              <a:spLocks noChangeArrowheads="1"/>
            </p:cNvSpPr>
            <p:nvPr/>
          </p:nvSpPr>
          <p:spPr bwMode="auto">
            <a:xfrm>
              <a:off x="3198" y="2493"/>
              <a:ext cx="456" cy="140"/>
            </a:xfrm>
            <a:prstGeom prst="rect">
              <a:avLst/>
            </a:prstGeom>
            <a:solidFill>
              <a:srgbClr val="FF0000"/>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宋体" charset="0"/>
                  <a:ea typeface="宋体" charset="0"/>
                </a:rPr>
                <a:t>0</a:t>
              </a:r>
            </a:p>
          </p:txBody>
        </p:sp>
        <p:sp>
          <p:nvSpPr>
            <p:cNvPr id="99401" name="Text Box 74"/>
            <p:cNvSpPr txBox="1">
              <a:spLocks noChangeArrowheads="1"/>
            </p:cNvSpPr>
            <p:nvPr/>
          </p:nvSpPr>
          <p:spPr bwMode="auto">
            <a:xfrm>
              <a:off x="3198" y="2633"/>
              <a:ext cx="456" cy="141"/>
            </a:xfrm>
            <a:prstGeom prst="rect">
              <a:avLst/>
            </a:prstGeom>
            <a:solidFill>
              <a:srgbClr val="FF0000"/>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Times New Roman" charset="0"/>
                  <a:ea typeface="宋体" charset="0"/>
                </a:rPr>
                <a:t>…</a:t>
              </a:r>
              <a:endParaRPr lang="en-US" altLang="zh-CN" sz="2000">
                <a:solidFill>
                  <a:schemeClr val="bg1"/>
                </a:solidFill>
                <a:latin typeface="宋体" charset="0"/>
                <a:ea typeface="宋体" charset="0"/>
              </a:endParaRPr>
            </a:p>
          </p:txBody>
        </p:sp>
        <p:sp>
          <p:nvSpPr>
            <p:cNvPr id="99402" name="Text Box 75"/>
            <p:cNvSpPr txBox="1">
              <a:spLocks noChangeArrowheads="1"/>
            </p:cNvSpPr>
            <p:nvPr/>
          </p:nvSpPr>
          <p:spPr bwMode="auto">
            <a:xfrm>
              <a:off x="3198" y="2774"/>
              <a:ext cx="456" cy="140"/>
            </a:xfrm>
            <a:prstGeom prst="rect">
              <a:avLst/>
            </a:prstGeom>
            <a:solidFill>
              <a:srgbClr val="FF0000"/>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宋体" charset="0"/>
                  <a:ea typeface="宋体" charset="0"/>
                </a:rPr>
                <a:t>127</a:t>
              </a:r>
            </a:p>
          </p:txBody>
        </p:sp>
        <p:sp>
          <p:nvSpPr>
            <p:cNvPr id="99403" name="Line 76"/>
            <p:cNvSpPr>
              <a:spLocks noChangeShapeType="1"/>
            </p:cNvSpPr>
            <p:nvPr/>
          </p:nvSpPr>
          <p:spPr bwMode="auto">
            <a:xfrm flipV="1">
              <a:off x="3654" y="2587"/>
              <a:ext cx="546" cy="28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9404" name="Text Box 77"/>
            <p:cNvSpPr txBox="1">
              <a:spLocks noChangeArrowheads="1"/>
            </p:cNvSpPr>
            <p:nvPr/>
          </p:nvSpPr>
          <p:spPr bwMode="auto">
            <a:xfrm>
              <a:off x="3198" y="2306"/>
              <a:ext cx="456" cy="140"/>
            </a:xfrm>
            <a:prstGeom prst="rect">
              <a:avLst/>
            </a:prstGeom>
            <a:solidFill>
              <a:srgbClr val="FF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Times New Roman" charset="0"/>
                  <a:ea typeface="宋体" charset="0"/>
                </a:rPr>
                <a:t>…</a:t>
              </a:r>
              <a:endParaRPr lang="en-US" altLang="zh-CN" sz="2000">
                <a:solidFill>
                  <a:schemeClr val="bg1"/>
                </a:solidFill>
                <a:latin typeface="宋体" charset="0"/>
                <a:ea typeface="宋体" charset="0"/>
              </a:endParaRPr>
            </a:p>
          </p:txBody>
        </p:sp>
        <p:sp>
          <p:nvSpPr>
            <p:cNvPr id="99405" name="Line 78"/>
            <p:cNvSpPr>
              <a:spLocks noChangeShapeType="1"/>
            </p:cNvSpPr>
            <p:nvPr/>
          </p:nvSpPr>
          <p:spPr bwMode="auto">
            <a:xfrm>
              <a:off x="2652" y="3195"/>
              <a:ext cx="546" cy="65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9406" name="Text Box 79"/>
            <p:cNvSpPr txBox="1">
              <a:spLocks noChangeArrowheads="1"/>
            </p:cNvSpPr>
            <p:nvPr/>
          </p:nvSpPr>
          <p:spPr bwMode="auto">
            <a:xfrm>
              <a:off x="3198" y="3148"/>
              <a:ext cx="456" cy="140"/>
            </a:xfrm>
            <a:prstGeom prst="rect">
              <a:avLst/>
            </a:prstGeom>
            <a:solidFill>
              <a:srgbClr val="FF0000"/>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宋体" charset="0"/>
                  <a:ea typeface="宋体" charset="0"/>
                </a:rPr>
                <a:t>0</a:t>
              </a:r>
            </a:p>
          </p:txBody>
        </p:sp>
        <p:sp>
          <p:nvSpPr>
            <p:cNvPr id="99407" name="Text Box 80"/>
            <p:cNvSpPr txBox="1">
              <a:spLocks noChangeArrowheads="1"/>
            </p:cNvSpPr>
            <p:nvPr/>
          </p:nvSpPr>
          <p:spPr bwMode="auto">
            <a:xfrm>
              <a:off x="3198" y="3288"/>
              <a:ext cx="456" cy="141"/>
            </a:xfrm>
            <a:prstGeom prst="rect">
              <a:avLst/>
            </a:prstGeom>
            <a:solidFill>
              <a:srgbClr val="FF0000"/>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Times New Roman" charset="0"/>
                  <a:ea typeface="宋体" charset="0"/>
                </a:rPr>
                <a:t>…</a:t>
              </a:r>
              <a:endParaRPr lang="en-US" altLang="zh-CN" sz="2000">
                <a:solidFill>
                  <a:schemeClr val="bg1"/>
                </a:solidFill>
                <a:latin typeface="宋体" charset="0"/>
                <a:ea typeface="宋体" charset="0"/>
              </a:endParaRPr>
            </a:p>
          </p:txBody>
        </p:sp>
        <p:sp>
          <p:nvSpPr>
            <p:cNvPr id="99408" name="Text Box 81"/>
            <p:cNvSpPr txBox="1">
              <a:spLocks noChangeArrowheads="1"/>
            </p:cNvSpPr>
            <p:nvPr/>
          </p:nvSpPr>
          <p:spPr bwMode="auto">
            <a:xfrm>
              <a:off x="3198" y="3429"/>
              <a:ext cx="456" cy="140"/>
            </a:xfrm>
            <a:prstGeom prst="rect">
              <a:avLst/>
            </a:prstGeom>
            <a:solidFill>
              <a:srgbClr val="FF0000"/>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宋体" charset="0"/>
                  <a:ea typeface="宋体" charset="0"/>
                </a:rPr>
                <a:t>127</a:t>
              </a:r>
            </a:p>
          </p:txBody>
        </p:sp>
        <p:sp>
          <p:nvSpPr>
            <p:cNvPr id="99409" name="Text Box 82"/>
            <p:cNvSpPr txBox="1">
              <a:spLocks noChangeArrowheads="1"/>
            </p:cNvSpPr>
            <p:nvPr/>
          </p:nvSpPr>
          <p:spPr bwMode="auto">
            <a:xfrm>
              <a:off x="3198" y="3803"/>
              <a:ext cx="456" cy="140"/>
            </a:xfrm>
            <a:prstGeom prst="rect">
              <a:avLst/>
            </a:prstGeom>
            <a:solidFill>
              <a:srgbClr val="FF0000"/>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宋体" charset="0"/>
                  <a:ea typeface="宋体" charset="0"/>
                </a:rPr>
                <a:t>0</a:t>
              </a:r>
            </a:p>
          </p:txBody>
        </p:sp>
        <p:sp>
          <p:nvSpPr>
            <p:cNvPr id="99410" name="Text Box 83"/>
            <p:cNvSpPr txBox="1">
              <a:spLocks noChangeArrowheads="1"/>
            </p:cNvSpPr>
            <p:nvPr/>
          </p:nvSpPr>
          <p:spPr bwMode="auto">
            <a:xfrm>
              <a:off x="3198" y="3943"/>
              <a:ext cx="456" cy="141"/>
            </a:xfrm>
            <a:prstGeom prst="rect">
              <a:avLst/>
            </a:prstGeom>
            <a:solidFill>
              <a:srgbClr val="FF0000"/>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Times New Roman" charset="0"/>
                  <a:ea typeface="宋体" charset="0"/>
                </a:rPr>
                <a:t>…</a:t>
              </a:r>
              <a:endParaRPr lang="en-US" altLang="zh-CN" sz="2000">
                <a:solidFill>
                  <a:schemeClr val="bg1"/>
                </a:solidFill>
                <a:latin typeface="宋体" charset="0"/>
                <a:ea typeface="宋体" charset="0"/>
              </a:endParaRPr>
            </a:p>
          </p:txBody>
        </p:sp>
        <p:sp>
          <p:nvSpPr>
            <p:cNvPr id="99411" name="Text Box 84"/>
            <p:cNvSpPr txBox="1">
              <a:spLocks noChangeArrowheads="1"/>
            </p:cNvSpPr>
            <p:nvPr/>
          </p:nvSpPr>
          <p:spPr bwMode="auto">
            <a:xfrm>
              <a:off x="3198" y="4084"/>
              <a:ext cx="456" cy="140"/>
            </a:xfrm>
            <a:prstGeom prst="rect">
              <a:avLst/>
            </a:prstGeom>
            <a:solidFill>
              <a:srgbClr val="FF0000"/>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宋体" charset="0"/>
                  <a:ea typeface="宋体" charset="0"/>
                </a:rPr>
                <a:t>127</a:t>
              </a:r>
            </a:p>
          </p:txBody>
        </p:sp>
        <p:sp>
          <p:nvSpPr>
            <p:cNvPr id="99412" name="Text Box 85"/>
            <p:cNvSpPr txBox="1">
              <a:spLocks noChangeArrowheads="1"/>
            </p:cNvSpPr>
            <p:nvPr/>
          </p:nvSpPr>
          <p:spPr bwMode="auto">
            <a:xfrm>
              <a:off x="3198" y="3616"/>
              <a:ext cx="456" cy="140"/>
            </a:xfrm>
            <a:prstGeom prst="rect">
              <a:avLst/>
            </a:prstGeom>
            <a:solidFill>
              <a:srgbClr val="FF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Times New Roman" charset="0"/>
                  <a:ea typeface="宋体" charset="0"/>
                </a:rPr>
                <a:t>…</a:t>
              </a:r>
              <a:endParaRPr lang="en-US" altLang="zh-CN" sz="2000">
                <a:solidFill>
                  <a:schemeClr val="bg1"/>
                </a:solidFill>
                <a:latin typeface="宋体" charset="0"/>
                <a:ea typeface="宋体" charset="0"/>
              </a:endParaRPr>
            </a:p>
          </p:txBody>
        </p:sp>
        <p:sp>
          <p:nvSpPr>
            <p:cNvPr id="99413" name="Line 86"/>
            <p:cNvSpPr>
              <a:spLocks noChangeShapeType="1"/>
            </p:cNvSpPr>
            <p:nvPr/>
          </p:nvSpPr>
          <p:spPr bwMode="auto">
            <a:xfrm flipV="1">
              <a:off x="3654" y="3663"/>
              <a:ext cx="546" cy="23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9414" name="Text Box 87"/>
            <p:cNvSpPr txBox="1">
              <a:spLocks noChangeArrowheads="1"/>
            </p:cNvSpPr>
            <p:nvPr/>
          </p:nvSpPr>
          <p:spPr bwMode="auto">
            <a:xfrm>
              <a:off x="3198" y="2961"/>
              <a:ext cx="456" cy="140"/>
            </a:xfrm>
            <a:prstGeom prst="rect">
              <a:avLst/>
            </a:prstGeom>
            <a:solidFill>
              <a:srgbClr val="FF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chemeClr val="bg1"/>
                  </a:solidFill>
                  <a:latin typeface="Times New Roman" charset="0"/>
                  <a:ea typeface="宋体" charset="0"/>
                </a:rPr>
                <a:t>…</a:t>
              </a:r>
              <a:endParaRPr lang="en-US" altLang="zh-CN" sz="2000">
                <a:solidFill>
                  <a:schemeClr val="bg1"/>
                </a:solidFill>
                <a:latin typeface="宋体" charset="0"/>
                <a:ea typeface="宋体" charset="0"/>
              </a:endParaRPr>
            </a:p>
          </p:txBody>
        </p:sp>
        <p:sp>
          <p:nvSpPr>
            <p:cNvPr id="99415" name="Line 88"/>
            <p:cNvSpPr>
              <a:spLocks noChangeShapeType="1"/>
            </p:cNvSpPr>
            <p:nvPr/>
          </p:nvSpPr>
          <p:spPr bwMode="auto">
            <a:xfrm flipV="1">
              <a:off x="3654" y="1791"/>
              <a:ext cx="546" cy="421"/>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9416" name="Line 89"/>
            <p:cNvSpPr>
              <a:spLocks noChangeShapeType="1"/>
            </p:cNvSpPr>
            <p:nvPr/>
          </p:nvSpPr>
          <p:spPr bwMode="auto">
            <a:xfrm flipV="1">
              <a:off x="3654" y="1417"/>
              <a:ext cx="546" cy="51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9417" name="Text Box 90"/>
            <p:cNvSpPr txBox="1">
              <a:spLocks noChangeArrowheads="1"/>
            </p:cNvSpPr>
            <p:nvPr/>
          </p:nvSpPr>
          <p:spPr bwMode="auto">
            <a:xfrm>
              <a:off x="4200" y="1370"/>
              <a:ext cx="456" cy="140"/>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just"/>
              <a:endParaRPr lang="zh-CN" altLang="zh-CN" sz="2000" b="1">
                <a:solidFill>
                  <a:srgbClr val="CC0000"/>
                </a:solidFill>
                <a:latin typeface="宋体" charset="0"/>
                <a:ea typeface="宋体" charset="0"/>
              </a:endParaRPr>
            </a:p>
          </p:txBody>
        </p:sp>
        <p:sp>
          <p:nvSpPr>
            <p:cNvPr id="99418" name="Text Box 91"/>
            <p:cNvSpPr txBox="1">
              <a:spLocks noChangeArrowheads="1"/>
            </p:cNvSpPr>
            <p:nvPr/>
          </p:nvSpPr>
          <p:spPr bwMode="auto">
            <a:xfrm>
              <a:off x="4200" y="1744"/>
              <a:ext cx="456" cy="141"/>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just"/>
              <a:endParaRPr lang="zh-CN" altLang="zh-CN" sz="2000" b="1">
                <a:solidFill>
                  <a:srgbClr val="CC0000"/>
                </a:solidFill>
                <a:latin typeface="宋体" charset="0"/>
                <a:ea typeface="宋体" charset="0"/>
              </a:endParaRPr>
            </a:p>
          </p:txBody>
        </p:sp>
        <p:sp>
          <p:nvSpPr>
            <p:cNvPr id="99419" name="Line 92"/>
            <p:cNvSpPr>
              <a:spLocks noChangeShapeType="1"/>
            </p:cNvSpPr>
            <p:nvPr/>
          </p:nvSpPr>
          <p:spPr bwMode="auto">
            <a:xfrm flipV="1">
              <a:off x="3654" y="2165"/>
              <a:ext cx="546" cy="42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9420" name="Text Box 93"/>
            <p:cNvSpPr txBox="1">
              <a:spLocks noChangeArrowheads="1"/>
            </p:cNvSpPr>
            <p:nvPr/>
          </p:nvSpPr>
          <p:spPr bwMode="auto">
            <a:xfrm>
              <a:off x="4200" y="1557"/>
              <a:ext cx="456" cy="141"/>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rgbClr val="CC0000"/>
                  </a:solidFill>
                  <a:latin typeface="Times New Roman" charset="0"/>
                  <a:ea typeface="宋体" charset="0"/>
                </a:rPr>
                <a:t>…</a:t>
              </a:r>
              <a:endParaRPr lang="en-US" altLang="zh-CN" sz="2000">
                <a:solidFill>
                  <a:srgbClr val="CC0000"/>
                </a:solidFill>
                <a:latin typeface="宋体" charset="0"/>
                <a:ea typeface="宋体" charset="0"/>
              </a:endParaRPr>
            </a:p>
          </p:txBody>
        </p:sp>
        <p:sp>
          <p:nvSpPr>
            <p:cNvPr id="99421" name="Text Box 94"/>
            <p:cNvSpPr txBox="1">
              <a:spLocks noChangeArrowheads="1"/>
            </p:cNvSpPr>
            <p:nvPr/>
          </p:nvSpPr>
          <p:spPr bwMode="auto">
            <a:xfrm>
              <a:off x="4200" y="2119"/>
              <a:ext cx="456" cy="140"/>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just"/>
              <a:endParaRPr lang="zh-CN" altLang="zh-CN" sz="2000" b="1">
                <a:solidFill>
                  <a:srgbClr val="CC0000"/>
                </a:solidFill>
                <a:latin typeface="宋体" charset="0"/>
                <a:ea typeface="宋体" charset="0"/>
              </a:endParaRPr>
            </a:p>
          </p:txBody>
        </p:sp>
        <p:sp>
          <p:nvSpPr>
            <p:cNvPr id="99422" name="Text Box 95"/>
            <p:cNvSpPr txBox="1">
              <a:spLocks noChangeArrowheads="1"/>
            </p:cNvSpPr>
            <p:nvPr/>
          </p:nvSpPr>
          <p:spPr bwMode="auto">
            <a:xfrm>
              <a:off x="4200" y="2493"/>
              <a:ext cx="456" cy="140"/>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just"/>
              <a:endParaRPr lang="zh-CN" altLang="zh-CN" sz="2000" b="1">
                <a:solidFill>
                  <a:srgbClr val="CC0000"/>
                </a:solidFill>
                <a:latin typeface="宋体" charset="0"/>
                <a:ea typeface="宋体" charset="0"/>
              </a:endParaRPr>
            </a:p>
          </p:txBody>
        </p:sp>
        <p:sp>
          <p:nvSpPr>
            <p:cNvPr id="99423" name="Text Box 96"/>
            <p:cNvSpPr txBox="1">
              <a:spLocks noChangeArrowheads="1"/>
            </p:cNvSpPr>
            <p:nvPr/>
          </p:nvSpPr>
          <p:spPr bwMode="auto">
            <a:xfrm>
              <a:off x="4200" y="2306"/>
              <a:ext cx="456" cy="140"/>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rgbClr val="CC0000"/>
                  </a:solidFill>
                  <a:latin typeface="Times New Roman" charset="0"/>
                  <a:ea typeface="宋体" charset="0"/>
                </a:rPr>
                <a:t>…</a:t>
              </a:r>
              <a:endParaRPr lang="en-US" altLang="zh-CN" sz="2000">
                <a:solidFill>
                  <a:srgbClr val="CC0000"/>
                </a:solidFill>
                <a:latin typeface="宋体" charset="0"/>
                <a:ea typeface="宋体" charset="0"/>
              </a:endParaRPr>
            </a:p>
          </p:txBody>
        </p:sp>
        <p:sp>
          <p:nvSpPr>
            <p:cNvPr id="99424" name="Text Box 97"/>
            <p:cNvSpPr txBox="1">
              <a:spLocks noChangeArrowheads="1"/>
            </p:cNvSpPr>
            <p:nvPr/>
          </p:nvSpPr>
          <p:spPr bwMode="auto">
            <a:xfrm>
              <a:off x="4200" y="1932"/>
              <a:ext cx="456" cy="140"/>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rgbClr val="CC0000"/>
                  </a:solidFill>
                  <a:latin typeface="Times New Roman" charset="0"/>
                  <a:ea typeface="宋体" charset="0"/>
                </a:rPr>
                <a:t>…</a:t>
              </a:r>
              <a:endParaRPr lang="en-US" altLang="zh-CN" sz="2000">
                <a:solidFill>
                  <a:srgbClr val="CC0000"/>
                </a:solidFill>
                <a:latin typeface="宋体" charset="0"/>
                <a:ea typeface="宋体" charset="0"/>
              </a:endParaRPr>
            </a:p>
          </p:txBody>
        </p:sp>
        <p:sp>
          <p:nvSpPr>
            <p:cNvPr id="99425" name="Line 98"/>
            <p:cNvSpPr>
              <a:spLocks noChangeShapeType="1"/>
            </p:cNvSpPr>
            <p:nvPr/>
          </p:nvSpPr>
          <p:spPr bwMode="auto">
            <a:xfrm flipV="1">
              <a:off x="3654" y="3288"/>
              <a:ext cx="546" cy="23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9426" name="Line 99"/>
            <p:cNvSpPr>
              <a:spLocks noChangeShapeType="1"/>
            </p:cNvSpPr>
            <p:nvPr/>
          </p:nvSpPr>
          <p:spPr bwMode="auto">
            <a:xfrm flipV="1">
              <a:off x="3654" y="2914"/>
              <a:ext cx="546" cy="281"/>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9427" name="Text Box 100"/>
            <p:cNvSpPr txBox="1">
              <a:spLocks noChangeArrowheads="1"/>
            </p:cNvSpPr>
            <p:nvPr/>
          </p:nvSpPr>
          <p:spPr bwMode="auto">
            <a:xfrm>
              <a:off x="4200" y="2867"/>
              <a:ext cx="456" cy="141"/>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just"/>
              <a:endParaRPr lang="zh-CN" altLang="zh-CN" sz="2000" b="1">
                <a:solidFill>
                  <a:srgbClr val="CC0000"/>
                </a:solidFill>
                <a:latin typeface="宋体" charset="0"/>
                <a:ea typeface="宋体" charset="0"/>
              </a:endParaRPr>
            </a:p>
          </p:txBody>
        </p:sp>
        <p:sp>
          <p:nvSpPr>
            <p:cNvPr id="99428" name="Text Box 101"/>
            <p:cNvSpPr txBox="1">
              <a:spLocks noChangeArrowheads="1"/>
            </p:cNvSpPr>
            <p:nvPr/>
          </p:nvSpPr>
          <p:spPr bwMode="auto">
            <a:xfrm>
              <a:off x="4200" y="3242"/>
              <a:ext cx="456" cy="140"/>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just"/>
              <a:endParaRPr lang="zh-CN" altLang="zh-CN" sz="2000" b="1">
                <a:solidFill>
                  <a:srgbClr val="CC0000"/>
                </a:solidFill>
                <a:latin typeface="宋体" charset="0"/>
                <a:ea typeface="宋体" charset="0"/>
              </a:endParaRPr>
            </a:p>
          </p:txBody>
        </p:sp>
        <p:sp>
          <p:nvSpPr>
            <p:cNvPr id="99429" name="Line 102"/>
            <p:cNvSpPr>
              <a:spLocks noChangeShapeType="1"/>
            </p:cNvSpPr>
            <p:nvPr/>
          </p:nvSpPr>
          <p:spPr bwMode="auto">
            <a:xfrm flipV="1">
              <a:off x="3654" y="4037"/>
              <a:ext cx="546" cy="9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9430" name="Text Box 103"/>
            <p:cNvSpPr txBox="1">
              <a:spLocks noChangeArrowheads="1"/>
            </p:cNvSpPr>
            <p:nvPr/>
          </p:nvSpPr>
          <p:spPr bwMode="auto">
            <a:xfrm>
              <a:off x="4200" y="3054"/>
              <a:ext cx="456" cy="141"/>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rgbClr val="CC0000"/>
                  </a:solidFill>
                  <a:latin typeface="Times New Roman" charset="0"/>
                  <a:ea typeface="宋体" charset="0"/>
                </a:rPr>
                <a:t>…</a:t>
              </a:r>
              <a:endParaRPr lang="en-US" altLang="zh-CN" sz="2000">
                <a:solidFill>
                  <a:srgbClr val="CC0000"/>
                </a:solidFill>
                <a:latin typeface="宋体" charset="0"/>
                <a:ea typeface="宋体" charset="0"/>
              </a:endParaRPr>
            </a:p>
          </p:txBody>
        </p:sp>
        <p:sp>
          <p:nvSpPr>
            <p:cNvPr id="99431" name="Text Box 104"/>
            <p:cNvSpPr txBox="1">
              <a:spLocks noChangeArrowheads="1"/>
            </p:cNvSpPr>
            <p:nvPr/>
          </p:nvSpPr>
          <p:spPr bwMode="auto">
            <a:xfrm>
              <a:off x="4200" y="3616"/>
              <a:ext cx="456" cy="140"/>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just"/>
              <a:endParaRPr lang="zh-CN" altLang="zh-CN" sz="2000" b="1">
                <a:solidFill>
                  <a:srgbClr val="CC0000"/>
                </a:solidFill>
                <a:latin typeface="宋体" charset="0"/>
                <a:ea typeface="宋体" charset="0"/>
              </a:endParaRPr>
            </a:p>
          </p:txBody>
        </p:sp>
        <p:sp>
          <p:nvSpPr>
            <p:cNvPr id="99432" name="Text Box 105"/>
            <p:cNvSpPr txBox="1">
              <a:spLocks noChangeArrowheads="1"/>
            </p:cNvSpPr>
            <p:nvPr/>
          </p:nvSpPr>
          <p:spPr bwMode="auto">
            <a:xfrm>
              <a:off x="4200" y="3990"/>
              <a:ext cx="456" cy="140"/>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just"/>
              <a:endParaRPr lang="zh-CN" altLang="zh-CN" sz="2000" b="1">
                <a:solidFill>
                  <a:srgbClr val="CC0000"/>
                </a:solidFill>
                <a:latin typeface="宋体" charset="0"/>
                <a:ea typeface="宋体" charset="0"/>
              </a:endParaRPr>
            </a:p>
          </p:txBody>
        </p:sp>
        <p:sp>
          <p:nvSpPr>
            <p:cNvPr id="99433" name="Text Box 106"/>
            <p:cNvSpPr txBox="1">
              <a:spLocks noChangeArrowheads="1"/>
            </p:cNvSpPr>
            <p:nvPr/>
          </p:nvSpPr>
          <p:spPr bwMode="auto">
            <a:xfrm>
              <a:off x="4200" y="3803"/>
              <a:ext cx="456" cy="140"/>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rgbClr val="CC0000"/>
                  </a:solidFill>
                  <a:latin typeface="Times New Roman" charset="0"/>
                  <a:ea typeface="宋体" charset="0"/>
                </a:rPr>
                <a:t>…</a:t>
              </a:r>
              <a:endParaRPr lang="en-US" altLang="zh-CN" sz="2000">
                <a:solidFill>
                  <a:srgbClr val="CC0000"/>
                </a:solidFill>
                <a:latin typeface="宋体" charset="0"/>
                <a:ea typeface="宋体" charset="0"/>
              </a:endParaRPr>
            </a:p>
          </p:txBody>
        </p:sp>
        <p:sp>
          <p:nvSpPr>
            <p:cNvPr id="99434" name="Text Box 107"/>
            <p:cNvSpPr txBox="1">
              <a:spLocks noChangeArrowheads="1"/>
            </p:cNvSpPr>
            <p:nvPr/>
          </p:nvSpPr>
          <p:spPr bwMode="auto">
            <a:xfrm>
              <a:off x="4200" y="3429"/>
              <a:ext cx="456" cy="140"/>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rgbClr val="CC0000"/>
                  </a:solidFill>
                  <a:latin typeface="Times New Roman" charset="0"/>
                  <a:ea typeface="宋体" charset="0"/>
                </a:rPr>
                <a:t>…</a:t>
              </a:r>
              <a:endParaRPr lang="en-US" altLang="zh-CN" sz="2000">
                <a:solidFill>
                  <a:srgbClr val="CC0000"/>
                </a:solidFill>
                <a:latin typeface="宋体" charset="0"/>
                <a:ea typeface="宋体" charset="0"/>
              </a:endParaRPr>
            </a:p>
          </p:txBody>
        </p:sp>
        <p:sp>
          <p:nvSpPr>
            <p:cNvPr id="99435" name="Text Box 108"/>
            <p:cNvSpPr txBox="1">
              <a:spLocks noChangeArrowheads="1"/>
            </p:cNvSpPr>
            <p:nvPr/>
          </p:nvSpPr>
          <p:spPr bwMode="auto">
            <a:xfrm>
              <a:off x="4200" y="2680"/>
              <a:ext cx="456" cy="140"/>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algn="ctr"/>
              <a:r>
                <a:rPr lang="en-US" altLang="zh-CN" sz="2000">
                  <a:solidFill>
                    <a:srgbClr val="CC0000"/>
                  </a:solidFill>
                  <a:latin typeface="Times New Roman" charset="0"/>
                  <a:ea typeface="宋体" charset="0"/>
                </a:rPr>
                <a:t>…</a:t>
              </a:r>
              <a:endParaRPr lang="en-US" altLang="zh-CN" sz="2000">
                <a:solidFill>
                  <a:srgbClr val="CC0000"/>
                </a:solidFill>
                <a:latin typeface="宋体" charset="0"/>
                <a:ea typeface="宋体" charset="0"/>
              </a:endParaRPr>
            </a:p>
          </p:txBody>
        </p:sp>
        <p:sp>
          <p:nvSpPr>
            <p:cNvPr id="99436" name="Line 109"/>
            <p:cNvSpPr>
              <a:spLocks noChangeShapeType="1"/>
            </p:cNvSpPr>
            <p:nvPr/>
          </p:nvSpPr>
          <p:spPr bwMode="auto">
            <a:xfrm flipV="1">
              <a:off x="624" y="2160"/>
              <a:ext cx="576" cy="9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9437" name="Rectangle 110"/>
            <p:cNvSpPr>
              <a:spLocks noChangeArrowheads="1"/>
            </p:cNvSpPr>
            <p:nvPr/>
          </p:nvSpPr>
          <p:spPr bwMode="auto">
            <a:xfrm>
              <a:off x="96" y="3557"/>
              <a:ext cx="265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华文行楷" charset="0"/>
                </a:defRPr>
              </a:lvl1pPr>
              <a:lvl2pPr marL="742950" indent="-285750" eaLnBrk="0" hangingPunct="0">
                <a:defRPr sz="2800">
                  <a:solidFill>
                    <a:schemeClr val="tx1"/>
                  </a:solidFill>
                  <a:latin typeface="Arial" charset="0"/>
                  <a:ea typeface="华文行楷" charset="0"/>
                </a:defRPr>
              </a:lvl2pPr>
              <a:lvl3pPr marL="1143000" indent="-228600" eaLnBrk="0" hangingPunct="0">
                <a:defRPr sz="2800">
                  <a:solidFill>
                    <a:schemeClr val="tx1"/>
                  </a:solidFill>
                  <a:latin typeface="Arial" charset="0"/>
                  <a:ea typeface="华文行楷" charset="0"/>
                </a:defRPr>
              </a:lvl3pPr>
              <a:lvl4pPr marL="1600200" indent="-228600" eaLnBrk="0" hangingPunct="0">
                <a:defRPr sz="2800">
                  <a:solidFill>
                    <a:schemeClr val="tx1"/>
                  </a:solidFill>
                  <a:latin typeface="Arial" charset="0"/>
                  <a:ea typeface="华文行楷" charset="0"/>
                </a:defRPr>
              </a:lvl4pPr>
              <a:lvl5pPr marL="2057400" indent="-228600" eaLnBrk="0" hangingPunct="0">
                <a:defRPr sz="2800">
                  <a:solidFill>
                    <a:schemeClr val="tx1"/>
                  </a:solidFill>
                  <a:latin typeface="Arial" charset="0"/>
                  <a:ea typeface="华文行楷" charset="0"/>
                </a:defRPr>
              </a:lvl5pPr>
              <a:lvl6pPr marL="2514600" indent="-228600" eaLnBrk="0" fontAlgn="base" hangingPunct="0">
                <a:spcBef>
                  <a:spcPct val="0"/>
                </a:spcBef>
                <a:spcAft>
                  <a:spcPct val="0"/>
                </a:spcAft>
                <a:defRPr sz="2800">
                  <a:solidFill>
                    <a:schemeClr val="tx1"/>
                  </a:solidFill>
                  <a:latin typeface="Arial" charset="0"/>
                  <a:ea typeface="华文行楷" charset="0"/>
                </a:defRPr>
              </a:lvl6pPr>
              <a:lvl7pPr marL="2971800" indent="-228600" eaLnBrk="0" fontAlgn="base" hangingPunct="0">
                <a:spcBef>
                  <a:spcPct val="0"/>
                </a:spcBef>
                <a:spcAft>
                  <a:spcPct val="0"/>
                </a:spcAft>
                <a:defRPr sz="2800">
                  <a:solidFill>
                    <a:schemeClr val="tx1"/>
                  </a:solidFill>
                  <a:latin typeface="Arial" charset="0"/>
                  <a:ea typeface="华文行楷" charset="0"/>
                </a:defRPr>
              </a:lvl7pPr>
              <a:lvl8pPr marL="3429000" indent="-228600" eaLnBrk="0" fontAlgn="base" hangingPunct="0">
                <a:spcBef>
                  <a:spcPct val="0"/>
                </a:spcBef>
                <a:spcAft>
                  <a:spcPct val="0"/>
                </a:spcAft>
                <a:defRPr sz="2800">
                  <a:solidFill>
                    <a:schemeClr val="tx1"/>
                  </a:solidFill>
                  <a:latin typeface="Arial" charset="0"/>
                  <a:ea typeface="华文行楷" charset="0"/>
                </a:defRPr>
              </a:lvl8pPr>
              <a:lvl9pPr marL="3886200" indent="-228600" eaLnBrk="0" fontAlgn="base" hangingPunct="0">
                <a:spcBef>
                  <a:spcPct val="0"/>
                </a:spcBef>
                <a:spcAft>
                  <a:spcPct val="0"/>
                </a:spcAft>
                <a:defRPr sz="2800">
                  <a:solidFill>
                    <a:schemeClr val="tx1"/>
                  </a:solidFill>
                  <a:latin typeface="Arial" charset="0"/>
                  <a:ea typeface="华文行楷" charset="0"/>
                </a:defRPr>
              </a:lvl9pPr>
            </a:lstStyle>
            <a:p>
              <a:pPr eaLnBrk="1" hangingPunct="1"/>
              <a:r>
                <a:rPr kumimoji="1" lang="en-US" altLang="zh-CN" sz="3000" b="1" dirty="0">
                  <a:latin typeface="Times New Roman" charset="0"/>
                  <a:ea typeface="宋体" charset="0"/>
                </a:rPr>
                <a:t>UNIX</a:t>
              </a:r>
              <a:r>
                <a:rPr kumimoji="1" lang="zh-CN" altLang="en-US" sz="3000" b="1" dirty="0">
                  <a:latin typeface="Times New Roman" charset="0"/>
                  <a:ea typeface="隶书" charset="0"/>
                </a:rPr>
                <a:t>混合索引分配方式</a:t>
              </a:r>
            </a:p>
          </p:txBody>
        </p:sp>
      </p:grpSp>
    </p:spTree>
    <p:extLst>
      <p:ext uri="{BB962C8B-B14F-4D97-AF65-F5344CB8AC3E}">
        <p14:creationId xmlns:p14="http://schemas.microsoft.com/office/powerpoint/2010/main" val="156530406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6.4 </a:t>
            </a:r>
            <a:r>
              <a:rPr lang="zh-CN" altLang="en-US" dirty="0" smtClean="0"/>
              <a:t>文件系统其它功能实现</a:t>
            </a:r>
            <a:endParaRPr lang="zh-CN" altLang="en-US" dirty="0"/>
          </a:p>
        </p:txBody>
      </p:sp>
      <p:graphicFrame>
        <p:nvGraphicFramePr>
          <p:cNvPr id="4" name="图示 3"/>
          <p:cNvGraphicFramePr/>
          <p:nvPr>
            <p:extLst>
              <p:ext uri="{D42A27DB-BD31-4B8C-83A1-F6EECF244321}">
                <p14:modId xmlns:p14="http://schemas.microsoft.com/office/powerpoint/2010/main" val="677169960"/>
              </p:ext>
            </p:extLst>
          </p:nvPr>
        </p:nvGraphicFramePr>
        <p:xfrm>
          <a:off x="-172720" y="3174978"/>
          <a:ext cx="4968240" cy="3571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utoShape 4" descr="http://pics.sc.chinaz.com/Files/pic/icons128/2673/%E8%93%9D%E8%89%B2%E6%96%87%E4%BB%B6%E5%A4%B9%E5%9B%BE%E6%A0%87%E4%B8%8B%E8%BD%BD4.pn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rotWithShape="1">
          <a:blip r:embed="rId8"/>
          <a:srcRect l="7495" r="6852"/>
          <a:stretch/>
        </p:blipFill>
        <p:spPr>
          <a:xfrm>
            <a:off x="5114834" y="3737952"/>
            <a:ext cx="3621938" cy="2372431"/>
          </a:xfrm>
          <a:prstGeom prst="rect">
            <a:avLst/>
          </a:prstGeom>
        </p:spPr>
      </p:pic>
    </p:spTree>
    <p:extLst>
      <p:ext uri="{BB962C8B-B14F-4D97-AF65-F5344CB8AC3E}">
        <p14:creationId xmlns:p14="http://schemas.microsoft.com/office/powerpoint/2010/main" val="1851079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3"/>
          <p:cNvGraphicFramePr/>
          <p:nvPr>
            <p:extLst>
              <p:ext uri="{D42A27DB-BD31-4B8C-83A1-F6EECF244321}">
                <p14:modId xmlns:p14="http://schemas.microsoft.com/office/powerpoint/2010/main" val="549790871"/>
              </p:ext>
            </p:extLst>
          </p:nvPr>
        </p:nvGraphicFramePr>
        <p:xfrm>
          <a:off x="0" y="1284515"/>
          <a:ext cx="7766902" cy="4884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97389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3"/>
          <p:cNvGraphicFramePr/>
          <p:nvPr>
            <p:extLst>
              <p:ext uri="{D42A27DB-BD31-4B8C-83A1-F6EECF244321}">
                <p14:modId xmlns:p14="http://schemas.microsoft.com/office/powerpoint/2010/main" val="1890169840"/>
              </p:ext>
            </p:extLst>
          </p:nvPr>
        </p:nvGraphicFramePr>
        <p:xfrm>
          <a:off x="292501" y="1201799"/>
          <a:ext cx="7411244" cy="5327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017079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6.4.1 </a:t>
            </a:r>
            <a:r>
              <a:rPr lang="zh-CN" altLang="en-US" dirty="0"/>
              <a:t>文件系统调用的实现</a:t>
            </a:r>
            <a:endParaRPr lang="en-US" dirty="0"/>
          </a:p>
        </p:txBody>
      </p:sp>
      <p:sp>
        <p:nvSpPr>
          <p:cNvPr id="3" name="Content Placeholder 2"/>
          <p:cNvSpPr>
            <a:spLocks noGrp="1"/>
          </p:cNvSpPr>
          <p:nvPr>
            <p:ph idx="1"/>
          </p:nvPr>
        </p:nvSpPr>
        <p:spPr/>
        <p:txBody>
          <a:bodyPr>
            <a:normAutofit fontScale="92500" lnSpcReduction="20000"/>
          </a:bodyPr>
          <a:lstStyle/>
          <a:p>
            <a:pPr>
              <a:lnSpc>
                <a:spcPct val="150000"/>
              </a:lnSpc>
            </a:pPr>
            <a:r>
              <a:rPr lang="zh-CN" altLang="en-US" dirty="0"/>
              <a:t>文件系统提供给用户程序的一组系统调用，包括：</a:t>
            </a:r>
            <a:r>
              <a:rPr lang="zh-CN" altLang="en-US" dirty="0">
                <a:solidFill>
                  <a:srgbClr val="FF0000"/>
                </a:solidFill>
              </a:rPr>
              <a:t>建立、打开、关闭、撤销、读、写和控制</a:t>
            </a:r>
            <a:r>
              <a:rPr lang="zh-CN" altLang="en-US" dirty="0"/>
              <a:t>，通过这些系统调用用户能获得文件系统的各种服务</a:t>
            </a:r>
          </a:p>
          <a:p>
            <a:pPr>
              <a:lnSpc>
                <a:spcPct val="150000"/>
              </a:lnSpc>
            </a:pPr>
            <a:r>
              <a:rPr lang="zh-CN" altLang="en-US" dirty="0"/>
              <a:t>为了避免重复访问外存查找文件</a:t>
            </a:r>
            <a:r>
              <a:rPr lang="en-US" altLang="zh-CN" dirty="0">
                <a:solidFill>
                  <a:srgbClr val="0070C0"/>
                </a:solidFill>
              </a:rPr>
              <a:t>,</a:t>
            </a:r>
            <a:r>
              <a:rPr lang="zh-CN" altLang="en-US" dirty="0">
                <a:solidFill>
                  <a:srgbClr val="0070C0"/>
                </a:solidFill>
              </a:rPr>
              <a:t>系统把常用和正在使用的那些文件目录复制进主存</a:t>
            </a:r>
            <a:r>
              <a:rPr lang="en-US" altLang="zh-CN" dirty="0">
                <a:solidFill>
                  <a:srgbClr val="0070C0"/>
                </a:solidFill>
              </a:rPr>
              <a:t>.</a:t>
            </a:r>
            <a:r>
              <a:rPr lang="zh-CN" altLang="en-US" dirty="0"/>
              <a:t>系统为每个用户进程建立一张活动文件表</a:t>
            </a:r>
            <a:r>
              <a:rPr lang="en-US" altLang="zh-CN" dirty="0"/>
              <a:t>,</a:t>
            </a:r>
            <a:r>
              <a:rPr lang="zh-CN" altLang="en-US" dirty="0"/>
              <a:t>用户使用一个文件之前先通过“打开”操作</a:t>
            </a:r>
            <a:r>
              <a:rPr lang="en-US" altLang="zh-CN" dirty="0"/>
              <a:t>,</a:t>
            </a:r>
            <a:r>
              <a:rPr lang="zh-CN" altLang="en-US" dirty="0"/>
              <a:t>把该文件的文件目录复制到指定主存区域</a:t>
            </a:r>
            <a:r>
              <a:rPr lang="en-US" altLang="zh-CN" dirty="0"/>
              <a:t>.</a:t>
            </a:r>
            <a:r>
              <a:rPr lang="zh-CN" altLang="en-US" dirty="0"/>
              <a:t>当不再使用该文件时</a:t>
            </a:r>
            <a:r>
              <a:rPr lang="en-US" altLang="zh-CN" dirty="0"/>
              <a:t>,</a:t>
            </a:r>
            <a:r>
              <a:rPr lang="zh-CN" altLang="en-US" dirty="0"/>
              <a:t>使用“关闭”操作切断用户进程和该文件目录的联系</a:t>
            </a:r>
            <a:r>
              <a:rPr lang="en-US" altLang="zh-CN" dirty="0"/>
              <a:t>.</a:t>
            </a:r>
            <a:r>
              <a:rPr lang="zh-CN" altLang="en-US" dirty="0"/>
              <a:t>同时</a:t>
            </a:r>
            <a:r>
              <a:rPr lang="en-US" altLang="zh-CN" dirty="0"/>
              <a:t>,</a:t>
            </a:r>
            <a:r>
              <a:rPr lang="zh-CN" altLang="en-US" dirty="0"/>
              <a:t>若该目录已被修改过</a:t>
            </a:r>
            <a:r>
              <a:rPr lang="en-US" altLang="zh-CN" dirty="0"/>
              <a:t>,</a:t>
            </a:r>
            <a:r>
              <a:rPr lang="zh-CN" altLang="en-US" dirty="0"/>
              <a:t>则应更新辅存中对应的文件目录</a:t>
            </a:r>
          </a:p>
          <a:p>
            <a:pPr>
              <a:lnSpc>
                <a:spcPct val="150000"/>
              </a:lnSpc>
            </a:pPr>
            <a:endParaRPr lang="en-US" dirty="0"/>
          </a:p>
        </p:txBody>
      </p:sp>
    </p:spTree>
    <p:extLst>
      <p:ext uri="{BB962C8B-B14F-4D97-AF65-F5344CB8AC3E}">
        <p14:creationId xmlns:p14="http://schemas.microsoft.com/office/powerpoint/2010/main" val="47554910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6.4.1</a:t>
            </a:r>
            <a:r>
              <a:rPr lang="zh-CN" altLang="en-US" dirty="0" smtClean="0"/>
              <a:t>（</a:t>
            </a:r>
            <a:r>
              <a:rPr lang="en-US" altLang="zh-CN" dirty="0" smtClean="0"/>
              <a:t>1</a:t>
            </a:r>
            <a:r>
              <a:rPr lang="zh-CN" altLang="en-US" dirty="0" smtClean="0"/>
              <a:t>）：</a:t>
            </a:r>
            <a:r>
              <a:rPr lang="zh-CN" altLang="en-US" dirty="0"/>
              <a:t>建立</a:t>
            </a:r>
            <a:r>
              <a:rPr lang="zh-CN" altLang="en-US" dirty="0" smtClean="0"/>
              <a:t>文件</a:t>
            </a:r>
            <a:endParaRPr lang="en-US" dirty="0"/>
          </a:p>
        </p:txBody>
      </p:sp>
      <p:sp>
        <p:nvSpPr>
          <p:cNvPr id="3" name="Content Placeholder 2"/>
          <p:cNvSpPr>
            <a:spLocks noGrp="1"/>
          </p:cNvSpPr>
          <p:nvPr>
            <p:ph idx="1"/>
          </p:nvPr>
        </p:nvSpPr>
        <p:spPr/>
        <p:txBody>
          <a:bodyPr>
            <a:normAutofit/>
          </a:bodyPr>
          <a:lstStyle/>
          <a:p>
            <a:pPr>
              <a:lnSpc>
                <a:spcPct val="150000"/>
              </a:lnSpc>
            </a:pPr>
            <a:r>
              <a:rPr lang="zh-CN" altLang="en-US" dirty="0" smtClean="0"/>
              <a:t>用户</a:t>
            </a:r>
            <a:r>
              <a:rPr lang="zh-CN" altLang="en-US" dirty="0"/>
              <a:t>把信息作为一个文件存放到存储设备上时，使用建立操作向系统提出建立一个文件的要求</a:t>
            </a:r>
          </a:p>
          <a:p>
            <a:pPr>
              <a:lnSpc>
                <a:spcPct val="150000"/>
              </a:lnSpc>
            </a:pPr>
            <a:r>
              <a:rPr lang="zh-CN" altLang="en-US" dirty="0" smtClean="0"/>
              <a:t>用户</a:t>
            </a:r>
            <a:r>
              <a:rPr lang="zh-CN" altLang="en-US" dirty="0"/>
              <a:t>使用‘建立’系统调用时，通常应提供以下参数：</a:t>
            </a:r>
            <a:r>
              <a:rPr lang="zh-CN" altLang="en-US" dirty="0">
                <a:solidFill>
                  <a:srgbClr val="0070C0"/>
                </a:solidFill>
              </a:rPr>
              <a:t>文件名、设备类</a:t>
            </a:r>
            <a:r>
              <a:rPr lang="en-US" altLang="zh-CN" dirty="0">
                <a:solidFill>
                  <a:srgbClr val="0070C0"/>
                </a:solidFill>
              </a:rPr>
              <a:t>(</a:t>
            </a:r>
            <a:r>
              <a:rPr lang="zh-CN" altLang="en-US" dirty="0">
                <a:solidFill>
                  <a:srgbClr val="0070C0"/>
                </a:solidFill>
              </a:rPr>
              <a:t>号</a:t>
            </a:r>
            <a:r>
              <a:rPr lang="en-US" altLang="zh-CN" dirty="0">
                <a:solidFill>
                  <a:srgbClr val="0070C0"/>
                </a:solidFill>
              </a:rPr>
              <a:t>)</a:t>
            </a:r>
            <a:r>
              <a:rPr lang="zh-CN" altLang="en-US" dirty="0">
                <a:solidFill>
                  <a:srgbClr val="0070C0"/>
                </a:solidFill>
              </a:rPr>
              <a:t>、文件属性及存取控制信息</a:t>
            </a:r>
            <a:r>
              <a:rPr lang="zh-CN" altLang="en-US" dirty="0"/>
              <a:t>（如文件类型、记录大小、保护级别等</a:t>
            </a:r>
            <a:r>
              <a:rPr lang="zh-CN" altLang="en-US" dirty="0" smtClean="0"/>
              <a:t>）</a:t>
            </a:r>
            <a:endParaRPr lang="zh-CN" altLang="en-US" dirty="0"/>
          </a:p>
        </p:txBody>
      </p:sp>
    </p:spTree>
    <p:extLst>
      <p:ext uri="{BB962C8B-B14F-4D97-AF65-F5344CB8AC3E}">
        <p14:creationId xmlns:p14="http://schemas.microsoft.com/office/powerpoint/2010/main" val="170550722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6.4.1</a:t>
            </a:r>
            <a:r>
              <a:rPr lang="zh-CN" altLang="en-US" dirty="0"/>
              <a:t>（</a:t>
            </a:r>
            <a:r>
              <a:rPr lang="en-US" altLang="zh-CN" dirty="0"/>
              <a:t>1</a:t>
            </a:r>
            <a:r>
              <a:rPr lang="zh-CN" altLang="en-US" dirty="0"/>
              <a:t>）：建立文件</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chemeClr val="accent2">
                    <a:lumMod val="50000"/>
                  </a:schemeClr>
                </a:solidFill>
              </a:rPr>
              <a:t>建立系统调用的主要工作</a:t>
            </a:r>
          </a:p>
          <a:p>
            <a:pPr marL="914400" lvl="1" indent="-457200">
              <a:lnSpc>
                <a:spcPct val="150000"/>
              </a:lnSpc>
              <a:buFont typeface="+mj-lt"/>
              <a:buAutoNum type="arabicPeriod"/>
            </a:pPr>
            <a:r>
              <a:rPr lang="zh-CN" altLang="en-US" dirty="0"/>
              <a:t>根据设备类（号）在相应设备上建立一个</a:t>
            </a:r>
            <a:r>
              <a:rPr lang="zh-CN" altLang="en-US" dirty="0" smtClean="0"/>
              <a:t>文件</a:t>
            </a:r>
            <a:r>
              <a:rPr lang="en-US" altLang="zh-CN" dirty="0" err="1" smtClean="0"/>
              <a:t>i</a:t>
            </a:r>
            <a:r>
              <a:rPr lang="en-US" altLang="zh-CN" dirty="0" smtClean="0"/>
              <a:t>-node</a:t>
            </a:r>
            <a:r>
              <a:rPr lang="zh-CN" altLang="en-US" dirty="0" smtClean="0"/>
              <a:t>，</a:t>
            </a:r>
            <a:r>
              <a:rPr lang="zh-CN" altLang="en-US" dirty="0"/>
              <a:t>返回用户文件标识</a:t>
            </a:r>
          </a:p>
          <a:p>
            <a:pPr marL="914400" lvl="1" indent="-457200">
              <a:lnSpc>
                <a:spcPct val="150000"/>
              </a:lnSpc>
              <a:buFont typeface="+mj-lt"/>
              <a:buAutoNum type="arabicPeriod"/>
            </a:pPr>
            <a:r>
              <a:rPr lang="zh-CN" altLang="en-US" dirty="0"/>
              <a:t>将文件名及属性等数据填入</a:t>
            </a:r>
            <a:r>
              <a:rPr lang="zh-CN" altLang="en-US" dirty="0" smtClean="0"/>
              <a:t>文件</a:t>
            </a:r>
            <a:r>
              <a:rPr lang="en-US" altLang="zh-CN" dirty="0" err="1" smtClean="0"/>
              <a:t>i</a:t>
            </a:r>
            <a:r>
              <a:rPr lang="en-US" altLang="zh-CN" dirty="0" smtClean="0"/>
              <a:t>-node</a:t>
            </a:r>
            <a:endParaRPr lang="zh-CN" altLang="en-US" dirty="0"/>
          </a:p>
          <a:p>
            <a:pPr marL="914400" lvl="1" indent="-457200">
              <a:buFont typeface="+mj-lt"/>
              <a:buAutoNum type="arabicPeriod"/>
            </a:pPr>
            <a:r>
              <a:rPr lang="zh-CN" altLang="en-US" dirty="0"/>
              <a:t>调用辅存空间管理程序，为文件分配第一个物理块</a:t>
            </a:r>
          </a:p>
          <a:p>
            <a:pPr marL="914400" lvl="1" indent="-457200">
              <a:buFont typeface="+mj-lt"/>
              <a:buAutoNum type="arabicPeriod"/>
            </a:pPr>
            <a:r>
              <a:rPr lang="zh-CN" altLang="en-US" dirty="0"/>
              <a:t>需要时发出装卷信息（如磁带）</a:t>
            </a:r>
          </a:p>
          <a:p>
            <a:pPr marL="914400" lvl="1" indent="-457200">
              <a:buFont typeface="+mj-lt"/>
              <a:buAutoNum type="arabicPeriod"/>
            </a:pPr>
            <a:r>
              <a:rPr lang="zh-CN" altLang="en-US" dirty="0"/>
              <a:t>在活动文件表中登记该文件有关信息，文件定位，卷标处理</a:t>
            </a:r>
          </a:p>
          <a:p>
            <a:endParaRPr lang="en-US" dirty="0"/>
          </a:p>
        </p:txBody>
      </p:sp>
    </p:spTree>
    <p:extLst>
      <p:ext uri="{BB962C8B-B14F-4D97-AF65-F5344CB8AC3E}">
        <p14:creationId xmlns:p14="http://schemas.microsoft.com/office/powerpoint/2010/main" val="38606016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6.4.1</a:t>
            </a:r>
            <a:r>
              <a:rPr lang="zh-CN" altLang="en-US" dirty="0" smtClean="0"/>
              <a:t>（</a:t>
            </a:r>
            <a:r>
              <a:rPr lang="en-US" altLang="zh-CN" dirty="0" smtClean="0"/>
              <a:t>2</a:t>
            </a:r>
            <a:r>
              <a:rPr lang="zh-CN" altLang="en-US" dirty="0" smtClean="0"/>
              <a:t>）：打开文件</a:t>
            </a:r>
            <a:endParaRPr lang="en-US" dirty="0"/>
          </a:p>
        </p:txBody>
      </p:sp>
      <p:sp>
        <p:nvSpPr>
          <p:cNvPr id="3" name="Content Placeholder 2"/>
          <p:cNvSpPr>
            <a:spLocks noGrp="1"/>
          </p:cNvSpPr>
          <p:nvPr>
            <p:ph idx="1"/>
          </p:nvPr>
        </p:nvSpPr>
        <p:spPr/>
        <p:txBody>
          <a:bodyPr/>
          <a:lstStyle/>
          <a:p>
            <a:pPr>
              <a:lnSpc>
                <a:spcPct val="150000"/>
              </a:lnSpc>
            </a:pPr>
            <a:r>
              <a:rPr lang="zh-CN" altLang="en-US" dirty="0"/>
              <a:t>使用已建立的文件前，通过‘打开’文件操作建立文件和用户间的联系</a:t>
            </a:r>
          </a:p>
          <a:p>
            <a:pPr>
              <a:lnSpc>
                <a:spcPct val="150000"/>
              </a:lnSpc>
            </a:pPr>
            <a:r>
              <a:rPr lang="zh-CN" altLang="en-US" dirty="0"/>
              <a:t>用户打开文件时需要给出文件名和设备类（号）</a:t>
            </a:r>
          </a:p>
          <a:p>
            <a:pPr>
              <a:lnSpc>
                <a:spcPct val="150000"/>
              </a:lnSpc>
            </a:pPr>
            <a:r>
              <a:rPr lang="zh-CN" altLang="en-US" dirty="0" smtClean="0">
                <a:solidFill>
                  <a:schemeClr val="accent2">
                    <a:lumMod val="50000"/>
                  </a:schemeClr>
                </a:solidFill>
              </a:rPr>
              <a:t>“打开”系统</a:t>
            </a:r>
            <a:r>
              <a:rPr lang="zh-CN" altLang="en-US" dirty="0">
                <a:solidFill>
                  <a:schemeClr val="accent2">
                    <a:lumMod val="50000"/>
                  </a:schemeClr>
                </a:solidFill>
              </a:rPr>
              <a:t>调用的主要工作</a:t>
            </a:r>
          </a:p>
          <a:p>
            <a:pPr>
              <a:lnSpc>
                <a:spcPct val="150000"/>
              </a:lnSpc>
            </a:pPr>
            <a:endParaRPr lang="en-US" dirty="0"/>
          </a:p>
        </p:txBody>
      </p:sp>
    </p:spTree>
    <p:extLst>
      <p:ext uri="{BB962C8B-B14F-4D97-AF65-F5344CB8AC3E}">
        <p14:creationId xmlns:p14="http://schemas.microsoft.com/office/powerpoint/2010/main" val="121040654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6.4.1</a:t>
            </a:r>
            <a:r>
              <a:rPr lang="zh-CN" altLang="en-US" dirty="0"/>
              <a:t>（</a:t>
            </a:r>
            <a:r>
              <a:rPr lang="en-US" altLang="zh-CN" dirty="0"/>
              <a:t>2</a:t>
            </a:r>
            <a:r>
              <a:rPr lang="zh-CN" altLang="en-US" dirty="0"/>
              <a:t>）：打开文件</a:t>
            </a:r>
            <a:endParaRPr lang="en-US" dirty="0"/>
          </a:p>
        </p:txBody>
      </p:sp>
      <p:sp>
        <p:nvSpPr>
          <p:cNvPr id="3" name="Content Placeholder 2"/>
          <p:cNvSpPr>
            <a:spLocks noGrp="1"/>
          </p:cNvSpPr>
          <p:nvPr>
            <p:ph idx="1"/>
          </p:nvPr>
        </p:nvSpPr>
        <p:spPr/>
        <p:txBody>
          <a:bodyPr/>
          <a:lstStyle/>
          <a:p>
            <a:pPr>
              <a:lnSpc>
                <a:spcPct val="150000"/>
              </a:lnSpc>
            </a:pPr>
            <a:r>
              <a:rPr lang="zh-CN" altLang="en-US" dirty="0"/>
              <a:t>“打开”系统调用的主要工作</a:t>
            </a:r>
          </a:p>
          <a:p>
            <a:pPr marL="914400" lvl="1" indent="-457200">
              <a:lnSpc>
                <a:spcPct val="150000"/>
              </a:lnSpc>
              <a:buFont typeface="+mj-lt"/>
              <a:buAutoNum type="arabicPeriod"/>
            </a:pPr>
            <a:r>
              <a:rPr lang="zh-CN" altLang="en-US" dirty="0"/>
              <a:t>在活动文件表中申请空项，存放该文件的文件目录信息</a:t>
            </a:r>
          </a:p>
          <a:p>
            <a:pPr marL="914400" lvl="1" indent="-457200">
              <a:lnSpc>
                <a:spcPct val="150000"/>
              </a:lnSpc>
              <a:buFont typeface="+mj-lt"/>
              <a:buAutoNum type="arabicPeriod"/>
            </a:pPr>
            <a:r>
              <a:rPr lang="zh-CN" altLang="en-US" dirty="0"/>
              <a:t>根据文件名查找目录文件，找到的文件目录信息复制到活动文件表占用栏</a:t>
            </a:r>
          </a:p>
          <a:p>
            <a:pPr marL="914400" lvl="1" indent="-457200">
              <a:lnSpc>
                <a:spcPct val="150000"/>
              </a:lnSpc>
              <a:buFont typeface="+mj-lt"/>
              <a:buAutoNum type="arabicPeriod"/>
            </a:pPr>
            <a:r>
              <a:rPr lang="zh-CN" altLang="en-US" dirty="0"/>
              <a:t>若打开的是共享文件，应有相应处理，共享文件用户数加１</a:t>
            </a:r>
          </a:p>
          <a:p>
            <a:pPr marL="914400" lvl="1" indent="-457200">
              <a:lnSpc>
                <a:spcPct val="150000"/>
              </a:lnSpc>
              <a:buFont typeface="+mj-lt"/>
              <a:buAutoNum type="arabicPeriod"/>
            </a:pPr>
            <a:r>
              <a:rPr lang="zh-CN" altLang="en-US" dirty="0"/>
              <a:t>文件定位，卷标处理</a:t>
            </a:r>
          </a:p>
          <a:p>
            <a:pPr marL="914400" lvl="1" indent="-457200">
              <a:lnSpc>
                <a:spcPct val="150000"/>
              </a:lnSpc>
              <a:buFont typeface="+mj-lt"/>
              <a:buAutoNum type="arabicPeriod"/>
            </a:pPr>
            <a:endParaRPr lang="en-US" dirty="0"/>
          </a:p>
        </p:txBody>
      </p:sp>
    </p:spTree>
    <p:extLst>
      <p:ext uri="{BB962C8B-B14F-4D97-AF65-F5344CB8AC3E}">
        <p14:creationId xmlns:p14="http://schemas.microsoft.com/office/powerpoint/2010/main" val="87459512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6.4.1</a:t>
            </a:r>
            <a:r>
              <a:rPr lang="zh-CN" altLang="en-US" dirty="0" smtClean="0"/>
              <a:t>（</a:t>
            </a:r>
            <a:r>
              <a:rPr lang="en-US" altLang="zh-CN" dirty="0"/>
              <a:t>3</a:t>
            </a:r>
            <a:r>
              <a:rPr lang="zh-CN" altLang="en-US" dirty="0" smtClean="0"/>
              <a:t>）：读</a:t>
            </a:r>
            <a:r>
              <a:rPr lang="en-US" altLang="zh-CN" dirty="0" smtClean="0"/>
              <a:t>/</a:t>
            </a:r>
            <a:r>
              <a:rPr lang="zh-CN" altLang="en-US" dirty="0" smtClean="0"/>
              <a:t>写文件</a:t>
            </a:r>
            <a:endParaRPr lang="en-US" dirty="0"/>
          </a:p>
        </p:txBody>
      </p:sp>
      <p:sp>
        <p:nvSpPr>
          <p:cNvPr id="3" name="Content Placeholder 2"/>
          <p:cNvSpPr>
            <a:spLocks noGrp="1"/>
          </p:cNvSpPr>
          <p:nvPr>
            <p:ph idx="1"/>
          </p:nvPr>
        </p:nvSpPr>
        <p:spPr/>
        <p:txBody>
          <a:bodyPr>
            <a:normAutofit lnSpcReduction="10000"/>
          </a:bodyPr>
          <a:lstStyle/>
          <a:p>
            <a:pPr>
              <a:lnSpc>
                <a:spcPct val="150000"/>
              </a:lnSpc>
            </a:pPr>
            <a:r>
              <a:rPr lang="zh-CN" altLang="en-US" dirty="0"/>
              <a:t>文件打开后，可用读／写系统调用访问文件，应给出参数：文件名、主存缓冲地址、读写的字节个数等</a:t>
            </a:r>
          </a:p>
          <a:p>
            <a:pPr>
              <a:lnSpc>
                <a:spcPct val="150000"/>
              </a:lnSpc>
            </a:pPr>
            <a:r>
              <a:rPr lang="zh-CN" altLang="en-US" dirty="0">
                <a:solidFill>
                  <a:schemeClr val="accent2">
                    <a:lumMod val="50000"/>
                  </a:schemeClr>
                </a:solidFill>
              </a:rPr>
              <a:t>读／写系统调用的主要工作</a:t>
            </a:r>
          </a:p>
          <a:p>
            <a:pPr marL="914400" lvl="1" indent="-457200">
              <a:lnSpc>
                <a:spcPct val="150000"/>
              </a:lnSpc>
              <a:buFont typeface="+mj-lt"/>
              <a:buAutoNum type="arabicPeriod"/>
            </a:pPr>
            <a:r>
              <a:rPr lang="zh-CN" altLang="en-US" dirty="0"/>
              <a:t>按文件名从活动文件表中找到该文件的目录</a:t>
            </a:r>
          </a:p>
          <a:p>
            <a:pPr marL="914400" lvl="1" indent="-457200">
              <a:lnSpc>
                <a:spcPct val="150000"/>
              </a:lnSpc>
              <a:buFont typeface="+mj-lt"/>
              <a:buAutoNum type="arabicPeriod"/>
            </a:pPr>
            <a:r>
              <a:rPr lang="zh-CN" altLang="en-US" dirty="0"/>
              <a:t>按存取控制说明检查访问合法性</a:t>
            </a:r>
          </a:p>
          <a:p>
            <a:pPr marL="914400" lvl="1" indent="-457200">
              <a:lnSpc>
                <a:spcPct val="150000"/>
              </a:lnSpc>
              <a:buFont typeface="+mj-lt"/>
              <a:buAutoNum type="arabicPeriod"/>
            </a:pPr>
            <a:r>
              <a:rPr lang="zh-CN" altLang="en-US" dirty="0"/>
              <a:t>根据文件目录指出的该文件的逻辑和物理组织方式将逻辑记录号或字符个数转换成物理块号</a:t>
            </a:r>
          </a:p>
          <a:p>
            <a:pPr marL="914400" lvl="1" indent="-457200">
              <a:lnSpc>
                <a:spcPct val="150000"/>
              </a:lnSpc>
              <a:buFont typeface="+mj-lt"/>
              <a:buAutoNum type="arabicPeriod"/>
            </a:pPr>
            <a:r>
              <a:rPr lang="zh-CN" altLang="en-US" dirty="0"/>
              <a:t>向设备管理发</a:t>
            </a:r>
            <a:r>
              <a:rPr lang="en-US" altLang="zh-CN" dirty="0"/>
              <a:t>I/O</a:t>
            </a:r>
            <a:r>
              <a:rPr lang="zh-CN" altLang="en-US" dirty="0"/>
              <a:t>请求，完成数据传输操作</a:t>
            </a:r>
          </a:p>
          <a:p>
            <a:pPr>
              <a:lnSpc>
                <a:spcPct val="150000"/>
              </a:lnSpc>
            </a:pPr>
            <a:endParaRPr lang="en-US" dirty="0"/>
          </a:p>
        </p:txBody>
      </p:sp>
    </p:spTree>
    <p:extLst>
      <p:ext uri="{BB962C8B-B14F-4D97-AF65-F5344CB8AC3E}">
        <p14:creationId xmlns:p14="http://schemas.microsoft.com/office/powerpoint/2010/main" val="55648761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6.4.1</a:t>
            </a:r>
            <a:r>
              <a:rPr lang="zh-CN" altLang="en-US" dirty="0" smtClean="0"/>
              <a:t>（</a:t>
            </a:r>
            <a:r>
              <a:rPr lang="en-US" altLang="zh-CN" dirty="0" smtClean="0"/>
              <a:t>4</a:t>
            </a:r>
            <a:r>
              <a:rPr lang="zh-CN" altLang="en-US" dirty="0" smtClean="0"/>
              <a:t>）：关闭文件</a:t>
            </a:r>
            <a:endParaRPr lang="en-US" dirty="0"/>
          </a:p>
        </p:txBody>
      </p:sp>
      <p:sp>
        <p:nvSpPr>
          <p:cNvPr id="3" name="Content Placeholder 2"/>
          <p:cNvSpPr>
            <a:spLocks noGrp="1"/>
          </p:cNvSpPr>
          <p:nvPr>
            <p:ph idx="1"/>
          </p:nvPr>
        </p:nvSpPr>
        <p:spPr/>
        <p:txBody>
          <a:bodyPr/>
          <a:lstStyle/>
          <a:p>
            <a:pPr>
              <a:lnSpc>
                <a:spcPct val="150000"/>
              </a:lnSpc>
            </a:pPr>
            <a:r>
              <a:rPr lang="zh-CN" altLang="en-US" dirty="0"/>
              <a:t>文件使用完毕应关闭，以便让别的使用者用此文件</a:t>
            </a:r>
            <a:r>
              <a:rPr lang="zh-CN" altLang="en-US" dirty="0" smtClean="0"/>
              <a:t>。</a:t>
            </a:r>
          </a:p>
          <a:p>
            <a:pPr>
              <a:lnSpc>
                <a:spcPct val="150000"/>
              </a:lnSpc>
            </a:pPr>
            <a:r>
              <a:rPr lang="zh-CN" altLang="en-US" dirty="0" smtClean="0">
                <a:solidFill>
                  <a:schemeClr val="accent2">
                    <a:lumMod val="50000"/>
                  </a:schemeClr>
                </a:solidFill>
              </a:rPr>
              <a:t>此</a:t>
            </a:r>
            <a:r>
              <a:rPr lang="zh-CN" altLang="en-US" dirty="0">
                <a:solidFill>
                  <a:schemeClr val="accent2">
                    <a:lumMod val="50000"/>
                  </a:schemeClr>
                </a:solidFill>
              </a:rPr>
              <a:t>操作的主要工作</a:t>
            </a:r>
          </a:p>
          <a:p>
            <a:pPr marL="914400" lvl="1" indent="-457200">
              <a:lnSpc>
                <a:spcPct val="150000"/>
              </a:lnSpc>
              <a:buFont typeface="+mj-lt"/>
              <a:buAutoNum type="arabicPeriod"/>
            </a:pPr>
            <a:r>
              <a:rPr lang="zh-CN" altLang="en-US" dirty="0"/>
              <a:t>将活动文件表中该文件的‘当前使用用户’减１；若此</a:t>
            </a:r>
            <a:r>
              <a:rPr lang="zh-CN" altLang="en-US" dirty="0" smtClean="0"/>
              <a:t>值为</a:t>
            </a:r>
            <a:r>
              <a:rPr lang="en-US" altLang="zh-CN" dirty="0" smtClean="0"/>
              <a:t>0</a:t>
            </a:r>
            <a:r>
              <a:rPr lang="zh-CN" altLang="en-US" dirty="0" smtClean="0"/>
              <a:t>，</a:t>
            </a:r>
            <a:r>
              <a:rPr lang="zh-CN" altLang="en-US" dirty="0"/>
              <a:t>则撤销此表目</a:t>
            </a:r>
          </a:p>
          <a:p>
            <a:pPr marL="914400" lvl="1" indent="-457200">
              <a:lnSpc>
                <a:spcPct val="150000"/>
              </a:lnSpc>
              <a:buFont typeface="+mj-lt"/>
              <a:buAutoNum type="arabicPeriod"/>
            </a:pPr>
            <a:r>
              <a:rPr lang="zh-CN" altLang="en-US" dirty="0"/>
              <a:t>若活动文件表目内容已被改过，应先将表目内容写回文件存储器上相应表目中，以使文件目录保持最新状态</a:t>
            </a:r>
          </a:p>
          <a:p>
            <a:pPr>
              <a:lnSpc>
                <a:spcPct val="150000"/>
              </a:lnSpc>
            </a:pPr>
            <a:endParaRPr lang="en-US" dirty="0"/>
          </a:p>
        </p:txBody>
      </p:sp>
    </p:spTree>
    <p:extLst>
      <p:ext uri="{BB962C8B-B14F-4D97-AF65-F5344CB8AC3E}">
        <p14:creationId xmlns:p14="http://schemas.microsoft.com/office/powerpoint/2010/main" val="214570744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6.4.1</a:t>
            </a:r>
            <a:r>
              <a:rPr lang="zh-CN" altLang="en-US" dirty="0" smtClean="0"/>
              <a:t>（</a:t>
            </a:r>
            <a:r>
              <a:rPr lang="en-US" altLang="zh-CN" dirty="0" smtClean="0"/>
              <a:t>5</a:t>
            </a:r>
            <a:r>
              <a:rPr lang="zh-CN" altLang="en-US" dirty="0" smtClean="0"/>
              <a:t>）：删除文件</a:t>
            </a:r>
            <a:endParaRPr lang="en-US" dirty="0"/>
          </a:p>
        </p:txBody>
      </p:sp>
      <p:sp>
        <p:nvSpPr>
          <p:cNvPr id="3" name="Content Placeholder 2"/>
          <p:cNvSpPr>
            <a:spLocks noGrp="1"/>
          </p:cNvSpPr>
          <p:nvPr>
            <p:ph idx="1"/>
          </p:nvPr>
        </p:nvSpPr>
        <p:spPr/>
        <p:txBody>
          <a:bodyPr/>
          <a:lstStyle/>
          <a:p>
            <a:pPr>
              <a:lnSpc>
                <a:spcPct val="150000"/>
              </a:lnSpc>
            </a:pPr>
            <a:r>
              <a:rPr lang="zh-CN" altLang="en-US" dirty="0"/>
              <a:t>一个文件不再需要时，可向系统提出撤销</a:t>
            </a:r>
            <a:r>
              <a:rPr lang="zh-CN" altLang="en-US" dirty="0" smtClean="0"/>
              <a:t>文件</a:t>
            </a:r>
            <a:r>
              <a:rPr lang="zh-CN" altLang="en-US" dirty="0"/>
              <a:t>。</a:t>
            </a:r>
            <a:endParaRPr lang="zh-CN" altLang="en-US" dirty="0" smtClean="0"/>
          </a:p>
          <a:p>
            <a:pPr>
              <a:lnSpc>
                <a:spcPct val="150000"/>
              </a:lnSpc>
            </a:pPr>
            <a:r>
              <a:rPr lang="zh-CN" altLang="en-US" dirty="0" smtClean="0">
                <a:solidFill>
                  <a:schemeClr val="accent2">
                    <a:lumMod val="50000"/>
                  </a:schemeClr>
                </a:solidFill>
              </a:rPr>
              <a:t>系统</a:t>
            </a:r>
            <a:r>
              <a:rPr lang="zh-CN" altLang="en-US" dirty="0">
                <a:solidFill>
                  <a:schemeClr val="accent2">
                    <a:lumMod val="50000"/>
                  </a:schemeClr>
                </a:solidFill>
              </a:rPr>
              <a:t>的主要工作</a:t>
            </a:r>
            <a:r>
              <a:rPr lang="zh-CN" altLang="en-US" dirty="0" smtClean="0">
                <a:solidFill>
                  <a:schemeClr val="accent2">
                    <a:lumMod val="50000"/>
                  </a:schemeClr>
                </a:solidFill>
              </a:rPr>
              <a:t>是：</a:t>
            </a:r>
            <a:endParaRPr lang="zh-CN" altLang="en-US" dirty="0">
              <a:solidFill>
                <a:schemeClr val="accent2">
                  <a:lumMod val="50000"/>
                </a:schemeClr>
              </a:solidFill>
            </a:endParaRPr>
          </a:p>
          <a:p>
            <a:pPr marL="914400" lvl="1" indent="-457200">
              <a:lnSpc>
                <a:spcPct val="150000"/>
              </a:lnSpc>
              <a:buFont typeface="+mj-lt"/>
              <a:buAutoNum type="arabicPeriod"/>
            </a:pPr>
            <a:r>
              <a:rPr lang="zh-CN" altLang="en-US" dirty="0"/>
              <a:t>若文件没有关闭，先做关闭工作；若为共享文件，应进行联访处理</a:t>
            </a:r>
          </a:p>
          <a:p>
            <a:pPr marL="914400" lvl="1" indent="-457200">
              <a:lnSpc>
                <a:spcPct val="150000"/>
              </a:lnSpc>
              <a:buFont typeface="+mj-lt"/>
              <a:buAutoNum type="arabicPeriod"/>
            </a:pPr>
            <a:r>
              <a:rPr lang="zh-CN" altLang="en-US" dirty="0"/>
              <a:t>在目录文件中删去相应目录项</a:t>
            </a:r>
          </a:p>
          <a:p>
            <a:pPr marL="914400" lvl="1" indent="-457200">
              <a:lnSpc>
                <a:spcPct val="150000"/>
              </a:lnSpc>
              <a:buFont typeface="+mj-lt"/>
              <a:buAutoNum type="arabicPeriod"/>
            </a:pPr>
            <a:r>
              <a:rPr lang="zh-CN" altLang="en-US" dirty="0"/>
              <a:t>释放文件占用的文件存储空间</a:t>
            </a:r>
          </a:p>
          <a:p>
            <a:pPr>
              <a:lnSpc>
                <a:spcPct val="150000"/>
              </a:lnSpc>
            </a:pPr>
            <a:endParaRPr lang="en-US" dirty="0"/>
          </a:p>
        </p:txBody>
      </p:sp>
    </p:spTree>
    <p:extLst>
      <p:ext uri="{BB962C8B-B14F-4D97-AF65-F5344CB8AC3E}">
        <p14:creationId xmlns:p14="http://schemas.microsoft.com/office/powerpoint/2010/main" val="21206000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3"/>
          <p:cNvGraphicFramePr/>
          <p:nvPr>
            <p:extLst>
              <p:ext uri="{D42A27DB-BD31-4B8C-83A1-F6EECF244321}">
                <p14:modId xmlns:p14="http://schemas.microsoft.com/office/powerpoint/2010/main" val="2054141990"/>
              </p:ext>
            </p:extLst>
          </p:nvPr>
        </p:nvGraphicFramePr>
        <p:xfrm>
          <a:off x="292501" y="1201799"/>
          <a:ext cx="7411244" cy="5327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4057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6.1.2</a:t>
            </a:r>
            <a:r>
              <a:rPr lang="zh-CN" altLang="en-US" dirty="0" smtClean="0"/>
              <a:t> 文件的命名</a:t>
            </a:r>
            <a:endParaRPr lang="en-US" dirty="0"/>
          </a:p>
        </p:txBody>
      </p:sp>
      <p:sp>
        <p:nvSpPr>
          <p:cNvPr id="3" name="Content Placeholder 2"/>
          <p:cNvSpPr>
            <a:spLocks noGrp="1"/>
          </p:cNvSpPr>
          <p:nvPr>
            <p:ph idx="1"/>
          </p:nvPr>
        </p:nvSpPr>
        <p:spPr>
          <a:xfrm>
            <a:off x="628650" y="1825625"/>
            <a:ext cx="7886700" cy="2757261"/>
          </a:xfrm>
        </p:spPr>
        <p:txBody>
          <a:bodyPr/>
          <a:lstStyle/>
          <a:p>
            <a:pPr>
              <a:lnSpc>
                <a:spcPct val="150000"/>
              </a:lnSpc>
            </a:pPr>
            <a:r>
              <a:rPr lang="zh-CN" altLang="en-US" dirty="0"/>
              <a:t>文件名是字母或数字组成的字母数字串，它的格式和长度因系统而异</a:t>
            </a:r>
          </a:p>
          <a:p>
            <a:pPr>
              <a:lnSpc>
                <a:spcPct val="150000"/>
              </a:lnSpc>
            </a:pPr>
            <a:r>
              <a:rPr lang="zh-CN" altLang="en-US" dirty="0" smtClean="0"/>
              <a:t>一般为</a:t>
            </a:r>
            <a:r>
              <a:rPr lang="en-US" altLang="zh-CN" dirty="0" smtClean="0"/>
              <a:t>:</a:t>
            </a:r>
            <a:r>
              <a:rPr lang="zh-CN" altLang="en-US" dirty="0" smtClean="0"/>
              <a:t> 文件名称 </a:t>
            </a:r>
            <a:r>
              <a:rPr lang="en-US" altLang="zh-CN" dirty="0" smtClean="0"/>
              <a:t>+</a:t>
            </a:r>
            <a:r>
              <a:rPr lang="zh-CN" altLang="en-US" dirty="0" smtClean="0"/>
              <a:t> </a:t>
            </a:r>
            <a:r>
              <a:rPr lang="en-US" altLang="zh-CN" dirty="0" smtClean="0"/>
              <a:t>“.”</a:t>
            </a:r>
            <a:r>
              <a:rPr lang="zh-CN" altLang="en-US" dirty="0" smtClean="0"/>
              <a:t> </a:t>
            </a:r>
            <a:r>
              <a:rPr lang="en-US" altLang="zh-CN" dirty="0" smtClean="0"/>
              <a:t>+</a:t>
            </a:r>
            <a:r>
              <a:rPr lang="zh-CN" altLang="en-US" dirty="0" smtClean="0"/>
              <a:t> 扩展名称</a:t>
            </a:r>
          </a:p>
          <a:p>
            <a:pPr>
              <a:lnSpc>
                <a:spcPct val="150000"/>
              </a:lnSpc>
            </a:pPr>
            <a:r>
              <a:rPr lang="zh-CN" altLang="en-US" dirty="0" smtClean="0"/>
              <a:t>通配符</a:t>
            </a:r>
            <a:r>
              <a:rPr lang="en-US" altLang="zh-CN" dirty="0" smtClean="0"/>
              <a:t>:</a:t>
            </a:r>
            <a:r>
              <a:rPr lang="zh-CN" altLang="en-US" dirty="0" smtClean="0"/>
              <a:t> </a:t>
            </a:r>
            <a:r>
              <a:rPr lang="en-US" altLang="zh-CN" dirty="0" smtClean="0"/>
              <a:t>“?”,</a:t>
            </a:r>
            <a:r>
              <a:rPr lang="zh-CN" altLang="en-US" dirty="0" smtClean="0"/>
              <a:t> </a:t>
            </a:r>
            <a:r>
              <a:rPr lang="en-US" altLang="zh-CN" dirty="0" smtClean="0"/>
              <a:t>“</a:t>
            </a:r>
            <a:r>
              <a:rPr lang="zh-CN" altLang="en-US" dirty="0" smtClean="0"/>
              <a:t>*</a:t>
            </a:r>
            <a:r>
              <a:rPr lang="en-US" altLang="zh-CN" dirty="0" smtClean="0"/>
              <a:t>”</a:t>
            </a:r>
            <a:endParaRPr lang="zh-CN" altLang="en-US" dirty="0" smtClean="0"/>
          </a:p>
        </p:txBody>
      </p:sp>
      <p:sp>
        <p:nvSpPr>
          <p:cNvPr id="4" name="TextBox 3"/>
          <p:cNvSpPr txBox="1"/>
          <p:nvPr/>
        </p:nvSpPr>
        <p:spPr>
          <a:xfrm>
            <a:off x="628650" y="4582886"/>
            <a:ext cx="4520293" cy="1938992"/>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marL="285750" indent="-285750">
              <a:buFont typeface="Arial" charset="0"/>
              <a:buChar char="•"/>
            </a:pPr>
            <a:r>
              <a:rPr lang="en-US" sz="2400" dirty="0" smtClean="0"/>
              <a:t>.txt, .html</a:t>
            </a:r>
          </a:p>
          <a:p>
            <a:pPr marL="285750" indent="-285750">
              <a:buFont typeface="Arial" charset="0"/>
              <a:buChar char="•"/>
            </a:pPr>
            <a:r>
              <a:rPr lang="en-US" sz="2400" dirty="0" smtClean="0"/>
              <a:t> .c , .</a:t>
            </a:r>
            <a:r>
              <a:rPr lang="en-US" sz="2400" dirty="0" err="1" smtClean="0"/>
              <a:t>cpp</a:t>
            </a:r>
            <a:r>
              <a:rPr lang="en-US" sz="2400" dirty="0" smtClean="0"/>
              <a:t>, .h, .java, .</a:t>
            </a:r>
            <a:r>
              <a:rPr lang="en-US" sz="2400" dirty="0" err="1" smtClean="0"/>
              <a:t>jsp</a:t>
            </a:r>
            <a:endParaRPr lang="en-US" sz="2400" dirty="0" smtClean="0"/>
          </a:p>
          <a:p>
            <a:pPr marL="285750" indent="-285750">
              <a:buFont typeface="Arial" charset="0"/>
              <a:buChar char="•"/>
            </a:pPr>
            <a:r>
              <a:rPr lang="en-US" sz="2400" dirty="0" smtClean="0"/>
              <a:t>.class, .exe, .</a:t>
            </a:r>
            <a:r>
              <a:rPr lang="en-US" sz="2400" dirty="0" err="1" smtClean="0"/>
              <a:t>rar</a:t>
            </a:r>
            <a:r>
              <a:rPr lang="en-US" sz="2400" dirty="0" smtClean="0"/>
              <a:t>, .</a:t>
            </a:r>
            <a:r>
              <a:rPr lang="en-US" sz="2400" dirty="0" err="1" smtClean="0"/>
              <a:t>gz</a:t>
            </a:r>
            <a:r>
              <a:rPr lang="en-US" sz="2400" dirty="0" smtClean="0"/>
              <a:t>, .tar, .zip</a:t>
            </a:r>
          </a:p>
          <a:p>
            <a:pPr marL="285750" indent="-285750">
              <a:buFont typeface="Arial" charset="0"/>
              <a:buChar char="•"/>
            </a:pPr>
            <a:r>
              <a:rPr lang="en-US" sz="2400" dirty="0" smtClean="0"/>
              <a:t>.mp3, .</a:t>
            </a:r>
            <a:r>
              <a:rPr lang="en-US" sz="2400" dirty="0" err="1" smtClean="0"/>
              <a:t>mov</a:t>
            </a:r>
            <a:r>
              <a:rPr lang="en-US" sz="2400" dirty="0" smtClean="0"/>
              <a:t>, .m4a, .</a:t>
            </a:r>
            <a:r>
              <a:rPr lang="en-US" sz="2400" dirty="0" err="1" smtClean="0"/>
              <a:t>rmvb</a:t>
            </a:r>
            <a:r>
              <a:rPr lang="en-US" sz="2400" dirty="0" smtClean="0"/>
              <a:t>, .</a:t>
            </a:r>
            <a:r>
              <a:rPr lang="en-US" sz="2400" dirty="0" err="1" smtClean="0"/>
              <a:t>mkv</a:t>
            </a:r>
            <a:r>
              <a:rPr lang="en-US" sz="2400" dirty="0" smtClean="0"/>
              <a:t> </a:t>
            </a:r>
          </a:p>
          <a:p>
            <a:pPr marL="285750" indent="-285750">
              <a:buFont typeface="Arial" charset="0"/>
              <a:buChar char="•"/>
            </a:pPr>
            <a:r>
              <a:rPr lang="en-US" sz="2400" dirty="0" smtClean="0"/>
              <a:t>.bmp, .jpg</a:t>
            </a:r>
            <a:endParaRPr lang="en-US" sz="2400" dirty="0"/>
          </a:p>
        </p:txBody>
      </p:sp>
    </p:spTree>
    <p:extLst>
      <p:ext uri="{BB962C8B-B14F-4D97-AF65-F5344CB8AC3E}">
        <p14:creationId xmlns:p14="http://schemas.microsoft.com/office/powerpoint/2010/main" val="7996952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6.4.2</a:t>
            </a:r>
            <a:r>
              <a:rPr lang="zh-CN" altLang="en-US" dirty="0" smtClean="0"/>
              <a:t>：</a:t>
            </a:r>
            <a:r>
              <a:rPr lang="en-US" altLang="zh-CN" dirty="0"/>
              <a:t>UNIX</a:t>
            </a:r>
            <a:r>
              <a:rPr lang="zh-CN" altLang="en-US" dirty="0"/>
              <a:t>文件系统调用</a:t>
            </a:r>
            <a:endParaRPr lang="en-US"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en-US" altLang="zh-CN" dirty="0"/>
              <a:t>UNIX</a:t>
            </a:r>
            <a:r>
              <a:rPr lang="zh-CN" altLang="en-US" dirty="0"/>
              <a:t>文件系统调用主要包括：打开和关闭，文件创建和删除，文件连接和解除连接，文件读和写，以及文件随机访问</a:t>
            </a:r>
          </a:p>
          <a:p>
            <a:pPr>
              <a:lnSpc>
                <a:spcPct val="150000"/>
              </a:lnSpc>
            </a:pPr>
            <a:r>
              <a:rPr lang="en-US" altLang="zh-CN" dirty="0"/>
              <a:t>UNIX</a:t>
            </a:r>
            <a:r>
              <a:rPr lang="zh-CN" altLang="en-US" dirty="0"/>
              <a:t>文件系统数据结构及存储器上的组织安排</a:t>
            </a:r>
          </a:p>
          <a:p>
            <a:pPr lvl="1">
              <a:lnSpc>
                <a:spcPct val="150000"/>
              </a:lnSpc>
            </a:pPr>
            <a:r>
              <a:rPr lang="zh-CN" altLang="en-US" dirty="0"/>
              <a:t>安装在磁盘驱动器上的一个盘组被划分成几个逻辑盘</a:t>
            </a:r>
            <a:r>
              <a:rPr lang="en-US" altLang="zh-CN" dirty="0"/>
              <a:t>,</a:t>
            </a:r>
            <a:r>
              <a:rPr lang="zh-CN" altLang="en-US" dirty="0"/>
              <a:t>每个构成一个文件卷</a:t>
            </a:r>
            <a:r>
              <a:rPr lang="en-US" altLang="zh-CN" dirty="0"/>
              <a:t>(</a:t>
            </a:r>
            <a:r>
              <a:rPr lang="zh-CN" altLang="en-US" dirty="0"/>
              <a:t>物理卷</a:t>
            </a:r>
            <a:r>
              <a:rPr lang="en-US" altLang="zh-CN" dirty="0"/>
              <a:t>),</a:t>
            </a:r>
            <a:r>
              <a:rPr lang="zh-CN" altLang="en-US" dirty="0"/>
              <a:t>它又被分成若干柱面、磁道和扇区。每个扇区</a:t>
            </a:r>
            <a:r>
              <a:rPr lang="en-US" altLang="zh-CN" dirty="0"/>
              <a:t>512</a:t>
            </a:r>
            <a:r>
              <a:rPr lang="zh-CN" altLang="en-US" dirty="0"/>
              <a:t>个字节（又称一个物理块）。系统对物理块从</a:t>
            </a:r>
            <a:r>
              <a:rPr lang="en-US" altLang="zh-CN" dirty="0"/>
              <a:t>0</a:t>
            </a:r>
            <a:r>
              <a:rPr lang="zh-CN" altLang="en-US" dirty="0"/>
              <a:t>开始统一编号。</a:t>
            </a:r>
            <a:r>
              <a:rPr lang="en-US" altLang="zh-CN" dirty="0"/>
              <a:t>0#</a:t>
            </a:r>
            <a:r>
              <a:rPr lang="zh-CN" altLang="en-US" dirty="0"/>
              <a:t>块用于系统引导过程；</a:t>
            </a:r>
            <a:r>
              <a:rPr lang="en-US" altLang="zh-CN" dirty="0"/>
              <a:t>1#</a:t>
            </a:r>
            <a:r>
              <a:rPr lang="zh-CN" altLang="en-US" dirty="0"/>
              <a:t>块为专用块，用于记录文件系统管理用的信息；</a:t>
            </a:r>
            <a:r>
              <a:rPr lang="en-US" altLang="zh-CN" dirty="0"/>
              <a:t>2#~k+1#</a:t>
            </a:r>
            <a:r>
              <a:rPr lang="zh-CN" altLang="en-US" dirty="0"/>
              <a:t>共</a:t>
            </a:r>
            <a:r>
              <a:rPr lang="en-US" altLang="zh-CN" dirty="0"/>
              <a:t>k</a:t>
            </a:r>
            <a:r>
              <a:rPr lang="zh-CN" altLang="en-US" dirty="0"/>
              <a:t>块，用于存放</a:t>
            </a:r>
            <a:r>
              <a:rPr lang="en-US" altLang="zh-CN" dirty="0" err="1"/>
              <a:t>i</a:t>
            </a:r>
            <a:r>
              <a:rPr lang="zh-CN" altLang="en-US" dirty="0"/>
              <a:t>节点（</a:t>
            </a:r>
            <a:r>
              <a:rPr lang="en-US" altLang="zh-CN" dirty="0" err="1"/>
              <a:t>i</a:t>
            </a:r>
            <a:r>
              <a:rPr lang="en-US" altLang="zh-CN" dirty="0"/>
              <a:t>-node)</a:t>
            </a:r>
            <a:r>
              <a:rPr lang="zh-CN" altLang="en-US" dirty="0"/>
              <a:t>表；</a:t>
            </a:r>
            <a:r>
              <a:rPr lang="en-US" altLang="zh-CN" dirty="0"/>
              <a:t>k+2#~n#</a:t>
            </a:r>
            <a:r>
              <a:rPr lang="zh-CN" altLang="en-US" dirty="0"/>
              <a:t>存放文件信息，</a:t>
            </a:r>
            <a:r>
              <a:rPr lang="en-US" altLang="zh-CN" dirty="0"/>
              <a:t>n+1#</a:t>
            </a:r>
            <a:r>
              <a:rPr lang="zh-CN" altLang="en-US" dirty="0"/>
              <a:t>后的若干块作为交换区</a:t>
            </a:r>
          </a:p>
          <a:p>
            <a:pPr>
              <a:lnSpc>
                <a:spcPct val="150000"/>
              </a:lnSpc>
            </a:pPr>
            <a:endParaRPr lang="en-US" dirty="0"/>
          </a:p>
        </p:txBody>
      </p:sp>
    </p:spTree>
    <p:extLst>
      <p:ext uri="{BB962C8B-B14F-4D97-AF65-F5344CB8AC3E}">
        <p14:creationId xmlns:p14="http://schemas.microsoft.com/office/powerpoint/2010/main" val="175911423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6.4.2</a:t>
            </a:r>
            <a:r>
              <a:rPr lang="zh-CN" altLang="en-US" dirty="0" smtClean="0"/>
              <a:t>：</a:t>
            </a:r>
            <a:r>
              <a:rPr lang="en-US" altLang="zh-CN" dirty="0"/>
              <a:t>UNIX</a:t>
            </a:r>
            <a:r>
              <a:rPr lang="zh-CN" altLang="en-US" dirty="0"/>
              <a:t>文件系统调用</a:t>
            </a:r>
            <a:endParaRPr lang="en-US" dirty="0"/>
          </a:p>
        </p:txBody>
      </p:sp>
      <p:sp>
        <p:nvSpPr>
          <p:cNvPr id="3" name="Content Placeholder 2"/>
          <p:cNvSpPr>
            <a:spLocks noGrp="1"/>
          </p:cNvSpPr>
          <p:nvPr>
            <p:ph idx="1"/>
          </p:nvPr>
        </p:nvSpPr>
        <p:spPr/>
        <p:txBody>
          <a:bodyPr>
            <a:normAutofit fontScale="92500" lnSpcReduction="20000"/>
          </a:bodyPr>
          <a:lstStyle/>
          <a:p>
            <a:pPr>
              <a:lnSpc>
                <a:spcPct val="150000"/>
              </a:lnSpc>
            </a:pPr>
            <a:r>
              <a:rPr lang="en-US" altLang="zh-CN" dirty="0" smtClean="0">
                <a:solidFill>
                  <a:srgbClr val="FF0000"/>
                </a:solidFill>
              </a:rPr>
              <a:t>1</a:t>
            </a:r>
            <a:r>
              <a:rPr lang="zh-CN" altLang="en-US" dirty="0" smtClean="0">
                <a:solidFill>
                  <a:srgbClr val="FF0000"/>
                </a:solidFill>
              </a:rPr>
              <a:t>＃专用</a:t>
            </a:r>
            <a:r>
              <a:rPr lang="zh-CN" altLang="en-US" dirty="0">
                <a:solidFill>
                  <a:srgbClr val="FF0000"/>
                </a:solidFill>
              </a:rPr>
              <a:t>块  </a:t>
            </a:r>
          </a:p>
          <a:p>
            <a:pPr>
              <a:lnSpc>
                <a:spcPct val="150000"/>
              </a:lnSpc>
            </a:pPr>
            <a:r>
              <a:rPr lang="zh-CN" altLang="en-US" dirty="0"/>
              <a:t>包括：</a:t>
            </a:r>
            <a:r>
              <a:rPr lang="en-US" altLang="zh-CN" dirty="0" err="1"/>
              <a:t>i</a:t>
            </a:r>
            <a:r>
              <a:rPr lang="zh-CN" altLang="en-US" dirty="0"/>
              <a:t>节点表所占盘块数、文件卷盘块数、内存中登记的空闲盘块数</a:t>
            </a:r>
            <a:r>
              <a:rPr lang="en-US" altLang="zh-CN" dirty="0"/>
              <a:t>(</a:t>
            </a:r>
            <a:r>
              <a:rPr lang="zh-CN" altLang="en-US" dirty="0"/>
              <a:t>最多</a:t>
            </a:r>
            <a:r>
              <a:rPr lang="en-US" altLang="zh-CN" dirty="0"/>
              <a:t>100)</a:t>
            </a:r>
            <a:r>
              <a:rPr lang="zh-CN" altLang="en-US" dirty="0"/>
              <a:t>、内存中登记的空闲块的物理块号、内存中登记的空闲</a:t>
            </a:r>
            <a:r>
              <a:rPr lang="en-US" altLang="zh-CN" dirty="0" err="1"/>
              <a:t>i</a:t>
            </a:r>
            <a:r>
              <a:rPr lang="zh-CN" altLang="en-US" dirty="0"/>
              <a:t>节点数</a:t>
            </a:r>
            <a:r>
              <a:rPr lang="en-US" altLang="zh-CN" dirty="0"/>
              <a:t>(</a:t>
            </a:r>
            <a:r>
              <a:rPr lang="zh-CN" altLang="en-US" dirty="0"/>
              <a:t>最多</a:t>
            </a:r>
            <a:r>
              <a:rPr lang="en-US" altLang="zh-CN" dirty="0"/>
              <a:t>100)</a:t>
            </a:r>
            <a:r>
              <a:rPr lang="zh-CN" altLang="en-US" dirty="0"/>
              <a:t>、内存中登记的空闲</a:t>
            </a:r>
            <a:r>
              <a:rPr lang="en-US" altLang="zh-CN" dirty="0" err="1"/>
              <a:t>i</a:t>
            </a:r>
            <a:r>
              <a:rPr lang="zh-CN" altLang="en-US" dirty="0"/>
              <a:t>节点编号，及其他管理信息</a:t>
            </a:r>
          </a:p>
          <a:p>
            <a:pPr>
              <a:lnSpc>
                <a:spcPct val="150000"/>
              </a:lnSpc>
            </a:pPr>
            <a:r>
              <a:rPr lang="zh-CN" altLang="en-US" dirty="0"/>
              <a:t>既有盘位示图的功能，又记录了整个文件卷的控制数据。每当一个块设备作为文件卷被安装时，该设备的专用块就要复制到内存专用块中备用，而拆卸文件卷时，修改过的专用块需复制回设备的专用块中</a:t>
            </a:r>
          </a:p>
          <a:p>
            <a:pPr>
              <a:lnSpc>
                <a:spcPct val="150000"/>
              </a:lnSpc>
            </a:pPr>
            <a:endParaRPr lang="en-US" dirty="0"/>
          </a:p>
        </p:txBody>
      </p:sp>
    </p:spTree>
    <p:extLst>
      <p:ext uri="{BB962C8B-B14F-4D97-AF65-F5344CB8AC3E}">
        <p14:creationId xmlns:p14="http://schemas.microsoft.com/office/powerpoint/2010/main" val="96853636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6.4.2</a:t>
            </a:r>
            <a:r>
              <a:rPr lang="zh-CN" altLang="en-US" dirty="0" smtClean="0"/>
              <a:t>：</a:t>
            </a:r>
            <a:r>
              <a:rPr lang="en-US" altLang="zh-CN" dirty="0"/>
              <a:t>UNIX</a:t>
            </a:r>
            <a:r>
              <a:rPr lang="zh-CN" altLang="en-US" dirty="0"/>
              <a:t>文件系统调用</a:t>
            </a:r>
            <a:endParaRPr lang="en-US" dirty="0"/>
          </a:p>
        </p:txBody>
      </p:sp>
      <p:sp>
        <p:nvSpPr>
          <p:cNvPr id="3" name="Content Placeholder 2"/>
          <p:cNvSpPr>
            <a:spLocks noGrp="1"/>
          </p:cNvSpPr>
          <p:nvPr>
            <p:ph idx="1"/>
          </p:nvPr>
        </p:nvSpPr>
        <p:spPr/>
        <p:txBody>
          <a:bodyPr/>
          <a:lstStyle/>
          <a:p>
            <a:pPr>
              <a:lnSpc>
                <a:spcPct val="150000"/>
              </a:lnSpc>
            </a:pPr>
            <a:r>
              <a:rPr lang="en-US" altLang="zh-CN" dirty="0">
                <a:solidFill>
                  <a:srgbClr val="FF0000"/>
                </a:solidFill>
              </a:rPr>
              <a:t>2#~k+1</a:t>
            </a:r>
            <a:r>
              <a:rPr lang="en-US" altLang="zh-CN" dirty="0" smtClean="0">
                <a:solidFill>
                  <a:srgbClr val="FF0000"/>
                </a:solidFill>
              </a:rPr>
              <a:t>#</a:t>
            </a:r>
            <a:r>
              <a:rPr lang="zh-CN" altLang="en-US" dirty="0" smtClean="0">
                <a:solidFill>
                  <a:srgbClr val="FF0000"/>
                </a:solidFill>
              </a:rPr>
              <a:t> </a:t>
            </a:r>
            <a:r>
              <a:rPr lang="zh-CN" altLang="en-US" dirty="0" smtClean="0"/>
              <a:t>的 </a:t>
            </a:r>
            <a:r>
              <a:rPr lang="en-US" altLang="zh-CN" dirty="0" err="1" smtClean="0"/>
              <a:t>i</a:t>
            </a:r>
            <a:r>
              <a:rPr lang="zh-CN" altLang="en-US" dirty="0"/>
              <a:t>节点（</a:t>
            </a:r>
            <a:r>
              <a:rPr lang="en-US" altLang="zh-CN" dirty="0" err="1"/>
              <a:t>i</a:t>
            </a:r>
            <a:r>
              <a:rPr lang="en-US" altLang="zh-CN" dirty="0"/>
              <a:t>-node)</a:t>
            </a:r>
            <a:r>
              <a:rPr lang="zh-CN" altLang="en-US" dirty="0" smtClean="0"/>
              <a:t>表</a:t>
            </a:r>
          </a:p>
          <a:p>
            <a:pPr>
              <a:lnSpc>
                <a:spcPct val="150000"/>
              </a:lnSpc>
            </a:pPr>
            <a:r>
              <a:rPr lang="zh-CN" altLang="en-US" dirty="0"/>
              <a:t>存放</a:t>
            </a:r>
            <a:r>
              <a:rPr lang="en-US" altLang="zh-CN" dirty="0"/>
              <a:t>UNIX</a:t>
            </a:r>
            <a:r>
              <a:rPr lang="zh-CN" altLang="en-US" dirty="0"/>
              <a:t>文件控制块信息，又分外存文件</a:t>
            </a:r>
            <a:r>
              <a:rPr lang="en-US" altLang="zh-CN" dirty="0" err="1"/>
              <a:t>i</a:t>
            </a:r>
            <a:r>
              <a:rPr lang="zh-CN" altLang="en-US" dirty="0"/>
              <a:t>节点表和内存活动</a:t>
            </a:r>
            <a:r>
              <a:rPr lang="en-US" altLang="zh-CN" dirty="0" err="1"/>
              <a:t>i</a:t>
            </a:r>
            <a:r>
              <a:rPr lang="zh-CN" altLang="en-US" dirty="0"/>
              <a:t>节点表，后者解决了频繁访问</a:t>
            </a:r>
            <a:r>
              <a:rPr lang="en-US" altLang="zh-CN" dirty="0" err="1"/>
              <a:t>i</a:t>
            </a:r>
            <a:r>
              <a:rPr lang="zh-CN" altLang="en-US" dirty="0"/>
              <a:t>节点表的效率问题</a:t>
            </a:r>
          </a:p>
          <a:p>
            <a:pPr>
              <a:lnSpc>
                <a:spcPct val="150000"/>
              </a:lnSpc>
            </a:pPr>
            <a:endParaRPr lang="en-US" dirty="0"/>
          </a:p>
        </p:txBody>
      </p:sp>
    </p:spTree>
    <p:extLst>
      <p:ext uri="{BB962C8B-B14F-4D97-AF65-F5344CB8AC3E}">
        <p14:creationId xmlns:p14="http://schemas.microsoft.com/office/powerpoint/2010/main" val="39613861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6.4.2</a:t>
            </a:r>
            <a:r>
              <a:rPr lang="zh-CN" altLang="en-US" dirty="0" smtClean="0"/>
              <a:t>：</a:t>
            </a:r>
            <a:r>
              <a:rPr lang="en-US" altLang="zh-CN" dirty="0"/>
              <a:t>UNIX</a:t>
            </a:r>
            <a:r>
              <a:rPr lang="zh-CN" altLang="en-US" dirty="0"/>
              <a:t>文件系统</a:t>
            </a:r>
            <a:r>
              <a:rPr lang="zh-CN" altLang="en-US" dirty="0" smtClean="0"/>
              <a:t>调用函数</a:t>
            </a:r>
            <a:endParaRPr lang="en-US" dirty="0"/>
          </a:p>
        </p:txBody>
      </p:sp>
      <p:sp>
        <p:nvSpPr>
          <p:cNvPr id="3" name="Content Placeholder 2"/>
          <p:cNvSpPr>
            <a:spLocks noGrp="1"/>
          </p:cNvSpPr>
          <p:nvPr>
            <p:ph idx="1"/>
          </p:nvPr>
        </p:nvSpPr>
        <p:spPr/>
        <p:txBody>
          <a:bodyPr/>
          <a:lstStyle/>
          <a:p>
            <a:r>
              <a:rPr lang="en-US" dirty="0"/>
              <a:t>1.文件的创建</a:t>
            </a:r>
          </a:p>
          <a:p>
            <a:r>
              <a:rPr lang="en-US" dirty="0" err="1"/>
              <a:t>系统调用C语言格式为</a:t>
            </a:r>
            <a:r>
              <a:rPr lang="en-US" dirty="0"/>
              <a:t>： </a:t>
            </a:r>
          </a:p>
          <a:p>
            <a:pPr marL="0" indent="0">
              <a:buNone/>
            </a:pPr>
            <a:r>
              <a:rPr lang="en-US" dirty="0"/>
              <a:t>     </a:t>
            </a:r>
            <a:r>
              <a:rPr lang="en-US" dirty="0" err="1" smtClean="0"/>
              <a:t>int</a:t>
            </a:r>
            <a:r>
              <a:rPr lang="en-US" dirty="0" smtClean="0"/>
              <a:t> </a:t>
            </a:r>
            <a:r>
              <a:rPr lang="en-US" dirty="0" err="1"/>
              <a:t>fd</a:t>
            </a:r>
            <a:r>
              <a:rPr lang="en-US" dirty="0"/>
              <a:t>, mode;</a:t>
            </a:r>
          </a:p>
          <a:p>
            <a:pPr marL="0" indent="0">
              <a:buNone/>
            </a:pPr>
            <a:r>
              <a:rPr lang="en-US" dirty="0"/>
              <a:t>     char *</a:t>
            </a:r>
            <a:r>
              <a:rPr lang="en-US" dirty="0" err="1"/>
              <a:t>filenamep</a:t>
            </a:r>
            <a:r>
              <a:rPr lang="en-US" dirty="0"/>
              <a:t>;</a:t>
            </a:r>
          </a:p>
          <a:p>
            <a:pPr marL="0" indent="0">
              <a:buNone/>
            </a:pPr>
            <a:r>
              <a:rPr lang="en-US" dirty="0"/>
              <a:t>     </a:t>
            </a:r>
            <a:r>
              <a:rPr lang="en-US" dirty="0" err="1"/>
              <a:t>fd</a:t>
            </a:r>
            <a:r>
              <a:rPr lang="en-US" dirty="0"/>
              <a:t> = </a:t>
            </a:r>
            <a:r>
              <a:rPr lang="en-US" dirty="0" err="1" smtClean="0">
                <a:solidFill>
                  <a:srgbClr val="FF0000"/>
                </a:solidFill>
              </a:rPr>
              <a:t>creat</a:t>
            </a:r>
            <a:r>
              <a:rPr lang="en-US" dirty="0" smtClean="0">
                <a:solidFill>
                  <a:srgbClr val="FF0000"/>
                </a:solidFill>
              </a:rPr>
              <a:t>(</a:t>
            </a:r>
            <a:r>
              <a:rPr lang="en-US" dirty="0" err="1" smtClean="0">
                <a:solidFill>
                  <a:srgbClr val="FF0000"/>
                </a:solidFill>
              </a:rPr>
              <a:t>filenamep</a:t>
            </a:r>
            <a:r>
              <a:rPr lang="en-US" dirty="0">
                <a:solidFill>
                  <a:srgbClr val="FF0000"/>
                </a:solidFill>
              </a:rPr>
              <a:t>, mode);</a:t>
            </a:r>
          </a:p>
          <a:p>
            <a:endParaRPr lang="en-US" dirty="0"/>
          </a:p>
        </p:txBody>
      </p:sp>
    </p:spTree>
    <p:extLst>
      <p:ext uri="{BB962C8B-B14F-4D97-AF65-F5344CB8AC3E}">
        <p14:creationId xmlns:p14="http://schemas.microsoft.com/office/powerpoint/2010/main" val="170562608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6.4.2</a:t>
            </a:r>
            <a:r>
              <a:rPr lang="zh-CN" altLang="en-US" dirty="0" smtClean="0"/>
              <a:t>：</a:t>
            </a:r>
            <a:r>
              <a:rPr lang="en-US" altLang="zh-CN" dirty="0"/>
              <a:t>UNIX</a:t>
            </a:r>
            <a:r>
              <a:rPr lang="zh-CN" altLang="en-US" dirty="0"/>
              <a:t>文件系统</a:t>
            </a:r>
            <a:r>
              <a:rPr lang="zh-CN" altLang="en-US" dirty="0" smtClean="0"/>
              <a:t>调用函数</a:t>
            </a:r>
            <a:endParaRPr lang="en-US" dirty="0"/>
          </a:p>
        </p:txBody>
      </p:sp>
      <p:sp>
        <p:nvSpPr>
          <p:cNvPr id="3" name="Content Placeholder 2"/>
          <p:cNvSpPr>
            <a:spLocks noGrp="1"/>
          </p:cNvSpPr>
          <p:nvPr>
            <p:ph idx="1"/>
          </p:nvPr>
        </p:nvSpPr>
        <p:spPr/>
        <p:txBody>
          <a:bodyPr/>
          <a:lstStyle/>
          <a:p>
            <a:r>
              <a:rPr lang="en-US" dirty="0"/>
              <a:t>1.文件的创建</a:t>
            </a:r>
          </a:p>
          <a:p>
            <a:r>
              <a:rPr lang="en-US" dirty="0" err="1"/>
              <a:t>系统调用C语言格式为</a:t>
            </a:r>
            <a:r>
              <a:rPr lang="en-US" dirty="0"/>
              <a:t>： </a:t>
            </a:r>
          </a:p>
          <a:p>
            <a:pPr marL="0" indent="0">
              <a:buNone/>
            </a:pPr>
            <a:r>
              <a:rPr lang="en-US" dirty="0"/>
              <a:t>     </a:t>
            </a:r>
            <a:r>
              <a:rPr lang="en-US" dirty="0" err="1" smtClean="0"/>
              <a:t>int</a:t>
            </a:r>
            <a:r>
              <a:rPr lang="en-US" dirty="0" smtClean="0"/>
              <a:t> </a:t>
            </a:r>
            <a:r>
              <a:rPr lang="en-US" dirty="0" err="1"/>
              <a:t>fd</a:t>
            </a:r>
            <a:r>
              <a:rPr lang="en-US" dirty="0"/>
              <a:t>, mode;</a:t>
            </a:r>
          </a:p>
          <a:p>
            <a:pPr marL="0" indent="0">
              <a:buNone/>
            </a:pPr>
            <a:r>
              <a:rPr lang="en-US" dirty="0"/>
              <a:t>     char *</a:t>
            </a:r>
            <a:r>
              <a:rPr lang="en-US" dirty="0" err="1"/>
              <a:t>filenamep</a:t>
            </a:r>
            <a:r>
              <a:rPr lang="en-US" dirty="0"/>
              <a:t>;</a:t>
            </a:r>
          </a:p>
          <a:p>
            <a:pPr marL="0" indent="0">
              <a:buNone/>
            </a:pPr>
            <a:r>
              <a:rPr lang="en-US" dirty="0"/>
              <a:t>     </a:t>
            </a:r>
            <a:r>
              <a:rPr lang="en-US" dirty="0" err="1"/>
              <a:t>fd</a:t>
            </a:r>
            <a:r>
              <a:rPr lang="en-US" dirty="0"/>
              <a:t> = </a:t>
            </a:r>
            <a:r>
              <a:rPr lang="en-US" dirty="0" err="1" smtClean="0">
                <a:solidFill>
                  <a:srgbClr val="FF0000"/>
                </a:solidFill>
              </a:rPr>
              <a:t>creat</a:t>
            </a:r>
            <a:r>
              <a:rPr lang="en-US" dirty="0" smtClean="0">
                <a:solidFill>
                  <a:srgbClr val="FF0000"/>
                </a:solidFill>
              </a:rPr>
              <a:t>(</a:t>
            </a:r>
            <a:r>
              <a:rPr lang="en-US" dirty="0" err="1" smtClean="0">
                <a:solidFill>
                  <a:srgbClr val="FF0000"/>
                </a:solidFill>
              </a:rPr>
              <a:t>filenamep</a:t>
            </a:r>
            <a:r>
              <a:rPr lang="en-US" dirty="0">
                <a:solidFill>
                  <a:srgbClr val="FF0000"/>
                </a:solidFill>
              </a:rPr>
              <a:t>, mode);</a:t>
            </a:r>
          </a:p>
          <a:p>
            <a:endParaRPr lang="en-US" dirty="0"/>
          </a:p>
        </p:txBody>
      </p:sp>
      <p:sp>
        <p:nvSpPr>
          <p:cNvPr id="4" name="Rectangle 3"/>
          <p:cNvSpPr/>
          <p:nvPr/>
        </p:nvSpPr>
        <p:spPr>
          <a:xfrm>
            <a:off x="3769894" y="2184567"/>
            <a:ext cx="5053263" cy="43581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marL="0" lvl="1">
              <a:lnSpc>
                <a:spcPct val="150000"/>
              </a:lnSpc>
              <a:spcBef>
                <a:spcPct val="20000"/>
              </a:spcBef>
              <a:buClr>
                <a:schemeClr val="folHlink"/>
              </a:buClr>
              <a:buSzPct val="60000"/>
            </a:pPr>
            <a:r>
              <a:rPr kumimoji="1" lang="zh-CN" altLang="en-US" dirty="0">
                <a:solidFill>
                  <a:schemeClr val="tx1"/>
                </a:solidFill>
                <a:latin typeface="SimHei" charset="0"/>
                <a:ea typeface="SimHei" charset="0"/>
                <a:cs typeface="SimHei" charset="0"/>
              </a:rPr>
              <a:t>① 为新文件分配索引节点和活动索引节点，并把索引节点编号与文件分量名组成新目录项，记到目录中</a:t>
            </a:r>
          </a:p>
          <a:p>
            <a:pPr marL="0" lvl="1">
              <a:lnSpc>
                <a:spcPct val="150000"/>
              </a:lnSpc>
              <a:spcBef>
                <a:spcPct val="20000"/>
              </a:spcBef>
              <a:buClr>
                <a:schemeClr val="folHlink"/>
              </a:buClr>
              <a:buSzPct val="60000"/>
            </a:pPr>
            <a:r>
              <a:rPr kumimoji="1" lang="zh-CN" altLang="en-US" dirty="0">
                <a:solidFill>
                  <a:schemeClr val="tx1"/>
                </a:solidFill>
                <a:latin typeface="SimHei" charset="0"/>
                <a:ea typeface="SimHei" charset="0"/>
                <a:cs typeface="SimHei" charset="0"/>
              </a:rPr>
              <a:t>② 在新文件所对应的活动索引节点中置初值，包括置存取权限</a:t>
            </a:r>
            <a:r>
              <a:rPr kumimoji="1" lang="en-US" altLang="zh-CN" dirty="0" err="1">
                <a:solidFill>
                  <a:schemeClr val="tx1"/>
                </a:solidFill>
                <a:latin typeface="SimHei" charset="0"/>
                <a:ea typeface="SimHei" charset="0"/>
                <a:cs typeface="SimHei" charset="0"/>
              </a:rPr>
              <a:t>i_mode</a:t>
            </a:r>
            <a:r>
              <a:rPr kumimoji="1" lang="zh-CN" altLang="en-US" dirty="0">
                <a:solidFill>
                  <a:schemeClr val="tx1"/>
                </a:solidFill>
                <a:latin typeface="SimHei" charset="0"/>
                <a:ea typeface="SimHei" charset="0"/>
                <a:cs typeface="SimHei" charset="0"/>
              </a:rPr>
              <a:t>，连接计数</a:t>
            </a:r>
            <a:r>
              <a:rPr kumimoji="1" lang="en-US" altLang="zh-CN" dirty="0" err="1">
                <a:solidFill>
                  <a:schemeClr val="tx1"/>
                </a:solidFill>
                <a:latin typeface="SimHei" charset="0"/>
                <a:ea typeface="SimHei" charset="0"/>
                <a:cs typeface="SimHei" charset="0"/>
              </a:rPr>
              <a:t>i_nlink</a:t>
            </a:r>
            <a:r>
              <a:rPr kumimoji="1" lang="zh-CN" altLang="en-US" dirty="0">
                <a:solidFill>
                  <a:schemeClr val="tx1"/>
                </a:solidFill>
                <a:latin typeface="SimHei" charset="0"/>
                <a:ea typeface="SimHei" charset="0"/>
                <a:cs typeface="SimHei" charset="0"/>
              </a:rPr>
              <a:t>等</a:t>
            </a:r>
          </a:p>
          <a:p>
            <a:pPr marL="0" lvl="1">
              <a:lnSpc>
                <a:spcPct val="150000"/>
              </a:lnSpc>
              <a:spcBef>
                <a:spcPct val="20000"/>
              </a:spcBef>
              <a:buClr>
                <a:schemeClr val="folHlink"/>
              </a:buClr>
              <a:buSzPct val="60000"/>
            </a:pPr>
            <a:r>
              <a:rPr kumimoji="1" lang="zh-CN" altLang="en-US" dirty="0">
                <a:solidFill>
                  <a:schemeClr val="tx1"/>
                </a:solidFill>
                <a:latin typeface="SimHei" charset="0"/>
                <a:ea typeface="SimHei" charset="0"/>
                <a:cs typeface="SimHei" charset="0"/>
              </a:rPr>
              <a:t>③ 分配用户打开文件表项和系统打开文件表项，置表项初值。包括在</a:t>
            </a:r>
            <a:r>
              <a:rPr kumimoji="1" lang="en-US" altLang="zh-CN" dirty="0" err="1">
                <a:solidFill>
                  <a:schemeClr val="tx1"/>
                </a:solidFill>
                <a:latin typeface="SimHei" charset="0"/>
                <a:ea typeface="SimHei" charset="0"/>
                <a:cs typeface="SimHei" charset="0"/>
              </a:rPr>
              <a:t>f_flag</a:t>
            </a:r>
            <a:r>
              <a:rPr kumimoji="1" lang="zh-CN" altLang="en-US" dirty="0">
                <a:solidFill>
                  <a:schemeClr val="tx1"/>
                </a:solidFill>
                <a:latin typeface="SimHei" charset="0"/>
                <a:ea typeface="SimHei" charset="0"/>
                <a:cs typeface="SimHei" charset="0"/>
              </a:rPr>
              <a:t>中置“写”标志，读写位移</a:t>
            </a:r>
            <a:r>
              <a:rPr kumimoji="1" lang="en-US" altLang="zh-CN" dirty="0" err="1">
                <a:solidFill>
                  <a:schemeClr val="tx1"/>
                </a:solidFill>
                <a:latin typeface="SimHei" charset="0"/>
                <a:ea typeface="SimHei" charset="0"/>
                <a:cs typeface="SimHei" charset="0"/>
              </a:rPr>
              <a:t>f_offset</a:t>
            </a:r>
            <a:r>
              <a:rPr kumimoji="1" lang="zh-CN" altLang="en-US" dirty="0">
                <a:solidFill>
                  <a:schemeClr val="tx1"/>
                </a:solidFill>
                <a:latin typeface="SimHei" charset="0"/>
                <a:ea typeface="SimHei" charset="0"/>
                <a:cs typeface="SimHei" charset="0"/>
              </a:rPr>
              <a:t>清“</a:t>
            </a:r>
            <a:r>
              <a:rPr kumimoji="1" lang="en-US" altLang="zh-CN" dirty="0">
                <a:solidFill>
                  <a:schemeClr val="tx1"/>
                </a:solidFill>
                <a:latin typeface="SimHei" charset="0"/>
                <a:ea typeface="SimHei" charset="0"/>
                <a:cs typeface="SimHei" charset="0"/>
              </a:rPr>
              <a:t>0”</a:t>
            </a:r>
            <a:r>
              <a:rPr kumimoji="1" lang="zh-CN" altLang="en-US" dirty="0">
                <a:solidFill>
                  <a:schemeClr val="tx1"/>
                </a:solidFill>
                <a:latin typeface="SimHei" charset="0"/>
                <a:ea typeface="SimHei" charset="0"/>
                <a:cs typeface="SimHei" charset="0"/>
              </a:rPr>
              <a:t>。把各表项及文件对应的活动索引节点用指针连接起来，把文件描述字返回给调用者</a:t>
            </a:r>
          </a:p>
        </p:txBody>
      </p:sp>
    </p:spTree>
    <p:extLst>
      <p:ext uri="{BB962C8B-B14F-4D97-AF65-F5344CB8AC3E}">
        <p14:creationId xmlns:p14="http://schemas.microsoft.com/office/powerpoint/2010/main" val="1132685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6.4.2</a:t>
            </a:r>
            <a:r>
              <a:rPr lang="zh-CN" altLang="en-US" dirty="0" smtClean="0"/>
              <a:t>：</a:t>
            </a:r>
            <a:r>
              <a:rPr lang="en-US" altLang="zh-CN" dirty="0"/>
              <a:t>UNIX</a:t>
            </a:r>
            <a:r>
              <a:rPr lang="zh-CN" altLang="en-US" dirty="0"/>
              <a:t>文件系统调用函数</a:t>
            </a:r>
            <a:endParaRPr lang="en-US" dirty="0"/>
          </a:p>
        </p:txBody>
      </p:sp>
      <p:sp>
        <p:nvSpPr>
          <p:cNvPr id="3" name="Content Placeholder 2"/>
          <p:cNvSpPr>
            <a:spLocks noGrp="1"/>
          </p:cNvSpPr>
          <p:nvPr>
            <p:ph idx="1"/>
          </p:nvPr>
        </p:nvSpPr>
        <p:spPr/>
        <p:txBody>
          <a:bodyPr/>
          <a:lstStyle/>
          <a:p>
            <a:pPr>
              <a:lnSpc>
                <a:spcPct val="150000"/>
              </a:lnSpc>
            </a:pPr>
            <a:r>
              <a:rPr lang="en-US" altLang="zh-CN" dirty="0" smtClean="0"/>
              <a:t>2.</a:t>
            </a:r>
            <a:r>
              <a:rPr lang="zh-CN" altLang="en-US" dirty="0" smtClean="0"/>
              <a:t>文件</a:t>
            </a:r>
            <a:r>
              <a:rPr lang="zh-CN" altLang="en-US" dirty="0"/>
              <a:t>的删除 </a:t>
            </a:r>
          </a:p>
          <a:p>
            <a:pPr>
              <a:lnSpc>
                <a:spcPct val="150000"/>
              </a:lnSpc>
            </a:pPr>
            <a:r>
              <a:rPr lang="zh-CN" altLang="en-US" dirty="0"/>
              <a:t>删除把指定文件从所在的目录文件中除去。如果没有连接用户</a:t>
            </a:r>
            <a:r>
              <a:rPr lang="en-US" altLang="zh-CN" dirty="0"/>
              <a:t>(</a:t>
            </a:r>
            <a:r>
              <a:rPr lang="en-US" altLang="zh-CN" dirty="0" err="1"/>
              <a:t>i_link</a:t>
            </a:r>
            <a:r>
              <a:rPr lang="en-US" altLang="zh-CN" dirty="0"/>
              <a:t> </a:t>
            </a:r>
            <a:r>
              <a:rPr lang="zh-CN" altLang="en-US" dirty="0"/>
              <a:t>为“</a:t>
            </a:r>
            <a:r>
              <a:rPr lang="en-US" altLang="zh-CN" dirty="0"/>
              <a:t>1”)</a:t>
            </a:r>
            <a:r>
              <a:rPr lang="zh-CN" altLang="en-US" dirty="0"/>
              <a:t>，还要把文件占用的存储空间释放。删除系统调用形式为：</a:t>
            </a:r>
            <a:r>
              <a:rPr lang="en-US" altLang="zh-CN" dirty="0">
                <a:solidFill>
                  <a:srgbClr val="FF0000"/>
                </a:solidFill>
              </a:rPr>
              <a:t>unlink (</a:t>
            </a:r>
            <a:r>
              <a:rPr lang="en-US" altLang="zh-CN" dirty="0" err="1">
                <a:solidFill>
                  <a:srgbClr val="FF0000"/>
                </a:solidFill>
              </a:rPr>
              <a:t>filenamep</a:t>
            </a:r>
            <a:r>
              <a:rPr lang="en-US" altLang="zh-CN" dirty="0">
                <a:solidFill>
                  <a:srgbClr val="FF0000"/>
                </a:solidFill>
              </a:rPr>
              <a:t>)</a:t>
            </a:r>
            <a:r>
              <a:rPr lang="zh-CN" altLang="en-US" dirty="0"/>
              <a:t>。在执行删除时，必须要求用户对该文件具有“写”操作权</a:t>
            </a:r>
          </a:p>
          <a:p>
            <a:pPr>
              <a:lnSpc>
                <a:spcPct val="150000"/>
              </a:lnSpc>
            </a:pPr>
            <a:endParaRPr lang="en-US" dirty="0"/>
          </a:p>
        </p:txBody>
      </p:sp>
    </p:spTree>
    <p:extLst>
      <p:ext uri="{BB962C8B-B14F-4D97-AF65-F5344CB8AC3E}">
        <p14:creationId xmlns:p14="http://schemas.microsoft.com/office/powerpoint/2010/main" val="20919858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6.4.2</a:t>
            </a:r>
            <a:r>
              <a:rPr lang="zh-CN" altLang="en-US" dirty="0" smtClean="0"/>
              <a:t>：</a:t>
            </a:r>
            <a:r>
              <a:rPr lang="en-US" altLang="zh-CN" dirty="0"/>
              <a:t>UNIX</a:t>
            </a:r>
            <a:r>
              <a:rPr lang="zh-CN" altLang="en-US" dirty="0"/>
              <a:t>文件系统调用函数</a:t>
            </a:r>
            <a:endParaRPr lang="en-US" dirty="0"/>
          </a:p>
        </p:txBody>
      </p:sp>
      <p:sp>
        <p:nvSpPr>
          <p:cNvPr id="3" name="Content Placeholder 2"/>
          <p:cNvSpPr>
            <a:spLocks noGrp="1"/>
          </p:cNvSpPr>
          <p:nvPr>
            <p:ph idx="1"/>
          </p:nvPr>
        </p:nvSpPr>
        <p:spPr/>
        <p:txBody>
          <a:bodyPr/>
          <a:lstStyle/>
          <a:p>
            <a:r>
              <a:rPr lang="en-US" dirty="0"/>
              <a:t>3</a:t>
            </a:r>
            <a:r>
              <a:rPr lang="en-US" dirty="0" smtClean="0"/>
              <a:t>.文件的打开</a:t>
            </a:r>
            <a:endParaRPr lang="en-US" dirty="0"/>
          </a:p>
          <a:p>
            <a:r>
              <a:rPr lang="en-US" dirty="0"/>
              <a:t>调用方式为：</a:t>
            </a:r>
          </a:p>
          <a:p>
            <a:pPr marL="0" indent="0">
              <a:buNone/>
            </a:pPr>
            <a:r>
              <a:rPr lang="en-US" dirty="0"/>
              <a:t>   </a:t>
            </a:r>
            <a:r>
              <a:rPr lang="en-US" dirty="0" err="1"/>
              <a:t>int</a:t>
            </a:r>
            <a:r>
              <a:rPr lang="en-US" dirty="0"/>
              <a:t> </a:t>
            </a:r>
            <a:r>
              <a:rPr lang="en-US" dirty="0" err="1"/>
              <a:t>fd</a:t>
            </a:r>
            <a:r>
              <a:rPr lang="en-US" dirty="0"/>
              <a:t>, mode;</a:t>
            </a:r>
          </a:p>
          <a:p>
            <a:pPr marL="0" indent="0">
              <a:buNone/>
            </a:pPr>
            <a:r>
              <a:rPr lang="en-US" dirty="0"/>
              <a:t>   char * </a:t>
            </a:r>
            <a:r>
              <a:rPr lang="en-US" dirty="0" err="1"/>
              <a:t>filenamep</a:t>
            </a:r>
            <a:r>
              <a:rPr lang="en-US" dirty="0"/>
              <a:t>;</a:t>
            </a:r>
          </a:p>
          <a:p>
            <a:pPr marL="0" indent="0">
              <a:buNone/>
            </a:pPr>
            <a:r>
              <a:rPr lang="en-US" dirty="0"/>
              <a:t>   </a:t>
            </a:r>
            <a:r>
              <a:rPr lang="en-US" dirty="0" err="1"/>
              <a:t>fd</a:t>
            </a:r>
            <a:r>
              <a:rPr lang="en-US" dirty="0"/>
              <a:t> </a:t>
            </a:r>
            <a:r>
              <a:rPr lang="en-US" dirty="0">
                <a:solidFill>
                  <a:srgbClr val="FF0000"/>
                </a:solidFill>
              </a:rPr>
              <a:t>= open (</a:t>
            </a:r>
            <a:r>
              <a:rPr lang="en-US" dirty="0" err="1">
                <a:solidFill>
                  <a:srgbClr val="FF0000"/>
                </a:solidFill>
              </a:rPr>
              <a:t>filenamep</a:t>
            </a:r>
            <a:r>
              <a:rPr lang="en-US" dirty="0">
                <a:solidFill>
                  <a:srgbClr val="FF0000"/>
                </a:solidFill>
              </a:rPr>
              <a:t>, mode);</a:t>
            </a:r>
          </a:p>
          <a:p>
            <a:endParaRPr lang="en-US" dirty="0"/>
          </a:p>
        </p:txBody>
      </p:sp>
    </p:spTree>
    <p:extLst>
      <p:ext uri="{BB962C8B-B14F-4D97-AF65-F5344CB8AC3E}">
        <p14:creationId xmlns:p14="http://schemas.microsoft.com/office/powerpoint/2010/main" val="210269780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6.4.2</a:t>
            </a:r>
            <a:r>
              <a:rPr lang="zh-CN" altLang="en-US" dirty="0" smtClean="0"/>
              <a:t>：</a:t>
            </a:r>
            <a:r>
              <a:rPr lang="en-US" altLang="zh-CN" dirty="0"/>
              <a:t>UNIX</a:t>
            </a:r>
            <a:r>
              <a:rPr lang="zh-CN" altLang="en-US" dirty="0"/>
              <a:t>文件系统调用函数</a:t>
            </a:r>
            <a:endParaRPr lang="en-US" dirty="0"/>
          </a:p>
        </p:txBody>
      </p:sp>
      <p:sp>
        <p:nvSpPr>
          <p:cNvPr id="3" name="Content Placeholder 2"/>
          <p:cNvSpPr>
            <a:spLocks noGrp="1"/>
          </p:cNvSpPr>
          <p:nvPr>
            <p:ph idx="1"/>
          </p:nvPr>
        </p:nvSpPr>
        <p:spPr/>
        <p:txBody>
          <a:bodyPr/>
          <a:lstStyle/>
          <a:p>
            <a:r>
              <a:rPr lang="en-US" dirty="0"/>
              <a:t>3</a:t>
            </a:r>
            <a:r>
              <a:rPr lang="en-US" dirty="0" smtClean="0"/>
              <a:t>.文件的打开</a:t>
            </a:r>
            <a:endParaRPr lang="en-US" dirty="0"/>
          </a:p>
          <a:p>
            <a:r>
              <a:rPr lang="en-US" dirty="0"/>
              <a:t>调用方式为：</a:t>
            </a:r>
          </a:p>
          <a:p>
            <a:pPr marL="0" indent="0">
              <a:buNone/>
            </a:pPr>
            <a:r>
              <a:rPr lang="en-US" dirty="0"/>
              <a:t>   </a:t>
            </a:r>
            <a:r>
              <a:rPr lang="en-US" dirty="0" err="1"/>
              <a:t>int</a:t>
            </a:r>
            <a:r>
              <a:rPr lang="en-US" dirty="0"/>
              <a:t> </a:t>
            </a:r>
            <a:r>
              <a:rPr lang="en-US" dirty="0" err="1"/>
              <a:t>fd</a:t>
            </a:r>
            <a:r>
              <a:rPr lang="en-US" dirty="0"/>
              <a:t>, mode;</a:t>
            </a:r>
          </a:p>
          <a:p>
            <a:pPr marL="0" indent="0">
              <a:buNone/>
            </a:pPr>
            <a:r>
              <a:rPr lang="en-US" dirty="0"/>
              <a:t>   char * </a:t>
            </a:r>
            <a:r>
              <a:rPr lang="en-US" dirty="0" err="1"/>
              <a:t>filenamep</a:t>
            </a:r>
            <a:r>
              <a:rPr lang="en-US" dirty="0"/>
              <a:t>;</a:t>
            </a:r>
          </a:p>
          <a:p>
            <a:pPr marL="0" indent="0">
              <a:buNone/>
            </a:pPr>
            <a:r>
              <a:rPr lang="en-US" dirty="0"/>
              <a:t>   </a:t>
            </a:r>
            <a:r>
              <a:rPr lang="en-US" dirty="0" err="1"/>
              <a:t>fd</a:t>
            </a:r>
            <a:r>
              <a:rPr lang="en-US" dirty="0"/>
              <a:t> </a:t>
            </a:r>
            <a:r>
              <a:rPr lang="en-US" dirty="0">
                <a:solidFill>
                  <a:srgbClr val="FF0000"/>
                </a:solidFill>
              </a:rPr>
              <a:t>= open (</a:t>
            </a:r>
            <a:r>
              <a:rPr lang="en-US" dirty="0" err="1">
                <a:solidFill>
                  <a:srgbClr val="FF0000"/>
                </a:solidFill>
              </a:rPr>
              <a:t>filenamep</a:t>
            </a:r>
            <a:r>
              <a:rPr lang="en-US" dirty="0">
                <a:solidFill>
                  <a:srgbClr val="FF0000"/>
                </a:solidFill>
              </a:rPr>
              <a:t>, mode);</a:t>
            </a:r>
          </a:p>
          <a:p>
            <a:endParaRPr lang="en-US" dirty="0"/>
          </a:p>
        </p:txBody>
      </p:sp>
      <p:sp>
        <p:nvSpPr>
          <p:cNvPr id="4" name="Rectangle 3"/>
          <p:cNvSpPr/>
          <p:nvPr/>
        </p:nvSpPr>
        <p:spPr>
          <a:xfrm>
            <a:off x="3769894" y="2184567"/>
            <a:ext cx="5053263" cy="39426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marL="0" lvl="1">
              <a:lnSpc>
                <a:spcPct val="150000"/>
              </a:lnSpc>
              <a:spcBef>
                <a:spcPct val="20000"/>
              </a:spcBef>
              <a:buClr>
                <a:schemeClr val="folHlink"/>
              </a:buClr>
              <a:buSzPct val="60000"/>
            </a:pPr>
            <a:r>
              <a:rPr kumimoji="1" lang="zh-CN" altLang="en-US" dirty="0">
                <a:solidFill>
                  <a:schemeClr val="tx1"/>
                </a:solidFill>
                <a:latin typeface="SimHei" charset="0"/>
                <a:ea typeface="SimHei" charset="0"/>
                <a:cs typeface="SimHei" charset="0"/>
              </a:rPr>
              <a:t>① 检索目录，把它的外存索引节点复制到活动索引节点表</a:t>
            </a:r>
          </a:p>
          <a:p>
            <a:pPr marL="0" lvl="1">
              <a:lnSpc>
                <a:spcPct val="150000"/>
              </a:lnSpc>
              <a:spcBef>
                <a:spcPct val="20000"/>
              </a:spcBef>
              <a:buClr>
                <a:schemeClr val="folHlink"/>
              </a:buClr>
              <a:buSzPct val="60000"/>
            </a:pPr>
            <a:r>
              <a:rPr kumimoji="1" lang="zh-CN" altLang="en-US" dirty="0">
                <a:solidFill>
                  <a:schemeClr val="tx1"/>
                </a:solidFill>
                <a:latin typeface="SimHei" charset="0"/>
                <a:ea typeface="SimHei" charset="0"/>
                <a:cs typeface="SimHei" charset="0"/>
              </a:rPr>
              <a:t>②根据参数</a:t>
            </a:r>
            <a:r>
              <a:rPr kumimoji="1" lang="en-US" altLang="zh-CN" dirty="0">
                <a:solidFill>
                  <a:schemeClr val="tx1"/>
                </a:solidFill>
                <a:latin typeface="SimHei" charset="0"/>
                <a:ea typeface="SimHei" charset="0"/>
                <a:cs typeface="SimHei" charset="0"/>
              </a:rPr>
              <a:t>mode</a:t>
            </a:r>
            <a:r>
              <a:rPr kumimoji="1" lang="zh-CN" altLang="en-US" dirty="0">
                <a:solidFill>
                  <a:schemeClr val="tx1"/>
                </a:solidFill>
                <a:latin typeface="SimHei" charset="0"/>
                <a:ea typeface="SimHei" charset="0"/>
                <a:cs typeface="SimHei" charset="0"/>
              </a:rPr>
              <a:t>核对权限，如果非法，则这次打开失败</a:t>
            </a:r>
          </a:p>
          <a:p>
            <a:pPr marL="0" lvl="1">
              <a:lnSpc>
                <a:spcPct val="150000"/>
              </a:lnSpc>
              <a:spcBef>
                <a:spcPct val="20000"/>
              </a:spcBef>
              <a:buClr>
                <a:schemeClr val="folHlink"/>
              </a:buClr>
              <a:buSzPct val="60000"/>
            </a:pPr>
            <a:r>
              <a:rPr kumimoji="1" lang="zh-CN" altLang="en-US" dirty="0">
                <a:solidFill>
                  <a:schemeClr val="tx1"/>
                </a:solidFill>
                <a:latin typeface="SimHei" charset="0"/>
                <a:ea typeface="SimHei" charset="0"/>
                <a:cs typeface="SimHei" charset="0"/>
              </a:rPr>
              <a:t>③ 当“打开”合法时，为文件分配用户打开文件表项和系统打开文件表项，并为表项设置初值。通过指针建立这些表项与活动索引节点间的联系。把文件描述字，即用户打开文件表中相应文件表项的序号返回给调用者</a:t>
            </a:r>
          </a:p>
        </p:txBody>
      </p:sp>
    </p:spTree>
    <p:extLst>
      <p:ext uri="{BB962C8B-B14F-4D97-AF65-F5344CB8AC3E}">
        <p14:creationId xmlns:p14="http://schemas.microsoft.com/office/powerpoint/2010/main" val="148870287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6.4.2</a:t>
            </a:r>
            <a:r>
              <a:rPr lang="zh-CN" altLang="en-US" dirty="0" smtClean="0"/>
              <a:t>：</a:t>
            </a:r>
            <a:r>
              <a:rPr lang="en-US" altLang="zh-CN" dirty="0"/>
              <a:t>UNIX</a:t>
            </a:r>
            <a:r>
              <a:rPr lang="zh-CN" altLang="en-US" dirty="0"/>
              <a:t>文件系统调用函数</a:t>
            </a:r>
            <a:endParaRPr lang="en-US" dirty="0"/>
          </a:p>
        </p:txBody>
      </p:sp>
      <p:sp>
        <p:nvSpPr>
          <p:cNvPr id="3" name="Content Placeholder 2"/>
          <p:cNvSpPr>
            <a:spLocks noGrp="1"/>
          </p:cNvSpPr>
          <p:nvPr>
            <p:ph idx="1"/>
          </p:nvPr>
        </p:nvSpPr>
        <p:spPr/>
        <p:txBody>
          <a:bodyPr/>
          <a:lstStyle/>
          <a:p>
            <a:r>
              <a:rPr lang="en-US" altLang="zh-CN" dirty="0"/>
              <a:t>4.</a:t>
            </a:r>
            <a:r>
              <a:rPr lang="zh-CN" altLang="en-US" dirty="0"/>
              <a:t>文件的关闭</a:t>
            </a:r>
          </a:p>
          <a:p>
            <a:r>
              <a:rPr lang="zh-CN" altLang="en-US" dirty="0"/>
              <a:t>调用方式为：</a:t>
            </a:r>
          </a:p>
          <a:p>
            <a:pPr marL="0" indent="0">
              <a:buNone/>
            </a:pPr>
            <a:r>
              <a:rPr lang="zh-CN" altLang="en-US" dirty="0"/>
              <a:t>     </a:t>
            </a:r>
            <a:r>
              <a:rPr lang="en-US" altLang="zh-CN" dirty="0" err="1"/>
              <a:t>int</a:t>
            </a:r>
            <a:r>
              <a:rPr lang="en-US" altLang="zh-CN" dirty="0"/>
              <a:t> </a:t>
            </a:r>
            <a:r>
              <a:rPr lang="en-US" altLang="zh-CN" dirty="0" err="1"/>
              <a:t>fd</a:t>
            </a:r>
            <a:r>
              <a:rPr lang="en-US" altLang="zh-CN" dirty="0"/>
              <a:t>;</a:t>
            </a:r>
          </a:p>
          <a:p>
            <a:pPr marL="0" indent="0">
              <a:buNone/>
            </a:pPr>
            <a:r>
              <a:rPr lang="en-US" altLang="zh-CN" dirty="0">
                <a:solidFill>
                  <a:srgbClr val="FF0000"/>
                </a:solidFill>
              </a:rPr>
              <a:t>     close (</a:t>
            </a:r>
            <a:r>
              <a:rPr lang="en-US" altLang="zh-CN" dirty="0" err="1">
                <a:solidFill>
                  <a:srgbClr val="FF0000"/>
                </a:solidFill>
              </a:rPr>
              <a:t>fd</a:t>
            </a:r>
            <a:r>
              <a:rPr lang="en-US" altLang="zh-CN" dirty="0">
                <a:solidFill>
                  <a:srgbClr val="FF0000"/>
                </a:solidFill>
              </a:rPr>
              <a:t>);</a:t>
            </a:r>
          </a:p>
          <a:p>
            <a:endParaRPr lang="en-US" dirty="0"/>
          </a:p>
        </p:txBody>
      </p:sp>
    </p:spTree>
    <p:extLst>
      <p:ext uri="{BB962C8B-B14F-4D97-AF65-F5344CB8AC3E}">
        <p14:creationId xmlns:p14="http://schemas.microsoft.com/office/powerpoint/2010/main" val="182786582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6.4.2</a:t>
            </a:r>
            <a:r>
              <a:rPr lang="zh-CN" altLang="en-US" dirty="0" smtClean="0"/>
              <a:t>：</a:t>
            </a:r>
            <a:r>
              <a:rPr lang="en-US" altLang="zh-CN" dirty="0"/>
              <a:t>UNIX</a:t>
            </a:r>
            <a:r>
              <a:rPr lang="zh-CN" altLang="en-US" dirty="0"/>
              <a:t>文件系统调用函数</a:t>
            </a:r>
            <a:endParaRPr lang="en-US" dirty="0"/>
          </a:p>
        </p:txBody>
      </p:sp>
      <p:sp>
        <p:nvSpPr>
          <p:cNvPr id="3" name="Content Placeholder 2"/>
          <p:cNvSpPr>
            <a:spLocks noGrp="1"/>
          </p:cNvSpPr>
          <p:nvPr>
            <p:ph idx="1"/>
          </p:nvPr>
        </p:nvSpPr>
        <p:spPr/>
        <p:txBody>
          <a:bodyPr/>
          <a:lstStyle/>
          <a:p>
            <a:r>
              <a:rPr lang="en-US" altLang="zh-CN" dirty="0"/>
              <a:t>4.</a:t>
            </a:r>
            <a:r>
              <a:rPr lang="zh-CN" altLang="en-US" dirty="0"/>
              <a:t>文件的关闭</a:t>
            </a:r>
          </a:p>
          <a:p>
            <a:r>
              <a:rPr lang="zh-CN" altLang="en-US" dirty="0"/>
              <a:t>调用方式为：</a:t>
            </a:r>
          </a:p>
          <a:p>
            <a:pPr marL="0" indent="0">
              <a:buNone/>
            </a:pPr>
            <a:r>
              <a:rPr lang="zh-CN" altLang="en-US" dirty="0"/>
              <a:t>     </a:t>
            </a:r>
            <a:r>
              <a:rPr lang="en-US" altLang="zh-CN" dirty="0" err="1"/>
              <a:t>int</a:t>
            </a:r>
            <a:r>
              <a:rPr lang="en-US" altLang="zh-CN" dirty="0"/>
              <a:t> </a:t>
            </a:r>
            <a:r>
              <a:rPr lang="en-US" altLang="zh-CN" dirty="0" err="1"/>
              <a:t>fd</a:t>
            </a:r>
            <a:r>
              <a:rPr lang="en-US" altLang="zh-CN" dirty="0"/>
              <a:t>;</a:t>
            </a:r>
          </a:p>
          <a:p>
            <a:pPr marL="0" indent="0">
              <a:buNone/>
            </a:pPr>
            <a:r>
              <a:rPr lang="en-US" altLang="zh-CN" dirty="0">
                <a:solidFill>
                  <a:srgbClr val="FF0000"/>
                </a:solidFill>
              </a:rPr>
              <a:t>     close (</a:t>
            </a:r>
            <a:r>
              <a:rPr lang="en-US" altLang="zh-CN" dirty="0" err="1">
                <a:solidFill>
                  <a:srgbClr val="FF0000"/>
                </a:solidFill>
              </a:rPr>
              <a:t>fd</a:t>
            </a:r>
            <a:r>
              <a:rPr lang="en-US" altLang="zh-CN" dirty="0">
                <a:solidFill>
                  <a:srgbClr val="FF0000"/>
                </a:solidFill>
              </a:rPr>
              <a:t>);</a:t>
            </a:r>
          </a:p>
          <a:p>
            <a:endParaRPr lang="en-US" dirty="0"/>
          </a:p>
        </p:txBody>
      </p:sp>
      <p:sp>
        <p:nvSpPr>
          <p:cNvPr id="4" name="Rectangle 3"/>
          <p:cNvSpPr/>
          <p:nvPr/>
        </p:nvSpPr>
        <p:spPr>
          <a:xfrm>
            <a:off x="3785936" y="1825625"/>
            <a:ext cx="5053263" cy="47736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marL="0" lvl="1">
              <a:lnSpc>
                <a:spcPct val="150000"/>
              </a:lnSpc>
              <a:spcBef>
                <a:spcPct val="20000"/>
              </a:spcBef>
              <a:buClr>
                <a:schemeClr val="folHlink"/>
              </a:buClr>
              <a:buSzPct val="60000"/>
            </a:pPr>
            <a:r>
              <a:rPr kumimoji="1" lang="zh-CN" altLang="en-US" dirty="0">
                <a:solidFill>
                  <a:schemeClr val="tx1"/>
                </a:solidFill>
                <a:latin typeface="SimHei" charset="0"/>
                <a:ea typeface="SimHei" charset="0"/>
                <a:cs typeface="SimHei" charset="0"/>
              </a:rPr>
              <a:t>① 根据</a:t>
            </a:r>
            <a:r>
              <a:rPr kumimoji="1" lang="en-US" altLang="zh-CN" dirty="0" err="1">
                <a:solidFill>
                  <a:schemeClr val="tx1"/>
                </a:solidFill>
                <a:latin typeface="SimHei" charset="0"/>
                <a:ea typeface="SimHei" charset="0"/>
                <a:cs typeface="SimHei" charset="0"/>
              </a:rPr>
              <a:t>fd</a:t>
            </a:r>
            <a:r>
              <a:rPr kumimoji="1" lang="zh-CN" altLang="en-US" dirty="0">
                <a:solidFill>
                  <a:schemeClr val="tx1"/>
                </a:solidFill>
                <a:latin typeface="SimHei" charset="0"/>
                <a:ea typeface="SimHei" charset="0"/>
                <a:cs typeface="SimHei" charset="0"/>
              </a:rPr>
              <a:t>找到用户打开文件表项，继而找到系统打开文件表项。释放用户打开文件表项</a:t>
            </a:r>
          </a:p>
          <a:p>
            <a:pPr marL="0" lvl="1">
              <a:lnSpc>
                <a:spcPct val="150000"/>
              </a:lnSpc>
              <a:spcBef>
                <a:spcPct val="20000"/>
              </a:spcBef>
              <a:buClr>
                <a:schemeClr val="folHlink"/>
              </a:buClr>
              <a:buSzPct val="60000"/>
            </a:pPr>
            <a:r>
              <a:rPr kumimoji="1" lang="zh-CN" altLang="en-US" dirty="0">
                <a:solidFill>
                  <a:schemeClr val="tx1"/>
                </a:solidFill>
                <a:latin typeface="SimHei" charset="0"/>
                <a:ea typeface="SimHei" charset="0"/>
                <a:cs typeface="SimHei" charset="0"/>
              </a:rPr>
              <a:t>② 把对应的系统打开文件表项中的</a:t>
            </a:r>
            <a:r>
              <a:rPr kumimoji="1" lang="en-US" altLang="zh-CN" dirty="0" err="1">
                <a:solidFill>
                  <a:schemeClr val="tx1"/>
                </a:solidFill>
                <a:latin typeface="SimHei" charset="0"/>
                <a:ea typeface="SimHei" charset="0"/>
                <a:cs typeface="SimHei" charset="0"/>
              </a:rPr>
              <a:t>f_count</a:t>
            </a:r>
            <a:r>
              <a:rPr kumimoji="1" lang="zh-CN" altLang="en-US" dirty="0">
                <a:solidFill>
                  <a:schemeClr val="tx1"/>
                </a:solidFill>
                <a:latin typeface="SimHei" charset="0"/>
                <a:ea typeface="SimHei" charset="0"/>
                <a:cs typeface="SimHei" charset="0"/>
              </a:rPr>
              <a:t>减“</a:t>
            </a:r>
            <a:r>
              <a:rPr kumimoji="1" lang="en-US" altLang="zh-CN" dirty="0">
                <a:solidFill>
                  <a:schemeClr val="tx1"/>
                </a:solidFill>
                <a:latin typeface="SimHei" charset="0"/>
                <a:ea typeface="SimHei" charset="0"/>
                <a:cs typeface="SimHei" charset="0"/>
              </a:rPr>
              <a:t>1”</a:t>
            </a:r>
            <a:r>
              <a:rPr kumimoji="1" lang="zh-CN" altLang="en-US" dirty="0">
                <a:solidFill>
                  <a:schemeClr val="tx1"/>
                </a:solidFill>
                <a:latin typeface="SimHei" charset="0"/>
                <a:ea typeface="SimHei" charset="0"/>
                <a:cs typeface="SimHei" charset="0"/>
              </a:rPr>
              <a:t>，如果不为“</a:t>
            </a:r>
            <a:r>
              <a:rPr kumimoji="1" lang="en-US" altLang="zh-CN" dirty="0">
                <a:solidFill>
                  <a:schemeClr val="tx1"/>
                </a:solidFill>
                <a:latin typeface="SimHei" charset="0"/>
                <a:ea typeface="SimHei" charset="0"/>
                <a:cs typeface="SimHei" charset="0"/>
              </a:rPr>
              <a:t>0”</a:t>
            </a:r>
            <a:r>
              <a:rPr kumimoji="1" lang="zh-CN" altLang="en-US" dirty="0">
                <a:solidFill>
                  <a:schemeClr val="tx1"/>
                </a:solidFill>
                <a:latin typeface="SimHei" charset="0"/>
                <a:ea typeface="SimHei" charset="0"/>
                <a:cs typeface="SimHei" charset="0"/>
              </a:rPr>
              <a:t>，说明还有进程共享这一表项，不用释放表项直接返回；否则释放这个表项，并找到与之连接的活动索引节点</a:t>
            </a:r>
          </a:p>
          <a:p>
            <a:pPr marL="0" lvl="1">
              <a:lnSpc>
                <a:spcPct val="150000"/>
              </a:lnSpc>
              <a:spcBef>
                <a:spcPct val="20000"/>
              </a:spcBef>
              <a:buClr>
                <a:schemeClr val="folHlink"/>
              </a:buClr>
              <a:buSzPct val="60000"/>
            </a:pPr>
            <a:r>
              <a:rPr kumimoji="1" lang="zh-CN" altLang="en-US" dirty="0">
                <a:solidFill>
                  <a:schemeClr val="tx1"/>
                </a:solidFill>
                <a:latin typeface="SimHei" charset="0"/>
                <a:ea typeface="SimHei" charset="0"/>
                <a:cs typeface="SimHei" charset="0"/>
              </a:rPr>
              <a:t>③ 把活动索引节点中的</a:t>
            </a:r>
            <a:r>
              <a:rPr kumimoji="1" lang="en-US" altLang="zh-CN" dirty="0" err="1">
                <a:solidFill>
                  <a:schemeClr val="tx1"/>
                </a:solidFill>
                <a:latin typeface="SimHei" charset="0"/>
                <a:ea typeface="SimHei" charset="0"/>
                <a:cs typeface="SimHei" charset="0"/>
              </a:rPr>
              <a:t>i_count</a:t>
            </a:r>
            <a:r>
              <a:rPr kumimoji="1" lang="zh-CN" altLang="en-US" dirty="0">
                <a:solidFill>
                  <a:schemeClr val="tx1"/>
                </a:solidFill>
                <a:latin typeface="SimHei" charset="0"/>
                <a:ea typeface="SimHei" charset="0"/>
                <a:cs typeface="SimHei" charset="0"/>
              </a:rPr>
              <a:t>减“</a:t>
            </a:r>
            <a:r>
              <a:rPr kumimoji="1" lang="en-US" altLang="zh-CN" dirty="0">
                <a:solidFill>
                  <a:schemeClr val="tx1"/>
                </a:solidFill>
                <a:latin typeface="SimHei" charset="0"/>
                <a:ea typeface="SimHei" charset="0"/>
                <a:cs typeface="SimHei" charset="0"/>
              </a:rPr>
              <a:t>1”</a:t>
            </a:r>
            <a:r>
              <a:rPr kumimoji="1" lang="zh-CN" altLang="en-US" dirty="0">
                <a:solidFill>
                  <a:schemeClr val="tx1"/>
                </a:solidFill>
                <a:latin typeface="SimHei" charset="0"/>
                <a:ea typeface="SimHei" charset="0"/>
                <a:cs typeface="SimHei" charset="0"/>
              </a:rPr>
              <a:t>，若不为“</a:t>
            </a:r>
            <a:r>
              <a:rPr kumimoji="1" lang="en-US" altLang="zh-CN" dirty="0">
                <a:solidFill>
                  <a:schemeClr val="tx1"/>
                </a:solidFill>
                <a:latin typeface="SimHei" charset="0"/>
                <a:ea typeface="SimHei" charset="0"/>
                <a:cs typeface="SimHei" charset="0"/>
              </a:rPr>
              <a:t>0”</a:t>
            </a:r>
            <a:r>
              <a:rPr kumimoji="1" lang="zh-CN" altLang="en-US" dirty="0">
                <a:solidFill>
                  <a:schemeClr val="tx1"/>
                </a:solidFill>
                <a:latin typeface="SimHei" charset="0"/>
                <a:ea typeface="SimHei" charset="0"/>
                <a:cs typeface="SimHei" charset="0"/>
              </a:rPr>
              <a:t>，表明还有用户进程正在使用该文件，不用释放该而直接返回，否则在把该活动索引节点中的内容复制回文件卷上的相应索引节点中后，释放该活动索引节点</a:t>
            </a:r>
          </a:p>
        </p:txBody>
      </p:sp>
    </p:spTree>
    <p:extLst>
      <p:ext uri="{BB962C8B-B14F-4D97-AF65-F5344CB8AC3E}">
        <p14:creationId xmlns:p14="http://schemas.microsoft.com/office/powerpoint/2010/main" val="20999872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740DE533-3090-4C92-B8B7-636BEB643229}" vid="{4250B804-30A8-412C-8035-6C0CD589D03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操作系统模板</Template>
  <TotalTime>1202</TotalTime>
  <Words>7540</Words>
  <Application>Microsoft Macintosh PowerPoint</Application>
  <PresentationFormat>On-screen Show (4:3)</PresentationFormat>
  <Paragraphs>812</Paragraphs>
  <Slides>127</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127</vt:i4>
      </vt:variant>
    </vt:vector>
  </HeadingPairs>
  <TitlesOfParts>
    <vt:vector size="138" baseType="lpstr">
      <vt:lpstr>Calibri</vt:lpstr>
      <vt:lpstr>SimHei</vt:lpstr>
      <vt:lpstr>Times New Roman</vt:lpstr>
      <vt:lpstr>Wingdings</vt:lpstr>
      <vt:lpstr>华文行楷</vt:lpstr>
      <vt:lpstr>宋体</vt:lpstr>
      <vt:lpstr>等线</vt:lpstr>
      <vt:lpstr>隶书</vt:lpstr>
      <vt:lpstr>黑体</vt:lpstr>
      <vt:lpstr>Arial</vt:lpstr>
      <vt:lpstr>Office 主题​​</vt:lpstr>
      <vt:lpstr>第六章 文件管理</vt:lpstr>
      <vt:lpstr>6.0 文件系统概述</vt:lpstr>
      <vt:lpstr>6.0 文件系统概述</vt:lpstr>
      <vt:lpstr>6.0 文件系统的功能</vt:lpstr>
      <vt:lpstr>6.1 文  件</vt:lpstr>
      <vt:lpstr>PowerPoint Presentation</vt:lpstr>
      <vt:lpstr>6.1.1 文件的概念</vt:lpstr>
      <vt:lpstr>PowerPoint Presentation</vt:lpstr>
      <vt:lpstr>6.1.2 文件的命名</vt:lpstr>
      <vt:lpstr>PowerPoint Presentation</vt:lpstr>
      <vt:lpstr>6.1.3 文件的类型</vt:lpstr>
      <vt:lpstr>6.1.3：UNIX支持的文件类型</vt:lpstr>
      <vt:lpstr>PowerPoint Presentation</vt:lpstr>
      <vt:lpstr>6.1.4 文件的属性</vt:lpstr>
      <vt:lpstr>6.1.4：基本属性</vt:lpstr>
      <vt:lpstr>6.1.4：类型属性</vt:lpstr>
      <vt:lpstr>6.1.4：管理属性</vt:lpstr>
      <vt:lpstr>6.1.4：控制属性</vt:lpstr>
      <vt:lpstr>6.1.4：保护属性</vt:lpstr>
      <vt:lpstr>6.1.4：保护属性（续）</vt:lpstr>
      <vt:lpstr>6.1.4：访问控制</vt:lpstr>
      <vt:lpstr>6.1.4：访问控制（续）</vt:lpstr>
      <vt:lpstr>PowerPoint Presentation</vt:lpstr>
      <vt:lpstr>6.1.5 文件的存取方法</vt:lpstr>
      <vt:lpstr>6.1.5（续）</vt:lpstr>
      <vt:lpstr>PowerPoint Presentation</vt:lpstr>
      <vt:lpstr>6.1.6 文件的使用</vt:lpstr>
      <vt:lpstr>6.1.6：基本文件类系统调用</vt:lpstr>
      <vt:lpstr>6.2 文 件 目 录</vt:lpstr>
      <vt:lpstr>6.2.0 </vt:lpstr>
      <vt:lpstr>PowerPoint Presentation</vt:lpstr>
      <vt:lpstr>6.2.1：文件控制块</vt:lpstr>
      <vt:lpstr>6.2.1：文件目录</vt:lpstr>
      <vt:lpstr>6.2.1：UNIX 下的文件目录</vt:lpstr>
      <vt:lpstr>6.2.1：外存inode</vt:lpstr>
      <vt:lpstr>6.2.1：内存inode表</vt:lpstr>
      <vt:lpstr>PowerPoint Presentation</vt:lpstr>
      <vt:lpstr>6.2.2 层次目录结构</vt:lpstr>
      <vt:lpstr>6.2.2：一级目录结构</vt:lpstr>
      <vt:lpstr>6.2.2：二级目录结构</vt:lpstr>
      <vt:lpstr>6.2.2：二级目录结构</vt:lpstr>
      <vt:lpstr>6.2.2：二级目录结构</vt:lpstr>
      <vt:lpstr>6.2.2：树形目录结构</vt:lpstr>
      <vt:lpstr>6.2.2：树形目录结构</vt:lpstr>
      <vt:lpstr>6.2.2：树形目录结构</vt:lpstr>
      <vt:lpstr>6.2.2：UNIX 树形目录结构</vt:lpstr>
      <vt:lpstr>PowerPoint Presentation</vt:lpstr>
      <vt:lpstr>PowerPoint Presentation</vt:lpstr>
      <vt:lpstr>6.2.3 文件目录的检索</vt:lpstr>
      <vt:lpstr>PowerPoint Presentation</vt:lpstr>
      <vt:lpstr>6.2.3（续）</vt:lpstr>
      <vt:lpstr>6.3 文件组织和数据存储</vt:lpstr>
      <vt:lpstr>PowerPoint Presentation</vt:lpstr>
      <vt:lpstr>6.3.1 文件的存储</vt:lpstr>
      <vt:lpstr>6.3.1 文件的存储</vt:lpstr>
      <vt:lpstr>PowerPoint Presentation</vt:lpstr>
      <vt:lpstr>6.3.2（1）：流式和记录式文件</vt:lpstr>
      <vt:lpstr>6.3.2（1）</vt:lpstr>
      <vt:lpstr>6.3.2（2）：成组和分解</vt:lpstr>
      <vt:lpstr>6.3.2（2）</vt:lpstr>
      <vt:lpstr>6.3.2（3）：记录格式</vt:lpstr>
      <vt:lpstr>6.3.2（4）：记录键</vt:lpstr>
      <vt:lpstr>PowerPoint Presentation</vt:lpstr>
      <vt:lpstr>6.3.3 文件的物理结构</vt:lpstr>
      <vt:lpstr>6.3.3：物理文件构造方法</vt:lpstr>
      <vt:lpstr>6.3.3（1）：顺序文件</vt:lpstr>
      <vt:lpstr>6.3.3（1）：顺序文件</vt:lpstr>
      <vt:lpstr>6.3.3（1）：顺序文件变种</vt:lpstr>
      <vt:lpstr>6.3.3（2）：连接文件</vt:lpstr>
      <vt:lpstr>6.3.3（2）：连接文件</vt:lpstr>
      <vt:lpstr>6.3.3（2）：连接文件</vt:lpstr>
      <vt:lpstr>6.3.3（3）：直接文件</vt:lpstr>
      <vt:lpstr>6.3.3（4）：索引文件</vt:lpstr>
      <vt:lpstr>6.3.3（4）：索引文件</vt:lpstr>
      <vt:lpstr>6.3.3（4）：索引文件</vt:lpstr>
      <vt:lpstr>PowerPoint Presentation</vt:lpstr>
      <vt:lpstr>6.3.3：UNIX混合索引分配</vt:lpstr>
      <vt:lpstr>PowerPoint Presentation</vt:lpstr>
      <vt:lpstr>6.4 文件系统其它功能实现</vt:lpstr>
      <vt:lpstr>PowerPoint Presentation</vt:lpstr>
      <vt:lpstr>6.4.1 文件系统调用的实现</vt:lpstr>
      <vt:lpstr>6.4.1（1）：建立文件</vt:lpstr>
      <vt:lpstr>6.4.1（1）：建立文件</vt:lpstr>
      <vt:lpstr>6.4.1（2）：打开文件</vt:lpstr>
      <vt:lpstr>6.4.1（2）：打开文件</vt:lpstr>
      <vt:lpstr>6.4.1（3）：读/写文件</vt:lpstr>
      <vt:lpstr>6.4.1（4）：关闭文件</vt:lpstr>
      <vt:lpstr>6.4.1（5）：删除文件</vt:lpstr>
      <vt:lpstr>PowerPoint Presentation</vt:lpstr>
      <vt:lpstr>6.4.2：UNIX文件系统调用</vt:lpstr>
      <vt:lpstr>6.4.2：UNIX文件系统调用</vt:lpstr>
      <vt:lpstr>6.4.2：UNIX文件系统调用</vt:lpstr>
      <vt:lpstr>6.4.2：UNIX文件系统调用函数</vt:lpstr>
      <vt:lpstr>6.4.2：UNIX文件系统调用函数</vt:lpstr>
      <vt:lpstr>6.4.2：UNIX文件系统调用函数</vt:lpstr>
      <vt:lpstr>6.4.2：UNIX文件系统调用函数</vt:lpstr>
      <vt:lpstr>6.4.2：UNIX文件系统调用函数</vt:lpstr>
      <vt:lpstr>6.4.2：UNIX文件系统调用函数</vt:lpstr>
      <vt:lpstr>6.4.2：UNIX文件系统调用函数</vt:lpstr>
      <vt:lpstr>6.4.2：UNIX文件系统调用函数</vt:lpstr>
      <vt:lpstr>6.4.2：UNIX文件系统调用函数</vt:lpstr>
      <vt:lpstr>6.4.2：UNIX文件系统调用函数</vt:lpstr>
      <vt:lpstr>6.4.2：UNIX文件系统调用函数</vt:lpstr>
      <vt:lpstr>6.4.2：UNIX文件系统调用函数</vt:lpstr>
      <vt:lpstr>PowerPoint Presentation</vt:lpstr>
      <vt:lpstr>6.4.3 文件卷的安装和使用</vt:lpstr>
      <vt:lpstr>6.4.3（续）</vt:lpstr>
      <vt:lpstr>6.4.3（续）</vt:lpstr>
      <vt:lpstr>PowerPoint Presentation</vt:lpstr>
      <vt:lpstr>6.4.4 文件共享</vt:lpstr>
      <vt:lpstr>6.4.4 文件共享</vt:lpstr>
      <vt:lpstr>6.4.4 文件共享</vt:lpstr>
      <vt:lpstr>6.4.4 文件共享</vt:lpstr>
      <vt:lpstr>6.4.4 文件共享</vt:lpstr>
      <vt:lpstr>6.4.4 文件共享</vt:lpstr>
      <vt:lpstr>Unix 文件与链接</vt:lpstr>
      <vt:lpstr>Unix 文件与链接</vt:lpstr>
      <vt:lpstr>PowerPoint Presentation</vt:lpstr>
      <vt:lpstr>6.4.5 辅存空间管理</vt:lpstr>
      <vt:lpstr>PowerPoint Presentation</vt:lpstr>
      <vt:lpstr>6.4.6 内存映射文件</vt:lpstr>
      <vt:lpstr>PowerPoint Presentation</vt:lpstr>
      <vt:lpstr>6.4.7 虚拟文件系统</vt:lpstr>
      <vt:lpstr>6.4.7 虚拟文件系统</vt:lpstr>
      <vt:lpstr>6.4.7 虚拟文件系统</vt:lpstr>
      <vt:lpstr>PowerPoint Presentation</vt:lpstr>
      <vt:lpstr>PowerPoint Presentation</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设备管理</dc:title>
  <dc:creator>陆佳民</dc:creator>
  <cp:lastModifiedBy>陆佳民</cp:lastModifiedBy>
  <cp:revision>419</cp:revision>
  <cp:lastPrinted>2015-12-15T15:36:32Z</cp:lastPrinted>
  <dcterms:created xsi:type="dcterms:W3CDTF">2015-12-08T02:33:50Z</dcterms:created>
  <dcterms:modified xsi:type="dcterms:W3CDTF">2017-12-07T01:07:06Z</dcterms:modified>
</cp:coreProperties>
</file>