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90" r:id="rId11"/>
    <p:sldId id="287" r:id="rId12"/>
    <p:sldId id="288" r:id="rId13"/>
    <p:sldId id="292" r:id="rId14"/>
    <p:sldId id="291" r:id="rId15"/>
    <p:sldId id="289" r:id="rId16"/>
    <p:sldId id="297" r:id="rId17"/>
    <p:sldId id="298" r:id="rId18"/>
    <p:sldId id="293" r:id="rId19"/>
    <p:sldId id="295" r:id="rId20"/>
    <p:sldId id="296" r:id="rId21"/>
    <p:sldId id="299" r:id="rId22"/>
    <p:sldId id="300" r:id="rId23"/>
    <p:sldId id="301" r:id="rId24"/>
    <p:sldId id="302" r:id="rId25"/>
    <p:sldId id="303" r:id="rId26"/>
    <p:sldId id="305" r:id="rId27"/>
    <p:sldId id="306" r:id="rId28"/>
    <p:sldId id="307" r:id="rId29"/>
    <p:sldId id="308" r:id="rId30"/>
    <p:sldId id="309" r:id="rId31"/>
    <p:sldId id="331" r:id="rId32"/>
    <p:sldId id="333" r:id="rId33"/>
    <p:sldId id="332" r:id="rId34"/>
    <p:sldId id="334" r:id="rId35"/>
    <p:sldId id="318" r:id="rId36"/>
    <p:sldId id="317" r:id="rId37"/>
    <p:sldId id="319" r:id="rId38"/>
    <p:sldId id="320" r:id="rId39"/>
    <p:sldId id="321" r:id="rId40"/>
    <p:sldId id="326" r:id="rId41"/>
    <p:sldId id="316" r:id="rId42"/>
    <p:sldId id="304" r:id="rId43"/>
    <p:sldId id="329" r:id="rId44"/>
    <p:sldId id="328" r:id="rId45"/>
    <p:sldId id="327" r:id="rId46"/>
    <p:sldId id="330" r:id="rId47"/>
    <p:sldId id="312" r:id="rId48"/>
    <p:sldId id="311" r:id="rId49"/>
    <p:sldId id="310" r:id="rId50"/>
    <p:sldId id="313" r:id="rId51"/>
    <p:sldId id="314" r:id="rId52"/>
    <p:sldId id="315" r:id="rId53"/>
    <p:sldId id="294" r:id="rId54"/>
    <p:sldId id="279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10/18/2018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2018/10/18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0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3634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392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060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50930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12746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670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02361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095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7128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23075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130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5644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95393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8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9557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0026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3435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4113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508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7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4461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33056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8241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2380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7300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9569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6236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249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7490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09330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378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694150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966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684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3428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8961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9637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4611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27161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182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0013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49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980080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74177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831735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934993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854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992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6999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572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89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2018/10/18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移动互联网应用开发 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傅晓，河海大学计算机与信息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fld id="{BB74D52F-18EC-49D1-925B-53E52DC3EE7E}" type="datetime6">
              <a:rPr lang="zh-CN" altLang="en-US" smtClean="0">
                <a:latin typeface="微软雅黑" pitchFamily="34" charset="-122"/>
                <a:ea typeface="微软雅黑" pitchFamily="34" charset="-122"/>
              </a:rPr>
              <a:t>2018年10月</a:t>
            </a:fld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61" y="1700808"/>
            <a:ext cx="5361905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授权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android:authorities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：用于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在系统内标识整个提供程序的符号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提供程序类名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：实现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启动和控制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属性：这些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属性决定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系统如何以及何时启动提供程序、提供程序的进程特性以及其他运行时设置：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android:enabled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：允许系统启动提供程序的标志。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android:exported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：允许其他应用使用此提供程序的标志。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android:initOrder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：此提供程序相对于同一进程中其他提供程序的启动顺序。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android:multiProcess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：允许系统在与调用客户端相同的进程中启动提供程序的标志。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android:process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：应在其中运行提供程序的进程的名称。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android:syncable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：指示提供程序的数据将与服务器上的数据同步的标志。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6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1600200"/>
            <a:ext cx="6282949" cy="52025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4" y="1600200"/>
            <a:ext cx="3395801" cy="52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1052736"/>
            <a:ext cx="2846604" cy="5743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311" y="1052736"/>
            <a:ext cx="2875251" cy="5743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817" y="1541279"/>
            <a:ext cx="4566257" cy="52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ContentResolver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中静态申请访问权限：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2852936"/>
            <a:ext cx="5009524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38" y="1700808"/>
            <a:ext cx="5920563" cy="4896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37" y="2541339"/>
            <a:ext cx="5057143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2924309"/>
            <a:ext cx="6942857" cy="2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1700808"/>
            <a:ext cx="5904656" cy="4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Main2Activity.java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中动态申请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访问权限：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4" y="2353181"/>
            <a:ext cx="9419048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getContentResolver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方法读取联系人信息：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04" y="2518227"/>
            <a:ext cx="8247619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645438"/>
            <a:ext cx="2572940" cy="51847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776" y="1601966"/>
            <a:ext cx="2581524" cy="5228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299" y="1600199"/>
            <a:ext cx="2582395" cy="5230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240" y="1572243"/>
            <a:ext cx="2607218" cy="52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即内容提供者，是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四大组件之一。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存储和获取数据提供统一的接口，可以在不同的应用程序之间共享数据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内置的许多数据都是使用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形式，供开发者调用的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如视频，音频，图片，通讯录等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gerardnico.com/_media/android/content_provi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4077072"/>
            <a:ext cx="5256584" cy="264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对象指向包含键值对的文件并提供读写这些文件的简单方法。 每个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文件由框架进行管理并且可以专用或共享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一个轻量级的存储类，特别适合用于保存软件配置参数。使用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保存数据，其背后是用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文件存放数据，文件存放在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/data/data/&lt;package name&gt;/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shared_prefs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Image result for sharedprefere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9" y="4221088"/>
            <a:ext cx="57340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对的步骤一般是这样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getSharedPreferences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方法获取到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对象，指定文件名和访问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对象，并使用该对象的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putXXX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方法保存（提交）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getSharedPreferences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方法来获取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实例，该方法第一个参数为实例名称（不带后缀），第二个参数为操作模式，共四种：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Context.MODE_PRIVATE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：为默认操作模式，代表该文件是私有数据，只能被应用本身访问，在该模式下，写入的内容会覆盖原文件的内容，如果想把新写入的内容追加到原文件中。可以使用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Context.MODE_APPEND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Context.MODE_APPEND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：模式会检查文件是否存在，存在就往文件追加内容，否则就创建新文件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MODE_WORLD_READABLE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：表示当前文件可以被其他应用读取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MODE_WORLD_WRITEABLE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：表示当前文件可以被其他应用写入。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4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实例之后，需要创建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以实现修改功能：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", MODE_PRIVATE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editor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pref.edit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putXXX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方法存储键值对，并使用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方法提交数据：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editor.putString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(“name”, 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刘全有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editor.putInt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("age",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25);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editor.putLong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("time",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System.currentTimeMillis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editor.putBoolean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("default", true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editor.commit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6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方法访问键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对，读取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实例中存储的数据，该方法第二个参数为默认值，当键值对中不存在该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时返回：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", MODE_PRIVATE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name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pref.getString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("name", 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defaultName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pref.getInt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("age", 0);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 time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pref.getLong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("time", 0);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Boolean default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pref.getBoolean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("default", true);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1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方法删除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实例中某个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键值对：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", MODE_PRIVATE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editor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pref.edit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Editor.remove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(“name”);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editor.commit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方法删除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实例中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全部键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值对：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getSharedPreferences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myPref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", MODE_PRIVATE);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SharedPreferences.Editor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editor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pref.edit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Editor.clear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editor.commit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5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600200"/>
            <a:ext cx="4506675" cy="5180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447" y="1600200"/>
            <a:ext cx="2880320" cy="1669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866" y="2267785"/>
            <a:ext cx="5458112" cy="45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Shared preferences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1600200"/>
            <a:ext cx="2592288" cy="52041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600200"/>
            <a:ext cx="2598810" cy="52041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812" y="1600200"/>
            <a:ext cx="2562930" cy="52041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1" y="1916832"/>
            <a:ext cx="427066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提供了对底层数据存储方式的抽象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框架中的一些类需要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为应用间的数据交互提供了一个安全的环境。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Image result for contentprovider å®å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3501008"/>
            <a:ext cx="5616624" cy="31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应用可能访问以下文件系统路径：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文件夹存放着系统中安装的第三方应用的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中应用的安装就是将应用的安装包原封不动地拷贝到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/data/app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应用安装包本质上就是一个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zip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格式的压缩文件。为了提升应用的启动效率，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会将解压出来的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格式的应用代码文件解析提取后，缓存在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/data/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dalvik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-cache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Image result for android data/app dire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4725144"/>
            <a:ext cx="4320480" cy="19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文件夹存放存储包私有数据，对于设备中每一个安装的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，系统都会在内部存储空间的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data/data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目录下以应用包名为名字自动创建与之对应的文件夹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卸载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时，系统自动删除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data/data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目录下对应包名的文件夹及其内容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Image result for android data/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4" y="4000500"/>
            <a:ext cx="63627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Environment.getRootDirectory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访问，该目录下也有一个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目录，存放的是系统应用的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/system/app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/data/app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区别为：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/system/app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里的软件获取了所有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只能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root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文件夹有大小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限制，卸载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/system/app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目录下的文件并不会增加系统空间，即可用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ROM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空间。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5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：这个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目录专门用来当作挂载点挂在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外部设备，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会被系统视作一个文件夹，这个文件夹将会被系统嵌入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到文件系统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目录中，所以在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目录下也会看到一个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的快捷方式：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upload-images.jianshu.io/upload_images/200711-3b4bffe298629fbb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36" y="3068960"/>
            <a:ext cx="7431755" cy="353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43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 APK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中，除了被编译的代码以外，还可以允许存储两种资源文件：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文件会被映射到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R.java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文件中，访问的时候直接通过资源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即可访问，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而且不能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有目录结构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，即不能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再创建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文件夹。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：不会映射到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R.java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文件中，通过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AssetManager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来访问，能有目录结构，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自行创建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只能读取，不能修改，每个文件大小不能超过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5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601967"/>
            <a:ext cx="5760640" cy="510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691" y="1300500"/>
            <a:ext cx="315238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772816"/>
            <a:ext cx="8352928" cy="48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821160"/>
            <a:ext cx="8158120" cy="45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 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openRawResource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R.drawable.pop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AssetManager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am =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getAssets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  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am.open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("filename");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97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设备中每一个安装的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，系统都会在内部存储空间的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data/data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目录下以应用包名为名字自动创建与之对应的文件夹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卸载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时，系统自动删除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data/data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目录下对应包名的文件夹及其内容。该目录下又把存储内容进行了分类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/cache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存放的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的缓存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/databases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存放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的数据库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/files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存放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的文件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shared_prefs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存放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内的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8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提供以下方法：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：查询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：插入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：更新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：删除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getType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：得到数据类型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onCreate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：创建数据时调用的回调函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数。 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2348880"/>
            <a:ext cx="21240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若需要访问内部存储器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路径上的资源文件，可使用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若需要访问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卡存储空间，需要先获取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READ_EXTERNAL_STORAGE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WRITE_EXTERNAL_STORAGE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系统权限。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外部存储在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文件系统中是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目录，这里只是一个快捷方式，真正的目录是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/storage/emulated/legacy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仅能对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data/data/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上的资源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openFileOutput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openFileInput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两个方法，不可进行其他操作。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3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AndroidMainfset.xml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卡文件写入、创建与删除权限：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upload-images.jianshu.io/upload_images/200711-d0e0749ef4cc8a42.png?imageMogr2/auto-orient/strip%7CimageView2/2/w/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3" y="2885599"/>
            <a:ext cx="6871633" cy="331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308" y="2611274"/>
            <a:ext cx="6600000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9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Environment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常用方法：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getDataDirectory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数据目录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getDownloadCacheDirectory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缓存内容目录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getExternalStorageDirectory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：获取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外部存储目录即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getExternalStorageState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：获取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外部存储设备的当前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状态。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getRootDirectory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：获取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根目录。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8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getExternalStorageState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获取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卡存储状态，返回值可能为以下一种：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MEDIA_BAD_REMOVAL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没有挂载前存储媒体已经被移除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MEDIA_CHECKING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：正在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检查存储媒体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MEDIA_MOUNTED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已经挂载，并且挂载点可读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MEDIA_MOUNTED_READ_ONLY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已经挂载，挂载点只读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MEDIA_NOFS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是空白或是不支持的文件系统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MEDIA_REMOVED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被移除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MEDIA_SHARED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正在通过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MEDIA_UNMOUNTABLE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无法挂载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MEDIA_UNMOUNTED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：存储媒体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没有挂载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6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getExternalStoragePublicDirectory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type)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个公共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目录用来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存储相对应的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文件，返回值如下：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DIRECTORY_MUSIC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/storage/emulated/0/Music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DIRECTORY_PODCASTS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storage/emulated/0/Podcasts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DIRECTORY_RINGTONES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storage/emulated/0/Ringtones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DIRECTORY_ALARMS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/storage/emulated/0/Alarms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DIRECTORY_NOTIFICATIONS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storage/emulated/0/Notifications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DIRECTORY_PICTURES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storage/emulated/0/Pictures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DIRECTORY_MOVIES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storage/emulated/0/Movies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DIRECTORY_DOWNLOADS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storage/emulated/0/Downloads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DIRECTORY_DCIM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Dcim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DIRECTORY_DOCUMENTS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storage/emulated/0/Documents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4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Android2.2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引入了基于扩展存储器的应用缓存目录，该目录指向大容量的扩展存储器。与应用的内存私有目录一样，缓存目录会随着应用的卸载一并删除。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和内部存储一样，会在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卡的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Android/data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目录下生成对应包名的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getExternalFilesDir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(type)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/storage/emulated/0/Android/data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getExternalCacheDir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/storage/emulated/0/Android/data/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应用包名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getObbDir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/storage/emulated/0/Android/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obb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6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对象实例化：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File ("/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/test.txt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File("/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/temp", "test.txt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判断文件是否存在：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file.exists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file.delete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4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创建文件夹：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file=new File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/temp");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file.mkdir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File ("/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sdcard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/temp/test.txt");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file.createNewFile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1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isDirectory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对象表示的文件是否是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mkdirs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：创建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包括父目录的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getAbsolutePath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返回此对象表示的文件的绝对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路径名。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此对象表示的文件的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名称。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getParent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对象的路径名的上一级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若路径名没有上一级，则返回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4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openFileOutput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name,int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mode);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打开应用程序私有目录下的指定私有文件以写入数据，返回一个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对象，如果文件不存在就创建这个文件。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openFileInput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打开应用程序私有目录下的指定私有文件以读入数据，返回一个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Image result for android openfilein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3717032"/>
            <a:ext cx="70389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ContentResolver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即内容解析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器，程序通过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ContentResolver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可以访问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ContentResolver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增、删、改、查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操作，应用程序开发者不需要知道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的内部实现，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ContentResolver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可统一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管理与不同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s://upload-images.jianshu.io/upload_images/1362430-a336044d52818448.png?imageMogr2/auto-orient/strip%7CimageView2/2/w/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3789040"/>
            <a:ext cx="588568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openFileOutput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方法的第一参数用于指定文件名称，不能包含路径分隔符“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/”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，如果文件不存在，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会自动创建它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openFileOutput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方法的第二参数用于指定操作模式，有四种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Context.MODE_PRIVATE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：为默认操作模式，代表该文件是私有数据，只能被应用本身访问，在该模式下，写入的内容会覆盖原文件的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Context.MODE_APPEND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：模式会检查文件是否存在，存在就往文件追加内容，否则就创建新文件。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MODE_WORLD_READABLE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：表示当前文件可以被其他应用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读取。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MODE_WORLD_WRITEABLE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：表示当前文件可以被其他应用写入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MODE_WORLD_READABLE+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MODE_WORLD_WRITEABLE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：既可以读又可以写。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6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openFileOutput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fileName,MODE_PRIVATE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bytes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message.getBytes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	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fos.write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(bytes);	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fos.close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	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2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fin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openFileInput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fileName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length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fin.available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buffer = new byte[length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fin.read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(buffer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EncodingUtils.getString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buffer,ENCODING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fin.close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The end.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9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都有一个公共的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用于表示这个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所提供的数据。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所提供的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都存放在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android.provider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包当中。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ContentResolver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来区别不同的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4191000"/>
            <a:ext cx="7620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Universal Resource Identifier,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统一资源定位符）代表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要操作的数据，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上可用的每种资源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，图像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、视频片段等都可以用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来表示：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联系人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URI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content://contacts/people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某个联系人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URI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content://contacts/people/5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URI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content://media/external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某个图片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URI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content://media/external/images/media/4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7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8468" y="1844824"/>
            <a:ext cx="5151474" cy="4343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4" y="1772816"/>
            <a:ext cx="5904656" cy="47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618735"/>
            <a:ext cx="3456384" cy="5134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595" y="1643668"/>
            <a:ext cx="4248472" cy="48544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282" y="1647568"/>
            <a:ext cx="3888876" cy="27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2398</Words>
  <Application>Microsoft Office PowerPoint</Application>
  <PresentationFormat>自定义</PresentationFormat>
  <Paragraphs>284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微软雅黑</vt:lpstr>
      <vt:lpstr>Arial</vt:lpstr>
      <vt:lpstr>Century Gothic</vt:lpstr>
      <vt:lpstr>Continental_Asia_16x9</vt:lpstr>
      <vt:lpstr>Android移动互联网应用开发 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Content provider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The end.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2018-02-09T01:29:57Z</dcterms:created>
  <dcterms:modified xsi:type="dcterms:W3CDTF">2018-10-18T12:07:36Z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