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98645" y="1143635"/>
            <a:ext cx="3263900" cy="47999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710" y="174561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955" y="280670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9955" y="379095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4725" y="481520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4585" y="14147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4585" y="2207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4585" y="287655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排行榜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4585" y="357632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328545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775" y="420624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580" y="500951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8600" y="990600"/>
            <a:ext cx="31242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9880" y="2940685"/>
            <a:ext cx="2971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9880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407035"/>
            <a:ext cx="95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预览下一代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065020" y="1266190"/>
            <a:ext cx="928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显示周围细胞数（</a:t>
            </a:r>
            <a:r>
              <a:rPr lang="en-US" altLang="zh-CN" sz="1600"/>
              <a:t>label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42645" y="1353820"/>
            <a:ext cx="92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查看通关细胞分布（）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645" y="2621915"/>
            <a:ext cx="77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规则说明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8515" y="2621915"/>
            <a:ext cx="83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返回上一步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4255" y="4116070"/>
            <a:ext cx="74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返回主界面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0" y="276034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970" y="30797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27135" y="3523615"/>
            <a:ext cx="31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细胞可增添、删除若干，可设计多步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9880" y="2275840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关卡要求处：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3450" y="5422900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关卡模式最大</a:t>
            </a:r>
            <a:r>
              <a:rPr lang="en-US" altLang="zh-CN"/>
              <a:t>15</a:t>
            </a:r>
            <a:r>
              <a:rPr lang="en-US" altLang="zh-CN"/>
              <a:t>*15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25925" y="17913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45275" y="11309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6005" y="514350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resArr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661400" y="98425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startArr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47125" y="1283970"/>
            <a:ext cx="216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 参考移动端</a:t>
            </a:r>
            <a:r>
              <a:rPr lang="en-US" altLang="zh-CN"/>
              <a:t>GollyAPP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59265" y="1986915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0" y="147510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3290" y="802005"/>
            <a:ext cx="207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有关元胞自动机和康威生命游戏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10</cp:revision>
  <dcterms:created xsi:type="dcterms:W3CDTF">2020-04-02T09:25:00Z</dcterms:created>
  <dcterms:modified xsi:type="dcterms:W3CDTF">2020-04-05T16:01:50Z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