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62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398645" y="1143635"/>
            <a:ext cx="3263900" cy="47999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64710" y="1745615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19955" y="2806700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19955" y="3790950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84725" y="4815205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24585" y="141478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关卡模式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4585" y="2207895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无尽模式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24585" y="287655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排行榜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24585" y="357632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成就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50400" y="2328545"/>
            <a:ext cx="155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主界面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93775" y="4206240"/>
            <a:ext cx="202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模型鉴赏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4580" y="5009515"/>
            <a:ext cx="180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相关知识阅读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38600" y="990600"/>
            <a:ext cx="3124200" cy="480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9880" y="2940685"/>
            <a:ext cx="2971800" cy="2667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19880" y="1130935"/>
            <a:ext cx="457200" cy="304800"/>
          </a:xfrm>
          <a:prstGeom prst="rect">
            <a:avLst/>
          </a:prstGeom>
          <a:solidFill>
            <a:srgbClr val="00D09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7575" y="407035"/>
            <a:ext cx="956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预览下一代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2065020" y="1266190"/>
            <a:ext cx="9283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显示周围细胞数（</a:t>
            </a:r>
            <a:r>
              <a:rPr lang="en-US" altLang="zh-CN" sz="1600"/>
              <a:t>label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842645" y="1353820"/>
            <a:ext cx="924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查看通关细胞分布（）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2645" y="2621915"/>
            <a:ext cx="772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规则说明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88515" y="2621915"/>
            <a:ext cx="833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返回上一步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4255" y="4116070"/>
            <a:ext cx="742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返回主界面</a:t>
            </a:r>
            <a:r>
              <a:rPr lang="en-US" altLang="zh-CN">
                <a:solidFill>
                  <a:srgbClr val="FF0000"/>
                </a:solidFill>
              </a:rPr>
              <a:t>√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50400" y="276034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关卡模式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74970" y="307975"/>
            <a:ext cx="105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827135" y="3523615"/>
            <a:ext cx="3173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细胞可增添、删除若干，可设计多步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19880" y="2275840"/>
            <a:ext cx="298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关卡要求处：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33450" y="5422900"/>
            <a:ext cx="880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关卡模式最大</a:t>
            </a:r>
            <a:r>
              <a:rPr lang="en-US" altLang="zh-CN"/>
              <a:t>2</a:t>
            </a:r>
            <a:r>
              <a:rPr lang="en-US" altLang="zh-CN"/>
              <a:t>0*20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25925" y="1791335"/>
            <a:ext cx="457200" cy="304800"/>
          </a:xfrm>
          <a:prstGeom prst="rect">
            <a:avLst/>
          </a:prstGeom>
          <a:solidFill>
            <a:srgbClr val="00D09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45275" y="1130935"/>
            <a:ext cx="457200" cy="304800"/>
          </a:xfrm>
          <a:prstGeom prst="rect">
            <a:avLst/>
          </a:prstGeom>
          <a:solidFill>
            <a:srgbClr val="00D09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76005" y="514350"/>
            <a:ext cx="208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resArr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661400" y="984250"/>
            <a:ext cx="1044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startArr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747125" y="1283970"/>
            <a:ext cx="216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无尽模式 参考移动端</a:t>
            </a:r>
            <a:r>
              <a:rPr lang="en-US" altLang="zh-CN"/>
              <a:t>GollyAPP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59265" y="1986915"/>
            <a:ext cx="232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模型鉴赏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77300" y="1475105"/>
            <a:ext cx="1958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相关知识阅读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3290" y="802005"/>
            <a:ext cx="2078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有关元胞自动机和康威生命游戏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WPS 演示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Times</vt:lpstr>
      <vt:lpstr>Calibri</vt:lpstr>
      <vt:lpstr>微软雅黑</vt:lpstr>
      <vt:lpstr>Arial Unicode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旅程</cp:lastModifiedBy>
  <cp:revision>9</cp:revision>
  <dcterms:created xsi:type="dcterms:W3CDTF">2020-04-02T09:25:00Z</dcterms:created>
  <dcterms:modified xsi:type="dcterms:W3CDTF">2020-04-04T15:25:54Z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