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6" r:id="rId4"/>
    <p:sldId id="258" r:id="rId5"/>
    <p:sldId id="260" r:id="rId6"/>
    <p:sldId id="259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4398645" y="1143635"/>
            <a:ext cx="3263900" cy="479996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664710" y="1745615"/>
            <a:ext cx="2621915" cy="593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719955" y="2806700"/>
            <a:ext cx="2621915" cy="593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719955" y="3790950"/>
            <a:ext cx="2621915" cy="593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784725" y="4815205"/>
            <a:ext cx="2621915" cy="593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124585" y="1414780"/>
            <a:ext cx="2369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关卡模式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124585" y="2207895"/>
            <a:ext cx="2369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无尽模式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124585" y="2876550"/>
            <a:ext cx="2369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排行榜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124585" y="3576320"/>
            <a:ext cx="2369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成就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9550400" y="2328545"/>
            <a:ext cx="15563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主界面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993775" y="4206240"/>
            <a:ext cx="2028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模型鉴赏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084580" y="5009515"/>
            <a:ext cx="18072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相关知识阅读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4038600" y="990600"/>
            <a:ext cx="3124200" cy="4800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en-US" altLang="en-US" sz="24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Times" pitchFamily="2" charset="0"/>
              <a:sym typeface="Times" pitchFamily="2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114800" y="2860675"/>
            <a:ext cx="2971800" cy="2667000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en-US" altLang="en-US" sz="24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Times" pitchFamily="2" charset="0"/>
              <a:sym typeface="Times" pitchFamily="2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174490" y="1435735"/>
            <a:ext cx="457200" cy="304800"/>
          </a:xfrm>
          <a:prstGeom prst="rect">
            <a:avLst/>
          </a:prstGeom>
          <a:solidFill>
            <a:srgbClr val="00D097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en-US" altLang="en-US" sz="24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Times" pitchFamily="2" charset="0"/>
              <a:sym typeface="Times" pitchFamily="2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129155" y="461645"/>
            <a:ext cx="9569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预览下一代</a:t>
            </a:r>
            <a:endParaRPr lang="zh-CN" altLang="en-US" sz="1600"/>
          </a:p>
        </p:txBody>
      </p:sp>
      <p:sp>
        <p:nvSpPr>
          <p:cNvPr id="6" name="文本框 5"/>
          <p:cNvSpPr txBox="1"/>
          <p:nvPr/>
        </p:nvSpPr>
        <p:spPr>
          <a:xfrm>
            <a:off x="2065020" y="1266190"/>
            <a:ext cx="92837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显示周围细胞数</a:t>
            </a:r>
            <a:endParaRPr lang="zh-CN" altLang="en-US" sz="1600"/>
          </a:p>
        </p:txBody>
      </p:sp>
      <p:sp>
        <p:nvSpPr>
          <p:cNvPr id="7" name="文本框 6"/>
          <p:cNvSpPr txBox="1"/>
          <p:nvPr/>
        </p:nvSpPr>
        <p:spPr>
          <a:xfrm>
            <a:off x="842645" y="1353820"/>
            <a:ext cx="92456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查看通关细胞分布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842645" y="2621915"/>
            <a:ext cx="7727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规则说明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088515" y="2621915"/>
            <a:ext cx="83312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返回上一步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933450" y="3844290"/>
            <a:ext cx="7429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返回主界面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9550400" y="2760345"/>
            <a:ext cx="1215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关卡模式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842645" y="569595"/>
            <a:ext cx="10547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时间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8827135" y="3523615"/>
            <a:ext cx="317373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细胞可增添、删除若干，可设计多步</a:t>
            </a:r>
            <a:endParaRPr lang="zh-CN" altLang="en-US"/>
          </a:p>
          <a:p>
            <a:endParaRPr lang="zh-CN" altLang="en-US"/>
          </a:p>
        </p:txBody>
      </p:sp>
      <p:sp>
        <p:nvSpPr>
          <p:cNvPr id="15" name="十字箭头 14"/>
          <p:cNvSpPr/>
          <p:nvPr/>
        </p:nvSpPr>
        <p:spPr>
          <a:xfrm>
            <a:off x="4170680" y="2924175"/>
            <a:ext cx="351155" cy="361315"/>
          </a:xfrm>
          <a:prstGeom prst="quad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十字形 15"/>
          <p:cNvSpPr/>
          <p:nvPr/>
        </p:nvSpPr>
        <p:spPr>
          <a:xfrm>
            <a:off x="6700520" y="2940685"/>
            <a:ext cx="311150" cy="311150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4109085" y="2096135"/>
            <a:ext cx="29825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关卡要求处：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933450" y="5422900"/>
            <a:ext cx="88074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关卡模式最大</a:t>
            </a:r>
            <a:r>
              <a:rPr lang="en-US" altLang="zh-CN"/>
              <a:t>2</a:t>
            </a:r>
            <a:r>
              <a:rPr lang="en-US" altLang="zh-CN"/>
              <a:t>0*20</a:t>
            </a:r>
            <a:r>
              <a:rPr lang="zh-CN" altLang="en-US"/>
              <a:t>，</a:t>
            </a:r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743450" y="1435735"/>
            <a:ext cx="457200" cy="304800"/>
          </a:xfrm>
          <a:prstGeom prst="rect">
            <a:avLst/>
          </a:prstGeom>
          <a:solidFill>
            <a:srgbClr val="00D097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en-US" altLang="en-US" sz="24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Times" pitchFamily="2" charset="0"/>
              <a:sym typeface="Times" pitchFamily="2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636895" y="1353820"/>
            <a:ext cx="457200" cy="304800"/>
          </a:xfrm>
          <a:prstGeom prst="rect">
            <a:avLst/>
          </a:prstGeom>
          <a:solidFill>
            <a:srgbClr val="00D097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en-US" altLang="en-US" sz="24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Times" pitchFamily="2" charset="0"/>
              <a:sym typeface="Times" pitchFamily="2" charset="0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8747125" y="1283970"/>
            <a:ext cx="21691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无尽模式 参考移动端</a:t>
            </a:r>
            <a:r>
              <a:rPr lang="en-US" altLang="zh-CN"/>
              <a:t>GollyAPP</a:t>
            </a:r>
            <a:r>
              <a:rPr lang="zh-CN" altLang="en-US"/>
              <a:t>？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9359265" y="1986915"/>
            <a:ext cx="23202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模型鉴赏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8877300" y="1475105"/>
            <a:ext cx="19583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相关知识阅读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923290" y="802005"/>
            <a:ext cx="20789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有关元胞自动机和康威生命游戏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143</Words>
  <Application>WPS 演示</Application>
  <PresentationFormat>宽屏</PresentationFormat>
  <Paragraphs>45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Arial</vt:lpstr>
      <vt:lpstr>宋体</vt:lpstr>
      <vt:lpstr>Wingdings</vt:lpstr>
      <vt:lpstr>Times</vt:lpstr>
      <vt:lpstr>Times New Roman</vt:lpstr>
      <vt:lpstr>微软雅黑</vt:lpstr>
      <vt:lpstr>Calibri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旅程</cp:lastModifiedBy>
  <cp:revision>8</cp:revision>
  <dcterms:created xsi:type="dcterms:W3CDTF">2020-04-02T09:25:00Z</dcterms:created>
  <dcterms:modified xsi:type="dcterms:W3CDTF">2020-04-04T07:28:55Z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