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398645" y="1143635"/>
            <a:ext cx="3263900" cy="47999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64710" y="174561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9955" y="280670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9955" y="379095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4725" y="481520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4585" y="141478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4585" y="2207895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无尽模式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24585" y="287655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排行榜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24585" y="357632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成就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50400" y="2328545"/>
            <a:ext cx="155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93775" y="4206240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模型鉴赏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4580" y="5009515"/>
            <a:ext cx="180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相关知识阅读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38600" y="990600"/>
            <a:ext cx="3124200" cy="480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9880" y="2940685"/>
            <a:ext cx="2971800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9880" y="11309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575" y="407035"/>
            <a:ext cx="956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预览下一代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065020" y="1266190"/>
            <a:ext cx="9283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显示周围细胞数（</a:t>
            </a:r>
            <a:r>
              <a:rPr lang="en-US" altLang="zh-CN" sz="1600"/>
              <a:t>label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842645" y="1353820"/>
            <a:ext cx="924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查看通关细胞分布（）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2645" y="2621915"/>
            <a:ext cx="77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规则说明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88515" y="2621915"/>
            <a:ext cx="833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返回上一步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4255" y="4116070"/>
            <a:ext cx="742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返回主界面</a:t>
            </a:r>
            <a:r>
              <a:rPr lang="en-US" altLang="zh-CN">
                <a:solidFill>
                  <a:srgbClr val="FF0000"/>
                </a:solidFill>
              </a:rPr>
              <a:t>√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0400" y="276034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4970" y="307975"/>
            <a:ext cx="105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27135" y="3523615"/>
            <a:ext cx="317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细胞可增添、删除若干，可设计多步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19880" y="2275840"/>
            <a:ext cx="298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关卡要求处：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3450" y="5422900"/>
            <a:ext cx="880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关卡模式最大</a:t>
            </a:r>
            <a:r>
              <a:rPr lang="en-US" altLang="zh-CN"/>
              <a:t>15</a:t>
            </a:r>
            <a:r>
              <a:rPr lang="en-US" altLang="zh-CN"/>
              <a:t>*15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25925" y="17913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5275" y="11309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76005" y="514350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resArr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661400" y="984250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startArr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47125" y="1283970"/>
            <a:ext cx="216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无尽模式 参考移动端</a:t>
            </a:r>
            <a:r>
              <a:rPr lang="en-US" altLang="zh-CN"/>
              <a:t>GollyAPP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3275" y="1465580"/>
            <a:ext cx="388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最好可以放大缩小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59265" y="1986915"/>
            <a:ext cx="232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模型鉴赏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5920" y="600075"/>
            <a:ext cx="4735830" cy="51276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6275" y="909955"/>
            <a:ext cx="1074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模型列表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6275" y="2355215"/>
            <a:ext cx="865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繁衍速度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9915" y="3359785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下一代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8545" y="4052570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上一代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7740" y="4871720"/>
            <a:ext cx="1557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开始执行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58875" y="531812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暂停执行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75635" y="2176780"/>
            <a:ext cx="4216400" cy="326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加号 11"/>
          <p:cNvSpPr/>
          <p:nvPr/>
        </p:nvSpPr>
        <p:spPr>
          <a:xfrm>
            <a:off x="6723380" y="2385695"/>
            <a:ext cx="455295" cy="34607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50990" y="1893570"/>
            <a:ext cx="112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放大</a:t>
            </a:r>
            <a:endParaRPr lang="zh-CN" altLang="en-US"/>
          </a:p>
        </p:txBody>
      </p:sp>
      <p:sp>
        <p:nvSpPr>
          <p:cNvPr id="15" name="减号 14"/>
          <p:cNvSpPr/>
          <p:nvPr/>
        </p:nvSpPr>
        <p:spPr>
          <a:xfrm>
            <a:off x="6650355" y="3036570"/>
            <a:ext cx="600710" cy="254635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50355" y="3465195"/>
            <a:ext cx="112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缩小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08375" y="2348865"/>
            <a:ext cx="86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移动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0" y="1475105"/>
            <a:ext cx="195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相关知识阅读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3290" y="802005"/>
            <a:ext cx="2078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有关元胞自动机和康威生命游戏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旅程</cp:lastModifiedBy>
  <cp:revision>12</cp:revision>
  <dcterms:created xsi:type="dcterms:W3CDTF">2020-04-02T09:25:00Z</dcterms:created>
  <dcterms:modified xsi:type="dcterms:W3CDTF">2020-04-12T15:04:42Z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