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38600" y="990600"/>
            <a:ext cx="31242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4800" y="2860675"/>
            <a:ext cx="2971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4490" y="14357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9155" y="461645"/>
            <a:ext cx="956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预览下一代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065020" y="1266190"/>
            <a:ext cx="92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显示周围细胞数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42645" y="1353820"/>
            <a:ext cx="92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查看通关细胞分布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2645" y="2621915"/>
            <a:ext cx="77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规则说明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8515" y="2621915"/>
            <a:ext cx="83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返回上一步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450" y="3844290"/>
            <a:ext cx="74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返回主界面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76034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2645" y="56959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27135" y="3523615"/>
            <a:ext cx="317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细胞可增添、删除若干，可设计多步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>
            <a:off x="4170680" y="2924175"/>
            <a:ext cx="351155" cy="36131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/>
        </p:nvSpPr>
        <p:spPr>
          <a:xfrm>
            <a:off x="6700520" y="2940685"/>
            <a:ext cx="311150" cy="3111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09085" y="2096135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关卡要求处：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98645" y="1143635"/>
            <a:ext cx="3263900" cy="47999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64710" y="174561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9955" y="280670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9955" y="379095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4725" y="481520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4585" y="141478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4585" y="2207895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1585" y="280670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排行榜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45565" y="363220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328545"/>
            <a:ext cx="155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3775" y="420624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580" y="500951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2960" y="942340"/>
            <a:ext cx="880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关卡模式最大</a:t>
            </a:r>
            <a:r>
              <a:rPr lang="en-US" altLang="zh-CN"/>
              <a:t>30*30</a:t>
            </a:r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旅程</cp:lastModifiedBy>
  <cp:revision>4</cp:revision>
  <dcterms:created xsi:type="dcterms:W3CDTF">2020-04-02T09:25:50Z</dcterms:created>
  <dcterms:modified xsi:type="dcterms:W3CDTF">2020-04-02T13:46:22Z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