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25.04.2012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chucknorr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548680"/>
            <a:ext cx="6242304" cy="468172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211960" y="5445224"/>
            <a:ext cx="5508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Zombie </a:t>
            </a:r>
            <a:r>
              <a:rPr lang="de-DE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Shooter</a:t>
            </a:r>
            <a:endParaRPr lang="de-DE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Game Idea</a:t>
            </a:r>
          </a:p>
          <a:p>
            <a:pPr lvl="1"/>
            <a:r>
              <a:rPr lang="en-US" sz="2200" dirty="0" smtClean="0"/>
              <a:t>Chuck Norris only survivor of atomic alien invasion</a:t>
            </a:r>
          </a:p>
          <a:p>
            <a:pPr lvl="1"/>
            <a:r>
              <a:rPr lang="en-US" sz="2200" dirty="0" smtClean="0"/>
              <a:t>Has to find a way to repopulate Earth</a:t>
            </a:r>
            <a:endParaRPr lang="en-US" sz="2200" dirty="0" smtClean="0"/>
          </a:p>
          <a:p>
            <a:pPr lvl="1"/>
            <a:r>
              <a:rPr lang="en-US" sz="2200" dirty="0" smtClean="0"/>
              <a:t>Everybody else turned into zombies</a:t>
            </a:r>
            <a:endParaRPr lang="en-US" sz="2200" dirty="0" smtClean="0"/>
          </a:p>
          <a:p>
            <a:pPr lvl="1"/>
            <a:r>
              <a:rPr lang="en-US" sz="2200" dirty="0" smtClean="0"/>
              <a:t>Funny models (exaggeration of characters) </a:t>
            </a:r>
            <a:r>
              <a:rPr lang="en-US" sz="2200" dirty="0" smtClean="0"/>
              <a:t>with referring </a:t>
            </a:r>
            <a:r>
              <a:rPr lang="en-US" sz="2200" dirty="0" smtClean="0"/>
              <a:t>to VIP’s and analogies of Chuck Norris </a:t>
            </a:r>
            <a:r>
              <a:rPr lang="en-US" sz="2200" dirty="0" smtClean="0"/>
              <a:t>Facts</a:t>
            </a:r>
            <a:endParaRPr lang="en-US" sz="2200" dirty="0" smtClean="0"/>
          </a:p>
          <a:p>
            <a:r>
              <a:rPr lang="en-US" sz="2400" dirty="0" smtClean="0"/>
              <a:t>Game mechanics and rules</a:t>
            </a:r>
          </a:p>
          <a:p>
            <a:pPr lvl="1"/>
            <a:r>
              <a:rPr lang="en-US" sz="2200" dirty="0" smtClean="0"/>
              <a:t>Isometric view from above</a:t>
            </a:r>
            <a:endParaRPr lang="en-US" sz="2200" dirty="0" smtClean="0"/>
          </a:p>
          <a:p>
            <a:pPr lvl="1"/>
            <a:r>
              <a:rPr lang="en-US" sz="2200" dirty="0" smtClean="0"/>
              <a:t>Keyboard </a:t>
            </a:r>
            <a:r>
              <a:rPr lang="en-US" sz="2200" dirty="0" smtClean="0"/>
              <a:t>and Mouse and XBOX-Controller</a:t>
            </a:r>
          </a:p>
          <a:p>
            <a:pPr lvl="1"/>
            <a:r>
              <a:rPr lang="en-US" sz="2200" dirty="0" smtClean="0"/>
              <a:t>Life and Game-Over system</a:t>
            </a:r>
          </a:p>
          <a:p>
            <a:pPr lvl="1"/>
            <a:r>
              <a:rPr lang="en-US" sz="2200" dirty="0" smtClean="0"/>
              <a:t>Random / generated maps</a:t>
            </a:r>
            <a:endParaRPr lang="en-US" sz="220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de-DE" dirty="0" smtClean="0"/>
              <a:t>Zombie </a:t>
            </a:r>
            <a:r>
              <a:rPr lang="de-DE" dirty="0" err="1" smtClean="0"/>
              <a:t>Shooter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Features</a:t>
            </a:r>
          </a:p>
          <a:p>
            <a:pPr lvl="1"/>
            <a:r>
              <a:rPr lang="en-US" sz="2200" dirty="0" smtClean="0"/>
              <a:t>Upgradeable weapons</a:t>
            </a:r>
            <a:endParaRPr lang="en-US" sz="2200" dirty="0" smtClean="0"/>
          </a:p>
          <a:p>
            <a:pPr lvl="1"/>
            <a:r>
              <a:rPr lang="en-US" sz="2200" dirty="0" smtClean="0"/>
              <a:t>Action mode (press certain order of key inputs for finishing </a:t>
            </a:r>
            <a:r>
              <a:rPr lang="en-US" sz="2200" dirty="0" smtClean="0"/>
              <a:t>moves if zombies are too close)</a:t>
            </a:r>
            <a:endParaRPr lang="en-US" sz="2200" dirty="0" smtClean="0"/>
          </a:p>
          <a:p>
            <a:pPr lvl="1"/>
            <a:r>
              <a:rPr lang="en-US" sz="2200" dirty="0" smtClean="0"/>
              <a:t>Mini-Games </a:t>
            </a:r>
            <a:r>
              <a:rPr lang="en-US" sz="2200" dirty="0" smtClean="0"/>
              <a:t>in between levels (e.g</a:t>
            </a:r>
            <a:r>
              <a:rPr lang="en-US" sz="2200" dirty="0" smtClean="0"/>
              <a:t>. experiments with elements to produce new weapon upgrades)</a:t>
            </a:r>
          </a:p>
          <a:p>
            <a:r>
              <a:rPr lang="en-US" sz="2400" dirty="0" smtClean="0"/>
              <a:t>Multiplayer</a:t>
            </a:r>
          </a:p>
          <a:p>
            <a:pPr lvl="1"/>
            <a:r>
              <a:rPr lang="en-US" sz="2200" dirty="0" smtClean="0"/>
              <a:t>Coop mode in split screen!</a:t>
            </a:r>
            <a:endParaRPr lang="en-US" sz="2200" dirty="0" smtClean="0"/>
          </a:p>
          <a:p>
            <a:pPr lvl="1"/>
            <a:r>
              <a:rPr lang="en-US" sz="2200" dirty="0" smtClean="0"/>
              <a:t>Interaction between players (e.g. someone has to solve a riddle during the other kills enemies)</a:t>
            </a:r>
          </a:p>
          <a:p>
            <a:pPr lvl="1">
              <a:buNone/>
            </a:pPr>
            <a:r>
              <a:rPr lang="en-US" sz="2200" dirty="0" smtClean="0">
                <a:sym typeface="Wingdings" pitchFamily="2" charset="2"/>
              </a:rPr>
              <a:t>	You are not supposed to do it alone</a:t>
            </a:r>
            <a:endParaRPr lang="en-US" sz="22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Zombie </a:t>
            </a:r>
            <a:r>
              <a:rPr lang="de-DE" dirty="0" err="1" smtClean="0"/>
              <a:t>Shooter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129</Words>
  <Application>Microsoft Office PowerPoint</Application>
  <PresentationFormat>Bildschirmpräsentation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Deimos</vt:lpstr>
      <vt:lpstr>Folie 1</vt:lpstr>
      <vt:lpstr>Zombie Shooter</vt:lpstr>
      <vt:lpstr>Zombie Shooter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Shooter</dc:title>
  <dc:creator>Andreas</dc:creator>
  <cp:lastModifiedBy>Andreas</cp:lastModifiedBy>
  <cp:revision>93</cp:revision>
  <dcterms:created xsi:type="dcterms:W3CDTF">2012-04-21T11:11:57Z</dcterms:created>
  <dcterms:modified xsi:type="dcterms:W3CDTF">2012-04-25T18:27:48Z</dcterms:modified>
</cp:coreProperties>
</file>