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05d31744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05d31744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05d31744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05d31744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05d31744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05d31744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825"/>
            <a:ext cx="8839204" cy="43126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440650" y="45070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Скачиваем и устанавливаем Unity Hub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 flipH="1">
            <a:off x="5987150" y="1095300"/>
            <a:ext cx="27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Заходим в UnityHub и нажимаем кнопочку ADD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05525" cy="44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6257925" y="6142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Выбираем версию 2020.3.5f1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86475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6238875" y="4736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Ставим галочки как на скриншоте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