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56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FF375-DA0F-4747-9FF9-7580C8C94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54E14C-6E3B-415A-8489-42974EFF3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6F76ED-8448-4CC8-8975-B5AB7B81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D929-8032-494E-B3DF-020E411692F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D13B41-424C-4E8D-8D0A-82E2F6B9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65584D-22BE-4EC3-A95C-7E600DF0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BFAA-6F59-4FD2-B546-B96E4AD84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85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B533C-76A0-4153-B717-3A986FFF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6BAD6A-593F-4982-9FBF-99C70366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5EC7F-9DB9-4B3A-86A6-6850A37E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D929-8032-494E-B3DF-020E411692F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861213-0C85-42B7-B555-A7769BFD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EAC54-09CC-4F3F-98B4-14DF9035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BFAA-6F59-4FD2-B546-B96E4AD84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6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6BEBE2-243C-45EF-9D26-B666679A8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E722B5-0C57-4086-A50E-8DAF93874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C437F4-1DDC-40F3-845F-8DFCE5D5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D929-8032-494E-B3DF-020E411692F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CAF4C8-6D90-4F52-9BA0-DBC147DB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FFCA0-EA42-4055-B29D-2F8D5BEA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BFAA-6F59-4FD2-B546-B96E4AD84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1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18AC2-23E8-40FD-8B10-BD5ADB1A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78384-CA3A-46C3-9479-23A6F472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DABA2-774A-49E5-B4E0-B9E3F211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D929-8032-494E-B3DF-020E411692F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E2639-8204-4EF7-BB58-967C573C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BF21E-B18E-4ADB-BA96-73BDD97C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BFAA-6F59-4FD2-B546-B96E4AD84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5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30605-C6BD-46DA-A4BF-C6438FD3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A66770-764E-43CA-BAC4-17216873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D0DD7F-BD72-41BB-92BA-F3EF2CBB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D929-8032-494E-B3DF-020E411692F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BDD15-D1CE-4F9E-BDAA-1077FFEC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FA9A38-36A6-4F4C-AD06-0E25A4B0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BFAA-6F59-4FD2-B546-B96E4AD84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16C70-3DC6-4960-8DB8-0BEF5C3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7DFAC-D043-4883-86ED-0CC487095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63B218-6644-48ED-A9A9-97A66DDE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E4BBB-70E6-49F8-A2D5-238F8D20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D929-8032-494E-B3DF-020E411692F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69A31E-976E-40DB-8A08-BDCF052B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733EE2-0851-46DE-859B-7189D0BD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BFAA-6F59-4FD2-B546-B96E4AD84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1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5016-AA50-4EF7-A2D3-17A72FBE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899000-6F43-4330-B7EC-90E13603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88A3D3-6DD2-4EF4-94CC-8A0164E0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4CE927-F05E-4CA7-A858-C356F1C8C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7AC61D-FAF2-4B90-976E-38E09C49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8E4B23-B3A8-44D7-A5E5-E1460DD1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D929-8032-494E-B3DF-020E411692F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0B4FBF-69A5-4729-86D2-CAD2672F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905061-E3E1-4EC9-BEDC-C368FDB2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BFAA-6F59-4FD2-B546-B96E4AD84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23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1530C-FF92-4AC1-A8D9-4F777612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8254CC-36AD-49DD-A649-A7FD8F9E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D929-8032-494E-B3DF-020E411692F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F593CF-5DC9-469A-AAB2-305676D3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F20AAA-03AA-4761-BE98-EC0C5A60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BFAA-6F59-4FD2-B546-B96E4AD84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D6069A-45F0-4DCA-B813-CBDE356F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D929-8032-494E-B3DF-020E411692F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02B1C1-7125-4BC1-8402-7F1A1501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386D0-6CB3-452B-8D1E-49028E0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BFAA-6F59-4FD2-B546-B96E4AD84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2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709EE-EADB-4C42-9871-4365968C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C611EE-8951-4732-9629-1F0BBA8A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7C4C55-5232-4B60-A66D-842A5698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58180-201E-45E0-A459-8B4B4894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D929-8032-494E-B3DF-020E411692F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459A1A-CC7F-413E-9F3F-A7B74093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9150C9-D3A3-40EF-B0CB-69382278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BFAA-6F59-4FD2-B546-B96E4AD84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0958-0444-4116-AB00-976405AF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C493C-6211-4A06-AD8D-38B83DBE3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AE0473-1F6A-4C60-9BF2-ACCE1102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0104B6-E303-493D-BE7D-99ECBA4B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D929-8032-494E-B3DF-020E411692F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669C3F-5673-4E2D-BC0C-0EF59CD5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9702C-F01B-462C-A22F-89CEDDEE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BFAA-6F59-4FD2-B546-B96E4AD84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DE335-52F5-4CD5-975E-CD0343DF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377BA1-696A-4C25-A88B-A7DC56F0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BD2CB-BE35-4F2E-A6BA-FE4D949B2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D929-8032-494E-B3DF-020E411692F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0FB0D-F621-4B2D-A4D8-6764E2E3D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C920A4-D9A2-42CB-B742-75CE072D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BFAA-6F59-4FD2-B546-B96E4AD84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51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913D8-AB2D-446C-892C-B0A01C77A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Обучение ООП с помощью видеоигры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19D817-2C3A-4F10-984F-BC1F52750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Возможные участники: Влад Малахов, Александр Чуй, Павел Гнатенко, Анна Сурова, Михаил Васильев, Тимур Алимов, Кирилл Архипов.</a:t>
            </a:r>
          </a:p>
          <a:p>
            <a:r>
              <a:rPr lang="ru-RU" dirty="0"/>
              <a:t>Группа 201-324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16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3B134-DF5C-4BCF-AEFC-8FE2D6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4C5E7-71E0-46E3-8E13-7FC73182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ru-RU" dirty="0"/>
              <a:t>Получить зачет по ПД.</a:t>
            </a:r>
          </a:p>
          <a:p>
            <a:pPr marL="514350" indent="-514350">
              <a:buAutoNum type="arabicParenR"/>
            </a:pPr>
            <a:r>
              <a:rPr lang="ru-RU" dirty="0"/>
              <a:t>Прокачать работу в команде.</a:t>
            </a:r>
          </a:p>
          <a:p>
            <a:pPr marL="514350" indent="-514350">
              <a:buAutoNum type="arabicParenR"/>
            </a:pPr>
            <a:r>
              <a:rPr lang="ru-RU" dirty="0"/>
              <a:t>Прокачать навыки</a:t>
            </a:r>
            <a:r>
              <a:rPr lang="en-US" dirty="0"/>
              <a:t> </a:t>
            </a:r>
            <a:r>
              <a:rPr lang="ru-RU" dirty="0"/>
              <a:t>программирования и моделирования в разработке видеоигр.</a:t>
            </a:r>
          </a:p>
          <a:p>
            <a:pPr marL="514350" indent="-514350">
              <a:buAutoNum type="arabicParenR"/>
            </a:pPr>
            <a:r>
              <a:rPr lang="ru-RU" dirty="0"/>
              <a:t>Разработка обучающего приложения(обучение основным алгоритмам в программировании и ООП в частности).</a:t>
            </a:r>
          </a:p>
          <a:p>
            <a:pPr marL="514350" indent="-514350">
              <a:buAutoNum type="arabicParenR"/>
            </a:pPr>
            <a:r>
              <a:rPr lang="ru-RU" dirty="0"/>
              <a:t>Для создания интересной темы для ПД, которую можно будет развивать и  передать будущим курсам.</a:t>
            </a:r>
          </a:p>
          <a:p>
            <a:pPr marL="514350" indent="-514350">
              <a:buAutoNum type="arabicParenR"/>
            </a:pPr>
            <a:r>
              <a:rPr lang="ru-RU" dirty="0"/>
              <a:t>Расширить понимание того, как работает игровая индустрия( как создаются компьютерные игры).</a:t>
            </a:r>
          </a:p>
          <a:p>
            <a:pPr marL="514350" indent="-514350">
              <a:buAutoNum type="arabicParenR"/>
            </a:pPr>
            <a:r>
              <a:rPr lang="ru-RU" dirty="0"/>
              <a:t>Удивить Толстикова Антона Витальевича!</a:t>
            </a:r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02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5FB88-9CA5-4031-8A93-54611972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Концепт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F3C686-F1E8-40F3-ADB9-DF43EF25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4548"/>
            <a:ext cx="12192000" cy="59234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Игра в жанре </a:t>
            </a:r>
            <a:r>
              <a:rPr lang="en-US" dirty="0"/>
              <a:t>RTS</a:t>
            </a:r>
            <a:r>
              <a:rPr lang="ru-RU" dirty="0"/>
              <a:t>( </a:t>
            </a:r>
            <a:r>
              <a:rPr lang="en-US" dirty="0"/>
              <a:t>real time strategy)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 err="1"/>
              <a:t>Сетинг</a:t>
            </a:r>
            <a:r>
              <a:rPr lang="ru-RU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Sci-Fi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, Космос.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-apple-system"/>
              </a:rPr>
              <a:t>Платформа: Мультиплатформенная игра(ПК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Windows/MAC OS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, телефоны на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Android/IOS)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dirty="0"/>
              <a:t>Фишка игры: все юниты</a:t>
            </a:r>
            <a:r>
              <a:rPr lang="en-US" dirty="0"/>
              <a:t>/</a:t>
            </a:r>
            <a:r>
              <a:rPr lang="ru-RU" dirty="0"/>
              <a:t>строения - программируемы самим игроком, следовательно, чем лучше оформлена программа, тем эффективней будет управление игроком подконтрольными юнитами.</a:t>
            </a:r>
          </a:p>
          <a:p>
            <a:pPr marL="0" indent="0">
              <a:buNone/>
            </a:pPr>
            <a:r>
              <a:rPr lang="ru-RU" dirty="0"/>
              <a:t>Обучающая составляющая: будет составлена сюжетная компания,  объясняющая игроку азы </a:t>
            </a:r>
            <a:r>
              <a:rPr lang="ru-RU" dirty="0" err="1"/>
              <a:t>алгоритмики</a:t>
            </a:r>
            <a:r>
              <a:rPr lang="ru-RU" dirty="0"/>
              <a:t> на разных языков программирования, делающая упор на о</a:t>
            </a:r>
            <a:r>
              <a:rPr lang="ru-RU" b="0" i="0" dirty="0">
                <a:effectLst/>
              </a:rPr>
              <a:t>бъектно-ориентированное программирование.</a:t>
            </a:r>
          </a:p>
          <a:p>
            <a:pPr marL="0" indent="0">
              <a:buNone/>
            </a:pPr>
            <a:r>
              <a:rPr lang="ru-RU" dirty="0"/>
              <a:t>Предполагаемый движок: </a:t>
            </a:r>
            <a:r>
              <a:rPr lang="en-US" dirty="0"/>
              <a:t>Unity</a:t>
            </a:r>
            <a:r>
              <a:rPr lang="ru-RU"/>
              <a:t>.</a:t>
            </a:r>
            <a:endParaRPr lang="ru-RU" b="0" i="0" dirty="0">
              <a:effectLst/>
            </a:endParaRPr>
          </a:p>
          <a:p>
            <a:pPr marL="0" indent="0">
              <a:buNone/>
            </a:pPr>
            <a:endParaRPr lang="ru-RU" b="0" i="0" dirty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88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690D2-11B7-4ADB-93E1-4674DF5E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08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design document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BC789-6EC3-43A5-A6DF-C73E25E18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2442"/>
            <a:ext cx="12192000" cy="626555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sz="2000" dirty="0"/>
              <a:t>Подконтрольные игроку элементы: в данной </a:t>
            </a:r>
            <a:r>
              <a:rPr lang="en-US" sz="2000" dirty="0"/>
              <a:t>RTS</a:t>
            </a:r>
            <a:r>
              <a:rPr lang="ru-RU" sz="2000" dirty="0"/>
              <a:t>, вы управляете цивилизацией роботов, где при помощи написанного вами кода, вы развиваете имеющиеся навыки, реализуете ресурсы и управляете строениями и юнитами.</a:t>
            </a:r>
          </a:p>
          <a:p>
            <a:pPr marL="514350" indent="-514350">
              <a:buAutoNum type="arabicParenR"/>
            </a:pPr>
            <a:r>
              <a:rPr lang="ru-RU" sz="2000" dirty="0"/>
              <a:t>Геймплей: во время игровой партии на вашей локации находится некоторое количество ресурсов. Цель игры- максимально развить экономику вашего города и достичь определенного уровня технологического прогресса.</a:t>
            </a:r>
          </a:p>
          <a:p>
            <a:pPr marL="514350" indent="-514350">
              <a:buAutoNum type="arabicParenR"/>
            </a:pPr>
            <a:r>
              <a:rPr lang="ru-RU" sz="2000" dirty="0"/>
              <a:t>Музыка и звуковые эффекты: во время игрового процесса будет воспроизводиться 8-ми битная музыка, а также звуковые эффекты постройки</a:t>
            </a:r>
            <a:r>
              <a:rPr lang="en-US" sz="2000" dirty="0"/>
              <a:t>/</a:t>
            </a:r>
            <a:r>
              <a:rPr lang="ru-RU" sz="2000" dirty="0"/>
              <a:t>уничтожения зданий, создания</a:t>
            </a:r>
            <a:r>
              <a:rPr lang="en-US" sz="2000" dirty="0"/>
              <a:t>/</a:t>
            </a:r>
            <a:r>
              <a:rPr lang="ru-RU" sz="2000" dirty="0"/>
              <a:t>потери юнитов и добычи ресурсов. В дополнении к этому будут воспроизводиться звуки издаваемые самими зданиями и юнитами.</a:t>
            </a:r>
          </a:p>
          <a:p>
            <a:pPr marL="514350" indent="-514350">
              <a:buAutoNum type="arabicParenR"/>
            </a:pPr>
            <a:r>
              <a:rPr lang="ru-RU" sz="2000" dirty="0"/>
              <a:t>Игровая механика: по мере прохождения игры, игрок будет обучаться новым навыкам в программировании, что поможет ему эффективнее развивать постройки и управлять юнитами.</a:t>
            </a:r>
          </a:p>
          <a:p>
            <a:pPr marL="514350" indent="-514350">
              <a:buAutoNum type="arabicParenR"/>
            </a:pPr>
            <a:r>
              <a:rPr lang="ru-RU" sz="2000" dirty="0"/>
              <a:t> Интерфейс: полоски ресурсов будут увеличиваться, когда игрок добывает ресурсы и аналогично, когда тратит. Помимо этого интерфейс будет включать в себя иконки зданий и юнитов, которые игрок может воспроизвести в данный момент.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7449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72574-EBF2-4038-A268-7D3B149A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010" y="293615"/>
            <a:ext cx="10469460" cy="1342238"/>
          </a:xfrm>
        </p:spPr>
        <p:txBody>
          <a:bodyPr>
            <a:normAutofit/>
          </a:bodyPr>
          <a:lstStyle/>
          <a:p>
            <a:r>
              <a:rPr lang="ru-RU" dirty="0"/>
              <a:t>Концептуальные референсы: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D29CF3-9476-4BC4-A815-D01887BF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04594"/>
            <a:ext cx="5794630" cy="36534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5A7A17-43B2-47C7-A843-8618C1D37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52" y="3204594"/>
            <a:ext cx="6390548" cy="3653406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F201432E-A90A-4C51-88C5-4579E0762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8" y="1767502"/>
            <a:ext cx="11853644" cy="127770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1)</a:t>
            </a:r>
            <a:r>
              <a:rPr lang="ru-RU" dirty="0"/>
              <a:t> </a:t>
            </a:r>
            <a:r>
              <a:rPr lang="en-US" dirty="0" err="1"/>
              <a:t>Screeps</a:t>
            </a:r>
            <a:r>
              <a:rPr lang="en-US" dirty="0"/>
              <a:t>-”</a:t>
            </a:r>
            <a:r>
              <a:rPr lang="ru-RU" dirty="0"/>
              <a:t>это игра с открытым исходным кодом для программистов, в которой основной механик программирует</a:t>
            </a:r>
            <a:br>
              <a:rPr lang="ru-RU" dirty="0"/>
            </a:br>
            <a:r>
              <a:rPr lang="ru-RU" dirty="0"/>
              <a:t>ИИ ваших юнитов. Вы управляете своей колонией, написав </a:t>
            </a:r>
            <a:r>
              <a:rPr lang="ru-RU" dirty="0" err="1"/>
              <a:t>JavaScript</a:t>
            </a:r>
            <a:r>
              <a:rPr lang="ru-RU" dirty="0"/>
              <a:t>.</a:t>
            </a:r>
            <a:r>
              <a:rPr lang="en-US" dirty="0"/>
              <a:t>”          </a:t>
            </a:r>
          </a:p>
          <a:p>
            <a:pPr algn="l"/>
            <a:r>
              <a:rPr lang="en-US" dirty="0"/>
              <a:t>2)  </a:t>
            </a:r>
            <a:r>
              <a:rPr lang="en-US" dirty="0" err="1"/>
              <a:t>Gladiabots</a:t>
            </a:r>
            <a:r>
              <a:rPr lang="en-US" dirty="0"/>
              <a:t> –”c</a:t>
            </a:r>
            <a:r>
              <a:rPr lang="ru-RU" dirty="0"/>
              <a:t>оберите свой отряд роботов, постройте их ИИ и отправьте их на боевую арену, чтобы увидеть, как ваша стратегия разыгрывается.</a:t>
            </a:r>
            <a:br>
              <a:rPr lang="ru-RU" dirty="0"/>
            </a:br>
            <a:r>
              <a:rPr lang="ru-RU" dirty="0"/>
              <a:t>Повторяйте, улучшайте и повторяйте, пока не перехитрите всех своих противников и друзей онлайн.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47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58B98-0183-4485-8428-A555EEA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Визуальные референсы</a:t>
            </a:r>
            <a:br>
              <a:rPr lang="ru-RU" dirty="0"/>
            </a:br>
            <a:r>
              <a:rPr lang="en-US" sz="2000" dirty="0">
                <a:latin typeface="+mn-lt"/>
              </a:rPr>
              <a:t>1)</a:t>
            </a:r>
            <a:r>
              <a:rPr lang="en-US" sz="2200" dirty="0">
                <a:latin typeface="+mn-lt"/>
              </a:rPr>
              <a:t>Hackers</a:t>
            </a:r>
            <a:r>
              <a:rPr lang="en-US" sz="2000" dirty="0">
                <a:latin typeface="+mn-lt"/>
              </a:rPr>
              <a:t>-”</a:t>
            </a:r>
            <a:r>
              <a:rPr lang="ru-RU" sz="2200" b="0" i="0" dirty="0">
                <a:solidFill>
                  <a:srgbClr val="333333"/>
                </a:solidFill>
                <a:effectLst/>
                <a:latin typeface="+mn-lt"/>
              </a:rPr>
              <a:t>увлекательная</a:t>
            </a:r>
            <a:r>
              <a:rPr lang="ru-RU" sz="220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  <a:r>
              <a:rPr lang="ru-RU" sz="2200" dirty="0">
                <a:solidFill>
                  <a:srgbClr val="333333"/>
                </a:solidFill>
                <a:latin typeface="+mn-lt"/>
              </a:rPr>
              <a:t>игра</a:t>
            </a:r>
            <a:r>
              <a:rPr lang="ru-RU" sz="2200" i="0" dirty="0">
                <a:solidFill>
                  <a:srgbClr val="333333"/>
                </a:solidFill>
                <a:effectLst/>
                <a:latin typeface="+mn-lt"/>
              </a:rPr>
              <a:t> </a:t>
            </a:r>
            <a:r>
              <a:rPr lang="ru-RU" sz="2200" b="0" i="0" dirty="0">
                <a:solidFill>
                  <a:srgbClr val="333333"/>
                </a:solidFill>
                <a:effectLst/>
                <a:latin typeface="+mn-lt"/>
              </a:rPr>
              <a:t>на андроид, где вы сможете побывать в роли хакера. В этой </a:t>
            </a:r>
            <a:r>
              <a:rPr lang="ru-RU" sz="2200" i="0" dirty="0">
                <a:solidFill>
                  <a:srgbClr val="333333"/>
                </a:solidFill>
                <a:effectLst/>
                <a:latin typeface="+mn-lt"/>
              </a:rPr>
              <a:t>игре</a:t>
            </a:r>
            <a:r>
              <a:rPr lang="ru-RU" sz="2200" b="0" i="0" dirty="0">
                <a:solidFill>
                  <a:srgbClr val="333333"/>
                </a:solidFill>
                <a:effectLst/>
                <a:latin typeface="+mn-lt"/>
              </a:rPr>
              <a:t> вашей главной задачей будет завоевать все киберпространство и подчинить его себе.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+mn-lt"/>
              </a:rPr>
              <a:t>”</a:t>
            </a:r>
            <a:br>
              <a:rPr lang="en-US" sz="2200" b="0" i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+mn-lt"/>
              </a:rPr>
              <a:t>2)</a:t>
            </a:r>
            <a:r>
              <a:rPr lang="en-US" sz="2200" dirty="0">
                <a:solidFill>
                  <a:srgbClr val="333333"/>
                </a:solidFill>
                <a:latin typeface="+mn-lt"/>
              </a:rPr>
              <a:t>The Lonely Developer 2020-”</a:t>
            </a:r>
            <a:r>
              <a:rPr lang="ru-RU" sz="105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ru-RU" sz="2000" dirty="0">
                <a:solidFill>
                  <a:srgbClr val="333333"/>
                </a:solidFill>
                <a:latin typeface="+mn-lt"/>
              </a:rPr>
              <a:t>п</a:t>
            </a:r>
            <a:r>
              <a:rPr lang="ru-RU" sz="2200" b="0" i="0" dirty="0">
                <a:solidFill>
                  <a:srgbClr val="333333"/>
                </a:solidFill>
                <a:effectLst/>
                <a:latin typeface="+mn-lt"/>
              </a:rPr>
              <a:t>ревратите свой смартфон в лучшее цифровое оружие и станьте мастером технологий.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+mn-lt"/>
              </a:rPr>
              <a:t>”</a:t>
            </a:r>
            <a:endParaRPr lang="ru-RU" sz="2200" dirty="0">
              <a:latin typeface="+mn-l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AB6C02-584B-4105-9658-069E281C4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6466"/>
            <a:ext cx="5861107" cy="370153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52ADB4-8527-43D4-90A9-5D0EB4B51A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3" t="12631" r="13239" b="13258"/>
          <a:stretch/>
        </p:blipFill>
        <p:spPr>
          <a:xfrm>
            <a:off x="5900225" y="3156466"/>
            <a:ext cx="6291774" cy="370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3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78AB9-D326-40AB-841A-61F198F6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Проектность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E0DB7-1E78-4F56-97CF-59E1DA75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Игра будет создана для обучения людей основам программирования с упором на ООП. Также она просветит пользователя в областях плюсов и минусов тех или иных языков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79740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DF1E3-7356-4BB9-9077-C595FEF1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Предполагаемые роли в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22AF5-B593-4615-A7EB-6F67C16F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Отвечающие за техническую составляющую игры: Кирилл, Влад, Саша, Тимур, Павел, Анна, Миша</a:t>
            </a:r>
          </a:p>
          <a:p>
            <a:pPr marL="0" indent="0">
              <a:buNone/>
            </a:pPr>
            <a:r>
              <a:rPr lang="ru-RU" dirty="0"/>
              <a:t>Отвечающие за визуализацию: Миша, Анна, Тимур</a:t>
            </a:r>
          </a:p>
          <a:p>
            <a:pPr marL="0" indent="0">
              <a:buNone/>
            </a:pPr>
            <a:r>
              <a:rPr lang="ru-RU" dirty="0"/>
              <a:t>Отвечающие за музыкальное сопровождение: Павел, Влад</a:t>
            </a:r>
          </a:p>
          <a:p>
            <a:pPr marL="0" indent="0">
              <a:buNone/>
            </a:pPr>
            <a:r>
              <a:rPr lang="ru-RU" dirty="0" err="1"/>
              <a:t>Геймдизайн</a:t>
            </a:r>
            <a:r>
              <a:rPr lang="ru-RU" dirty="0"/>
              <a:t>: Павел, Кирилл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Дополнительные роли будут выделены по мере разработки проекта!</a:t>
            </a:r>
          </a:p>
        </p:txBody>
      </p:sp>
    </p:spTree>
    <p:extLst>
      <p:ext uri="{BB962C8B-B14F-4D97-AF65-F5344CB8AC3E}">
        <p14:creationId xmlns:p14="http://schemas.microsoft.com/office/powerpoint/2010/main" val="3558316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586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Roboto</vt:lpstr>
      <vt:lpstr>Тема Office</vt:lpstr>
      <vt:lpstr>Обучение ООП с помощью видеоигры</vt:lpstr>
      <vt:lpstr>Зачем?</vt:lpstr>
      <vt:lpstr>Концепт</vt:lpstr>
      <vt:lpstr>Project design document</vt:lpstr>
      <vt:lpstr>Концептуальные референсы:</vt:lpstr>
      <vt:lpstr>Визуальные референсы 1)Hackers-”увлекательная игра на андроид, где вы сможете побывать в роли хакера. В этой игре вашей главной задачей будет завоевать все киберпространство и подчинить его себе.” 2)The Lonely Developer 2020-” превратите свой смартфон в лучшее цифровое оружие и станьте мастером технологий.”</vt:lpstr>
      <vt:lpstr>Проектность:</vt:lpstr>
      <vt:lpstr>Предполагаемые роли в проекте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ООП с помощью игр.</dc:title>
  <dc:creator>Тимур Алимов</dc:creator>
  <cp:lastModifiedBy>Тимур Алимов</cp:lastModifiedBy>
  <cp:revision>13</cp:revision>
  <dcterms:created xsi:type="dcterms:W3CDTF">2021-04-07T19:40:54Z</dcterms:created>
  <dcterms:modified xsi:type="dcterms:W3CDTF">2021-04-07T21:07:20Z</dcterms:modified>
</cp:coreProperties>
</file>