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03d7533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03d7533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3d75336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3d75336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3d75336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3d75336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3d75336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3d75336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03d75336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03d75336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3d75336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3d75336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3d75336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3d75336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3d75336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3d75336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Миссия 1. Начало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/>
              <a:t>Начало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Предыстория: (надо проработать, не так срочно)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675" y="1311300"/>
            <a:ext cx="5719500" cy="320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59425"/>
            <a:ext cx="85251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44"/>
              <a:t>2. Объяснение интерфейса, первичный левел дизай</a:t>
            </a:r>
            <a:r>
              <a:rPr lang="ru"/>
              <a:t>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/>
              <a:t>Левел дизайн: на карте находится командный центр, разрушенный робот, главный персонаж (механик, управляемый игроком) и блок ресурсов (камня или чего-то подобного), скрытый за туманом войны</a:t>
            </a:r>
            <a:endParaRPr sz="13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700" y="1311300"/>
            <a:ext cx="5719501" cy="319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теория по проге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Геймплей: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Выводится окно с инструкцией по починке сломанного робота, после чего, механик, управляемый игроком напрямую, чинит разобранного робота. Затем, игрок отправляет механика в командный центр. После этого, появляется задача-протестировать робота.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500" y="1311300"/>
            <a:ext cx="5719501" cy="322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386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22"/>
              <a:t>4. программирование робота</a:t>
            </a:r>
            <a:endParaRPr sz="3222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Итак, мы починили робота, и такие "Надо потестить как он ходит" Говорим игроку написать разовую команду для робота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робот дошел до ресурсов и повернулся к ним лицом Теперь ему надо понять, полезен ресурс или нет (это можно сделать фишкой такой, что типа если нет какого-то условия для нормальной добычи и хранения ресурсов, то собирать его нет смысла)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00" y="1311300"/>
            <a:ext cx="5719499" cy="329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55600"/>
            <a:ext cx="5315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что делать с ресурсами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89600"/>
            <a:ext cx="28080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63"/>
              <a:t>Первым делом, чтобы узнать название ресурса, игрок его сканирует, после чего ему возвращается в консоли название ресурса. Игрок вбивает название ресурса, после чего робот отправляет сообщение на базу. Это занимает какое-то время, пока не пришла обратная смс-ка с базы, что надо добывать. Как только робот получил смс-ку, он добывает ресурс.</a:t>
            </a:r>
            <a:endParaRPr sz="2363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63"/>
              <a:t>После этого роботу надо донести ресурсы до командного центра.</a:t>
            </a:r>
            <a:endParaRPr sz="23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700" y="1311300"/>
            <a:ext cx="5719500" cy="3182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55600"/>
            <a:ext cx="515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6. постройка здания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Изначально у игрока будет какое-то количество ресурсов, а того, что он донесет до базы-будет достаточно для того, чтобы построить здание по переработке ресурсов.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/>
              <a:t>Таким образом, игрок построит здание там, где ему захочется, после чего идет проверка на идиота, которая состоит в том, что игрок не сможет построить здание на клетке, которая занята каким-либо объектом</a:t>
            </a:r>
            <a:endParaRPr sz="13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750" y="1311300"/>
            <a:ext cx="5719500" cy="31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467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7. создание новый ресурсов</a:t>
            </a:r>
            <a:endParaRPr sz="31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/>
              <a:t>Как только игрок построил здание, ему нужно переработать имеющийся у него другой ресурс (железо/сталь/что-нибудь подобное) в части роботов. Для этого он пишет разовую команду для здания по переработке материалов.</a:t>
            </a:r>
            <a:endParaRPr sz="13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311300"/>
            <a:ext cx="5719499" cy="319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Завершение первой миссии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игроку предлагается самостоятельно (по предыдущему алгоритму) построить здание для разработки новых роботов. После этого, для завершении миссии, игроку требуется создать 5 новых роботов, для чего он пишет еще один разовый код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Вследствие цикла, игроком будет создано 5 роботов рабочих, после чего миссия завершится.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