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a593723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a593723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12b3530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12b3530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2b3530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2b3530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2b3530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2b3530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2b3530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12b3530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a593723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5a593723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отдельно всплывающее окно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отрисовать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3225" y="1587875"/>
            <a:ext cx="59790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600">
                <a:latin typeface="Amatic SC"/>
                <a:ea typeface="Amatic SC"/>
                <a:cs typeface="Amatic SC"/>
                <a:sym typeface="Amatic SC"/>
              </a:rPr>
              <a:t>Функции роботов</a:t>
            </a:r>
            <a:endParaRPr sz="8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1671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Amatic SC"/>
                <a:ea typeface="Amatic SC"/>
                <a:cs typeface="Amatic SC"/>
                <a:sym typeface="Amatic SC"/>
              </a:rPr>
              <a:t>Описание роботов</a:t>
            </a:r>
            <a:endParaRPr sz="5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13800"/>
          <a:stretch/>
        </p:blipFill>
        <p:spPr>
          <a:xfrm>
            <a:off x="5592450" y="1032813"/>
            <a:ext cx="3045900" cy="3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982300" y="1318025"/>
            <a:ext cx="3910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Роботы подразделяются на четыре класса. Каждый класс специализируется на конкретной задаче, от которой зависят общие характеристики робота и его уникальные навыки.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200" y="1202800"/>
            <a:ext cx="2077150" cy="35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type="title"/>
          </p:nvPr>
        </p:nvSpPr>
        <p:spPr>
          <a:xfrm>
            <a:off x="0" y="1671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Amatic SC"/>
                <a:ea typeface="Amatic SC"/>
                <a:cs typeface="Amatic SC"/>
                <a:sym typeface="Amatic SC"/>
              </a:rPr>
              <a:t>Универсальный робот</a:t>
            </a:r>
            <a:endParaRPr sz="5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82300" y="1318025"/>
            <a:ext cx="52020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Данный класс предназначен для начинающего игрока, пока не знакомого с добычей ресурсов, механикой боёв и строительства. Универсальные роботы имеет равномерно распределённые характеристики, позволяющие выполнять любые задания с низкой эффективностью.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982300" y="1318025"/>
            <a:ext cx="39153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Данный класс специализируется на перевозке </a:t>
            </a:r>
            <a:r>
              <a:rPr lang="ru" sz="2100"/>
              <a:t>обработанных </a:t>
            </a:r>
            <a:r>
              <a:rPr lang="ru" sz="2100"/>
              <a:t>материалов и добыче ресурсов. У роботов данного класса высокая грузоподъёмность и вместимость, но низкая скорость и здоровье.</a:t>
            </a:r>
            <a:endParaRPr sz="15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076" y="1611190"/>
            <a:ext cx="3685576" cy="323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0" y="1671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Amatic SC"/>
                <a:ea typeface="Amatic SC"/>
                <a:cs typeface="Amatic SC"/>
                <a:sym typeface="Amatic SC"/>
              </a:rPr>
              <a:t>Робот-добытчик</a:t>
            </a:r>
            <a:endParaRPr sz="5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228" y="1510850"/>
            <a:ext cx="3775273" cy="3318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982300" y="1318025"/>
            <a:ext cx="39153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Данный класс специализируется на создании различных зданий, будь то заводы по производству роботов или обработке ресурсов, оборонительные сооружения или док-станции.</a:t>
            </a:r>
            <a:endParaRPr sz="1500"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0" y="1671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Amatic SC"/>
                <a:ea typeface="Amatic SC"/>
                <a:cs typeface="Amatic SC"/>
                <a:sym typeface="Amatic SC"/>
              </a:rPr>
              <a:t>Робот-строитель</a:t>
            </a:r>
            <a:endParaRPr sz="5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982300" y="1318025"/>
            <a:ext cx="40320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Данный класс занимается протекцией других роботов и исследованием территории. Различные виды специализируются либо на атаке, либо на защите, либо на разведке.  </a:t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250" y="1536663"/>
            <a:ext cx="3855176" cy="338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type="title"/>
          </p:nvPr>
        </p:nvSpPr>
        <p:spPr>
          <a:xfrm>
            <a:off x="0" y="1671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latin typeface="Amatic SC"/>
                <a:ea typeface="Amatic SC"/>
                <a:cs typeface="Amatic SC"/>
                <a:sym typeface="Amatic SC"/>
              </a:rPr>
              <a:t>Робот-воин</a:t>
            </a:r>
            <a:endParaRPr sz="5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Amatic SC"/>
                <a:ea typeface="Amatic SC"/>
                <a:cs typeface="Amatic SC"/>
                <a:sym typeface="Amatic SC"/>
              </a:rPr>
              <a:t>Командный центр:</a:t>
            </a:r>
            <a:endParaRPr sz="4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169950" y="1104775"/>
            <a:ext cx="54576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Главное здание находится на территории базы. Оттуда отдаются приказы роботам, приходят оповещения от самих роботов о находках, собранных ресурсах или нападении на базу.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/>
              <a:t>Большинство роботов может находится только в пределах радиуса связи командного центра, но более продвинутые (модели последнего или предпоследнего уровня) являются исключением. Но если на робота нападут, то для передачи сообщения ему необходимо будет сначала вернутся в область действия центра.</a:t>
            </a:r>
            <a:endParaRPr sz="21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847" y="196075"/>
            <a:ext cx="1571103" cy="23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425" y="2656275"/>
            <a:ext cx="1208910" cy="23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