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49" autoAdjust="0"/>
    <p:restoredTop sz="91304" autoAdjust="0"/>
  </p:normalViewPr>
  <p:slideViewPr>
    <p:cSldViewPr snapToGrid="0">
      <p:cViewPr varScale="1">
        <p:scale>
          <a:sx n="16" d="100"/>
          <a:sy n="16" d="100"/>
        </p:scale>
        <p:origin x="2242" y="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should be easy for kids who has never programmed or has little knowledge about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don’t wan</a:t>
            </a:r>
            <a:r>
              <a:rPr lang="en-US" baseline="0" dirty="0"/>
              <a:t> to</a:t>
            </a:r>
            <a:r>
              <a:rPr lang="en-US" dirty="0"/>
              <a:t> expose the Object</a:t>
            </a:r>
            <a:r>
              <a:rPr lang="en-US" baseline="0" dirty="0"/>
              <a:t> oriented stuff to novice programmers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2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13" y="27182528"/>
            <a:ext cx="2307612" cy="289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t="4734" r="9695" b="8280"/>
          <a:stretch/>
        </p:blipFill>
        <p:spPr>
          <a:xfrm>
            <a:off x="13525321" y="14903144"/>
            <a:ext cx="13754269" cy="1203487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8522" y="990600"/>
            <a:ext cx="32426033" cy="2514540"/>
          </a:xfrm>
        </p:spPr>
        <p:txBody>
          <a:bodyPr anchor="ctr">
            <a:noAutofit/>
          </a:bodyPr>
          <a:lstStyle/>
          <a:p>
            <a:pPr algn="ctr"/>
            <a:r>
              <a:rPr lang="en-US" sz="9600" cap="all" dirty="0"/>
              <a:t>Educational Game API – Dye Hard Procedural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0458450" cy="12192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0458450" cy="8765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The purpose of this project is to design a tool that teaches computer science concepts. My team and I want to engage and teach computer science concepts to kids using video games.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800" b="1" dirty="0"/>
              <a:t>Project Objective</a:t>
            </a:r>
          </a:p>
          <a:p>
            <a:r>
              <a:rPr lang="en-US" sz="4000" dirty="0"/>
              <a:t>Study existing Dye Hard object-oriented library</a:t>
            </a:r>
          </a:p>
          <a:p>
            <a:r>
              <a:rPr lang="en-US" sz="4000" dirty="0"/>
              <a:t>Design and develop a procedural API</a:t>
            </a:r>
          </a:p>
          <a:p>
            <a:r>
              <a:rPr lang="en-US" sz="4000" dirty="0"/>
              <a:t>Create reference materials for the procedural API – Demos</a:t>
            </a:r>
          </a:p>
          <a:p>
            <a:r>
              <a:rPr lang="en-US" sz="4000" dirty="0"/>
              <a:t>Create teaching materials for novice programmers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3510634"/>
            <a:ext cx="10458450" cy="1219200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3000" y="24735930"/>
            <a:ext cx="10458450" cy="4812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Special thanks to:</a:t>
            </a:r>
          </a:p>
          <a:p>
            <a:r>
              <a:rPr lang="en-US" sz="4000" dirty="0"/>
              <a:t>Professor Kelvin Sung for guidance and support</a:t>
            </a:r>
          </a:p>
          <a:p>
            <a:r>
              <a:rPr lang="en-US" sz="4000" dirty="0"/>
              <a:t>Rob Nash for being my sponsor</a:t>
            </a:r>
          </a:p>
          <a:p>
            <a:r>
              <a:rPr lang="en-US" sz="4000" dirty="0"/>
              <a:t>Janet McDaniel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3150945" y="5828130"/>
            <a:ext cx="29365223" cy="1243230"/>
          </a:xfrm>
        </p:spPr>
        <p:txBody>
          <a:bodyPr/>
          <a:lstStyle/>
          <a:p>
            <a:r>
              <a:rPr lang="en-US" dirty="0"/>
              <a:t>What I have done &amp;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33058846" y="15074841"/>
            <a:ext cx="8940297" cy="7351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i="1" dirty="0"/>
              <a:t>Procedural API game window</a:t>
            </a:r>
          </a:p>
          <a:p>
            <a:endParaRPr lang="en-US" sz="4000" i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3487400" y="25831800"/>
            <a:ext cx="14859000" cy="1219200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057096"/>
            <a:ext cx="12801600" cy="5040930"/>
          </a:xfrm>
        </p:spPr>
        <p:txBody>
          <a:bodyPr>
            <a:normAutofit/>
          </a:bodyPr>
          <a:lstStyle/>
          <a:p>
            <a:r>
              <a:rPr lang="en-US" sz="4000" dirty="0"/>
              <a:t>Learned a new tool</a:t>
            </a:r>
          </a:p>
          <a:p>
            <a:r>
              <a:rPr lang="en-US" sz="4000" dirty="0"/>
              <a:t>Worked with game API</a:t>
            </a:r>
          </a:p>
          <a:p>
            <a:r>
              <a:rPr lang="en-US" sz="4000" dirty="0"/>
              <a:t>Collaboration</a:t>
            </a:r>
          </a:p>
          <a:p>
            <a:r>
              <a:rPr lang="en-US" sz="4000" dirty="0"/>
              <a:t>Time management</a:t>
            </a:r>
          </a:p>
          <a:p>
            <a:r>
              <a:rPr lang="en-US" sz="4000" dirty="0"/>
              <a:t>Documentation is very important </a:t>
            </a:r>
          </a:p>
          <a:p>
            <a:r>
              <a:rPr lang="en-US" sz="4000" dirty="0"/>
              <a:t>Reading code written by other people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6"/>
          </p:nvPr>
        </p:nvSpPr>
        <p:spPr>
          <a:xfrm>
            <a:off x="4226560" y="3301560"/>
            <a:ext cx="34278278" cy="1169103"/>
          </a:xfrm>
        </p:spPr>
        <p:txBody>
          <a:bodyPr anchor="ctr"/>
          <a:lstStyle/>
          <a:p>
            <a:pPr algn="ctr"/>
            <a:r>
              <a:rPr lang="en-US" sz="3600" dirty="0"/>
              <a:t>Summer 2016 Capstone Project   ||   Presenter:  </a:t>
            </a:r>
            <a:r>
              <a:rPr lang="en-US" sz="3600" dirty="0" err="1"/>
              <a:t>Vuochly</a:t>
            </a:r>
            <a:r>
              <a:rPr lang="en-US" sz="3600" dirty="0"/>
              <a:t> (Nin) </a:t>
            </a:r>
            <a:r>
              <a:rPr lang="en-US" sz="3600" dirty="0" err="1"/>
              <a:t>Ky</a:t>
            </a:r>
            <a:r>
              <a:rPr lang="en-US" sz="3600" dirty="0"/>
              <a:t>    ||   Faculty Advisor: Kelvin Sung   ||   Sponsor: Rob Nash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1162050" y="16682271"/>
            <a:ext cx="10439400" cy="1219200"/>
          </a:xfrm>
          <a:prstGeom prst="round1Rect">
            <a:avLst/>
          </a:prstGeom>
          <a:solidFill>
            <a:schemeClr val="accent3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Problem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162050" y="17901471"/>
            <a:ext cx="10439400" cy="5310221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We want to reach out and engage kids in programming</a:t>
            </a:r>
          </a:p>
          <a:p>
            <a:r>
              <a:rPr lang="en-US" sz="4000" dirty="0"/>
              <a:t>We want to use the Dye Hard game library; however, the library is not usable for novice programmer</a:t>
            </a:r>
          </a:p>
          <a:p>
            <a:r>
              <a:rPr lang="en-US" sz="4000" dirty="0"/>
              <a:t>We need something simple – Procedural API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099" y="27584556"/>
            <a:ext cx="7620000" cy="1790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392" y="29856450"/>
            <a:ext cx="2119752" cy="22415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305" y="27361616"/>
            <a:ext cx="4027280" cy="42674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37" y="30053324"/>
            <a:ext cx="2214687" cy="22180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92" y="29548648"/>
            <a:ext cx="7667304" cy="254937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3150945" y="12312832"/>
            <a:ext cx="14128645" cy="2070035"/>
            <a:chOff x="13179350" y="14371128"/>
            <a:chExt cx="14128645" cy="2070035"/>
          </a:xfrm>
        </p:grpSpPr>
        <p:grpSp>
          <p:nvGrpSpPr>
            <p:cNvPr id="44" name="Group 43"/>
            <p:cNvGrpSpPr/>
            <p:nvPr/>
          </p:nvGrpSpPr>
          <p:grpSpPr>
            <a:xfrm>
              <a:off x="13179350" y="14371128"/>
              <a:ext cx="14116921" cy="1038402"/>
              <a:chOff x="13150945" y="13012028"/>
              <a:chExt cx="14116921" cy="1210935"/>
            </a:xfrm>
          </p:grpSpPr>
          <p:sp>
            <p:nvSpPr>
              <p:cNvPr id="41" name="Rectangle: Rounded Corners 40"/>
              <p:cNvSpPr/>
              <p:nvPr/>
            </p:nvSpPr>
            <p:spPr>
              <a:xfrm>
                <a:off x="13150945" y="13012028"/>
                <a:ext cx="5418409" cy="119921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FF6600"/>
                    </a:solidFill>
                  </a:rPr>
                  <a:t>Hero hero = new Hero();</a:t>
                </a: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849457" y="13023752"/>
                <a:ext cx="5418409" cy="119921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FF6600"/>
                    </a:solidFill>
                  </a:rPr>
                  <a:t>apiStartHero();</a:t>
                </a:r>
              </a:p>
            </p:txBody>
          </p:sp>
          <p:sp>
            <p:nvSpPr>
              <p:cNvPr id="43" name="Arrow: Right 42"/>
              <p:cNvSpPr/>
              <p:nvPr/>
            </p:nvSpPr>
            <p:spPr>
              <a:xfrm>
                <a:off x="19159995" y="13312402"/>
                <a:ext cx="2098820" cy="621910"/>
              </a:xfrm>
              <a:prstGeom prst="right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 err="1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191074" y="15486273"/>
              <a:ext cx="14116921" cy="954890"/>
              <a:chOff x="13150945" y="13012028"/>
              <a:chExt cx="14116921" cy="1210935"/>
            </a:xfrm>
          </p:grpSpPr>
          <p:sp>
            <p:nvSpPr>
              <p:cNvPr id="47" name="Rectangle: Rounded Corners 46"/>
              <p:cNvSpPr/>
              <p:nvPr/>
            </p:nvSpPr>
            <p:spPr>
              <a:xfrm>
                <a:off x="13150945" y="13012028"/>
                <a:ext cx="5418409" cy="119921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FF6600"/>
                    </a:solidFill>
                  </a:rPr>
                  <a:t>hero.currentWeapon.fire();</a:t>
                </a:r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21849457" y="13023752"/>
                <a:ext cx="5418409" cy="119921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FF6600"/>
                    </a:solidFill>
                  </a:rPr>
                  <a:t>apiHeroFirePaint();</a:t>
                </a:r>
              </a:p>
            </p:txBody>
          </p:sp>
          <p:sp>
            <p:nvSpPr>
              <p:cNvPr id="49" name="Arrow: Right 48"/>
              <p:cNvSpPr/>
              <p:nvPr/>
            </p:nvSpPr>
            <p:spPr>
              <a:xfrm>
                <a:off x="19159995" y="13312402"/>
                <a:ext cx="2098820" cy="621910"/>
              </a:xfrm>
              <a:prstGeom prst="right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 err="1"/>
              </a:p>
            </p:txBody>
          </p:sp>
        </p:grp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894" y="16536822"/>
            <a:ext cx="12409275" cy="785920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19" y="173350"/>
            <a:ext cx="2218227" cy="549590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995" y="1301025"/>
            <a:ext cx="4987173" cy="221652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18" y="30294386"/>
            <a:ext cx="11881479" cy="180364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581" y="29612132"/>
            <a:ext cx="3237202" cy="2974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893" y="7288739"/>
            <a:ext cx="12409275" cy="7846361"/>
          </a:xfrm>
          <a:prstGeom prst="rect">
            <a:avLst/>
          </a:prstGeom>
        </p:spPr>
      </p:pic>
      <p:sp>
        <p:nvSpPr>
          <p:cNvPr id="39" name="Content Placeholder 13"/>
          <p:cNvSpPr>
            <a:spLocks noGrp="1"/>
          </p:cNvSpPr>
          <p:nvPr>
            <p:ph sz="quarter" idx="27"/>
          </p:nvPr>
        </p:nvSpPr>
        <p:spPr>
          <a:xfrm>
            <a:off x="13303345" y="7358574"/>
            <a:ext cx="15195455" cy="5128907"/>
          </a:xfrm>
        </p:spPr>
        <p:txBody>
          <a:bodyPr>
            <a:normAutofit/>
          </a:bodyPr>
          <a:lstStyle/>
          <a:p>
            <a:r>
              <a:rPr lang="en-US" sz="4000" dirty="0"/>
              <a:t>Developed a Procedural API based off of the Dye Hard object-oriented game library</a:t>
            </a:r>
          </a:p>
          <a:p>
            <a:r>
              <a:rPr lang="en-US" sz="4000" dirty="0"/>
              <a:t>From 90+ classes to less than 10 classes (Functionalities)</a:t>
            </a:r>
          </a:p>
          <a:p>
            <a:r>
              <a:rPr lang="en-US" sz="4000" dirty="0"/>
              <a:t>Six demos to demonstrate how the Procedural API can be used</a:t>
            </a:r>
          </a:p>
          <a:p>
            <a:r>
              <a:rPr lang="en-US" sz="4000" dirty="0"/>
              <a:t>Nine labs and a tutorial write-up for each as introductory computer science lessons</a:t>
            </a:r>
          </a:p>
          <a:p>
            <a:endParaRPr lang="en-US" sz="4000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7"/>
          </p:nvPr>
        </p:nvSpPr>
        <p:spPr>
          <a:xfrm>
            <a:off x="31432500" y="24399816"/>
            <a:ext cx="10490443" cy="6729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i="1" dirty="0"/>
              <a:t>The Dye Hard procedural API is more than just a game API</a:t>
            </a:r>
          </a:p>
          <a:p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290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Educational Game API – Dye Hard Procedural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2016-08-15T23:54:36Z</dcterms:created>
  <dcterms:modified xsi:type="dcterms:W3CDTF">2016-08-23T21:45:01Z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