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0BD9D5-D616-40D5-98CD-CE74008C6CB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92590EB-C453-4714-AD41-887E8A5F660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</a:t>
            </a:r>
          </a:p>
          <a:p>
            <a:r>
              <a:rPr lang="ru-RU" dirty="0" smtClean="0"/>
              <a:t>Фомин Александр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Pacman-Project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524000"/>
            <a:ext cx="5114932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Идеей моего проекта стало создание </a:t>
            </a:r>
            <a:r>
              <a:rPr lang="ru-RU" sz="2400" dirty="0" err="1" smtClean="0"/>
              <a:t>олд-скульной</a:t>
            </a:r>
            <a:r>
              <a:rPr lang="ru-RU" sz="2400" dirty="0" smtClean="0"/>
              <a:t> игры </a:t>
            </a:r>
            <a:r>
              <a:rPr lang="en-US" sz="2400" dirty="0" smtClean="0"/>
              <a:t>“</a:t>
            </a:r>
            <a:r>
              <a:rPr lang="en-US" sz="2400" dirty="0" err="1" smtClean="0"/>
              <a:t>Pacman</a:t>
            </a:r>
            <a:r>
              <a:rPr lang="en-US" sz="2400" dirty="0" smtClean="0"/>
              <a:t>”</a:t>
            </a:r>
            <a:r>
              <a:rPr lang="ru-RU" sz="2400" dirty="0" smtClean="0"/>
              <a:t>, которая была очень популярна в свое время, да и сейчас ее популярности могут позавидовать многие игры. Прикинув это все в голове я понял, что можно реализовать что-то похожее или копию той самой игры.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14348" y="152400"/>
            <a:ext cx="7972452" cy="1219200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1026" name="Picture 2" descr="C:\Temp1\FirstPrjkt\data\Pacm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714488"/>
            <a:ext cx="2915837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524000"/>
            <a:ext cx="5400684" cy="45720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 качестве игрока должен будет использоваться </a:t>
            </a:r>
            <a:r>
              <a:rPr lang="en-US" dirty="0" smtClean="0"/>
              <a:t>sprite</a:t>
            </a:r>
            <a:r>
              <a:rPr lang="ru-RU" dirty="0" smtClean="0"/>
              <a:t> и все основные функции, которые нужны для перемещения(</a:t>
            </a:r>
            <a:r>
              <a:rPr lang="en-US" dirty="0" smtClean="0"/>
              <a:t>collide, move</a:t>
            </a:r>
            <a:r>
              <a:rPr lang="ru-RU" dirty="0" smtClean="0"/>
              <a:t> для </a:t>
            </a:r>
            <a:r>
              <a:rPr lang="en-US" dirty="0" err="1" smtClean="0"/>
              <a:t>Rect’a</a:t>
            </a:r>
            <a:r>
              <a:rPr lang="en-US" dirty="0" smtClean="0"/>
              <a:t>). </a:t>
            </a:r>
            <a:r>
              <a:rPr lang="ru-RU" dirty="0" smtClean="0"/>
              <a:t>Главным модулем, который используется в этой программе,  является модуль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В этой игре, помимо игрока должны быть боты, то есть привидения, при соприкосновении которых также используется функция </a:t>
            </a:r>
            <a:r>
              <a:rPr lang="en-US" dirty="0" smtClean="0"/>
              <a:t>collide.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2050" name="Picture 2" descr="C:\Temp1\FirstPrjkt\data\PacmanPre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000240"/>
            <a:ext cx="3081342" cy="3081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524000"/>
            <a:ext cx="6186502" cy="45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удобства в начале мы создадим множество различных цветов, которые нам пригодятся в будущем.</a:t>
            </a:r>
          </a:p>
          <a:p>
            <a:r>
              <a:rPr lang="ru-RU" sz="2400" dirty="0" smtClean="0"/>
              <a:t>Самое ужасное было прописывание координат передвижения для ботов.</a:t>
            </a:r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076" name="Picture 4" descr="C:\Temp1\FirstPrjkt\data\Colo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643050"/>
            <a:ext cx="1905000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 будущем можно добавить еще некоторых привидений и добавлять новые уровни и еще можно было бы </a:t>
            </a:r>
            <a:r>
              <a:rPr lang="ru-RU" smtClean="0"/>
              <a:t>создать хорошее меню.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116</TotalTime>
  <Words>160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Бумажная</vt:lpstr>
      <vt:lpstr>Pacman-Project</vt:lpstr>
      <vt:lpstr>Идея</vt:lpstr>
      <vt:lpstr>Реализация</vt:lpstr>
      <vt:lpstr>Реализация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Pacman-Project</dc:title>
  <dc:creator>west1</dc:creator>
  <cp:lastModifiedBy>west1</cp:lastModifiedBy>
  <cp:revision>12</cp:revision>
  <dcterms:created xsi:type="dcterms:W3CDTF">2019-02-19T12:09:07Z</dcterms:created>
  <dcterms:modified xsi:type="dcterms:W3CDTF">2019-02-19T14:05:47Z</dcterms:modified>
</cp:coreProperties>
</file>