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sha Fomin" userId="8cf9828c235d18a2" providerId="Windows Live" clId="Web-{10282080-6A2B-471E-BB16-1FC978608D76}"/>
    <pc:docChg chg="addSld modSld">
      <pc:chgData name="Sasha Fomin" userId="8cf9828c235d18a2" providerId="Windows Live" clId="Web-{10282080-6A2B-471E-BB16-1FC978608D76}" dt="2018-12-18T12:52:48.982" v="2046" actId="20577"/>
      <pc:docMkLst>
        <pc:docMk/>
      </pc:docMkLst>
      <pc:sldChg chg="modSp">
        <pc:chgData name="Sasha Fomin" userId="8cf9828c235d18a2" providerId="Windows Live" clId="Web-{10282080-6A2B-471E-BB16-1FC978608D76}" dt="2018-12-18T12:16:47.699" v="820" actId="20577"/>
        <pc:sldMkLst>
          <pc:docMk/>
          <pc:sldMk cId="2542625836" sldId="257"/>
        </pc:sldMkLst>
        <pc:spChg chg="mod">
          <ac:chgData name="Sasha Fomin" userId="8cf9828c235d18a2" providerId="Windows Live" clId="Web-{10282080-6A2B-471E-BB16-1FC978608D76}" dt="2018-12-18T12:16:47.699" v="820" actId="20577"/>
          <ac:spMkLst>
            <pc:docMk/>
            <pc:sldMk cId="2542625836" sldId="257"/>
            <ac:spMk id="3" creationId="{7AA00B69-38A6-4569-959A-F692E25FB0F5}"/>
          </ac:spMkLst>
        </pc:spChg>
      </pc:sldChg>
      <pc:sldChg chg="addSp delSp modSp new">
        <pc:chgData name="Sasha Fomin" userId="8cf9828c235d18a2" providerId="Windows Live" clId="Web-{10282080-6A2B-471E-BB16-1FC978608D76}" dt="2018-12-18T12:22:20.244" v="883" actId="20577"/>
        <pc:sldMkLst>
          <pc:docMk/>
          <pc:sldMk cId="1479108219" sldId="258"/>
        </pc:sldMkLst>
        <pc:spChg chg="mod">
          <ac:chgData name="Sasha Fomin" userId="8cf9828c235d18a2" providerId="Windows Live" clId="Web-{10282080-6A2B-471E-BB16-1FC978608D76}" dt="2018-12-18T12:21:04.369" v="841" actId="20577"/>
          <ac:spMkLst>
            <pc:docMk/>
            <pc:sldMk cId="1479108219" sldId="258"/>
            <ac:spMk id="2" creationId="{0E45F725-9B07-4153-974E-7DFCAA4CD570}"/>
          </ac:spMkLst>
        </pc:spChg>
        <pc:spChg chg="del">
          <ac:chgData name="Sasha Fomin" userId="8cf9828c235d18a2" providerId="Windows Live" clId="Web-{10282080-6A2B-471E-BB16-1FC978608D76}" dt="2018-12-18T12:21:05.119" v="842"/>
          <ac:spMkLst>
            <pc:docMk/>
            <pc:sldMk cId="1479108219" sldId="258"/>
            <ac:spMk id="3" creationId="{851AD892-1A51-4DEC-B672-5BAE1AE61783}"/>
          </ac:spMkLst>
        </pc:spChg>
        <pc:spChg chg="add mod">
          <ac:chgData name="Sasha Fomin" userId="8cf9828c235d18a2" providerId="Windows Live" clId="Web-{10282080-6A2B-471E-BB16-1FC978608D76}" dt="2018-12-18T12:22:20.244" v="883" actId="20577"/>
          <ac:spMkLst>
            <pc:docMk/>
            <pc:sldMk cId="1479108219" sldId="258"/>
            <ac:spMk id="6" creationId="{7A3E26D8-133E-439C-830B-C2F5C4BB46DD}"/>
          </ac:spMkLst>
        </pc:spChg>
        <pc:picChg chg="add mod ord modCrop">
          <ac:chgData name="Sasha Fomin" userId="8cf9828c235d18a2" providerId="Windows Live" clId="Web-{10282080-6A2B-471E-BB16-1FC978608D76}" dt="2018-12-18T12:21:29.228" v="847" actId="1076"/>
          <ac:picMkLst>
            <pc:docMk/>
            <pc:sldMk cId="1479108219" sldId="258"/>
            <ac:picMk id="4" creationId="{9089EC0E-8180-4A8A-A466-F21C5E134909}"/>
          </ac:picMkLst>
        </pc:picChg>
      </pc:sldChg>
      <pc:sldChg chg="addSp delSp modSp new">
        <pc:chgData name="Sasha Fomin" userId="8cf9828c235d18a2" providerId="Windows Live" clId="Web-{10282080-6A2B-471E-BB16-1FC978608D76}" dt="2018-12-18T12:33:48.614" v="976" actId="20577"/>
        <pc:sldMkLst>
          <pc:docMk/>
          <pc:sldMk cId="4003819216" sldId="259"/>
        </pc:sldMkLst>
        <pc:spChg chg="mod">
          <ac:chgData name="Sasha Fomin" userId="8cf9828c235d18a2" providerId="Windows Live" clId="Web-{10282080-6A2B-471E-BB16-1FC978608D76}" dt="2018-12-18T12:26:25.289" v="899" actId="20577"/>
          <ac:spMkLst>
            <pc:docMk/>
            <pc:sldMk cId="4003819216" sldId="259"/>
            <ac:spMk id="2" creationId="{4254A8E6-9AB1-45F4-881A-DB8F4838867C}"/>
          </ac:spMkLst>
        </pc:spChg>
        <pc:spChg chg="del">
          <ac:chgData name="Sasha Fomin" userId="8cf9828c235d18a2" providerId="Windows Live" clId="Web-{10282080-6A2B-471E-BB16-1FC978608D76}" dt="2018-12-18T12:26:13.461" v="887"/>
          <ac:spMkLst>
            <pc:docMk/>
            <pc:sldMk cId="4003819216" sldId="259"/>
            <ac:spMk id="3" creationId="{FBA7401A-00D2-4BD2-9FC2-1ED9A372A332}"/>
          </ac:spMkLst>
        </pc:spChg>
        <pc:spChg chg="add mod">
          <ac:chgData name="Sasha Fomin" userId="8cf9828c235d18a2" providerId="Windows Live" clId="Web-{10282080-6A2B-471E-BB16-1FC978608D76}" dt="2018-12-18T12:33:48.614" v="976" actId="20577"/>
          <ac:spMkLst>
            <pc:docMk/>
            <pc:sldMk cId="4003819216" sldId="259"/>
            <ac:spMk id="6" creationId="{96CC1C2D-C0CF-41B2-A372-1A36E104F856}"/>
          </ac:spMkLst>
        </pc:spChg>
        <pc:picChg chg="add mod ord">
          <ac:chgData name="Sasha Fomin" userId="8cf9828c235d18a2" providerId="Windows Live" clId="Web-{10282080-6A2B-471E-BB16-1FC978608D76}" dt="2018-12-18T12:26:16.445" v="888" actId="1076"/>
          <ac:picMkLst>
            <pc:docMk/>
            <pc:sldMk cId="4003819216" sldId="259"/>
            <ac:picMk id="4" creationId="{0292AB9E-0426-421A-A91B-C2AB693628E5}"/>
          </ac:picMkLst>
        </pc:picChg>
      </pc:sldChg>
      <pc:sldChg chg="addSp delSp modSp new">
        <pc:chgData name="Sasha Fomin" userId="8cf9828c235d18a2" providerId="Windows Live" clId="Web-{10282080-6A2B-471E-BB16-1FC978608D76}" dt="2018-12-18T12:34:45.786" v="1013" actId="1076"/>
        <pc:sldMkLst>
          <pc:docMk/>
          <pc:sldMk cId="1580732245" sldId="260"/>
        </pc:sldMkLst>
        <pc:spChg chg="del">
          <ac:chgData name="Sasha Fomin" userId="8cf9828c235d18a2" providerId="Windows Live" clId="Web-{10282080-6A2B-471E-BB16-1FC978608D76}" dt="2018-12-18T12:33:58.520" v="978"/>
          <ac:spMkLst>
            <pc:docMk/>
            <pc:sldMk cId="1580732245" sldId="260"/>
            <ac:spMk id="3" creationId="{9F3930B5-F1AF-4537-B872-B9A7B774E21D}"/>
          </ac:spMkLst>
        </pc:spChg>
        <pc:spChg chg="add mod">
          <ac:chgData name="Sasha Fomin" userId="8cf9828c235d18a2" providerId="Windows Live" clId="Web-{10282080-6A2B-471E-BB16-1FC978608D76}" dt="2018-12-18T12:34:45.786" v="1013" actId="1076"/>
          <ac:spMkLst>
            <pc:docMk/>
            <pc:sldMk cId="1580732245" sldId="260"/>
            <ac:spMk id="6" creationId="{65D1F1E7-2657-4D85-AF97-22D5BC0C17AA}"/>
          </ac:spMkLst>
        </pc:spChg>
        <pc:picChg chg="add mod ord modCrop">
          <ac:chgData name="Sasha Fomin" userId="8cf9828c235d18a2" providerId="Windows Live" clId="Web-{10282080-6A2B-471E-BB16-1FC978608D76}" dt="2018-12-18T12:34:18.583" v="984" actId="1076"/>
          <ac:picMkLst>
            <pc:docMk/>
            <pc:sldMk cId="1580732245" sldId="260"/>
            <ac:picMk id="4" creationId="{7DF5FA19-4F56-427C-BF74-413F63423CBB}"/>
          </ac:picMkLst>
        </pc:picChg>
      </pc:sldChg>
      <pc:sldChg chg="addSp delSp modSp new">
        <pc:chgData name="Sasha Fomin" userId="8cf9828c235d18a2" providerId="Windows Live" clId="Web-{10282080-6A2B-471E-BB16-1FC978608D76}" dt="2018-12-18T12:38:16.253" v="1040" actId="1076"/>
        <pc:sldMkLst>
          <pc:docMk/>
          <pc:sldMk cId="952136178" sldId="261"/>
        </pc:sldMkLst>
        <pc:spChg chg="del">
          <ac:chgData name="Sasha Fomin" userId="8cf9828c235d18a2" providerId="Windows Live" clId="Web-{10282080-6A2B-471E-BB16-1FC978608D76}" dt="2018-12-18T12:37:51.347" v="1015"/>
          <ac:spMkLst>
            <pc:docMk/>
            <pc:sldMk cId="952136178" sldId="261"/>
            <ac:spMk id="3" creationId="{821A0E96-B01E-4A51-894A-E000A36F233A}"/>
          </ac:spMkLst>
        </pc:spChg>
        <pc:spChg chg="add mod">
          <ac:chgData name="Sasha Fomin" userId="8cf9828c235d18a2" providerId="Windows Live" clId="Web-{10282080-6A2B-471E-BB16-1FC978608D76}" dt="2018-12-18T12:38:16.253" v="1040" actId="1076"/>
          <ac:spMkLst>
            <pc:docMk/>
            <pc:sldMk cId="952136178" sldId="261"/>
            <ac:spMk id="6" creationId="{79B77D1D-186D-4510-AF7D-947059737EED}"/>
          </ac:spMkLst>
        </pc:spChg>
        <pc:picChg chg="add mod ord">
          <ac:chgData name="Sasha Fomin" userId="8cf9828c235d18a2" providerId="Windows Live" clId="Web-{10282080-6A2B-471E-BB16-1FC978608D76}" dt="2018-12-18T12:37:53.488" v="1016" actId="1076"/>
          <ac:picMkLst>
            <pc:docMk/>
            <pc:sldMk cId="952136178" sldId="261"/>
            <ac:picMk id="4" creationId="{7C24628B-8732-40CB-B816-E4D6F21B40BD}"/>
          </ac:picMkLst>
        </pc:picChg>
      </pc:sldChg>
      <pc:sldChg chg="modSp new">
        <pc:chgData name="Sasha Fomin" userId="8cf9828c235d18a2" providerId="Windows Live" clId="Web-{10282080-6A2B-471E-BB16-1FC978608D76}" dt="2018-12-18T12:52:48.982" v="2045" actId="20577"/>
        <pc:sldMkLst>
          <pc:docMk/>
          <pc:sldMk cId="1374935148" sldId="262"/>
        </pc:sldMkLst>
        <pc:spChg chg="mod">
          <ac:chgData name="Sasha Fomin" userId="8cf9828c235d18a2" providerId="Windows Live" clId="Web-{10282080-6A2B-471E-BB16-1FC978608D76}" dt="2018-12-18T12:38:29.331" v="1043" actId="20577"/>
          <ac:spMkLst>
            <pc:docMk/>
            <pc:sldMk cId="1374935148" sldId="262"/>
            <ac:spMk id="2" creationId="{2A73B346-A1E5-4C4B-A750-A3286CCC487E}"/>
          </ac:spMkLst>
        </pc:spChg>
        <pc:spChg chg="mod">
          <ac:chgData name="Sasha Fomin" userId="8cf9828c235d18a2" providerId="Windows Live" clId="Web-{10282080-6A2B-471E-BB16-1FC978608D76}" dt="2018-12-18T12:52:48.982" v="2045" actId="20577"/>
          <ac:spMkLst>
            <pc:docMk/>
            <pc:sldMk cId="1374935148" sldId="262"/>
            <ac:spMk id="3" creationId="{853BB505-4F91-454B-93F2-ED97744AD287}"/>
          </ac:spMkLst>
        </pc:spChg>
      </pc:sldChg>
      <pc:sldChg chg="modSp new">
        <pc:chgData name="Sasha Fomin" userId="8cf9828c235d18a2" providerId="Windows Live" clId="Web-{10282080-6A2B-471E-BB16-1FC978608D76}" dt="2018-12-18T12:49:43.030" v="1929" actId="20577"/>
        <pc:sldMkLst>
          <pc:docMk/>
          <pc:sldMk cId="3738530312" sldId="263"/>
        </pc:sldMkLst>
        <pc:spChg chg="mod">
          <ac:chgData name="Sasha Fomin" userId="8cf9828c235d18a2" providerId="Windows Live" clId="Web-{10282080-6A2B-471E-BB16-1FC978608D76}" dt="2018-12-18T12:43:09.361" v="1454" actId="20577"/>
          <ac:spMkLst>
            <pc:docMk/>
            <pc:sldMk cId="3738530312" sldId="263"/>
            <ac:spMk id="2" creationId="{815137A0-D668-4FFD-BBF1-DCF71901AF25}"/>
          </ac:spMkLst>
        </pc:spChg>
        <pc:spChg chg="mod">
          <ac:chgData name="Sasha Fomin" userId="8cf9828c235d18a2" providerId="Windows Live" clId="Web-{10282080-6A2B-471E-BB16-1FC978608D76}" dt="2018-12-18T12:49:43.030" v="1929" actId="20577"/>
          <ac:spMkLst>
            <pc:docMk/>
            <pc:sldMk cId="3738530312" sldId="263"/>
            <ac:spMk id="3" creationId="{E533EFFC-E7CF-49AC-A161-CCDB75034C33}"/>
          </ac:spMkLst>
        </pc:spChg>
      </pc:sldChg>
    </pc:docChg>
  </pc:docChgLst>
  <pc:docChgLst>
    <pc:chgData name="Sasha Fomin" userId="8cf9828c235d18a2" providerId="Windows Live" clId="Web-{BD09BF06-F89B-435F-9F1F-C10DF80D4D1C}"/>
    <pc:docChg chg="addSld modSld">
      <pc:chgData name="Sasha Fomin" userId="8cf9828c235d18a2" providerId="Windows Live" clId="Web-{BD09BF06-F89B-435F-9F1F-C10DF80D4D1C}" dt="2018-12-18T11:26:47.569" v="340" actId="20577"/>
      <pc:docMkLst>
        <pc:docMk/>
      </pc:docMkLst>
      <pc:sldChg chg="modSp">
        <pc:chgData name="Sasha Fomin" userId="8cf9828c235d18a2" providerId="Windows Live" clId="Web-{BD09BF06-F89B-435F-9F1F-C10DF80D4D1C}" dt="2018-12-18T11:23:05.219" v="88" actId="14100"/>
        <pc:sldMkLst>
          <pc:docMk/>
          <pc:sldMk cId="2029002549" sldId="256"/>
        </pc:sldMkLst>
        <pc:spChg chg="mod">
          <ac:chgData name="Sasha Fomin" userId="8cf9828c235d18a2" providerId="Windows Live" clId="Web-{BD09BF06-F89B-435F-9F1F-C10DF80D4D1C}" dt="2018-12-18T11:22:05.873" v="5" actId="20577"/>
          <ac:spMkLst>
            <pc:docMk/>
            <pc:sldMk cId="2029002549" sldId="256"/>
            <ac:spMk id="2" creationId="{00000000-0000-0000-0000-000000000000}"/>
          </ac:spMkLst>
        </pc:spChg>
        <pc:spChg chg="mod">
          <ac:chgData name="Sasha Fomin" userId="8cf9828c235d18a2" providerId="Windows Live" clId="Web-{BD09BF06-F89B-435F-9F1F-C10DF80D4D1C}" dt="2018-12-18T11:23:05.219" v="88" actId="14100"/>
          <ac:spMkLst>
            <pc:docMk/>
            <pc:sldMk cId="2029002549" sldId="256"/>
            <ac:spMk id="3" creationId="{00000000-0000-0000-0000-000000000000}"/>
          </ac:spMkLst>
        </pc:spChg>
      </pc:sldChg>
      <pc:sldChg chg="modSp new">
        <pc:chgData name="Sasha Fomin" userId="8cf9828c235d18a2" providerId="Windows Live" clId="Web-{BD09BF06-F89B-435F-9F1F-C10DF80D4D1C}" dt="2018-12-18T11:26:47.569" v="339" actId="20577"/>
        <pc:sldMkLst>
          <pc:docMk/>
          <pc:sldMk cId="2542625836" sldId="257"/>
        </pc:sldMkLst>
        <pc:spChg chg="mod">
          <ac:chgData name="Sasha Fomin" userId="8cf9828c235d18a2" providerId="Windows Live" clId="Web-{BD09BF06-F89B-435F-9F1F-C10DF80D4D1C}" dt="2018-12-18T11:23:41.938" v="96" actId="20577"/>
          <ac:spMkLst>
            <pc:docMk/>
            <pc:sldMk cId="2542625836" sldId="257"/>
            <ac:spMk id="2" creationId="{DAAE8C01-39E8-451D-A3B9-23A9DE0A4900}"/>
          </ac:spMkLst>
        </pc:spChg>
        <pc:spChg chg="mod">
          <ac:chgData name="Sasha Fomin" userId="8cf9828c235d18a2" providerId="Windows Live" clId="Web-{BD09BF06-F89B-435F-9F1F-C10DF80D4D1C}" dt="2018-12-18T11:26:47.569" v="339" actId="20577"/>
          <ac:spMkLst>
            <pc:docMk/>
            <pc:sldMk cId="2542625836" sldId="257"/>
            <ac:spMk id="3" creationId="{7AA00B69-38A6-4569-959A-F692E25FB0F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Галлерея</a:t>
            </a:r>
            <a:r>
              <a:rPr lang="en-US" dirty="0"/>
              <a:t> </a:t>
            </a:r>
            <a:r>
              <a:rPr lang="en-US" dirty="0" err="1"/>
              <a:t>Яндекса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897067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Проект</a:t>
            </a:r>
            <a:r>
              <a:rPr lang="en-US" dirty="0"/>
              <a:t> </a:t>
            </a:r>
            <a:r>
              <a:rPr lang="en-US" dirty="0" err="1"/>
              <a:t>выполнил</a:t>
            </a:r>
          </a:p>
          <a:p>
            <a:r>
              <a:rPr lang="en-US" dirty="0" err="1"/>
              <a:t>Ученик</a:t>
            </a:r>
            <a:r>
              <a:rPr lang="en-US" dirty="0"/>
              <a:t> </a:t>
            </a:r>
            <a:r>
              <a:rPr lang="en-US" err="1"/>
              <a:t>Яндекс.Лицея</a:t>
            </a:r>
          </a:p>
          <a:p>
            <a:r>
              <a:rPr lang="en-US" dirty="0" err="1"/>
              <a:t>Фомин</a:t>
            </a:r>
            <a:r>
              <a:rPr lang="en-US" dirty="0"/>
              <a:t> </a:t>
            </a:r>
            <a:r>
              <a:rPr lang="en-US" dirty="0" err="1"/>
              <a:t>Александр</a:t>
            </a:r>
            <a:r>
              <a:rPr lang="en-US" dirty="0"/>
              <a:t> </a:t>
            </a:r>
            <a:r>
              <a:rPr lang="en-US" dirty="0" err="1"/>
              <a:t>Игоревич</a:t>
            </a:r>
          </a:p>
        </p:txBody>
      </p: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AE8C01-39E8-451D-A3B9-23A9DE0A4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Основная 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A00B69-38A6-4569-959A-F692E25FB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создания задумки моего проекта я посетил множество различных источников, с чужими идеями для проектов, которые я соединил в один прелестный проект.</a:t>
            </a:r>
          </a:p>
          <a:p>
            <a:r>
              <a:rPr lang="ru-RU" dirty="0"/>
              <a:t>Итак, многие согласятся с тем, что одной из главных цифровых проблем, является безопасность. Мой проект является безопасным хранилищем фотографий, которые добавив в этот проект и удалив затем, вы не увидите на компьютере, зато сможете видеть ее в данной программе, а если вам требуется более подробный осмотр программы, вы можете воспользоваться функцией увеличения изображения. При необходимости вы можете удалить фотографию из ячейки. Но если в хотите загрузить туда новую фотографию, вы можете просто выбрать ячейку, которую в хотите заменить, вы можете просто добавить ее в нужное место,  и необязательно ее удалять!</a:t>
            </a:r>
          </a:p>
        </p:txBody>
      </p:sp>
    </p:spTree>
    <p:extLst>
      <p:ext uri="{BB962C8B-B14F-4D97-AF65-F5344CB8AC3E}">
        <p14:creationId xmlns:p14="http://schemas.microsoft.com/office/powerpoint/2010/main" val="2542625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45F725-9B07-4153-974E-7DFCAA4CD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моей программы:</a:t>
            </a:r>
          </a:p>
        </p:txBody>
      </p:sp>
      <p:pic>
        <p:nvPicPr>
          <p:cNvPr id="4" name="Рисунок 4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9089EC0E-8180-4A8A-A466-F21C5E134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0406"/>
          <a:stretch/>
        </p:blipFill>
        <p:spPr>
          <a:xfrm>
            <a:off x="5556086" y="2458253"/>
            <a:ext cx="5474400" cy="3581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3E26D8-133E-439C-830B-C2F5C4BB46DD}"/>
              </a:ext>
            </a:extLst>
          </p:cNvPr>
          <p:cNvSpPr txBox="1"/>
          <p:nvPr/>
        </p:nvSpPr>
        <p:spPr>
          <a:xfrm>
            <a:off x="443442" y="2376935"/>
            <a:ext cx="4907491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При открытии программы вы перейдете в это окно:</a:t>
            </a:r>
          </a:p>
        </p:txBody>
      </p:sp>
    </p:spTree>
    <p:extLst>
      <p:ext uri="{BB962C8B-B14F-4D97-AF65-F5344CB8AC3E}">
        <p14:creationId xmlns:p14="http://schemas.microsoft.com/office/powerpoint/2010/main" val="1479108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54A8E6-9AB1-45F4-881A-DB8F48388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моей </a:t>
            </a:r>
            <a:r>
              <a:rPr lang="ru-RU" dirty="0" err="1"/>
              <a:t>програмы</a:t>
            </a:r>
          </a:p>
        </p:txBody>
      </p:sp>
      <p:pic>
        <p:nvPicPr>
          <p:cNvPr id="4" name="Рисунок 4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0292AB9E-0426-421A-A91B-C2AB69362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9429" y="2284238"/>
            <a:ext cx="6086475" cy="3629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CC1C2D-C0CF-41B2-A372-1A36E104F856}"/>
              </a:ext>
            </a:extLst>
          </p:cNvPr>
          <p:cNvSpPr txBox="1"/>
          <p:nvPr/>
        </p:nvSpPr>
        <p:spPr>
          <a:xfrm>
            <a:off x="480483" y="2284942"/>
            <a:ext cx="4378325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Окно входа в программу: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3819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FD838A-E632-4303-A663-BBF87A2BF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4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7DF5FA19-4F56-427C-BF74-413F63423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77" r="-107"/>
          <a:stretch/>
        </p:blipFill>
        <p:spPr>
          <a:xfrm>
            <a:off x="5642829" y="2505675"/>
            <a:ext cx="6092993" cy="35899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D1F1E7-2657-4D85-AF97-22D5BC0C17AA}"/>
              </a:ext>
            </a:extLst>
          </p:cNvPr>
          <p:cNvSpPr txBox="1"/>
          <p:nvPr/>
        </p:nvSpPr>
        <p:spPr>
          <a:xfrm>
            <a:off x="950628" y="2540976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Окно регистрации:</a:t>
            </a:r>
          </a:p>
        </p:txBody>
      </p:sp>
    </p:spTree>
    <p:extLst>
      <p:ext uri="{BB962C8B-B14F-4D97-AF65-F5344CB8AC3E}">
        <p14:creationId xmlns:p14="http://schemas.microsoft.com/office/powerpoint/2010/main" val="1580732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45116B-8255-4253-88C0-650F0836C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4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7C24628B-8732-40CB-B816-E4D6F21B4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2695" y="2405947"/>
            <a:ext cx="6105525" cy="3629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B77D1D-186D-4510-AF7D-947059737EED}"/>
              </a:ext>
            </a:extLst>
          </p:cNvPr>
          <p:cNvSpPr txBox="1"/>
          <p:nvPr/>
        </p:nvSpPr>
        <p:spPr>
          <a:xfrm>
            <a:off x="443442" y="2403393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Окно с просмотром изображений</a:t>
            </a:r>
          </a:p>
        </p:txBody>
      </p:sp>
    </p:spTree>
    <p:extLst>
      <p:ext uri="{BB962C8B-B14F-4D97-AF65-F5344CB8AC3E}">
        <p14:creationId xmlns:p14="http://schemas.microsoft.com/office/powerpoint/2010/main" val="952136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73B346-A1E5-4C4B-A750-A3286CCC4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3BB505-4F91-454B-93F2-ED97744AD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Вся программа написана на языке </a:t>
            </a:r>
            <a:r>
              <a:rPr lang="ru-RU" dirty="0" err="1"/>
              <a:t>Python</a:t>
            </a:r>
            <a:r>
              <a:rPr lang="ru-RU" dirty="0"/>
              <a:t>, за исключением </a:t>
            </a:r>
            <a:r>
              <a:rPr lang="ru-RU" dirty="0" err="1"/>
              <a:t>stylesheet</a:t>
            </a:r>
            <a:r>
              <a:rPr lang="ru-RU" dirty="0"/>
              <a:t> кодов для улучшения графики. Использована библиотека PIL для добавления изображений, а также для шифрованного хранения изображения. С помощью библиотеки PyQT5 и программы 'designer.exe' я создал внешнюю оболочку для мое программы. В качестве диалоговых окон я использовал </a:t>
            </a:r>
            <a:r>
              <a:rPr lang="ru-RU" dirty="0" err="1"/>
              <a:t>QWidget</a:t>
            </a:r>
            <a:r>
              <a:rPr lang="ru-RU" dirty="0"/>
              <a:t>, так как при создании программы я сталкивался с проблемами диалоговых окон типа </a:t>
            </a:r>
            <a:r>
              <a:rPr lang="ru-RU"/>
              <a:t>QMainWindow(не рабо</a:t>
            </a:r>
            <a:r>
              <a:rPr lang="ru-RU" dirty="0"/>
              <a:t>. При просмотре внутреннего кода программы, можно заметить отдельные файлы программы для удобного просмотра каждого диалогового окна, основная часть программы написана в отдельном файле.</a:t>
            </a:r>
          </a:p>
        </p:txBody>
      </p:sp>
    </p:spTree>
    <p:extLst>
      <p:ext uri="{BB962C8B-B14F-4D97-AF65-F5344CB8AC3E}">
        <p14:creationId xmlns:p14="http://schemas.microsoft.com/office/powerpoint/2010/main" val="1374935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5137A0-D668-4FFD-BBF1-DCF71901A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33EFFC-E7CF-49AC-A161-CCDB75034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 считаю, что мой проект практически полностью реализовал все мои задумки.</a:t>
            </a:r>
          </a:p>
          <a:p>
            <a:r>
              <a:rPr lang="ru-RU" dirty="0"/>
              <a:t>Но также осталось еще некоторые идеи для доработки:</a:t>
            </a:r>
          </a:p>
          <a:p>
            <a:pPr marL="457200" lvl="1" indent="0">
              <a:buNone/>
            </a:pPr>
            <a:r>
              <a:rPr lang="ru-RU" dirty="0"/>
              <a:t>1. Добавить возможность хранить более 9 изображений для одного пользователя</a:t>
            </a:r>
          </a:p>
          <a:p>
            <a:pPr marL="457200" lvl="1" indent="0">
              <a:buNone/>
            </a:pPr>
            <a:r>
              <a:rPr lang="ru-RU" dirty="0"/>
              <a:t>2. Сделать меню более удобным</a:t>
            </a:r>
          </a:p>
          <a:p>
            <a:pPr marL="457200" lvl="1" indent="0">
              <a:buNone/>
            </a:pPr>
            <a:r>
              <a:rPr lang="ru-RU" dirty="0"/>
              <a:t>3. Улучшить интерфейс</a:t>
            </a:r>
          </a:p>
          <a:p>
            <a:pPr marL="457200" lvl="1" indent="0">
              <a:buNone/>
            </a:pPr>
            <a:r>
              <a:rPr lang="ru-RU" dirty="0"/>
              <a:t>4. Изменение диалогового окна под мониторы с разным разрешением</a:t>
            </a:r>
          </a:p>
          <a:p>
            <a:pPr marL="457200" lvl="1" indent="0">
              <a:buNone/>
            </a:pPr>
            <a:r>
              <a:rPr lang="ru-RU" dirty="0"/>
              <a:t>5. Увеличить скорость загрузки фотографий</a:t>
            </a:r>
          </a:p>
        </p:txBody>
      </p:sp>
    </p:spTree>
    <p:extLst>
      <p:ext uri="{BB962C8B-B14F-4D97-AF65-F5344CB8AC3E}">
        <p14:creationId xmlns:p14="http://schemas.microsoft.com/office/powerpoint/2010/main" val="37385303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0</TotalTime>
  <Words>0</Words>
  <Application>Microsoft Office PowerPoint</Application>
  <PresentationFormat>Широкоэкранный</PresentationFormat>
  <Paragraphs>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Quotable</vt:lpstr>
      <vt:lpstr>Галлерея Яндекса</vt:lpstr>
      <vt:lpstr>Основная идея</vt:lpstr>
      <vt:lpstr>План моей программы:</vt:lpstr>
      <vt:lpstr>План моей програмы</vt:lpstr>
      <vt:lpstr>Презентация PowerPoint</vt:lpstr>
      <vt:lpstr>Презентация PowerPoint</vt:lpstr>
      <vt:lpstr>Технологии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306</cp:revision>
  <dcterms:created xsi:type="dcterms:W3CDTF">2014-08-26T23:49:58Z</dcterms:created>
  <dcterms:modified xsi:type="dcterms:W3CDTF">2018-12-18T12:57:33Z</dcterms:modified>
</cp:coreProperties>
</file>