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Галерея</a:t>
            </a:r>
            <a:r>
              <a:rPr lang="en-US" dirty="0"/>
              <a:t> </a:t>
            </a:r>
            <a:r>
              <a:rPr lang="en-US" dirty="0" err="1"/>
              <a:t>Яндекса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89706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Проект</a:t>
            </a:r>
            <a:r>
              <a:rPr lang="en-US" dirty="0"/>
              <a:t> </a:t>
            </a:r>
            <a:r>
              <a:rPr lang="en-US" dirty="0" err="1"/>
              <a:t>выполнил</a:t>
            </a:r>
          </a:p>
          <a:p>
            <a:r>
              <a:rPr lang="en-US" dirty="0" err="1"/>
              <a:t>Ученик</a:t>
            </a:r>
            <a:r>
              <a:rPr lang="en-US" dirty="0"/>
              <a:t> </a:t>
            </a:r>
            <a:r>
              <a:rPr lang="en-US" err="1"/>
              <a:t>Яндекс.Лицея</a:t>
            </a:r>
          </a:p>
          <a:p>
            <a:r>
              <a:rPr lang="en-US" dirty="0" err="1"/>
              <a:t>Фомин</a:t>
            </a:r>
            <a:r>
              <a:rPr lang="en-US" dirty="0"/>
              <a:t> </a:t>
            </a:r>
            <a:r>
              <a:rPr lang="en-US" dirty="0" err="1"/>
              <a:t>Александр</a:t>
            </a:r>
            <a:r>
              <a:rPr lang="en-US" dirty="0"/>
              <a:t> </a:t>
            </a:r>
            <a:r>
              <a:rPr lang="en-US" dirty="0" err="1"/>
              <a:t>Игоревич</a:t>
            </a: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E8C01-39E8-451D-A3B9-23A9DE0A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A00B69-38A6-4569-959A-F692E25FB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создания задумки моего проекта я посетил множество различных источников, с чужими идеями для проектов, которые я соединил в один прелестный проект.</a:t>
            </a:r>
          </a:p>
          <a:p>
            <a:r>
              <a:rPr lang="ru-RU" dirty="0"/>
              <a:t>Итак, многие согласятся с тем, что одной из главных цифровых проблем, является безопасность. Мой проект является безопасным хранилищем фотографий, которые добавив в этот проект и удалив затем, вы не увидите на компьютере, зато сможете видеть ее в данной программе, а если вам требуется более подробный осмотр программы, вы можете воспользоваться функцией увеличения изображения. При необходимости вы можете удалить фотографию из ячейки. Но если в хотите загрузить туда новую фотографию, вы можете просто выбрать ячейку, которую в хотите заменить, вы можете просто добавить ее в нужное место,  и необязательно ее удалять!</a:t>
            </a:r>
          </a:p>
        </p:txBody>
      </p:sp>
    </p:spTree>
    <p:extLst>
      <p:ext uri="{BB962C8B-B14F-4D97-AF65-F5344CB8AC3E}">
        <p14:creationId xmlns:p14="http://schemas.microsoft.com/office/powerpoint/2010/main" val="254262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45F725-9B07-4153-974E-7DFCAA4C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моей программы:</a:t>
            </a:r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9089EC0E-8180-4A8A-A466-F21C5E134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0406"/>
          <a:stretch/>
        </p:blipFill>
        <p:spPr>
          <a:xfrm>
            <a:off x="5556086" y="2458253"/>
            <a:ext cx="5474400" cy="3581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3E26D8-133E-439C-830B-C2F5C4BB46DD}"/>
              </a:ext>
            </a:extLst>
          </p:cNvPr>
          <p:cNvSpPr txBox="1"/>
          <p:nvPr/>
        </p:nvSpPr>
        <p:spPr>
          <a:xfrm>
            <a:off x="443442" y="2376935"/>
            <a:ext cx="490749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При открытии программы вы перейдете в это окно:</a:t>
            </a:r>
          </a:p>
        </p:txBody>
      </p:sp>
    </p:spTree>
    <p:extLst>
      <p:ext uri="{BB962C8B-B14F-4D97-AF65-F5344CB8AC3E}">
        <p14:creationId xmlns:p14="http://schemas.microsoft.com/office/powerpoint/2010/main" val="147910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4A8E6-9AB1-45F4-881A-DB8F4838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моей </a:t>
            </a:r>
            <a:r>
              <a:rPr lang="ru-RU" dirty="0" err="1"/>
              <a:t>програмы</a:t>
            </a:r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0292AB9E-0426-421A-A91B-C2AB69362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9429" y="2284238"/>
            <a:ext cx="6086475" cy="3629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CC1C2D-C0CF-41B2-A372-1A36E104F856}"/>
              </a:ext>
            </a:extLst>
          </p:cNvPr>
          <p:cNvSpPr txBox="1"/>
          <p:nvPr/>
        </p:nvSpPr>
        <p:spPr>
          <a:xfrm>
            <a:off x="480483" y="2284942"/>
            <a:ext cx="4378325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Окно входа в программу: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381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FD838A-E632-4303-A663-BBF87A2B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7DF5FA19-4F56-427C-BF74-413F63423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77" r="-107"/>
          <a:stretch/>
        </p:blipFill>
        <p:spPr>
          <a:xfrm>
            <a:off x="5642829" y="2505675"/>
            <a:ext cx="6092993" cy="35899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D1F1E7-2657-4D85-AF97-22D5BC0C17AA}"/>
              </a:ext>
            </a:extLst>
          </p:cNvPr>
          <p:cNvSpPr txBox="1"/>
          <p:nvPr/>
        </p:nvSpPr>
        <p:spPr>
          <a:xfrm>
            <a:off x="950628" y="254097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Окно регистрации:</a:t>
            </a:r>
          </a:p>
        </p:txBody>
      </p:sp>
    </p:spTree>
    <p:extLst>
      <p:ext uri="{BB962C8B-B14F-4D97-AF65-F5344CB8AC3E}">
        <p14:creationId xmlns:p14="http://schemas.microsoft.com/office/powerpoint/2010/main" val="1580732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5116B-8255-4253-88C0-650F0836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7C24628B-8732-40CB-B816-E4D6F21B4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2695" y="2405947"/>
            <a:ext cx="6105525" cy="3629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B77D1D-186D-4510-AF7D-947059737EED}"/>
              </a:ext>
            </a:extLst>
          </p:cNvPr>
          <p:cNvSpPr txBox="1"/>
          <p:nvPr/>
        </p:nvSpPr>
        <p:spPr>
          <a:xfrm>
            <a:off x="443442" y="2403393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Окно с просмотром изображений</a:t>
            </a:r>
          </a:p>
        </p:txBody>
      </p:sp>
    </p:spTree>
    <p:extLst>
      <p:ext uri="{BB962C8B-B14F-4D97-AF65-F5344CB8AC3E}">
        <p14:creationId xmlns:p14="http://schemas.microsoft.com/office/powerpoint/2010/main" val="95213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3B346-A1E5-4C4B-A750-A3286CCC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3BB505-4F91-454B-93F2-ED97744AD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2" y="3510198"/>
            <a:ext cx="12126198" cy="319201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Если вы заметили, что импорт находится снизу, после </a:t>
            </a:r>
            <a:r>
              <a:rPr lang="ru-RU" dirty="0" err="1"/>
              <a:t>from'a</a:t>
            </a:r>
            <a:r>
              <a:rPr lang="ru-RU" dirty="0"/>
              <a:t>, не волнуйтесь, это </a:t>
            </a:r>
            <a:r>
              <a:rPr lang="ru-RU" dirty="0" err="1"/>
              <a:t>PhotoShop</a:t>
            </a:r>
            <a:r>
              <a:rPr lang="ru-RU" dirty="0"/>
              <a:t>. </a:t>
            </a:r>
          </a:p>
          <a:p>
            <a:r>
              <a:rPr lang="ru-RU" dirty="0"/>
              <a:t>Вся программа написана на языке </a:t>
            </a:r>
            <a:r>
              <a:rPr lang="ru-RU" dirty="0" err="1"/>
              <a:t>Python</a:t>
            </a:r>
            <a:r>
              <a:rPr lang="ru-RU" dirty="0"/>
              <a:t>, за исключением </a:t>
            </a:r>
            <a:r>
              <a:rPr lang="ru-RU" dirty="0" err="1"/>
              <a:t>stylesheet</a:t>
            </a:r>
            <a:r>
              <a:rPr lang="ru-RU" dirty="0"/>
              <a:t> кодов для улучшения графики. Использована библиотека PIL для добавления изображений, а также для шифрованного хранения изображения. С помощью библиотеки PyQT5 и программы 'designer.exe' я создал внешнюю оболочку для мое программы. В качестве диалоговых окон я использовал </a:t>
            </a:r>
            <a:r>
              <a:rPr lang="ru-RU" dirty="0" err="1"/>
              <a:t>QWidget</a:t>
            </a:r>
            <a:r>
              <a:rPr lang="ru-RU" dirty="0"/>
              <a:t>, так как при создании программы я сталкивался с проблемами диалоговых окон типа </a:t>
            </a:r>
            <a:r>
              <a:rPr lang="ru-RU" dirty="0" err="1"/>
              <a:t>QMainWindow</a:t>
            </a:r>
            <a:r>
              <a:rPr lang="ru-RU" dirty="0"/>
              <a:t>(не работает открытие диалогового окна из уже открытого), поэтому сразу посоветую использовать "ВИДЖЕТ". При просмотре внутреннего кода программы, можно заметить отдельные файлы программы для удобного просмотра каждого диалогового окна, </a:t>
            </a:r>
            <a:r>
              <a:rPr lang="ru-RU" dirty="0" err="1"/>
              <a:t>каждоый</a:t>
            </a:r>
            <a:r>
              <a:rPr lang="ru-RU" dirty="0"/>
              <a:t> из них имеет название типа:"</a:t>
            </a:r>
            <a:r>
              <a:rPr lang="ru-RU" dirty="0" err="1"/>
              <a:t>dialog</a:t>
            </a:r>
            <a:r>
              <a:rPr lang="ru-RU" dirty="0"/>
              <a:t>(1)(2)….</a:t>
            </a:r>
            <a:r>
              <a:rPr lang="ru-RU" dirty="0" err="1"/>
              <a:t>py</a:t>
            </a:r>
            <a:r>
              <a:rPr lang="ru-RU" dirty="0"/>
              <a:t>", основная часть программы написана в отдельном файле "</a:t>
            </a:r>
            <a:r>
              <a:rPr lang="ru-RU" dirty="0" err="1"/>
              <a:t>connecting_files</a:t>
            </a:r>
            <a:r>
              <a:rPr lang="ru-RU" dirty="0"/>
              <a:t>", которая запускает всю программу, а все ".UI" файлы также имеют упорядоченное название для каждого окна:"</a:t>
            </a:r>
            <a:r>
              <a:rPr lang="ru-RU" dirty="0" err="1"/>
              <a:t>first.ui</a:t>
            </a:r>
            <a:r>
              <a:rPr lang="ru-RU" dirty="0"/>
              <a:t>", …"</a:t>
            </a:r>
            <a:r>
              <a:rPr lang="ru-RU" dirty="0" err="1"/>
              <a:t>four.ui</a:t>
            </a:r>
            <a:r>
              <a:rPr lang="ru-RU" dirty="0"/>
              <a:t>".</a:t>
            </a:r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F5D0F047-7ED7-4F2D-A1D3-9619739C2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733" y="2139401"/>
            <a:ext cx="3621616" cy="130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35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5137A0-D668-4FFD-BBF1-DCF71901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33EFFC-E7CF-49AC-A161-CCDB75034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считаю, что мой проект практически полностью реализовал все мои задумки.</a:t>
            </a:r>
          </a:p>
          <a:p>
            <a:r>
              <a:rPr lang="ru-RU" dirty="0"/>
              <a:t>Но также осталось еще некоторые идеи для доработки:</a:t>
            </a:r>
          </a:p>
          <a:p>
            <a:pPr marL="457200" lvl="1" indent="0">
              <a:buNone/>
            </a:pPr>
            <a:r>
              <a:rPr lang="ru-RU" dirty="0"/>
              <a:t>1. Добавить возможность хранить более 9 изображений для одного пользователя</a:t>
            </a:r>
          </a:p>
          <a:p>
            <a:pPr marL="457200" lvl="1" indent="0">
              <a:buNone/>
            </a:pPr>
            <a:r>
              <a:rPr lang="ru-RU" dirty="0"/>
              <a:t>2. Сделать меню более удобным</a:t>
            </a:r>
          </a:p>
          <a:p>
            <a:pPr marL="457200" lvl="1" indent="0">
              <a:buNone/>
            </a:pPr>
            <a:r>
              <a:rPr lang="ru-RU" dirty="0"/>
              <a:t>3. Улучшить интерфейс</a:t>
            </a:r>
          </a:p>
          <a:p>
            <a:pPr marL="457200" lvl="1" indent="0">
              <a:buNone/>
            </a:pPr>
            <a:r>
              <a:rPr lang="ru-RU" dirty="0"/>
              <a:t>4. Изменение диалогового окна под мониторы с разным разрешением</a:t>
            </a:r>
          </a:p>
          <a:p>
            <a:pPr marL="457200" lvl="1" indent="0">
              <a:buNone/>
            </a:pPr>
            <a:r>
              <a:rPr lang="ru-RU" dirty="0"/>
              <a:t>5. Увеличить скорость загрузки фотографий</a:t>
            </a:r>
          </a:p>
        </p:txBody>
      </p:sp>
    </p:spTree>
    <p:extLst>
      <p:ext uri="{BB962C8B-B14F-4D97-AF65-F5344CB8AC3E}">
        <p14:creationId xmlns:p14="http://schemas.microsoft.com/office/powerpoint/2010/main" val="3738530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Quotable</vt:lpstr>
      <vt:lpstr>Галерея Яндекса</vt:lpstr>
      <vt:lpstr>Основная идея</vt:lpstr>
      <vt:lpstr>План моей программы:</vt:lpstr>
      <vt:lpstr>План моей програмы</vt:lpstr>
      <vt:lpstr>PowerPoint Presentation</vt:lpstr>
      <vt:lpstr>PowerPoint Presentation</vt:lpstr>
      <vt:lpstr>Технологии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378</cp:revision>
  <dcterms:created xsi:type="dcterms:W3CDTF">2014-08-26T23:49:58Z</dcterms:created>
  <dcterms:modified xsi:type="dcterms:W3CDTF">2019-05-14T08:02:02Z</dcterms:modified>
</cp:coreProperties>
</file>