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7" r:id="rId13"/>
    <p:sldId id="258" r:id="rId14"/>
    <p:sldId id="25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77FEC-1CF2-4DDF-A18F-5920577E5D15}" v="75" dt="2025-01-07T22:31:5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o Frassica" userId="c6c746734491975a" providerId="Windows Live" clId="Web-{FA495957-846F-F43A-D75C-BCA444D167F8}"/>
    <pc:docChg chg="addSld modSld">
      <pc:chgData name="Nino Frassica" userId="c6c746734491975a" providerId="Windows Live" clId="Web-{FA495957-846F-F43A-D75C-BCA444D167F8}" dt="2025-01-06T19:09:19.196" v="983"/>
      <pc:docMkLst>
        <pc:docMk/>
      </pc:docMkLst>
      <pc:sldChg chg="addSp delSp modSp mod setBg">
        <pc:chgData name="Nino Frassica" userId="c6c746734491975a" providerId="Windows Live" clId="Web-{FA495957-846F-F43A-D75C-BCA444D167F8}" dt="2025-01-06T18:53:34.212" v="958" actId="1076"/>
        <pc:sldMkLst>
          <pc:docMk/>
          <pc:sldMk cId="3962583941" sldId="256"/>
        </pc:sldMkLst>
        <pc:spChg chg="mod">
          <ac:chgData name="Nino Frassica" userId="c6c746734491975a" providerId="Windows Live" clId="Web-{FA495957-846F-F43A-D75C-BCA444D167F8}" dt="2025-01-06T17:19:01.567" v="68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Nino Frassica" userId="c6c746734491975a" providerId="Windows Live" clId="Web-{FA495957-846F-F43A-D75C-BCA444D167F8}" dt="2025-01-06T18:53:06.915" v="954"/>
          <ac:spMkLst>
            <pc:docMk/>
            <pc:sldMk cId="3962583941" sldId="256"/>
            <ac:spMk id="4" creationId="{1BC993DC-189C-1A32-B263-B6A7FCEBE617}"/>
          </ac:spMkLst>
        </pc:spChg>
        <pc:spChg chg="add del mod">
          <ac:chgData name="Nino Frassica" userId="c6c746734491975a" providerId="Windows Live" clId="Web-{FA495957-846F-F43A-D75C-BCA444D167F8}" dt="2025-01-06T17:19:28.378" v="80"/>
          <ac:spMkLst>
            <pc:docMk/>
            <pc:sldMk cId="3962583941" sldId="256"/>
            <ac:spMk id="4" creationId="{CF14DAA1-944E-5105-4C2A-D3EB3C40A1B6}"/>
          </ac:spMkLst>
        </pc:spChg>
        <pc:spChg chg="add mod">
          <ac:chgData name="Nino Frassica" userId="c6c746734491975a" providerId="Windows Live" clId="Web-{FA495957-846F-F43A-D75C-BCA444D167F8}" dt="2025-01-06T18:53:34.212" v="958" actId="1076"/>
          <ac:spMkLst>
            <pc:docMk/>
            <pc:sldMk cId="3962583941" sldId="256"/>
            <ac:spMk id="5" creationId="{B85D2F4E-E5FA-1A45-7728-3840DEFDFAF6}"/>
          </ac:spMkLst>
        </pc:spChg>
        <pc:spChg chg="add del mod">
          <ac:chgData name="Nino Frassica" userId="c6c746734491975a" providerId="Windows Live" clId="Web-{FA495957-846F-F43A-D75C-BCA444D167F8}" dt="2025-01-06T18:53:09.196" v="955"/>
          <ac:spMkLst>
            <pc:docMk/>
            <pc:sldMk cId="3962583941" sldId="256"/>
            <ac:spMk id="6" creationId="{B85D2F4E-E5FA-1A45-7728-3840DEFDFAF6}"/>
          </ac:spMkLst>
        </pc:spChg>
        <pc:spChg chg="add del">
          <ac:chgData name="Nino Frassica" userId="c6c746734491975a" providerId="Windows Live" clId="Web-{FA495957-846F-F43A-D75C-BCA444D167F8}" dt="2025-01-06T17:19:01.567" v="68"/>
          <ac:spMkLst>
            <pc:docMk/>
            <pc:sldMk cId="3962583941" sldId="256"/>
            <ac:spMk id="8" creationId="{8C790BE2-4E4F-4AAF-81A2-4A6F4885EBE6}"/>
          </ac:spMkLst>
        </pc:spChg>
        <pc:spChg chg="add del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10" creationId="{D28B54C3-B57B-472A-B96E-1FCB67093DC2}"/>
          </ac:spMkLst>
        </pc:spChg>
        <pc:spChg chg="add del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12" creationId="{7DB3C429-F8DA-49B9-AF84-21996FCF78B5}"/>
          </ac:spMkLst>
        </pc:spChg>
        <pc:spChg chg="add del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14" creationId="{E12088DD-B1AD-40E0-8B86-1D87A2CCD9BE}"/>
          </ac:spMkLst>
        </pc:spChg>
        <pc:spChg chg="add del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16" creationId="{C4C9F2B0-1044-46EB-8AEB-C3BFFDE6C2CC}"/>
          </ac:spMkLst>
        </pc:spChg>
        <pc:spChg chg="add">
          <ac:chgData name="Nino Frassica" userId="c6c746734491975a" providerId="Windows Live" clId="Web-{FA495957-846F-F43A-D75C-BCA444D167F8}" dt="2025-01-06T17:17:30.610" v="13"/>
          <ac:spMkLst>
            <pc:docMk/>
            <pc:sldMk cId="3962583941" sldId="256"/>
            <ac:spMk id="18" creationId="{0C395952-4E26-45A2-8756-2ADFD6E53C6E}"/>
          </ac:spMkLst>
        </pc:spChg>
        <pc:spChg chg="add del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20" creationId="{4734BADF-9461-4621-B112-2D7BABEA7DD0}"/>
          </ac:spMkLst>
        </pc:spChg>
        <pc:spChg chg="add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22" creationId="{E6823A9B-C188-42D4-847C-3AD928DB145C}"/>
          </ac:spMkLst>
        </pc:spChg>
        <pc:spChg chg="add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23" creationId="{34B557F3-1A0C-4749-A6DB-EAC082DF390B}"/>
          </ac:spMkLst>
        </pc:spChg>
        <pc:spChg chg="add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24" creationId="{55D55AA6-3751-494F-868A-DCEDC5CE82BF}"/>
          </ac:spMkLst>
        </pc:spChg>
        <pc:spChg chg="add">
          <ac:chgData name="Nino Frassica" userId="c6c746734491975a" providerId="Windows Live" clId="Web-{FA495957-846F-F43A-D75C-BCA444D167F8}" dt="2025-01-06T18:53:19.243" v="956"/>
          <ac:spMkLst>
            <pc:docMk/>
            <pc:sldMk cId="3962583941" sldId="256"/>
            <ac:spMk id="25" creationId="{3677BAFB-3BD3-41BB-9107-FAE224AE21C4}"/>
          </ac:spMkLst>
        </pc:spChg>
        <pc:spChg chg="add del">
          <ac:chgData name="Nino Frassica" userId="c6c746734491975a" providerId="Windows Live" clId="Web-{FA495957-846F-F43A-D75C-BCA444D167F8}" dt="2025-01-06T17:19:01.567" v="68"/>
          <ac:spMkLst>
            <pc:docMk/>
            <pc:sldMk cId="3962583941" sldId="256"/>
            <ac:spMk id="27" creationId="{5CEAD642-85CF-4750-8432-7C80C901F001}"/>
          </ac:spMkLst>
        </pc:spChg>
        <pc:spChg chg="add del">
          <ac:chgData name="Nino Frassica" userId="c6c746734491975a" providerId="Windows Live" clId="Web-{FA495957-846F-F43A-D75C-BCA444D167F8}" dt="2025-01-06T17:19:01.567" v="68"/>
          <ac:spMkLst>
            <pc:docMk/>
            <pc:sldMk cId="3962583941" sldId="256"/>
            <ac:spMk id="29" creationId="{FA33EEAE-15D5-4119-8C1E-89D943F911EF}"/>
          </ac:spMkLst>
        </pc:spChg>
        <pc:spChg chg="add del">
          <ac:chgData name="Nino Frassica" userId="c6c746734491975a" providerId="Windows Live" clId="Web-{FA495957-846F-F43A-D75C-BCA444D167F8}" dt="2025-01-06T17:19:01.567" v="68"/>
          <ac:spMkLst>
            <pc:docMk/>
            <pc:sldMk cId="3962583941" sldId="256"/>
            <ac:spMk id="31" creationId="{730D8B3B-9B80-4025-B934-26DC7D7CD231}"/>
          </ac:spMkLst>
        </pc:spChg>
        <pc:spChg chg="add del">
          <ac:chgData name="Nino Frassica" userId="c6c746734491975a" providerId="Windows Live" clId="Web-{FA495957-846F-F43A-D75C-BCA444D167F8}" dt="2025-01-06T17:19:01.567" v="68"/>
          <ac:spMkLst>
            <pc:docMk/>
            <pc:sldMk cId="3962583941" sldId="256"/>
            <ac:spMk id="37" creationId="{B5A1B09C-1565-46F8-B70F-621C5EB48A09}"/>
          </ac:spMkLst>
        </pc:spChg>
        <pc:spChg chg="add del">
          <ac:chgData name="Nino Frassica" userId="c6c746734491975a" providerId="Windows Live" clId="Web-{FA495957-846F-F43A-D75C-BCA444D167F8}" dt="2025-01-06T17:19:01.567" v="68"/>
          <ac:spMkLst>
            <pc:docMk/>
            <pc:sldMk cId="3962583941" sldId="256"/>
            <ac:spMk id="39" creationId="{8C516CC8-80AC-446C-A56E-9F54B7210402}"/>
          </ac:spMkLst>
        </pc:spChg>
      </pc:sldChg>
      <pc:sldChg chg="new">
        <pc:chgData name="Nino Frassica" userId="c6c746734491975a" providerId="Windows Live" clId="Web-{FA495957-846F-F43A-D75C-BCA444D167F8}" dt="2025-01-06T17:14:41.198" v="0"/>
        <pc:sldMkLst>
          <pc:docMk/>
          <pc:sldMk cId="3538691236" sldId="257"/>
        </pc:sldMkLst>
      </pc:sldChg>
      <pc:sldChg chg="new">
        <pc:chgData name="Nino Frassica" userId="c6c746734491975a" providerId="Windows Live" clId="Web-{FA495957-846F-F43A-D75C-BCA444D167F8}" dt="2025-01-06T17:14:42.464" v="1"/>
        <pc:sldMkLst>
          <pc:docMk/>
          <pc:sldMk cId="1482404899" sldId="258"/>
        </pc:sldMkLst>
      </pc:sldChg>
      <pc:sldChg chg="new">
        <pc:chgData name="Nino Frassica" userId="c6c746734491975a" providerId="Windows Live" clId="Web-{FA495957-846F-F43A-D75C-BCA444D167F8}" dt="2025-01-06T17:14:43.604" v="2"/>
        <pc:sldMkLst>
          <pc:docMk/>
          <pc:sldMk cId="4167249561" sldId="259"/>
        </pc:sldMkLst>
      </pc:sldChg>
      <pc:sldChg chg="addSp delSp modSp new mod setBg">
        <pc:chgData name="Nino Frassica" userId="c6c746734491975a" providerId="Windows Live" clId="Web-{FA495957-846F-F43A-D75C-BCA444D167F8}" dt="2025-01-06T18:54:57.965" v="967" actId="14100"/>
        <pc:sldMkLst>
          <pc:docMk/>
          <pc:sldMk cId="2973275536" sldId="260"/>
        </pc:sldMkLst>
        <pc:spChg chg="mod">
          <ac:chgData name="Nino Frassica" userId="c6c746734491975a" providerId="Windows Live" clId="Web-{FA495957-846F-F43A-D75C-BCA444D167F8}" dt="2025-01-06T18:54:57.965" v="967" actId="14100"/>
          <ac:spMkLst>
            <pc:docMk/>
            <pc:sldMk cId="2973275536" sldId="260"/>
            <ac:spMk id="2" creationId="{9EA96922-1024-FEDE-248A-0511795FC1AE}"/>
          </ac:spMkLst>
        </pc:spChg>
        <pc:spChg chg="mod">
          <ac:chgData name="Nino Frassica" userId="c6c746734491975a" providerId="Windows Live" clId="Web-{FA495957-846F-F43A-D75C-BCA444D167F8}" dt="2025-01-06T18:53:59.744" v="959"/>
          <ac:spMkLst>
            <pc:docMk/>
            <pc:sldMk cId="2973275536" sldId="260"/>
            <ac:spMk id="3" creationId="{C32D11DC-9BF3-47F1-80C3-1D95D7F301E6}"/>
          </ac:spMkLst>
        </pc:spChg>
        <pc:spChg chg="add del">
          <ac:chgData name="Nino Frassica" userId="c6c746734491975a" providerId="Windows Live" clId="Web-{FA495957-846F-F43A-D75C-BCA444D167F8}" dt="2025-01-06T18:53:59.744" v="959"/>
          <ac:spMkLst>
            <pc:docMk/>
            <pc:sldMk cId="2973275536" sldId="260"/>
            <ac:spMk id="8" creationId="{1B15ED52-F352-441B-82BF-E0EA34836D08}"/>
          </ac:spMkLst>
        </pc:spChg>
        <pc:spChg chg="add del">
          <ac:chgData name="Nino Frassica" userId="c6c746734491975a" providerId="Windows Live" clId="Web-{FA495957-846F-F43A-D75C-BCA444D167F8}" dt="2025-01-06T18:53:59.744" v="959"/>
          <ac:spMkLst>
            <pc:docMk/>
            <pc:sldMk cId="2973275536" sldId="260"/>
            <ac:spMk id="10" creationId="{3B2E3793-BFE6-45A2-9B7B-E18844431C99}"/>
          </ac:spMkLst>
        </pc:spChg>
        <pc:spChg chg="add del">
          <ac:chgData name="Nino Frassica" userId="c6c746734491975a" providerId="Windows Live" clId="Web-{FA495957-846F-F43A-D75C-BCA444D167F8}" dt="2025-01-06T18:53:59.744" v="959"/>
          <ac:spMkLst>
            <pc:docMk/>
            <pc:sldMk cId="2973275536" sldId="260"/>
            <ac:spMk id="12" creationId="{BC4C4868-CB8F-4AF9-9CDB-8108F2C19B67}"/>
          </ac:spMkLst>
        </pc:spChg>
        <pc:spChg chg="add del">
          <ac:chgData name="Nino Frassica" userId="c6c746734491975a" providerId="Windows Live" clId="Web-{FA495957-846F-F43A-D75C-BCA444D167F8}" dt="2025-01-06T18:53:59.744" v="959"/>
          <ac:spMkLst>
            <pc:docMk/>
            <pc:sldMk cId="2973275536" sldId="260"/>
            <ac:spMk id="14" creationId="{375E0459-6403-40CD-989D-56A4407CA12E}"/>
          </ac:spMkLst>
        </pc:spChg>
        <pc:spChg chg="add del">
          <ac:chgData name="Nino Frassica" userId="c6c746734491975a" providerId="Windows Live" clId="Web-{FA495957-846F-F43A-D75C-BCA444D167F8}" dt="2025-01-06T18:53:59.744" v="959"/>
          <ac:spMkLst>
            <pc:docMk/>
            <pc:sldMk cId="2973275536" sldId="260"/>
            <ac:spMk id="16" creationId="{53E5B1A8-3AC9-4BD1-9BBC-78CA94F2D1BA}"/>
          </ac:spMkLst>
        </pc:spChg>
        <pc:spChg chg="add mod">
          <ac:chgData name="Nino Frassica" userId="c6c746734491975a" providerId="Windows Live" clId="Web-{FA495957-846F-F43A-D75C-BCA444D167F8}" dt="2025-01-06T18:54:26.964" v="960"/>
          <ac:spMkLst>
            <pc:docMk/>
            <pc:sldMk cId="2973275536" sldId="260"/>
            <ac:spMk id="21" creationId="{C3896A03-3945-419A-B66B-4EE266EDD152}"/>
          </ac:spMkLst>
        </pc:spChg>
        <pc:spChg chg="add">
          <ac:chgData name="Nino Frassica" userId="c6c746734491975a" providerId="Windows Live" clId="Web-{FA495957-846F-F43A-D75C-BCA444D167F8}" dt="2025-01-06T18:53:59.744" v="959"/>
          <ac:spMkLst>
            <pc:docMk/>
            <pc:sldMk cId="2973275536" sldId="260"/>
            <ac:spMk id="23" creationId="{B34F5AD2-EDBD-4BBD-A55C-EAFFD0C7097A}"/>
          </ac:spMkLst>
        </pc:spChg>
        <pc:spChg chg="add">
          <ac:chgData name="Nino Frassica" userId="c6c746734491975a" providerId="Windows Live" clId="Web-{FA495957-846F-F43A-D75C-BCA444D167F8}" dt="2025-01-06T18:53:59.744" v="959"/>
          <ac:spMkLst>
            <pc:docMk/>
            <pc:sldMk cId="2973275536" sldId="260"/>
            <ac:spMk id="25" creationId="{B8EAE243-3A9F-4A46-B0D9-04C723A8A1BD}"/>
          </ac:spMkLst>
        </pc:spChg>
      </pc:sldChg>
      <pc:sldChg chg="addSp delSp modSp new mod setBg modClrScheme setClrOvrMap chgLayout modNotes">
        <pc:chgData name="Nino Frassica" userId="c6c746734491975a" providerId="Windows Live" clId="Web-{FA495957-846F-F43A-D75C-BCA444D167F8}" dt="2025-01-06T18:56:02.451" v="980" actId="1076"/>
        <pc:sldMkLst>
          <pc:docMk/>
          <pc:sldMk cId="241163454" sldId="261"/>
        </pc:sldMkLst>
        <pc:spChg chg="mod ord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2" creationId="{9B210F2C-84FA-FF9F-83C2-4D128AA586CA}"/>
          </ac:spMkLst>
        </pc:spChg>
        <pc:spChg chg="add del mod ord">
          <ac:chgData name="Nino Frassica" userId="c6c746734491975a" providerId="Windows Live" clId="Web-{FA495957-846F-F43A-D75C-BCA444D167F8}" dt="2025-01-06T18:56:00.279" v="979" actId="1076"/>
          <ac:spMkLst>
            <pc:docMk/>
            <pc:sldMk cId="241163454" sldId="261"/>
            <ac:spMk id="3" creationId="{9A40CDD3-2469-A8A7-7E8F-D9D0C56E40CD}"/>
          </ac:spMkLst>
        </pc:spChg>
        <pc:spChg chg="add del">
          <ac:chgData name="Nino Frassica" userId="c6c746734491975a" providerId="Windows Live" clId="Web-{FA495957-846F-F43A-D75C-BCA444D167F8}" dt="2025-01-06T18:55:08.481" v="969"/>
          <ac:spMkLst>
            <pc:docMk/>
            <pc:sldMk cId="241163454" sldId="261"/>
            <ac:spMk id="4" creationId="{2F8B31D4-6AA1-9845-44A2-B1AD7587D25E}"/>
          </ac:spMkLst>
        </pc:spChg>
        <pc:spChg chg="add mod">
          <ac:chgData name="Nino Frassica" userId="c6c746734491975a" providerId="Windows Live" clId="Web-{FA495957-846F-F43A-D75C-BCA444D167F8}" dt="2025-01-06T18:56:02.451" v="980" actId="1076"/>
          <ac:spMkLst>
            <pc:docMk/>
            <pc:sldMk cId="241163454" sldId="261"/>
            <ac:spMk id="5" creationId="{98F5C3C0-1099-393F-7BC7-20C15E3F76A2}"/>
          </ac:spMkLst>
        </pc:spChg>
        <pc:spChg chg="add del">
          <ac:chgData name="Nino Frassica" userId="c6c746734491975a" providerId="Windows Live" clId="Web-{FA495957-846F-F43A-D75C-BCA444D167F8}" dt="2025-01-06T17:23:21.119" v="271"/>
          <ac:spMkLst>
            <pc:docMk/>
            <pc:sldMk cId="241163454" sldId="261"/>
            <ac:spMk id="5" creationId="{C7D8D320-AA06-1399-2639-6374FAED2FE2}"/>
          </ac:spMkLst>
        </pc:spChg>
        <pc:spChg chg="add del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6" creationId="{09588DA8-065E-4F6F-8EFD-43104AB2E0CF}"/>
          </ac:spMkLst>
        </pc:spChg>
        <pc:spChg chg="add del">
          <ac:chgData name="Nino Frassica" userId="c6c746734491975a" providerId="Windows Live" clId="Web-{FA495957-846F-F43A-D75C-BCA444D167F8}" dt="2025-01-06T17:23:29.198" v="273"/>
          <ac:spMkLst>
            <pc:docMk/>
            <pc:sldMk cId="241163454" sldId="261"/>
            <ac:spMk id="7" creationId="{B040C187-4E2D-C765-D430-48D630C0F2E1}"/>
          </ac:spMkLst>
        </pc:spChg>
        <pc:spChg chg="add del mod ord">
          <ac:chgData name="Nino Frassica" userId="c6c746734491975a" providerId="Windows Live" clId="Web-{FA495957-846F-F43A-D75C-BCA444D167F8}" dt="2025-01-06T17:48:25.429" v="685"/>
          <ac:spMkLst>
            <pc:docMk/>
            <pc:sldMk cId="241163454" sldId="261"/>
            <ac:spMk id="8" creationId="{0AF9081F-9F30-A8E7-C133-D449C1E06C23}"/>
          </ac:spMkLst>
        </pc:spChg>
        <pc:spChg chg="add del mod ord">
          <ac:chgData name="Nino Frassica" userId="c6c746734491975a" providerId="Windows Live" clId="Web-{FA495957-846F-F43A-D75C-BCA444D167F8}" dt="2025-01-06T17:47:26.959" v="664"/>
          <ac:spMkLst>
            <pc:docMk/>
            <pc:sldMk cId="241163454" sldId="261"/>
            <ac:spMk id="9" creationId="{44897BAA-9519-D928-D3AF-FED792DABA30}"/>
          </ac:spMkLst>
        </pc:spChg>
        <pc:spChg chg="add del mod ord">
          <ac:chgData name="Nino Frassica" userId="c6c746734491975a" providerId="Windows Live" clId="Web-{FA495957-846F-F43A-D75C-BCA444D167F8}" dt="2025-01-06T17:47:17.036" v="659"/>
          <ac:spMkLst>
            <pc:docMk/>
            <pc:sldMk cId="241163454" sldId="261"/>
            <ac:spMk id="10" creationId="{77B74AFD-DEDD-7BB4-FAF8-9506392B849B}"/>
          </ac:spMkLst>
        </pc:spChg>
        <pc:spChg chg="add del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11" creationId="{C4285719-470E-454C-AF62-8323075F1F5B}"/>
          </ac:spMkLst>
        </pc:spChg>
        <pc:spChg chg="add del mod">
          <ac:chgData name="Nino Frassica" userId="c6c746734491975a" providerId="Windows Live" clId="Web-{FA495957-846F-F43A-D75C-BCA444D167F8}" dt="2025-01-06T17:30:29.384" v="628"/>
          <ac:spMkLst>
            <pc:docMk/>
            <pc:sldMk cId="241163454" sldId="261"/>
            <ac:spMk id="12" creationId="{FEA29209-B964-4664-4D07-E810AD8AC7E2}"/>
          </ac:spMkLst>
        </pc:spChg>
        <pc:spChg chg="add del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13" creationId="{CD9FE4EF-C4D8-49A0-B2FF-81D8DB7D8A24}"/>
          </ac:spMkLst>
        </pc:spChg>
        <pc:spChg chg="add del mod">
          <ac:chgData name="Nino Frassica" userId="c6c746734491975a" providerId="Windows Live" clId="Web-{FA495957-846F-F43A-D75C-BCA444D167F8}" dt="2025-01-06T17:30:24.695" v="627"/>
          <ac:spMkLst>
            <pc:docMk/>
            <pc:sldMk cId="241163454" sldId="261"/>
            <ac:spMk id="14" creationId="{0C5A093F-9610-7391-86AE-62D60A621E30}"/>
          </ac:spMkLst>
        </pc:spChg>
        <pc:spChg chg="add del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15" creationId="{4300840D-0A0B-4512-BACA-B439D5B9C57C}"/>
          </ac:spMkLst>
        </pc:spChg>
        <pc:spChg chg="add del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17" creationId="{D2B78728-A580-49A7-84F9-6EF6F583ADE0}"/>
          </ac:spMkLst>
        </pc:spChg>
        <pc:spChg chg="add del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19" creationId="{38FAA1A1-D861-433F-88FA-1E9D6FD31D11}"/>
          </ac:spMkLst>
        </pc:spChg>
        <pc:spChg chg="add del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21" creationId="{8D71EDA1-87BF-4D5D-AB79-F346FD19278A}"/>
          </ac:spMkLst>
        </pc:spChg>
        <pc:spChg chg="add del">
          <ac:chgData name="Nino Frassica" userId="c6c746734491975a" providerId="Windows Live" clId="Web-{FA495957-846F-F43A-D75C-BCA444D167F8}" dt="2025-01-06T18:55:31.763" v="972"/>
          <ac:spMkLst>
            <pc:docMk/>
            <pc:sldMk cId="241163454" sldId="261"/>
            <ac:spMk id="26" creationId="{70DFC902-7D23-471A-B557-B6B6917D7A0D}"/>
          </ac:spMkLst>
        </pc:spChg>
        <pc:spChg chg="add del">
          <ac:chgData name="Nino Frassica" userId="c6c746734491975a" providerId="Windows Live" clId="Web-{FA495957-846F-F43A-D75C-BCA444D167F8}" dt="2025-01-06T18:55:31.763" v="972"/>
          <ac:spMkLst>
            <pc:docMk/>
            <pc:sldMk cId="241163454" sldId="261"/>
            <ac:spMk id="30" creationId="{450D3AD2-FA80-415F-A9CE-54D884561CD7}"/>
          </ac:spMkLst>
        </pc:spChg>
        <pc:spChg chg="add del">
          <ac:chgData name="Nino Frassica" userId="c6c746734491975a" providerId="Windows Live" clId="Web-{FA495957-846F-F43A-D75C-BCA444D167F8}" dt="2025-01-06T18:55:37.685" v="974"/>
          <ac:spMkLst>
            <pc:docMk/>
            <pc:sldMk cId="241163454" sldId="261"/>
            <ac:spMk id="32" creationId="{B95B9BA8-1D69-4796-85F5-B6D0BD52354B}"/>
          </ac:spMkLst>
        </pc:spChg>
        <pc:spChg chg="add">
          <ac:chgData name="Nino Frassica" userId="c6c746734491975a" providerId="Windows Live" clId="Web-{FA495957-846F-F43A-D75C-BCA444D167F8}" dt="2025-01-06T18:55:37.810" v="975"/>
          <ac:spMkLst>
            <pc:docMk/>
            <pc:sldMk cId="241163454" sldId="261"/>
            <ac:spMk id="36" creationId="{E99F76E4-5DFD-4DBE-B042-66FBCD1182C9}"/>
          </ac:spMkLst>
        </pc:spChg>
        <pc:spChg chg="add del mod">
          <ac:chgData name="Nino Frassica" userId="c6c746734491975a" providerId="Windows Live" clId="Web-{FA495957-846F-F43A-D75C-BCA444D167F8}" dt="2025-01-06T17:30:57.836" v="635"/>
          <ac:spMkLst>
            <pc:docMk/>
            <pc:sldMk cId="241163454" sldId="261"/>
            <ac:spMk id="78" creationId="{A9B1D1CA-5E7A-29C2-CC34-E45451FA8C7A}"/>
          </ac:spMkLst>
        </pc:spChg>
        <pc:spChg chg="add del mod">
          <ac:chgData name="Nino Frassica" userId="c6c746734491975a" providerId="Windows Live" clId="Web-{FA495957-846F-F43A-D75C-BCA444D167F8}" dt="2025-01-06T17:30:56.883" v="634"/>
          <ac:spMkLst>
            <pc:docMk/>
            <pc:sldMk cId="241163454" sldId="261"/>
            <ac:spMk id="80" creationId="{2C346BB2-D7EC-168A-159C-F30B5063CB53}"/>
          </ac:spMkLst>
        </pc:spChg>
        <pc:spChg chg="add del mod">
          <ac:chgData name="Nino Frassica" userId="c6c746734491975a" providerId="Windows Live" clId="Web-{FA495957-846F-F43A-D75C-BCA444D167F8}" dt="2025-01-06T17:54:55.081" v="706"/>
          <ac:spMkLst>
            <pc:docMk/>
            <pc:sldMk cId="241163454" sldId="261"/>
            <ac:spMk id="81" creationId="{0071A2DA-B165-FA02-8EF5-C2A77FF28474}"/>
          </ac:spMkLst>
        </pc:spChg>
        <pc:spChg chg="add del mod">
          <ac:chgData name="Nino Frassica" userId="c6c746734491975a" providerId="Windows Live" clId="Web-{FA495957-846F-F43A-D75C-BCA444D167F8}" dt="2025-01-06T17:54:30.127" v="699"/>
          <ac:spMkLst>
            <pc:docMk/>
            <pc:sldMk cId="241163454" sldId="261"/>
            <ac:spMk id="83" creationId="{4C74940E-C4FC-D6D9-7A2F-979B7993C786}"/>
          </ac:spMkLst>
        </pc:spChg>
        <pc:spChg chg="add del mod">
          <ac:chgData name="Nino Frassica" userId="c6c746734491975a" providerId="Windows Live" clId="Web-{FA495957-846F-F43A-D75C-BCA444D167F8}" dt="2025-01-06T18:55:12.544" v="970"/>
          <ac:spMkLst>
            <pc:docMk/>
            <pc:sldMk cId="241163454" sldId="261"/>
            <ac:spMk id="85" creationId="{98F5C3C0-1099-393F-7BC7-20C15E3F76A2}"/>
          </ac:spMkLst>
        </pc:spChg>
        <pc:spChg chg="add del mod">
          <ac:chgData name="Nino Frassica" userId="c6c746734491975a" providerId="Windows Live" clId="Web-{FA495957-846F-F43A-D75C-BCA444D167F8}" dt="2025-01-06T18:05:30.522" v="914"/>
          <ac:spMkLst>
            <pc:docMk/>
            <pc:sldMk cId="241163454" sldId="261"/>
            <ac:spMk id="86" creationId="{79E73FDF-E752-612C-94B7-32279277FA9B}"/>
          </ac:spMkLst>
        </pc:spChg>
        <pc:spChg chg="add del mod">
          <ac:chgData name="Nino Frassica" userId="c6c746734491975a" providerId="Windows Live" clId="Web-{FA495957-846F-F43A-D75C-BCA444D167F8}" dt="2025-01-06T18:05:29.256" v="913"/>
          <ac:spMkLst>
            <pc:docMk/>
            <pc:sldMk cId="241163454" sldId="261"/>
            <ac:spMk id="88" creationId="{F68C7EB6-02FE-F797-2A5A-42185A333311}"/>
          </ac:spMkLst>
        </pc:spChg>
        <pc:graphicFrameChg chg="add del">
          <ac:chgData name="Nino Frassica" userId="c6c746734491975a" providerId="Windows Live" clId="Web-{FA495957-846F-F43A-D75C-BCA444D167F8}" dt="2025-01-06T17:29:51.131" v="616"/>
          <ac:graphicFrameMkLst>
            <pc:docMk/>
            <pc:sldMk cId="241163454" sldId="261"/>
            <ac:graphicFrameMk id="16" creationId="{F0D44915-FEE2-BB5B-1635-F362F3401316}"/>
          </ac:graphicFrameMkLst>
        </pc:graphicFrameChg>
        <pc:graphicFrameChg chg="add del">
          <ac:chgData name="Nino Frassica" userId="c6c746734491975a" providerId="Windows Live" clId="Web-{FA495957-846F-F43A-D75C-BCA444D167F8}" dt="2025-01-06T17:29:53.678" v="618"/>
          <ac:graphicFrameMkLst>
            <pc:docMk/>
            <pc:sldMk cId="241163454" sldId="261"/>
            <ac:graphicFrameMk id="18" creationId="{6B507F36-AA50-98D0-3D3D-CC1CD1607E85}"/>
          </ac:graphicFrameMkLst>
        </pc:graphicFrameChg>
        <pc:graphicFrameChg chg="add del">
          <ac:chgData name="Nino Frassica" userId="c6c746734491975a" providerId="Windows Live" clId="Web-{FA495957-846F-F43A-D75C-BCA444D167F8}" dt="2025-01-06T17:30:23.694" v="626"/>
          <ac:graphicFrameMkLst>
            <pc:docMk/>
            <pc:sldMk cId="241163454" sldId="261"/>
            <ac:graphicFrameMk id="20" creationId="{B485AF27-8AE4-A870-83F5-3D12BC4200AF}"/>
          </ac:graphicFrameMkLst>
        </pc:graphicFrameChg>
      </pc:sldChg>
      <pc:sldChg chg="addSp delSp modSp new mod setBg">
        <pc:chgData name="Nino Frassica" userId="c6c746734491975a" providerId="Windows Live" clId="Web-{FA495957-846F-F43A-D75C-BCA444D167F8}" dt="2025-01-06T18:06:27.132" v="925" actId="1076"/>
        <pc:sldMkLst>
          <pc:docMk/>
          <pc:sldMk cId="1592094474" sldId="262"/>
        </pc:sldMkLst>
        <pc:spChg chg="mod">
          <ac:chgData name="Nino Frassica" userId="c6c746734491975a" providerId="Windows Live" clId="Web-{FA495957-846F-F43A-D75C-BCA444D167F8}" dt="2025-01-06T18:06:27.132" v="925" actId="1076"/>
          <ac:spMkLst>
            <pc:docMk/>
            <pc:sldMk cId="1592094474" sldId="262"/>
            <ac:spMk id="2" creationId="{E4BE17CF-4550-6C26-9D9F-BA9885A8C2DE}"/>
          </ac:spMkLst>
        </pc:spChg>
        <pc:spChg chg="add del">
          <ac:chgData name="Nino Frassica" userId="c6c746734491975a" providerId="Windows Live" clId="Web-{FA495957-846F-F43A-D75C-BCA444D167F8}" dt="2025-01-06T18:04:48.520" v="900"/>
          <ac:spMkLst>
            <pc:docMk/>
            <pc:sldMk cId="1592094474" sldId="262"/>
            <ac:spMk id="3" creationId="{B8E8ACD6-38E7-568D-43DE-0CEC93E64DDC}"/>
          </ac:spMkLst>
        </pc:spChg>
        <pc:spChg chg="add mod">
          <ac:chgData name="Nino Frassica" userId="c6c746734491975a" providerId="Windows Live" clId="Web-{FA495957-846F-F43A-D75C-BCA444D167F8}" dt="2025-01-06T18:05:19.881" v="908" actId="1076"/>
          <ac:spMkLst>
            <pc:docMk/>
            <pc:sldMk cId="1592094474" sldId="262"/>
            <ac:spMk id="5" creationId="{5778FBFE-C180-5655-7860-95447AA9ABFD}"/>
          </ac:spMkLst>
        </pc:spChg>
        <pc:spChg chg="add del">
          <ac:chgData name="Nino Frassica" userId="c6c746734491975a" providerId="Windows Live" clId="Web-{FA495957-846F-F43A-D75C-BCA444D167F8}" dt="2025-01-06T18:04:48.505" v="899"/>
          <ac:spMkLst>
            <pc:docMk/>
            <pc:sldMk cId="1592094474" sldId="262"/>
            <ac:spMk id="8" creationId="{577D6B2E-37A3-429E-A37C-F30ED6487282}"/>
          </ac:spMkLst>
        </pc:spChg>
        <pc:spChg chg="add del">
          <ac:chgData name="Nino Frassica" userId="c6c746734491975a" providerId="Windows Live" clId="Web-{FA495957-846F-F43A-D75C-BCA444D167F8}" dt="2025-01-06T18:04:48.505" v="899"/>
          <ac:spMkLst>
            <pc:docMk/>
            <pc:sldMk cId="1592094474" sldId="262"/>
            <ac:spMk id="10" creationId="{5CEAD642-85CF-4750-8432-7C80C901F001}"/>
          </ac:spMkLst>
        </pc:spChg>
        <pc:spChg chg="add del">
          <ac:chgData name="Nino Frassica" userId="c6c746734491975a" providerId="Windows Live" clId="Web-{FA495957-846F-F43A-D75C-BCA444D167F8}" dt="2025-01-06T18:04:48.505" v="899"/>
          <ac:spMkLst>
            <pc:docMk/>
            <pc:sldMk cId="1592094474" sldId="262"/>
            <ac:spMk id="12" creationId="{FA33EEAE-15D5-4119-8C1E-89D943F911EF}"/>
          </ac:spMkLst>
        </pc:spChg>
        <pc:spChg chg="add del">
          <ac:chgData name="Nino Frassica" userId="c6c746734491975a" providerId="Windows Live" clId="Web-{FA495957-846F-F43A-D75C-BCA444D167F8}" dt="2025-01-06T18:04:48.505" v="899"/>
          <ac:spMkLst>
            <pc:docMk/>
            <pc:sldMk cId="1592094474" sldId="262"/>
            <ac:spMk id="14" creationId="{730D8B3B-9B80-4025-B934-26DC7D7CD231}"/>
          </ac:spMkLst>
        </pc:spChg>
        <pc:spChg chg="add del">
          <ac:chgData name="Nino Frassica" userId="c6c746734491975a" providerId="Windows Live" clId="Web-{FA495957-846F-F43A-D75C-BCA444D167F8}" dt="2025-01-06T18:04:48.505" v="899"/>
          <ac:spMkLst>
            <pc:docMk/>
            <pc:sldMk cId="1592094474" sldId="262"/>
            <ac:spMk id="16" creationId="{1064D5D5-227B-4F66-9AEA-46F570E793BD}"/>
          </ac:spMkLst>
        </pc:spChg>
        <pc:spChg chg="add del">
          <ac:chgData name="Nino Frassica" userId="c6c746734491975a" providerId="Windows Live" clId="Web-{FA495957-846F-F43A-D75C-BCA444D167F8}" dt="2025-01-06T18:04:48.505" v="899"/>
          <ac:spMkLst>
            <pc:docMk/>
            <pc:sldMk cId="1592094474" sldId="262"/>
            <ac:spMk id="18" creationId="{646B67A4-D328-4747-A82B-65E84FA46368}"/>
          </ac:spMkLst>
        </pc:spChg>
        <pc:spChg chg="add del">
          <ac:chgData name="Nino Frassica" userId="c6c746734491975a" providerId="Windows Live" clId="Web-{FA495957-846F-F43A-D75C-BCA444D167F8}" dt="2025-01-06T18:04:48.505" v="899"/>
          <ac:spMkLst>
            <pc:docMk/>
            <pc:sldMk cId="1592094474" sldId="262"/>
            <ac:spMk id="20" creationId="{B5A1B09C-1565-46F8-B70F-621C5EB48A09}"/>
          </ac:spMkLst>
        </pc:spChg>
        <pc:spChg chg="add del">
          <ac:chgData name="Nino Frassica" userId="c6c746734491975a" providerId="Windows Live" clId="Web-{FA495957-846F-F43A-D75C-BCA444D167F8}" dt="2025-01-06T18:04:48.505" v="899"/>
          <ac:spMkLst>
            <pc:docMk/>
            <pc:sldMk cId="1592094474" sldId="262"/>
            <ac:spMk id="22" creationId="{8C516CC8-80AC-446C-A56E-9F54B7210402}"/>
          </ac:spMkLst>
        </pc:spChg>
        <pc:spChg chg="add">
          <ac:chgData name="Nino Frassica" userId="c6c746734491975a" providerId="Windows Live" clId="Web-{FA495957-846F-F43A-D75C-BCA444D167F8}" dt="2025-01-06T18:04:48.520" v="900"/>
          <ac:spMkLst>
            <pc:docMk/>
            <pc:sldMk cId="1592094474" sldId="262"/>
            <ac:spMk id="24" creationId="{DEE2AD96-B495-4E06-9291-B71706F728CB}"/>
          </ac:spMkLst>
        </pc:spChg>
        <pc:spChg chg="add">
          <ac:chgData name="Nino Frassica" userId="c6c746734491975a" providerId="Windows Live" clId="Web-{FA495957-846F-F43A-D75C-BCA444D167F8}" dt="2025-01-06T18:04:48.520" v="900"/>
          <ac:spMkLst>
            <pc:docMk/>
            <pc:sldMk cId="1592094474" sldId="262"/>
            <ac:spMk id="25" creationId="{53CF6D67-C5A8-4ADD-9E8E-1E38CA1D3166}"/>
          </ac:spMkLst>
        </pc:spChg>
        <pc:spChg chg="add">
          <ac:chgData name="Nino Frassica" userId="c6c746734491975a" providerId="Windows Live" clId="Web-{FA495957-846F-F43A-D75C-BCA444D167F8}" dt="2025-01-06T18:04:48.520" v="900"/>
          <ac:spMkLst>
            <pc:docMk/>
            <pc:sldMk cId="1592094474" sldId="262"/>
            <ac:spMk id="26" creationId="{86909FA0-B515-4681-B7A8-FA281D133B94}"/>
          </ac:spMkLst>
        </pc:spChg>
        <pc:spChg chg="add">
          <ac:chgData name="Nino Frassica" userId="c6c746734491975a" providerId="Windows Live" clId="Web-{FA495957-846F-F43A-D75C-BCA444D167F8}" dt="2025-01-06T18:04:48.520" v="900"/>
          <ac:spMkLst>
            <pc:docMk/>
            <pc:sldMk cId="1592094474" sldId="262"/>
            <ac:spMk id="27" creationId="{21C9FE86-FCC3-4A31-AA1C-C882262B7FE7}"/>
          </ac:spMkLst>
        </pc:spChg>
        <pc:spChg chg="add">
          <ac:chgData name="Nino Frassica" userId="c6c746734491975a" providerId="Windows Live" clId="Web-{FA495957-846F-F43A-D75C-BCA444D167F8}" dt="2025-01-06T18:04:48.520" v="900"/>
          <ac:spMkLst>
            <pc:docMk/>
            <pc:sldMk cId="1592094474" sldId="262"/>
            <ac:spMk id="28" creationId="{7D96243B-ECED-4B71-8E06-AE9A285EAD20}"/>
          </ac:spMkLst>
        </pc:spChg>
        <pc:spChg chg="add">
          <ac:chgData name="Nino Frassica" userId="c6c746734491975a" providerId="Windows Live" clId="Web-{FA495957-846F-F43A-D75C-BCA444D167F8}" dt="2025-01-06T18:04:48.520" v="900"/>
          <ac:spMkLst>
            <pc:docMk/>
            <pc:sldMk cId="1592094474" sldId="262"/>
            <ac:spMk id="29" creationId="{A09989E4-EFDC-4A90-A633-E0525FB4139E}"/>
          </ac:spMkLst>
        </pc:spChg>
        <pc:spChg chg="add del">
          <ac:chgData name="Nino Frassica" userId="c6c746734491975a" providerId="Windows Live" clId="Web-{FA495957-846F-F43A-D75C-BCA444D167F8}" dt="2025-01-06T18:05:13.505" v="904"/>
          <ac:spMkLst>
            <pc:docMk/>
            <pc:sldMk cId="1592094474" sldId="262"/>
            <ac:spMk id="30" creationId="{B8E8ACD6-38E7-568D-43DE-0CEC93E64DDC}"/>
          </ac:spMkLst>
        </pc:spChg>
      </pc:sldChg>
      <pc:sldChg chg="addSp delSp modSp new mod setBg">
        <pc:chgData name="Nino Frassica" userId="c6c746734491975a" providerId="Windows Live" clId="Web-{FA495957-846F-F43A-D75C-BCA444D167F8}" dt="2025-01-06T19:09:19.196" v="983"/>
        <pc:sldMkLst>
          <pc:docMk/>
          <pc:sldMk cId="282627369" sldId="263"/>
        </pc:sldMkLst>
        <pc:spChg chg="mod">
          <ac:chgData name="Nino Frassica" userId="c6c746734491975a" providerId="Windows Live" clId="Web-{FA495957-846F-F43A-D75C-BCA444D167F8}" dt="2025-01-06T19:09:19.196" v="983"/>
          <ac:spMkLst>
            <pc:docMk/>
            <pc:sldMk cId="282627369" sldId="263"/>
            <ac:spMk id="2" creationId="{A6FAC776-A106-DBA8-B975-AD874D0AFCD3}"/>
          </ac:spMkLst>
        </pc:spChg>
        <pc:spChg chg="add del mod">
          <ac:chgData name="Nino Frassica" userId="c6c746734491975a" providerId="Windows Live" clId="Web-{FA495957-846F-F43A-D75C-BCA444D167F8}" dt="2025-01-06T18:52:36.289" v="951"/>
          <ac:spMkLst>
            <pc:docMk/>
            <pc:sldMk cId="282627369" sldId="263"/>
            <ac:spMk id="3" creationId="{DCFB9D81-56FD-C93D-4709-D6CBF98BA532}"/>
          </ac:spMkLst>
        </pc:spChg>
        <pc:spChg chg="add del">
          <ac:chgData name="Nino Frassica" userId="c6c746734491975a" providerId="Windows Live" clId="Web-{FA495957-846F-F43A-D75C-BCA444D167F8}" dt="2025-01-06T19:09:19.055" v="982"/>
          <ac:spMkLst>
            <pc:docMk/>
            <pc:sldMk cId="282627369" sldId="263"/>
            <ac:spMk id="9" creationId="{B6C3E9A1-4F68-16FA-B0B4-8CF2A99828CD}"/>
          </ac:spMkLst>
        </pc:spChg>
        <pc:spChg chg="add del">
          <ac:chgData name="Nino Frassica" userId="c6c746734491975a" providerId="Windows Live" clId="Web-{FA495957-846F-F43A-D75C-BCA444D167F8}" dt="2025-01-06T19:09:19.055" v="982"/>
          <ac:spMkLst>
            <pc:docMk/>
            <pc:sldMk cId="282627369" sldId="263"/>
            <ac:spMk id="12" creationId="{B95B9BA8-1D69-4796-85F5-B6D0BD52354B}"/>
          </ac:spMkLst>
        </pc:spChg>
        <pc:spChg chg="add">
          <ac:chgData name="Nino Frassica" userId="c6c746734491975a" providerId="Windows Live" clId="Web-{FA495957-846F-F43A-D75C-BCA444D167F8}" dt="2025-01-06T19:09:19.196" v="983"/>
          <ac:spMkLst>
            <pc:docMk/>
            <pc:sldMk cId="282627369" sldId="263"/>
            <ac:spMk id="14" creationId="{52D7FCC1-2D52-49CE-A986-EE6E0CA64957}"/>
          </ac:spMkLst>
        </pc:spChg>
        <pc:spChg chg="add">
          <ac:chgData name="Nino Frassica" userId="c6c746734491975a" providerId="Windows Live" clId="Web-{FA495957-846F-F43A-D75C-BCA444D167F8}" dt="2025-01-06T19:09:19.196" v="983"/>
          <ac:spMkLst>
            <pc:docMk/>
            <pc:sldMk cId="282627369" sldId="263"/>
            <ac:spMk id="15" creationId="{5A0118C5-4F8D-4CF4-BADD-53FEACC6C42A}"/>
          </ac:spMkLst>
        </pc:spChg>
        <pc:spChg chg="add">
          <ac:chgData name="Nino Frassica" userId="c6c746734491975a" providerId="Windows Live" clId="Web-{FA495957-846F-F43A-D75C-BCA444D167F8}" dt="2025-01-06T19:09:19.196" v="983"/>
          <ac:spMkLst>
            <pc:docMk/>
            <pc:sldMk cId="282627369" sldId="263"/>
            <ac:spMk id="16" creationId="{28C3CACD-E5A7-4AAC-AE47-75CF7D30FF7C}"/>
          </ac:spMkLst>
        </pc:spChg>
        <pc:spChg chg="add">
          <ac:chgData name="Nino Frassica" userId="c6c746734491975a" providerId="Windows Live" clId="Web-{FA495957-846F-F43A-D75C-BCA444D167F8}" dt="2025-01-06T19:09:19.196" v="983"/>
          <ac:spMkLst>
            <pc:docMk/>
            <pc:sldMk cId="282627369" sldId="263"/>
            <ac:spMk id="17" creationId="{97C36C5C-786B-2149-5420-DEFF78BDFF13}"/>
          </ac:spMkLst>
        </pc:spChg>
        <pc:grpChg chg="add">
          <ac:chgData name="Nino Frassica" userId="c6c746734491975a" providerId="Windows Live" clId="Web-{FA495957-846F-F43A-D75C-BCA444D167F8}" dt="2025-01-06T19:09:19.196" v="983"/>
          <ac:grpSpMkLst>
            <pc:docMk/>
            <pc:sldMk cId="282627369" sldId="263"/>
            <ac:grpSpMk id="18" creationId="{3A35C15A-135A-4FD3-BA11-A046CFA3907A}"/>
          </ac:grpSpMkLst>
        </pc:grpChg>
        <pc:grpChg chg="add">
          <ac:chgData name="Nino Frassica" userId="c6c746734491975a" providerId="Windows Live" clId="Web-{FA495957-846F-F43A-D75C-BCA444D167F8}" dt="2025-01-06T19:09:19.196" v="983"/>
          <ac:grpSpMkLst>
            <pc:docMk/>
            <pc:sldMk cId="282627369" sldId="263"/>
            <ac:grpSpMk id="26" creationId="{03AF83E4-4DE2-499C-9F36-0279E7E4FBBE}"/>
          </ac:grpSpMkLst>
        </pc:grpChg>
        <pc:picChg chg="add del mod ord">
          <ac:chgData name="Nino Frassica" userId="c6c746734491975a" providerId="Windows Live" clId="Web-{FA495957-846F-F43A-D75C-BCA444D167F8}" dt="2025-01-06T18:51:54.350" v="948"/>
          <ac:picMkLst>
            <pc:docMk/>
            <pc:sldMk cId="282627369" sldId="263"/>
            <ac:picMk id="4" creationId="{5A13D610-9121-326C-DE7C-CFD64E34195C}"/>
          </ac:picMkLst>
        </pc:picChg>
        <pc:picChg chg="add mod ord">
          <ac:chgData name="Nino Frassica" userId="c6c746734491975a" providerId="Windows Live" clId="Web-{FA495957-846F-F43A-D75C-BCA444D167F8}" dt="2025-01-06T19:09:19.196" v="983"/>
          <ac:picMkLst>
            <pc:docMk/>
            <pc:sldMk cId="282627369" sldId="263"/>
            <ac:picMk id="5" creationId="{13602281-9C96-2BD0-DA34-A922EFC8E11C}"/>
          </ac:picMkLst>
        </pc:picChg>
      </pc:sldChg>
      <pc:sldChg chg="new">
        <pc:chgData name="Nino Frassica" userId="c6c746734491975a" providerId="Windows Live" clId="Web-{FA495957-846F-F43A-D75C-BCA444D167F8}" dt="2025-01-06T17:14:59.245" v="7"/>
        <pc:sldMkLst>
          <pc:docMk/>
          <pc:sldMk cId="1596084546" sldId="264"/>
        </pc:sldMkLst>
      </pc:sldChg>
      <pc:sldChg chg="new">
        <pc:chgData name="Nino Frassica" userId="c6c746734491975a" providerId="Windows Live" clId="Web-{FA495957-846F-F43A-D75C-BCA444D167F8}" dt="2025-01-06T17:15:00.683" v="8"/>
        <pc:sldMkLst>
          <pc:docMk/>
          <pc:sldMk cId="1502987019" sldId="265"/>
        </pc:sldMkLst>
      </pc:sldChg>
      <pc:sldChg chg="new">
        <pc:chgData name="Nino Frassica" userId="c6c746734491975a" providerId="Windows Live" clId="Web-{FA495957-846F-F43A-D75C-BCA444D167F8}" dt="2025-01-06T17:15:01.761" v="9"/>
        <pc:sldMkLst>
          <pc:docMk/>
          <pc:sldMk cId="1512156336" sldId="266"/>
        </pc:sldMkLst>
      </pc:sldChg>
      <pc:sldChg chg="new">
        <pc:chgData name="Nino Frassica" userId="c6c746734491975a" providerId="Windows Live" clId="Web-{FA495957-846F-F43A-D75C-BCA444D167F8}" dt="2025-01-06T17:15:03.011" v="10"/>
        <pc:sldMkLst>
          <pc:docMk/>
          <pc:sldMk cId="2270380466" sldId="267"/>
        </pc:sldMkLst>
      </pc:sldChg>
      <pc:sldChg chg="new">
        <pc:chgData name="Nino Frassica" userId="c6c746734491975a" providerId="Windows Live" clId="Web-{FA495957-846F-F43A-D75C-BCA444D167F8}" dt="2025-01-06T17:15:04.402" v="11"/>
        <pc:sldMkLst>
          <pc:docMk/>
          <pc:sldMk cId="1213538254" sldId="268"/>
        </pc:sldMkLst>
      </pc:sldChg>
      <pc:sldChg chg="new">
        <pc:chgData name="Nino Frassica" userId="c6c746734491975a" providerId="Windows Live" clId="Web-{FA495957-846F-F43A-D75C-BCA444D167F8}" dt="2025-01-06T17:15:05.449" v="12"/>
        <pc:sldMkLst>
          <pc:docMk/>
          <pc:sldMk cId="2459074811" sldId="269"/>
        </pc:sldMkLst>
      </pc:sldChg>
    </pc:docChg>
  </pc:docChgLst>
  <pc:docChgLst>
    <pc:chgData name="Nino Frassica" userId="c6c746734491975a" providerId="LiveId" clId="{6A877FEC-1CF2-4DDF-A18F-5920577E5D15}"/>
    <pc:docChg chg="undo custSel addSld modSld">
      <pc:chgData name="Nino Frassica" userId="c6c746734491975a" providerId="LiveId" clId="{6A877FEC-1CF2-4DDF-A18F-5920577E5D15}" dt="2025-01-07T22:32:12.333" v="1397" actId="1076"/>
      <pc:docMkLst>
        <pc:docMk/>
      </pc:docMkLst>
      <pc:sldChg chg="addSp delSp modSp mod setBg">
        <pc:chgData name="Nino Frassica" userId="c6c746734491975a" providerId="LiveId" clId="{6A877FEC-1CF2-4DDF-A18F-5920577E5D15}" dt="2025-01-06T21:01:50.679" v="829" actId="1440"/>
        <pc:sldMkLst>
          <pc:docMk/>
          <pc:sldMk cId="3538691236" sldId="257"/>
        </pc:sldMkLst>
        <pc:spChg chg="mod">
          <ac:chgData name="Nino Frassica" userId="c6c746734491975a" providerId="LiveId" clId="{6A877FEC-1CF2-4DDF-A18F-5920577E5D15}" dt="2025-01-06T21:01:32.079" v="826" actId="14100"/>
          <ac:spMkLst>
            <pc:docMk/>
            <pc:sldMk cId="3538691236" sldId="257"/>
            <ac:spMk id="2" creationId="{61A35F7F-C094-5E8C-8DD2-E7A451070411}"/>
          </ac:spMkLst>
        </pc:spChg>
        <pc:spChg chg="mod ord">
          <ac:chgData name="Nino Frassica" userId="c6c746734491975a" providerId="LiveId" clId="{6A877FEC-1CF2-4DDF-A18F-5920577E5D15}" dt="2025-01-06T21:01:28.529" v="825" actId="1076"/>
          <ac:spMkLst>
            <pc:docMk/>
            <pc:sldMk cId="3538691236" sldId="257"/>
            <ac:spMk id="3" creationId="{D0474F60-B16A-BB32-B5E7-852813215F3E}"/>
          </ac:spMkLst>
        </pc:spChg>
        <pc:spChg chg="add">
          <ac:chgData name="Nino Frassica" userId="c6c746734491975a" providerId="LiveId" clId="{6A877FEC-1CF2-4DDF-A18F-5920577E5D15}" dt="2025-01-06T20:53:34.277" v="741"/>
          <ac:spMkLst>
            <pc:docMk/>
            <pc:sldMk cId="3538691236" sldId="257"/>
            <ac:spMk id="4" creationId="{EF8FB909-B223-B3B7-428C-96A95C8F0DA2}"/>
          </ac:spMkLst>
        </pc:spChg>
        <pc:spChg chg="add del">
          <ac:chgData name="Nino Frassica" userId="c6c746734491975a" providerId="LiveId" clId="{6A877FEC-1CF2-4DDF-A18F-5920577E5D15}" dt="2025-01-06T21:01:10.779" v="821" actId="26606"/>
          <ac:spMkLst>
            <pc:docMk/>
            <pc:sldMk cId="3538691236" sldId="257"/>
            <ac:spMk id="10" creationId="{B95B9BA8-1D69-4796-85F5-B6D0BD52354B}"/>
          </ac:spMkLst>
        </pc:spChg>
        <pc:spChg chg="add">
          <ac:chgData name="Nino Frassica" userId="c6c746734491975a" providerId="LiveId" clId="{6A877FEC-1CF2-4DDF-A18F-5920577E5D15}" dt="2025-01-06T21:01:10.779" v="821" actId="26606"/>
          <ac:spMkLst>
            <pc:docMk/>
            <pc:sldMk cId="3538691236" sldId="257"/>
            <ac:spMk id="15" creationId="{5A0118C5-4F8D-4CF4-BADD-53FEACC6C42A}"/>
          </ac:spMkLst>
        </pc:spChg>
        <pc:spChg chg="add">
          <ac:chgData name="Nino Frassica" userId="c6c746734491975a" providerId="LiveId" clId="{6A877FEC-1CF2-4DDF-A18F-5920577E5D15}" dt="2025-01-06T21:01:10.779" v="821" actId="26606"/>
          <ac:spMkLst>
            <pc:docMk/>
            <pc:sldMk cId="3538691236" sldId="257"/>
            <ac:spMk id="21" creationId="{09645E15-CD1B-4EAA-B2F2-D41E53CA4E1C}"/>
          </ac:spMkLst>
        </pc:spChg>
        <pc:spChg chg="add">
          <ac:chgData name="Nino Frassica" userId="c6c746734491975a" providerId="LiveId" clId="{6A877FEC-1CF2-4DDF-A18F-5920577E5D15}" dt="2025-01-06T21:01:10.779" v="821" actId="26606"/>
          <ac:spMkLst>
            <pc:docMk/>
            <pc:sldMk cId="3538691236" sldId="257"/>
            <ac:spMk id="23" creationId="{0C571069-A359-469A-98CD-9458DBAA0D39}"/>
          </ac:spMkLst>
        </pc:spChg>
        <pc:grpChg chg="add">
          <ac:chgData name="Nino Frassica" userId="c6c746734491975a" providerId="LiveId" clId="{6A877FEC-1CF2-4DDF-A18F-5920577E5D15}" dt="2025-01-06T21:01:10.779" v="821" actId="26606"/>
          <ac:grpSpMkLst>
            <pc:docMk/>
            <pc:sldMk cId="3538691236" sldId="257"/>
            <ac:grpSpMk id="17" creationId="{9742E72B-7FDB-4BC3-84CE-9A8675647694}"/>
          </ac:grpSpMkLst>
        </pc:grpChg>
        <pc:grpChg chg="add">
          <ac:chgData name="Nino Frassica" userId="c6c746734491975a" providerId="LiveId" clId="{6A877FEC-1CF2-4DDF-A18F-5920577E5D15}" dt="2025-01-06T21:01:10.779" v="821" actId="26606"/>
          <ac:grpSpMkLst>
            <pc:docMk/>
            <pc:sldMk cId="3538691236" sldId="257"/>
            <ac:grpSpMk id="25" creationId="{A61BDD87-32CE-4DE2-AAE1-62C2F4793885}"/>
          </ac:grpSpMkLst>
        </pc:grpChg>
        <pc:picChg chg="add mod">
          <ac:chgData name="Nino Frassica" userId="c6c746734491975a" providerId="LiveId" clId="{6A877FEC-1CF2-4DDF-A18F-5920577E5D15}" dt="2025-01-06T21:01:50.679" v="829" actId="1440"/>
          <ac:picMkLst>
            <pc:docMk/>
            <pc:sldMk cId="3538691236" sldId="257"/>
            <ac:picMk id="5" creationId="{ADB14CC6-395D-5DAC-F1CD-B5E5E9029030}"/>
          </ac:picMkLst>
        </pc:picChg>
      </pc:sldChg>
      <pc:sldChg chg="addSp delSp modSp mod setBg">
        <pc:chgData name="Nino Frassica" userId="c6c746734491975a" providerId="LiveId" clId="{6A877FEC-1CF2-4DDF-A18F-5920577E5D15}" dt="2025-01-06T21:03:43.538" v="857" actId="1076"/>
        <pc:sldMkLst>
          <pc:docMk/>
          <pc:sldMk cId="1482404899" sldId="258"/>
        </pc:sldMkLst>
        <pc:spChg chg="del mod">
          <ac:chgData name="Nino Frassica" userId="c6c746734491975a" providerId="LiveId" clId="{6A877FEC-1CF2-4DDF-A18F-5920577E5D15}" dt="2025-01-06T20:57:05.197" v="760" actId="478"/>
          <ac:spMkLst>
            <pc:docMk/>
            <pc:sldMk cId="1482404899" sldId="258"/>
            <ac:spMk id="2" creationId="{0B754459-CBF2-1107-B779-4682F1B23AEA}"/>
          </ac:spMkLst>
        </pc:spChg>
        <pc:spChg chg="mod ord">
          <ac:chgData name="Nino Frassica" userId="c6c746734491975a" providerId="LiveId" clId="{6A877FEC-1CF2-4DDF-A18F-5920577E5D15}" dt="2025-01-06T21:02:47.999" v="844" actId="1076"/>
          <ac:spMkLst>
            <pc:docMk/>
            <pc:sldMk cId="1482404899" sldId="258"/>
            <ac:spMk id="3" creationId="{D6AAE8A4-62CC-144A-263C-1CA7CADC530D}"/>
          </ac:spMkLst>
        </pc:spChg>
        <pc:spChg chg="add del">
          <ac:chgData name="Nino Frassica" userId="c6c746734491975a" providerId="LiveId" clId="{6A877FEC-1CF2-4DDF-A18F-5920577E5D15}" dt="2025-01-06T20:57:36.387" v="781" actId="26606"/>
          <ac:spMkLst>
            <pc:docMk/>
            <pc:sldMk cId="1482404899" sldId="258"/>
            <ac:spMk id="10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57:36.387" v="781" actId="26606"/>
          <ac:spMkLst>
            <pc:docMk/>
            <pc:sldMk cId="1482404899" sldId="258"/>
            <ac:spMk id="27" creationId="{C4C270DE-0BEB-4372-B440-7EADA6FAFA55}"/>
          </ac:spMkLst>
        </pc:spChg>
        <pc:spChg chg="add del">
          <ac:chgData name="Nino Frassica" userId="c6c746734491975a" providerId="LiveId" clId="{6A877FEC-1CF2-4DDF-A18F-5920577E5D15}" dt="2025-01-06T20:57:36.387" v="781" actId="26606"/>
          <ac:spMkLst>
            <pc:docMk/>
            <pc:sldMk cId="1482404899" sldId="258"/>
            <ac:spMk id="29" creationId="{757ACA0C-8702-4043-8D4D-582EAEDF1CF8}"/>
          </ac:spMkLst>
        </pc:spChg>
        <pc:spChg chg="add del">
          <ac:chgData name="Nino Frassica" userId="c6c746734491975a" providerId="LiveId" clId="{6A877FEC-1CF2-4DDF-A18F-5920577E5D15}" dt="2025-01-06T20:57:09.397" v="762" actId="26606"/>
          <ac:spMkLst>
            <pc:docMk/>
            <pc:sldMk cId="1482404899" sldId="258"/>
            <ac:spMk id="34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57:36.377" v="780" actId="26606"/>
          <ac:spMkLst>
            <pc:docMk/>
            <pc:sldMk cId="1482404899" sldId="258"/>
            <ac:spMk id="38" creationId="{E656C08E-A84B-4C76-9D3B-46237B5A9751}"/>
          </ac:spMkLst>
        </pc:spChg>
        <pc:spChg chg="add del">
          <ac:chgData name="Nino Frassica" userId="c6c746734491975a" providerId="LiveId" clId="{6A877FEC-1CF2-4DDF-A18F-5920577E5D15}" dt="2025-01-06T20:57:16.647" v="768" actId="26606"/>
          <ac:spMkLst>
            <pc:docMk/>
            <pc:sldMk cId="1482404899" sldId="258"/>
            <ac:spMk id="40" creationId="{24F61E28-F51E-44F9-B827-A32BAAABDC4C}"/>
          </ac:spMkLst>
        </pc:spChg>
        <pc:spChg chg="add del">
          <ac:chgData name="Nino Frassica" userId="c6c746734491975a" providerId="LiveId" clId="{6A877FEC-1CF2-4DDF-A18F-5920577E5D15}" dt="2025-01-06T20:57:09.397" v="762" actId="26606"/>
          <ac:spMkLst>
            <pc:docMk/>
            <pc:sldMk cId="1482404899" sldId="258"/>
            <ac:spMk id="51" creationId="{C4C270DE-0BEB-4372-B440-7EADA6FAFA55}"/>
          </ac:spMkLst>
        </pc:spChg>
        <pc:spChg chg="add del">
          <ac:chgData name="Nino Frassica" userId="c6c746734491975a" providerId="LiveId" clId="{6A877FEC-1CF2-4DDF-A18F-5920577E5D15}" dt="2025-01-06T20:57:09.397" v="762" actId="26606"/>
          <ac:spMkLst>
            <pc:docMk/>
            <pc:sldMk cId="1482404899" sldId="258"/>
            <ac:spMk id="53" creationId="{757ACA0C-8702-4043-8D4D-582EAEDF1CF8}"/>
          </ac:spMkLst>
        </pc:spChg>
        <pc:spChg chg="add del">
          <ac:chgData name="Nino Frassica" userId="c6c746734491975a" providerId="LiveId" clId="{6A877FEC-1CF2-4DDF-A18F-5920577E5D15}" dt="2025-01-06T20:57:10.557" v="764" actId="26606"/>
          <ac:spMkLst>
            <pc:docMk/>
            <pc:sldMk cId="1482404899" sldId="258"/>
            <ac:spMk id="55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57:10.557" v="764" actId="26606"/>
          <ac:spMkLst>
            <pc:docMk/>
            <pc:sldMk cId="1482404899" sldId="258"/>
            <ac:spMk id="56" creationId="{037C701E-5151-4086-9CF2-7F44AA38A6F5}"/>
          </ac:spMkLst>
        </pc:spChg>
        <pc:spChg chg="add del">
          <ac:chgData name="Nino Frassica" userId="c6c746734491975a" providerId="LiveId" clId="{6A877FEC-1CF2-4DDF-A18F-5920577E5D15}" dt="2025-01-06T20:57:10.557" v="764" actId="26606"/>
          <ac:spMkLst>
            <pc:docMk/>
            <pc:sldMk cId="1482404899" sldId="258"/>
            <ac:spMk id="57" creationId="{E656C08E-A84B-4C76-9D3B-46237B5A9751}"/>
          </ac:spMkLst>
        </pc:spChg>
        <pc:spChg chg="add del">
          <ac:chgData name="Nino Frassica" userId="c6c746734491975a" providerId="LiveId" clId="{6A877FEC-1CF2-4DDF-A18F-5920577E5D15}" dt="2025-01-06T20:57:12.297" v="766" actId="26606"/>
          <ac:spMkLst>
            <pc:docMk/>
            <pc:sldMk cId="1482404899" sldId="258"/>
            <ac:spMk id="71" creationId="{B95B9BA8-1D69-4796-85F5-B6D0BD52354B}"/>
          </ac:spMkLst>
        </pc:spChg>
        <pc:spChg chg="add del">
          <ac:chgData name="Nino Frassica" userId="c6c746734491975a" providerId="LiveId" clId="{6A877FEC-1CF2-4DDF-A18F-5920577E5D15}" dt="2025-01-06T20:57:16.647" v="768" actId="26606"/>
          <ac:spMkLst>
            <pc:docMk/>
            <pc:sldMk cId="1482404899" sldId="258"/>
            <ac:spMk id="73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57:18.927" v="770" actId="26606"/>
          <ac:spMkLst>
            <pc:docMk/>
            <pc:sldMk cId="1482404899" sldId="258"/>
            <ac:spMk id="79" creationId="{5BD16EAE-E3F3-43E8-8A47-D1F9C6326A6A}"/>
          </ac:spMkLst>
        </pc:spChg>
        <pc:spChg chg="add del">
          <ac:chgData name="Nino Frassica" userId="c6c746734491975a" providerId="LiveId" clId="{6A877FEC-1CF2-4DDF-A18F-5920577E5D15}" dt="2025-01-06T20:57:30.987" v="772" actId="26606"/>
          <ac:spMkLst>
            <pc:docMk/>
            <pc:sldMk cId="1482404899" sldId="258"/>
            <ac:spMk id="81" creationId="{B95B9BA8-1D69-4796-85F5-B6D0BD52354B}"/>
          </ac:spMkLst>
        </pc:spChg>
        <pc:spChg chg="add del">
          <ac:chgData name="Nino Frassica" userId="c6c746734491975a" providerId="LiveId" clId="{6A877FEC-1CF2-4DDF-A18F-5920577E5D15}" dt="2025-01-06T20:57:33.057" v="774" actId="26606"/>
          <ac:spMkLst>
            <pc:docMk/>
            <pc:sldMk cId="1482404899" sldId="258"/>
            <ac:spMk id="86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57:33.057" v="774" actId="26606"/>
          <ac:spMkLst>
            <pc:docMk/>
            <pc:sldMk cId="1482404899" sldId="258"/>
            <ac:spMk id="92" creationId="{C4C270DE-0BEB-4372-B440-7EADA6FAFA55}"/>
          </ac:spMkLst>
        </pc:spChg>
        <pc:spChg chg="add del">
          <ac:chgData name="Nino Frassica" userId="c6c746734491975a" providerId="LiveId" clId="{6A877FEC-1CF2-4DDF-A18F-5920577E5D15}" dt="2025-01-06T20:57:33.057" v="774" actId="26606"/>
          <ac:spMkLst>
            <pc:docMk/>
            <pc:sldMk cId="1482404899" sldId="258"/>
            <ac:spMk id="93" creationId="{757ACA0C-8702-4043-8D4D-582EAEDF1CF8}"/>
          </ac:spMkLst>
        </pc:spChg>
        <pc:spChg chg="add del">
          <ac:chgData name="Nino Frassica" userId="c6c746734491975a" providerId="LiveId" clId="{6A877FEC-1CF2-4DDF-A18F-5920577E5D15}" dt="2025-01-06T20:57:33.705" v="776" actId="26606"/>
          <ac:spMkLst>
            <pc:docMk/>
            <pc:sldMk cId="1482404899" sldId="258"/>
            <ac:spMk id="95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57:33.705" v="776" actId="26606"/>
          <ac:spMkLst>
            <pc:docMk/>
            <pc:sldMk cId="1482404899" sldId="258"/>
            <ac:spMk id="96" creationId="{037C701E-5151-4086-9CF2-7F44AA38A6F5}"/>
          </ac:spMkLst>
        </pc:spChg>
        <pc:spChg chg="add del">
          <ac:chgData name="Nino Frassica" userId="c6c746734491975a" providerId="LiveId" clId="{6A877FEC-1CF2-4DDF-A18F-5920577E5D15}" dt="2025-01-06T20:57:33.705" v="776" actId="26606"/>
          <ac:spMkLst>
            <pc:docMk/>
            <pc:sldMk cId="1482404899" sldId="258"/>
            <ac:spMk id="97" creationId="{E656C08E-A84B-4C76-9D3B-46237B5A9751}"/>
          </ac:spMkLst>
        </pc:spChg>
        <pc:spChg chg="add del">
          <ac:chgData name="Nino Frassica" userId="c6c746734491975a" providerId="LiveId" clId="{6A877FEC-1CF2-4DDF-A18F-5920577E5D15}" dt="2025-01-06T20:57:34.667" v="778" actId="26606"/>
          <ac:spMkLst>
            <pc:docMk/>
            <pc:sldMk cId="1482404899" sldId="258"/>
            <ac:spMk id="110" creationId="{B95B9BA8-1D69-4796-85F5-B6D0BD52354B}"/>
          </ac:spMkLst>
        </pc:spChg>
        <pc:spChg chg="add del">
          <ac:chgData name="Nino Frassica" userId="c6c746734491975a" providerId="LiveId" clId="{6A877FEC-1CF2-4DDF-A18F-5920577E5D15}" dt="2025-01-06T20:57:36.377" v="780" actId="26606"/>
          <ac:spMkLst>
            <pc:docMk/>
            <pc:sldMk cId="1482404899" sldId="258"/>
            <ac:spMk id="112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57:36.377" v="780" actId="26606"/>
          <ac:spMkLst>
            <pc:docMk/>
            <pc:sldMk cId="1482404899" sldId="258"/>
            <ac:spMk id="113" creationId="{037C701E-5151-4086-9CF2-7F44AA38A6F5}"/>
          </ac:spMkLst>
        </pc:spChg>
        <pc:spChg chg="add del">
          <ac:chgData name="Nino Frassica" userId="c6c746734491975a" providerId="LiveId" clId="{6A877FEC-1CF2-4DDF-A18F-5920577E5D15}" dt="2025-01-06T20:58:07.400" v="790" actId="26606"/>
          <ac:spMkLst>
            <pc:docMk/>
            <pc:sldMk cId="1482404899" sldId="258"/>
            <ac:spMk id="122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58:07.400" v="790" actId="26606"/>
          <ac:spMkLst>
            <pc:docMk/>
            <pc:sldMk cId="1482404899" sldId="258"/>
            <ac:spMk id="125" creationId="{24F61E28-F51E-44F9-B827-A32BAAABDC4C}"/>
          </ac:spMkLst>
        </pc:spChg>
        <pc:spChg chg="add del">
          <ac:chgData name="Nino Frassica" userId="c6c746734491975a" providerId="LiveId" clId="{6A877FEC-1CF2-4DDF-A18F-5920577E5D15}" dt="2025-01-06T20:58:34.269" v="795" actId="26606"/>
          <ac:spMkLst>
            <pc:docMk/>
            <pc:sldMk cId="1482404899" sldId="258"/>
            <ac:spMk id="141" creationId="{B95B9BA8-1D69-4796-85F5-B6D0BD52354B}"/>
          </ac:spMkLst>
        </pc:spChg>
        <pc:spChg chg="add">
          <ac:chgData name="Nino Frassica" userId="c6c746734491975a" providerId="LiveId" clId="{6A877FEC-1CF2-4DDF-A18F-5920577E5D15}" dt="2025-01-06T20:58:34.269" v="795" actId="26606"/>
          <ac:spMkLst>
            <pc:docMk/>
            <pc:sldMk cId="1482404899" sldId="258"/>
            <ac:spMk id="146" creationId="{5A0118C5-4F8D-4CF4-BADD-53FEACC6C42A}"/>
          </ac:spMkLst>
        </pc:spChg>
        <pc:spChg chg="add">
          <ac:chgData name="Nino Frassica" userId="c6c746734491975a" providerId="LiveId" clId="{6A877FEC-1CF2-4DDF-A18F-5920577E5D15}" dt="2025-01-06T20:58:34.269" v="795" actId="26606"/>
          <ac:spMkLst>
            <pc:docMk/>
            <pc:sldMk cId="1482404899" sldId="258"/>
            <ac:spMk id="148" creationId="{52D7FCC1-2D52-49CE-A986-EE6E0CA64957}"/>
          </ac:spMkLst>
        </pc:spChg>
        <pc:spChg chg="add">
          <ac:chgData name="Nino Frassica" userId="c6c746734491975a" providerId="LiveId" clId="{6A877FEC-1CF2-4DDF-A18F-5920577E5D15}" dt="2025-01-06T20:58:34.269" v="795" actId="26606"/>
          <ac:spMkLst>
            <pc:docMk/>
            <pc:sldMk cId="1482404899" sldId="258"/>
            <ac:spMk id="150" creationId="{28C3CACD-E5A7-4AAC-AE47-75CF7D30FF7C}"/>
          </ac:spMkLst>
        </pc:spChg>
        <pc:grpChg chg="add del">
          <ac:chgData name="Nino Frassica" userId="c6c746734491975a" providerId="LiveId" clId="{6A877FEC-1CF2-4DDF-A18F-5920577E5D15}" dt="2025-01-06T20:57:36.387" v="781" actId="26606"/>
          <ac:grpSpMkLst>
            <pc:docMk/>
            <pc:sldMk cId="1482404899" sldId="258"/>
            <ac:grpSpMk id="12" creationId="{D92F9A1A-77F4-4E16-958B-64BB489FFEBC}"/>
          </ac:grpSpMkLst>
        </pc:grpChg>
        <pc:grpChg chg="add del">
          <ac:chgData name="Nino Frassica" userId="c6c746734491975a" providerId="LiveId" clId="{6A877FEC-1CF2-4DDF-A18F-5920577E5D15}" dt="2025-01-06T20:57:09.397" v="762" actId="26606"/>
          <ac:grpSpMkLst>
            <pc:docMk/>
            <pc:sldMk cId="1482404899" sldId="258"/>
            <ac:grpSpMk id="36" creationId="{D92F9A1A-77F4-4E16-958B-64BB489FFEBC}"/>
          </ac:grpSpMkLst>
        </pc:grpChg>
        <pc:grpChg chg="add del">
          <ac:chgData name="Nino Frassica" userId="c6c746734491975a" providerId="LiveId" clId="{6A877FEC-1CF2-4DDF-A18F-5920577E5D15}" dt="2025-01-06T20:57:16.647" v="768" actId="26606"/>
          <ac:grpSpMkLst>
            <pc:docMk/>
            <pc:sldMk cId="1482404899" sldId="258"/>
            <ac:grpSpMk id="42" creationId="{57CD476F-4071-4E06-BD94-582AC00926A6}"/>
          </ac:grpSpMkLst>
        </pc:grpChg>
        <pc:grpChg chg="add del">
          <ac:chgData name="Nino Frassica" userId="c6c746734491975a" providerId="LiveId" clId="{6A877FEC-1CF2-4DDF-A18F-5920577E5D15}" dt="2025-01-06T20:57:10.557" v="764" actId="26606"/>
          <ac:grpSpMkLst>
            <pc:docMk/>
            <pc:sldMk cId="1482404899" sldId="258"/>
            <ac:grpSpMk id="58" creationId="{72FB3F6E-946C-4B30-8EAA-64FA3056D06D}"/>
          </ac:grpSpMkLst>
        </pc:grpChg>
        <pc:grpChg chg="add del">
          <ac:chgData name="Nino Frassica" userId="c6c746734491975a" providerId="LiveId" clId="{6A877FEC-1CF2-4DDF-A18F-5920577E5D15}" dt="2025-01-06T20:57:16.647" v="768" actId="26606"/>
          <ac:grpSpMkLst>
            <pc:docMk/>
            <pc:sldMk cId="1482404899" sldId="258"/>
            <ac:grpSpMk id="74" creationId="{732A444C-81CA-4D10-998B-529CE31D356C}"/>
          </ac:grpSpMkLst>
        </pc:grpChg>
        <pc:grpChg chg="add del">
          <ac:chgData name="Nino Frassica" userId="c6c746734491975a" providerId="LiveId" clId="{6A877FEC-1CF2-4DDF-A18F-5920577E5D15}" dt="2025-01-06T20:57:30.987" v="772" actId="26606"/>
          <ac:grpSpMkLst>
            <pc:docMk/>
            <pc:sldMk cId="1482404899" sldId="258"/>
            <ac:grpSpMk id="82" creationId="{93CBDBE1-B300-4C21-9F06-E127BB3166A7}"/>
          </ac:grpSpMkLst>
        </pc:grpChg>
        <pc:grpChg chg="add del">
          <ac:chgData name="Nino Frassica" userId="c6c746734491975a" providerId="LiveId" clId="{6A877FEC-1CF2-4DDF-A18F-5920577E5D15}" dt="2025-01-06T20:57:33.057" v="774" actId="26606"/>
          <ac:grpSpMkLst>
            <pc:docMk/>
            <pc:sldMk cId="1482404899" sldId="258"/>
            <ac:grpSpMk id="87" creationId="{D92F9A1A-77F4-4E16-958B-64BB489FFEBC}"/>
          </ac:grpSpMkLst>
        </pc:grpChg>
        <pc:grpChg chg="add del">
          <ac:chgData name="Nino Frassica" userId="c6c746734491975a" providerId="LiveId" clId="{6A877FEC-1CF2-4DDF-A18F-5920577E5D15}" dt="2025-01-06T20:57:33.705" v="776" actId="26606"/>
          <ac:grpSpMkLst>
            <pc:docMk/>
            <pc:sldMk cId="1482404899" sldId="258"/>
            <ac:grpSpMk id="98" creationId="{72FB3F6E-946C-4B30-8EAA-64FA3056D06D}"/>
          </ac:grpSpMkLst>
        </pc:grpChg>
        <pc:grpChg chg="add del">
          <ac:chgData name="Nino Frassica" userId="c6c746734491975a" providerId="LiveId" clId="{6A877FEC-1CF2-4DDF-A18F-5920577E5D15}" dt="2025-01-06T20:57:36.377" v="780" actId="26606"/>
          <ac:grpSpMkLst>
            <pc:docMk/>
            <pc:sldMk cId="1482404899" sldId="258"/>
            <ac:grpSpMk id="114" creationId="{72FB3F6E-946C-4B30-8EAA-64FA3056D06D}"/>
          </ac:grpSpMkLst>
        </pc:grpChg>
        <pc:grpChg chg="add del">
          <ac:chgData name="Nino Frassica" userId="c6c746734491975a" providerId="LiveId" clId="{6A877FEC-1CF2-4DDF-A18F-5920577E5D15}" dt="2025-01-06T20:58:07.400" v="790" actId="26606"/>
          <ac:grpSpMkLst>
            <pc:docMk/>
            <pc:sldMk cId="1482404899" sldId="258"/>
            <ac:grpSpMk id="123" creationId="{732A444C-81CA-4D10-998B-529CE31D356C}"/>
          </ac:grpSpMkLst>
        </pc:grpChg>
        <pc:grpChg chg="add del">
          <ac:chgData name="Nino Frassica" userId="c6c746734491975a" providerId="LiveId" clId="{6A877FEC-1CF2-4DDF-A18F-5920577E5D15}" dt="2025-01-06T20:58:07.400" v="790" actId="26606"/>
          <ac:grpSpMkLst>
            <pc:docMk/>
            <pc:sldMk cId="1482404899" sldId="258"/>
            <ac:grpSpMk id="126" creationId="{57CD476F-4071-4E06-BD94-582AC00926A6}"/>
          </ac:grpSpMkLst>
        </pc:grpChg>
        <pc:grpChg chg="add">
          <ac:chgData name="Nino Frassica" userId="c6c746734491975a" providerId="LiveId" clId="{6A877FEC-1CF2-4DDF-A18F-5920577E5D15}" dt="2025-01-06T20:58:34.269" v="795" actId="26606"/>
          <ac:grpSpMkLst>
            <pc:docMk/>
            <pc:sldMk cId="1482404899" sldId="258"/>
            <ac:grpSpMk id="152" creationId="{3A35C15A-135A-4FD3-BA11-A046CFA3907A}"/>
          </ac:grpSpMkLst>
        </pc:grpChg>
        <pc:grpChg chg="add">
          <ac:chgData name="Nino Frassica" userId="c6c746734491975a" providerId="LiveId" clId="{6A877FEC-1CF2-4DDF-A18F-5920577E5D15}" dt="2025-01-06T20:58:34.269" v="795" actId="26606"/>
          <ac:grpSpMkLst>
            <pc:docMk/>
            <pc:sldMk cId="1482404899" sldId="258"/>
            <ac:grpSpMk id="160" creationId="{03AF83E4-4DE2-499C-9F36-0279E7E4FBBE}"/>
          </ac:grpSpMkLst>
        </pc:grpChg>
        <pc:picChg chg="add mod ord">
          <ac:chgData name="Nino Frassica" userId="c6c746734491975a" providerId="LiveId" clId="{6A877FEC-1CF2-4DDF-A18F-5920577E5D15}" dt="2025-01-06T21:03:39.982" v="856" actId="1076"/>
          <ac:picMkLst>
            <pc:docMk/>
            <pc:sldMk cId="1482404899" sldId="258"/>
            <ac:picMk id="4" creationId="{35069475-6299-3B5F-7CD7-489ACD9D6DA6}"/>
          </ac:picMkLst>
        </pc:picChg>
        <pc:picChg chg="add del mod">
          <ac:chgData name="Nino Frassica" userId="c6c746734491975a" providerId="LiveId" clId="{6A877FEC-1CF2-4DDF-A18F-5920577E5D15}" dt="2025-01-06T20:58:24.118" v="794" actId="478"/>
          <ac:picMkLst>
            <pc:docMk/>
            <pc:sldMk cId="1482404899" sldId="258"/>
            <ac:picMk id="5" creationId="{71002653-C812-EC4A-FBFF-77EEA3A1D4D1}"/>
          </ac:picMkLst>
        </pc:picChg>
        <pc:picChg chg="add del mod">
          <ac:chgData name="Nino Frassica" userId="c6c746734491975a" providerId="LiveId" clId="{6A877FEC-1CF2-4DDF-A18F-5920577E5D15}" dt="2025-01-06T21:00:08.407" v="816" actId="478"/>
          <ac:picMkLst>
            <pc:docMk/>
            <pc:sldMk cId="1482404899" sldId="258"/>
            <ac:picMk id="6" creationId="{5C39373D-AE48-C029-F983-29D948DA57E4}"/>
          </ac:picMkLst>
        </pc:picChg>
        <pc:picChg chg="add mod">
          <ac:chgData name="Nino Frassica" userId="c6c746734491975a" providerId="LiveId" clId="{6A877FEC-1CF2-4DDF-A18F-5920577E5D15}" dt="2025-01-06T21:03:43.538" v="857" actId="1076"/>
          <ac:picMkLst>
            <pc:docMk/>
            <pc:sldMk cId="1482404899" sldId="258"/>
            <ac:picMk id="8" creationId="{243760E6-BC8D-A1BE-5D8F-525D867CAABD}"/>
          </ac:picMkLst>
        </pc:picChg>
      </pc:sldChg>
      <pc:sldChg chg="addSp delSp modSp mod setBg">
        <pc:chgData name="Nino Frassica" userId="c6c746734491975a" providerId="LiveId" clId="{6A877FEC-1CF2-4DDF-A18F-5920577E5D15}" dt="2025-01-06T21:16:10.363" v="931" actId="1076"/>
        <pc:sldMkLst>
          <pc:docMk/>
          <pc:sldMk cId="4167249561" sldId="259"/>
        </pc:sldMkLst>
        <pc:spChg chg="del">
          <ac:chgData name="Nino Frassica" userId="c6c746734491975a" providerId="LiveId" clId="{6A877FEC-1CF2-4DDF-A18F-5920577E5D15}" dt="2025-01-06T21:08:49.236" v="860" actId="478"/>
          <ac:spMkLst>
            <pc:docMk/>
            <pc:sldMk cId="4167249561" sldId="259"/>
            <ac:spMk id="2" creationId="{1DC9D1DC-FFBE-33AF-66AA-4B711A4AFC16}"/>
          </ac:spMkLst>
        </pc:spChg>
        <pc:spChg chg="mod ord">
          <ac:chgData name="Nino Frassica" userId="c6c746734491975a" providerId="LiveId" clId="{6A877FEC-1CF2-4DDF-A18F-5920577E5D15}" dt="2025-01-06T21:16:07.957" v="930" actId="1076"/>
          <ac:spMkLst>
            <pc:docMk/>
            <pc:sldMk cId="4167249561" sldId="259"/>
            <ac:spMk id="3" creationId="{30CDDDD5-16A6-8C67-1D2B-078D4F3AC0A9}"/>
          </ac:spMkLst>
        </pc:spChg>
        <pc:spChg chg="add del">
          <ac:chgData name="Nino Frassica" userId="c6c746734491975a" providerId="LiveId" clId="{6A877FEC-1CF2-4DDF-A18F-5920577E5D15}" dt="2025-01-06T21:10:42.221" v="889" actId="26606"/>
          <ac:spMkLst>
            <pc:docMk/>
            <pc:sldMk cId="4167249561" sldId="259"/>
            <ac:spMk id="6" creationId="{73AD41DB-DF9F-49BC-85AE-6AB1840AD517}"/>
          </ac:spMkLst>
        </pc:spChg>
        <pc:spChg chg="add">
          <ac:chgData name="Nino Frassica" userId="c6c746734491975a" providerId="LiveId" clId="{6A877FEC-1CF2-4DDF-A18F-5920577E5D15}" dt="2025-01-06T21:10:51.830" v="890" actId="26606"/>
          <ac:spMkLst>
            <pc:docMk/>
            <pc:sldMk cId="4167249561" sldId="259"/>
            <ac:spMk id="8" creationId="{B95B9BA8-1D69-4796-85F5-B6D0BD52354B}"/>
          </ac:spMkLst>
        </pc:spChg>
        <pc:spChg chg="add del">
          <ac:chgData name="Nino Frassica" userId="c6c746734491975a" providerId="LiveId" clId="{6A877FEC-1CF2-4DDF-A18F-5920577E5D15}" dt="2025-01-06T21:10:08.564" v="877" actId="26606"/>
          <ac:spMkLst>
            <pc:docMk/>
            <pc:sldMk cId="4167249561" sldId="259"/>
            <ac:spMk id="9" creationId="{305265DC-CF6B-4AE8-B3F3-2A7A16374D31}"/>
          </ac:spMkLst>
        </pc:spChg>
        <pc:grpChg chg="add del">
          <ac:chgData name="Nino Frassica" userId="c6c746734491975a" providerId="LiveId" clId="{6A877FEC-1CF2-4DDF-A18F-5920577E5D15}" dt="2025-01-06T21:10:42.221" v="889" actId="26606"/>
          <ac:grpSpMkLst>
            <pc:docMk/>
            <pc:sldMk cId="4167249561" sldId="259"/>
            <ac:grpSpMk id="7" creationId="{A4AE1828-51FD-4AD7-BCF6-9AF5C696CE5D}"/>
          </ac:grpSpMkLst>
        </pc:grpChg>
        <pc:grpChg chg="add del">
          <ac:chgData name="Nino Frassica" userId="c6c746734491975a" providerId="LiveId" clId="{6A877FEC-1CF2-4DDF-A18F-5920577E5D15}" dt="2025-01-06T21:10:08.564" v="877" actId="26606"/>
          <ac:grpSpMkLst>
            <pc:docMk/>
            <pc:sldMk cId="4167249561" sldId="259"/>
            <ac:grpSpMk id="11" creationId="{37EA779C-87BF-454F-919D-A3DA98FD8A79}"/>
          </ac:grpSpMkLst>
        </pc:grpChg>
        <pc:graphicFrameChg chg="add mod">
          <ac:chgData name="Nino Frassica" userId="c6c746734491975a" providerId="LiveId" clId="{6A877FEC-1CF2-4DDF-A18F-5920577E5D15}" dt="2025-01-06T21:12:21.021" v="906" actId="1957"/>
          <ac:graphicFrameMkLst>
            <pc:docMk/>
            <pc:sldMk cId="4167249561" sldId="259"/>
            <ac:graphicFrameMk id="16" creationId="{77B8570D-5285-028C-76D4-0824C91E17E0}"/>
          </ac:graphicFrameMkLst>
        </pc:graphicFrameChg>
        <pc:graphicFrameChg chg="add del mod">
          <ac:chgData name="Nino Frassica" userId="c6c746734491975a" providerId="LiveId" clId="{6A877FEC-1CF2-4DDF-A18F-5920577E5D15}" dt="2025-01-06T21:13:34.697" v="909" actId="478"/>
          <ac:graphicFrameMkLst>
            <pc:docMk/>
            <pc:sldMk cId="4167249561" sldId="259"/>
            <ac:graphicFrameMk id="19" creationId="{23B9D34D-2D53-FAF4-DB31-7CADFB338EFC}"/>
          </ac:graphicFrameMkLst>
        </pc:graphicFrameChg>
        <pc:graphicFrameChg chg="add del">
          <ac:chgData name="Nino Frassica" userId="c6c746734491975a" providerId="LiveId" clId="{6A877FEC-1CF2-4DDF-A18F-5920577E5D15}" dt="2025-01-06T21:14:00.234" v="911" actId="478"/>
          <ac:graphicFrameMkLst>
            <pc:docMk/>
            <pc:sldMk cId="4167249561" sldId="259"/>
            <ac:graphicFrameMk id="20" creationId="{BFABAD96-6F0B-4BC0-642B-6F3E9C9CD573}"/>
          </ac:graphicFrameMkLst>
        </pc:graphicFrameChg>
        <pc:picChg chg="add mod">
          <ac:chgData name="Nino Frassica" userId="c6c746734491975a" providerId="LiveId" clId="{6A877FEC-1CF2-4DDF-A18F-5920577E5D15}" dt="2025-01-06T21:11:19.768" v="898" actId="1076"/>
          <ac:picMkLst>
            <pc:docMk/>
            <pc:sldMk cId="4167249561" sldId="259"/>
            <ac:picMk id="4" creationId="{4B724F96-3543-7458-2209-2F23CF1C365C}"/>
          </ac:picMkLst>
        </pc:picChg>
        <pc:picChg chg="add mod">
          <ac:chgData name="Nino Frassica" userId="c6c746734491975a" providerId="LiveId" clId="{6A877FEC-1CF2-4DDF-A18F-5920577E5D15}" dt="2025-01-06T21:16:10.363" v="931" actId="1076"/>
          <ac:picMkLst>
            <pc:docMk/>
            <pc:sldMk cId="4167249561" sldId="259"/>
            <ac:picMk id="10" creationId="{3B84DBEF-0F46-F764-9B2B-E47EB119C90D}"/>
          </ac:picMkLst>
        </pc:picChg>
        <pc:picChg chg="add mod">
          <ac:chgData name="Nino Frassica" userId="c6c746734491975a" providerId="LiveId" clId="{6A877FEC-1CF2-4DDF-A18F-5920577E5D15}" dt="2025-01-06T21:15:59.441" v="926" actId="1076"/>
          <ac:picMkLst>
            <pc:docMk/>
            <pc:sldMk cId="4167249561" sldId="259"/>
            <ac:picMk id="22" creationId="{198CF42E-DB49-4240-DAEA-235035587C91}"/>
          </ac:picMkLst>
        </pc:picChg>
      </pc:sldChg>
      <pc:sldChg chg="addSp modSp mod">
        <pc:chgData name="Nino Frassica" userId="c6c746734491975a" providerId="LiveId" clId="{6A877FEC-1CF2-4DDF-A18F-5920577E5D15}" dt="2025-01-06T22:04:54.182" v="1260" actId="1076"/>
        <pc:sldMkLst>
          <pc:docMk/>
          <pc:sldMk cId="2973275536" sldId="260"/>
        </pc:sldMkLst>
        <pc:picChg chg="add mod">
          <ac:chgData name="Nino Frassica" userId="c6c746734491975a" providerId="LiveId" clId="{6A877FEC-1CF2-4DDF-A18F-5920577E5D15}" dt="2025-01-06T22:04:54.182" v="1260" actId="1076"/>
          <ac:picMkLst>
            <pc:docMk/>
            <pc:sldMk cId="2973275536" sldId="260"/>
            <ac:picMk id="4" creationId="{1E58EB0D-778C-3A35-9B86-A023AAAAA183}"/>
          </ac:picMkLst>
        </pc:picChg>
      </pc:sldChg>
      <pc:sldChg chg="addSp modSp mod">
        <pc:chgData name="Nino Frassica" userId="c6c746734491975a" providerId="LiveId" clId="{6A877FEC-1CF2-4DDF-A18F-5920577E5D15}" dt="2025-01-06T22:04:51.591" v="1258"/>
        <pc:sldMkLst>
          <pc:docMk/>
          <pc:sldMk cId="241163454" sldId="261"/>
        </pc:sldMkLst>
        <pc:spChg chg="mod">
          <ac:chgData name="Nino Frassica" userId="c6c746734491975a" providerId="LiveId" clId="{6A877FEC-1CF2-4DDF-A18F-5920577E5D15}" dt="2025-01-06T21:19:31.656" v="941" actId="20577"/>
          <ac:spMkLst>
            <pc:docMk/>
            <pc:sldMk cId="241163454" sldId="261"/>
            <ac:spMk id="3" creationId="{9A40CDD3-2469-A8A7-7E8F-D9D0C56E40CD}"/>
          </ac:spMkLst>
        </pc:spChg>
        <pc:picChg chg="add mod">
          <ac:chgData name="Nino Frassica" userId="c6c746734491975a" providerId="LiveId" clId="{6A877FEC-1CF2-4DDF-A18F-5920577E5D15}" dt="2025-01-06T22:04:51.591" v="1258"/>
          <ac:picMkLst>
            <pc:docMk/>
            <pc:sldMk cId="241163454" sldId="261"/>
            <ac:picMk id="4" creationId="{7D9C885C-EBB3-DE67-8BDE-181EE73A35AB}"/>
          </ac:picMkLst>
        </pc:picChg>
      </pc:sldChg>
      <pc:sldChg chg="addSp delSp modSp mod">
        <pc:chgData name="Nino Frassica" userId="c6c746734491975a" providerId="LiveId" clId="{6A877FEC-1CF2-4DDF-A18F-5920577E5D15}" dt="2025-01-06T19:19:06.098" v="7" actId="1367"/>
        <pc:sldMkLst>
          <pc:docMk/>
          <pc:sldMk cId="1592094474" sldId="262"/>
        </pc:sldMkLst>
        <pc:spChg chg="mod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2" creationId="{E4BE17CF-4550-6C26-9D9F-BA9885A8C2DE}"/>
          </ac:spMkLst>
        </pc:spChg>
        <pc:spChg chg="del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5" creationId="{5778FBFE-C180-5655-7860-95447AA9ABFD}"/>
          </ac:spMkLst>
        </pc:spChg>
        <pc:spChg chg="del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24" creationId="{DEE2AD96-B495-4E06-9291-B71706F728CB}"/>
          </ac:spMkLst>
        </pc:spChg>
        <pc:spChg chg="del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25" creationId="{53CF6D67-C5A8-4ADD-9E8E-1E38CA1D3166}"/>
          </ac:spMkLst>
        </pc:spChg>
        <pc:spChg chg="del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26" creationId="{86909FA0-B515-4681-B7A8-FA281D133B94}"/>
          </ac:spMkLst>
        </pc:spChg>
        <pc:spChg chg="del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27" creationId="{21C9FE86-FCC3-4A31-AA1C-C882262B7FE7}"/>
          </ac:spMkLst>
        </pc:spChg>
        <pc:spChg chg="del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28" creationId="{7D96243B-ECED-4B71-8E06-AE9A285EAD20}"/>
          </ac:spMkLst>
        </pc:spChg>
        <pc:spChg chg="del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29" creationId="{A09989E4-EFDC-4A90-A633-E0525FB4139E}"/>
          </ac:spMkLst>
        </pc:spChg>
        <pc:spChg chg="add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35" creationId="{0C541B88-1AE9-40C3-AFD5-967787C1979F}"/>
          </ac:spMkLst>
        </pc:spChg>
        <pc:spChg chg="add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37" creationId="{E5F17139-31EE-46AC-B04F-DBBD852DD6CB}"/>
          </ac:spMkLst>
        </pc:spChg>
        <pc:spChg chg="add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43" creationId="{89D16701-DA76-4F72-BB63-E2C3FFBDFE0F}"/>
          </ac:spMkLst>
        </pc:spChg>
        <pc:spChg chg="add">
          <ac:chgData name="Nino Frassica" userId="c6c746734491975a" providerId="LiveId" clId="{6A877FEC-1CF2-4DDF-A18F-5920577E5D15}" dt="2025-01-06T19:16:28.178" v="0" actId="26606"/>
          <ac:spMkLst>
            <pc:docMk/>
            <pc:sldMk cId="1592094474" sldId="262"/>
            <ac:spMk id="45" creationId="{1CC28BE1-9DC6-43FE-9582-39F091098D77}"/>
          </ac:spMkLst>
        </pc:spChg>
        <pc:grpChg chg="add">
          <ac:chgData name="Nino Frassica" userId="c6c746734491975a" providerId="LiveId" clId="{6A877FEC-1CF2-4DDF-A18F-5920577E5D15}" dt="2025-01-06T19:16:28.178" v="0" actId="26606"/>
          <ac:grpSpMkLst>
            <pc:docMk/>
            <pc:sldMk cId="1592094474" sldId="262"/>
            <ac:grpSpMk id="39" creationId="{7CF625D3-71A3-4F30-A096-8EF334E959D0}"/>
          </ac:grpSpMkLst>
        </pc:grpChg>
        <pc:grpChg chg="add">
          <ac:chgData name="Nino Frassica" userId="c6c746734491975a" providerId="LiveId" clId="{6A877FEC-1CF2-4DDF-A18F-5920577E5D15}" dt="2025-01-06T19:16:28.178" v="0" actId="26606"/>
          <ac:grpSpMkLst>
            <pc:docMk/>
            <pc:sldMk cId="1592094474" sldId="262"/>
            <ac:grpSpMk id="47" creationId="{AF9AF3F3-CE0C-4125-BDD7-346487FA0B40}"/>
          </ac:grpSpMkLst>
        </pc:grpChg>
        <pc:graphicFrameChg chg="add mod">
          <ac:chgData name="Nino Frassica" userId="c6c746734491975a" providerId="LiveId" clId="{6A877FEC-1CF2-4DDF-A18F-5920577E5D15}" dt="2025-01-06T19:19:06.098" v="7" actId="1367"/>
          <ac:graphicFrameMkLst>
            <pc:docMk/>
            <pc:sldMk cId="1592094474" sldId="262"/>
            <ac:graphicFrameMk id="31" creationId="{CCDAC07B-9202-1A44-614C-28CB74C39609}"/>
          </ac:graphicFrameMkLst>
        </pc:graphicFrameChg>
      </pc:sldChg>
      <pc:sldChg chg="addSp delSp modSp mod modNotesTx">
        <pc:chgData name="Nino Frassica" userId="c6c746734491975a" providerId="LiveId" clId="{6A877FEC-1CF2-4DDF-A18F-5920577E5D15}" dt="2025-01-07T22:10:47.130" v="1348" actId="20577"/>
        <pc:sldMkLst>
          <pc:docMk/>
          <pc:sldMk cId="282627369" sldId="263"/>
        </pc:sldMkLst>
        <pc:spChg chg="add mod">
          <ac:chgData name="Nino Frassica" userId="c6c746734491975a" providerId="LiveId" clId="{6A877FEC-1CF2-4DDF-A18F-5920577E5D15}" dt="2025-01-07T22:10:47.130" v="1348" actId="20577"/>
          <ac:spMkLst>
            <pc:docMk/>
            <pc:sldMk cId="282627369" sldId="263"/>
            <ac:spMk id="3" creationId="{D1833D6E-B77D-66AB-900E-E3B6BC91E24E}"/>
          </ac:spMkLst>
        </pc:spChg>
        <pc:spChg chg="add mod">
          <ac:chgData name="Nino Frassica" userId="c6c746734491975a" providerId="LiveId" clId="{6A877FEC-1CF2-4DDF-A18F-5920577E5D15}" dt="2025-01-06T19:31:59.679" v="40" actId="1076"/>
          <ac:spMkLst>
            <pc:docMk/>
            <pc:sldMk cId="282627369" sldId="263"/>
            <ac:spMk id="4" creationId="{81E2354E-AF13-DFFA-31F8-5CD36F01E4E6}"/>
          </ac:spMkLst>
        </pc:spChg>
        <pc:spChg chg="add del mod">
          <ac:chgData name="Nino Frassica" userId="c6c746734491975a" providerId="LiveId" clId="{6A877FEC-1CF2-4DDF-A18F-5920577E5D15}" dt="2025-01-06T19:32:39.983" v="50" actId="478"/>
          <ac:spMkLst>
            <pc:docMk/>
            <pc:sldMk cId="282627369" sldId="263"/>
            <ac:spMk id="6" creationId="{9FF4DFB1-154D-8B12-6B42-B5F96576F2F9}"/>
          </ac:spMkLst>
        </pc:spChg>
        <pc:spChg chg="add mod">
          <ac:chgData name="Nino Frassica" userId="c6c746734491975a" providerId="LiveId" clId="{6A877FEC-1CF2-4DDF-A18F-5920577E5D15}" dt="2025-01-06T19:32:22.469" v="44"/>
          <ac:spMkLst>
            <pc:docMk/>
            <pc:sldMk cId="282627369" sldId="263"/>
            <ac:spMk id="7" creationId="{361131C7-311A-7C8B-D7C8-B2BCE19BFE05}"/>
          </ac:spMkLst>
        </pc:spChg>
        <pc:spChg chg="del mod">
          <ac:chgData name="Nino Frassica" userId="c6c746734491975a" providerId="LiveId" clId="{6A877FEC-1CF2-4DDF-A18F-5920577E5D15}" dt="2025-01-06T19:28:29.873" v="9"/>
          <ac:spMkLst>
            <pc:docMk/>
            <pc:sldMk cId="282627369" sldId="263"/>
            <ac:spMk id="17" creationId="{97C36C5C-786B-2149-5420-DEFF78BDFF13}"/>
          </ac:spMkLst>
        </pc:spChg>
      </pc:sldChg>
      <pc:sldChg chg="addSp delSp modSp mod setBg modNotesTx">
        <pc:chgData name="Nino Frassica" userId="c6c746734491975a" providerId="LiveId" clId="{6A877FEC-1CF2-4DDF-A18F-5920577E5D15}" dt="2025-01-06T19:46:14.576" v="365" actId="20577"/>
        <pc:sldMkLst>
          <pc:docMk/>
          <pc:sldMk cId="1596084546" sldId="264"/>
        </pc:sldMkLst>
        <pc:spChg chg="mod">
          <ac:chgData name="Nino Frassica" userId="c6c746734491975a" providerId="LiveId" clId="{6A877FEC-1CF2-4DDF-A18F-5920577E5D15}" dt="2025-01-06T19:42:09.390" v="157" actId="26606"/>
          <ac:spMkLst>
            <pc:docMk/>
            <pc:sldMk cId="1596084546" sldId="264"/>
            <ac:spMk id="2" creationId="{7E5D0124-C2F2-D168-9355-0CA0F78194A0}"/>
          </ac:spMkLst>
        </pc:spChg>
        <pc:spChg chg="mod">
          <ac:chgData name="Nino Frassica" userId="c6c746734491975a" providerId="LiveId" clId="{6A877FEC-1CF2-4DDF-A18F-5920577E5D15}" dt="2025-01-06T19:46:14.576" v="365" actId="20577"/>
          <ac:spMkLst>
            <pc:docMk/>
            <pc:sldMk cId="1596084546" sldId="264"/>
            <ac:spMk id="3" creationId="{AF9AE9D1-32AB-8ACA-1852-F4D673E43753}"/>
          </ac:spMkLst>
        </pc:spChg>
        <pc:spChg chg="add del">
          <ac:chgData name="Nino Frassica" userId="c6c746734491975a" providerId="LiveId" clId="{6A877FEC-1CF2-4DDF-A18F-5920577E5D15}" dt="2025-01-06T19:42:09.371" v="156" actId="26606"/>
          <ac:spMkLst>
            <pc:docMk/>
            <pc:sldMk cId="1596084546" sldId="264"/>
            <ac:spMk id="8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19:42:09.371" v="156" actId="26606"/>
          <ac:spMkLst>
            <pc:docMk/>
            <pc:sldMk cId="1596084546" sldId="264"/>
            <ac:spMk id="10" creationId="{4E0A5C5C-2A95-428E-9F6A-0D29EBD57C9F}"/>
          </ac:spMkLst>
        </pc:spChg>
        <pc:spChg chg="add del">
          <ac:chgData name="Nino Frassica" userId="c6c746734491975a" providerId="LiveId" clId="{6A877FEC-1CF2-4DDF-A18F-5920577E5D15}" dt="2025-01-06T19:42:09.371" v="156" actId="26606"/>
          <ac:spMkLst>
            <pc:docMk/>
            <pc:sldMk cId="1596084546" sldId="264"/>
            <ac:spMk id="12" creationId="{1056F38F-7C4E-461D-8709-7D0024AE1F79}"/>
          </ac:spMkLst>
        </pc:spChg>
        <pc:spChg chg="add del">
          <ac:chgData name="Nino Frassica" userId="c6c746734491975a" providerId="LiveId" clId="{6A877FEC-1CF2-4DDF-A18F-5920577E5D15}" dt="2025-01-06T19:42:09.371" v="156" actId="26606"/>
          <ac:spMkLst>
            <pc:docMk/>
            <pc:sldMk cId="1596084546" sldId="264"/>
            <ac:spMk id="14" creationId="{C7278469-3C3C-49CE-AEEE-E176A4900B78}"/>
          </ac:spMkLst>
        </pc:spChg>
        <pc:spChg chg="add del">
          <ac:chgData name="Nino Frassica" userId="c6c746734491975a" providerId="LiveId" clId="{6A877FEC-1CF2-4DDF-A18F-5920577E5D15}" dt="2025-01-06T19:42:09.371" v="156" actId="26606"/>
          <ac:spMkLst>
            <pc:docMk/>
            <pc:sldMk cId="1596084546" sldId="264"/>
            <ac:spMk id="20" creationId="{4C6598AB-1C17-4D54-951C-A082D94ACB7A}"/>
          </ac:spMkLst>
        </pc:spChg>
        <pc:spChg chg="add del">
          <ac:chgData name="Nino Frassica" userId="c6c746734491975a" providerId="LiveId" clId="{6A877FEC-1CF2-4DDF-A18F-5920577E5D15}" dt="2025-01-06T19:42:09.371" v="156" actId="26606"/>
          <ac:spMkLst>
            <pc:docMk/>
            <pc:sldMk cId="1596084546" sldId="264"/>
            <ac:spMk id="22" creationId="{C83B66D7-137D-4AC1-B172-53D60F08BEB5}"/>
          </ac:spMkLst>
        </pc:spChg>
        <pc:spChg chg="add del">
          <ac:chgData name="Nino Frassica" userId="c6c746734491975a" providerId="LiveId" clId="{6A877FEC-1CF2-4DDF-A18F-5920577E5D15}" dt="2025-01-06T19:42:09.371" v="156" actId="26606"/>
          <ac:spMkLst>
            <pc:docMk/>
            <pc:sldMk cId="1596084546" sldId="264"/>
            <ac:spMk id="24" creationId="{F6B92503-6984-4D15-8B98-8718709B785D}"/>
          </ac:spMkLst>
        </pc:spChg>
        <pc:spChg chg="add del">
          <ac:chgData name="Nino Frassica" userId="c6c746734491975a" providerId="LiveId" clId="{6A877FEC-1CF2-4DDF-A18F-5920577E5D15}" dt="2025-01-06T19:42:09.371" v="156" actId="26606"/>
          <ac:spMkLst>
            <pc:docMk/>
            <pc:sldMk cId="1596084546" sldId="264"/>
            <ac:spMk id="26" creationId="{08DDF938-524E-4C18-A47D-C00627832366}"/>
          </ac:spMkLst>
        </pc:spChg>
        <pc:spChg chg="add">
          <ac:chgData name="Nino Frassica" userId="c6c746734491975a" providerId="LiveId" clId="{6A877FEC-1CF2-4DDF-A18F-5920577E5D15}" dt="2025-01-06T19:42:09.390" v="157" actId="26606"/>
          <ac:spMkLst>
            <pc:docMk/>
            <pc:sldMk cId="1596084546" sldId="264"/>
            <ac:spMk id="38" creationId="{5A0118C5-4F8D-4CF4-BADD-53FEACC6C42A}"/>
          </ac:spMkLst>
        </pc:spChg>
        <pc:spChg chg="add">
          <ac:chgData name="Nino Frassica" userId="c6c746734491975a" providerId="LiveId" clId="{6A877FEC-1CF2-4DDF-A18F-5920577E5D15}" dt="2025-01-06T19:42:09.390" v="157" actId="26606"/>
          <ac:spMkLst>
            <pc:docMk/>
            <pc:sldMk cId="1596084546" sldId="264"/>
            <ac:spMk id="39" creationId="{CAEBFCD5-5356-4326-8D39-8235A46CD7B2}"/>
          </ac:spMkLst>
        </pc:spChg>
        <pc:spChg chg="add">
          <ac:chgData name="Nino Frassica" userId="c6c746734491975a" providerId="LiveId" clId="{6A877FEC-1CF2-4DDF-A18F-5920577E5D15}" dt="2025-01-06T19:42:09.390" v="157" actId="26606"/>
          <ac:spMkLst>
            <pc:docMk/>
            <pc:sldMk cId="1596084546" sldId="264"/>
            <ac:spMk id="40" creationId="{F6814848-248A-47DD-88E0-95099D951EF8}"/>
          </ac:spMkLst>
        </pc:spChg>
        <pc:spChg chg="add">
          <ac:chgData name="Nino Frassica" userId="c6c746734491975a" providerId="LiveId" clId="{6A877FEC-1CF2-4DDF-A18F-5920577E5D15}" dt="2025-01-06T19:42:09.390" v="157" actId="26606"/>
          <ac:spMkLst>
            <pc:docMk/>
            <pc:sldMk cId="1596084546" sldId="264"/>
            <ac:spMk id="41" creationId="{718BDA89-0D2C-4C4E-99F6-D7A220FE48D3}"/>
          </ac:spMkLst>
        </pc:spChg>
        <pc:spChg chg="add">
          <ac:chgData name="Nino Frassica" userId="c6c746734491975a" providerId="LiveId" clId="{6A877FEC-1CF2-4DDF-A18F-5920577E5D15}" dt="2025-01-06T19:42:09.390" v="157" actId="26606"/>
          <ac:spMkLst>
            <pc:docMk/>
            <pc:sldMk cId="1596084546" sldId="264"/>
            <ac:spMk id="45" creationId="{7CE98B01-ED41-482F-AFA1-19C7FA7C04A7}"/>
          </ac:spMkLst>
        </pc:spChg>
        <pc:spChg chg="add">
          <ac:chgData name="Nino Frassica" userId="c6c746734491975a" providerId="LiveId" clId="{6A877FEC-1CF2-4DDF-A18F-5920577E5D15}" dt="2025-01-06T19:42:09.390" v="157" actId="26606"/>
          <ac:spMkLst>
            <pc:docMk/>
            <pc:sldMk cId="1596084546" sldId="264"/>
            <ac:spMk id="46" creationId="{B9CABDD0-8DF6-4974-A224-9A2A81778003}"/>
          </ac:spMkLst>
        </pc:spChg>
        <pc:grpChg chg="add del">
          <ac:chgData name="Nino Frassica" userId="c6c746734491975a" providerId="LiveId" clId="{6A877FEC-1CF2-4DDF-A18F-5920577E5D15}" dt="2025-01-06T19:42:09.371" v="156" actId="26606"/>
          <ac:grpSpMkLst>
            <pc:docMk/>
            <pc:sldMk cId="1596084546" sldId="264"/>
            <ac:grpSpMk id="16" creationId="{93DC754C-7E09-422D-A8BB-AF632E90DFA2}"/>
          </ac:grpSpMkLst>
        </pc:grpChg>
        <pc:grpChg chg="add del">
          <ac:chgData name="Nino Frassica" userId="c6c746734491975a" providerId="LiveId" clId="{6A877FEC-1CF2-4DDF-A18F-5920577E5D15}" dt="2025-01-06T19:42:09.371" v="156" actId="26606"/>
          <ac:grpSpMkLst>
            <pc:docMk/>
            <pc:sldMk cId="1596084546" sldId="264"/>
            <ac:grpSpMk id="28" creationId="{3773FAF5-C452-4455-9411-D6AF5EBD4CA9}"/>
          </ac:grpSpMkLst>
        </pc:grpChg>
        <pc:grpChg chg="add">
          <ac:chgData name="Nino Frassica" userId="c6c746734491975a" providerId="LiveId" clId="{6A877FEC-1CF2-4DDF-A18F-5920577E5D15}" dt="2025-01-06T19:42:09.390" v="157" actId="26606"/>
          <ac:grpSpMkLst>
            <pc:docMk/>
            <pc:sldMk cId="1596084546" sldId="264"/>
            <ac:grpSpMk id="42" creationId="{6B67BE95-96EF-433C-9F29-B0732AA6B6AC}"/>
          </ac:grpSpMkLst>
        </pc:grpChg>
        <pc:grpChg chg="add">
          <ac:chgData name="Nino Frassica" userId="c6c746734491975a" providerId="LiveId" clId="{6A877FEC-1CF2-4DDF-A18F-5920577E5D15}" dt="2025-01-06T19:42:09.390" v="157" actId="26606"/>
          <ac:grpSpMkLst>
            <pc:docMk/>
            <pc:sldMk cId="1596084546" sldId="264"/>
            <ac:grpSpMk id="47" creationId="{D6E8B984-55B9-4A62-A043-997D00F0AE09}"/>
          </ac:grpSpMkLst>
        </pc:grpChg>
      </pc:sldChg>
      <pc:sldChg chg="addSp delSp modSp mod setBg modNotesTx">
        <pc:chgData name="Nino Frassica" userId="c6c746734491975a" providerId="LiveId" clId="{6A877FEC-1CF2-4DDF-A18F-5920577E5D15}" dt="2025-01-06T19:55:53.600" v="425" actId="1076"/>
        <pc:sldMkLst>
          <pc:docMk/>
          <pc:sldMk cId="1502987019" sldId="265"/>
        </pc:sldMkLst>
        <pc:spChg chg="mod">
          <ac:chgData name="Nino Frassica" userId="c6c746734491975a" providerId="LiveId" clId="{6A877FEC-1CF2-4DDF-A18F-5920577E5D15}" dt="2025-01-06T19:55:07.129" v="407" actId="1076"/>
          <ac:spMkLst>
            <pc:docMk/>
            <pc:sldMk cId="1502987019" sldId="265"/>
            <ac:spMk id="2" creationId="{7A2D15FD-A52B-24F0-9809-91C03F45131E}"/>
          </ac:spMkLst>
        </pc:spChg>
        <pc:spChg chg="mod">
          <ac:chgData name="Nino Frassica" userId="c6c746734491975a" providerId="LiveId" clId="{6A877FEC-1CF2-4DDF-A18F-5920577E5D15}" dt="2025-01-06T19:55:53.600" v="425" actId="1076"/>
          <ac:spMkLst>
            <pc:docMk/>
            <pc:sldMk cId="1502987019" sldId="265"/>
            <ac:spMk id="3" creationId="{2B1F58DA-3E56-0199-BCC5-BD59E530E01C}"/>
          </ac:spMkLst>
        </pc:spChg>
        <pc:spChg chg="add del">
          <ac:chgData name="Nino Frassica" userId="c6c746734491975a" providerId="LiveId" clId="{6A877FEC-1CF2-4DDF-A18F-5920577E5D15}" dt="2025-01-06T19:52:51.279" v="375" actId="478"/>
          <ac:spMkLst>
            <pc:docMk/>
            <pc:sldMk cId="1502987019" sldId="265"/>
            <ac:spMk id="4" creationId="{067707B2-72EA-F23C-1183-91B0D89F5446}"/>
          </ac:spMkLst>
        </pc:spChg>
        <pc:spChg chg="add del">
          <ac:chgData name="Nino Frassica" userId="c6c746734491975a" providerId="LiveId" clId="{6A877FEC-1CF2-4DDF-A18F-5920577E5D15}" dt="2025-01-06T19:53:40.939" v="380" actId="26606"/>
          <ac:spMkLst>
            <pc:docMk/>
            <pc:sldMk cId="1502987019" sldId="265"/>
            <ac:spMk id="10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19:53:40.939" v="380" actId="26606"/>
          <ac:spMkLst>
            <pc:docMk/>
            <pc:sldMk cId="1502987019" sldId="265"/>
            <ac:spMk id="12" creationId="{52D7FCC1-2D52-49CE-A986-EE6E0CA64957}"/>
          </ac:spMkLst>
        </pc:spChg>
        <pc:spChg chg="add del">
          <ac:chgData name="Nino Frassica" userId="c6c746734491975a" providerId="LiveId" clId="{6A877FEC-1CF2-4DDF-A18F-5920577E5D15}" dt="2025-01-06T19:53:40.939" v="380" actId="26606"/>
          <ac:spMkLst>
            <pc:docMk/>
            <pc:sldMk cId="1502987019" sldId="265"/>
            <ac:spMk id="14" creationId="{28C3CACD-E5A7-4AAC-AE47-75CF7D30FF7C}"/>
          </ac:spMkLst>
        </pc:spChg>
        <pc:spChg chg="add">
          <ac:chgData name="Nino Frassica" userId="c6c746734491975a" providerId="LiveId" clId="{6A877FEC-1CF2-4DDF-A18F-5920577E5D15}" dt="2025-01-06T19:53:49.064" v="383" actId="26606"/>
          <ac:spMkLst>
            <pc:docMk/>
            <pc:sldMk cId="1502987019" sldId="265"/>
            <ac:spMk id="18" creationId="{D11AD2AD-0BA0-4DD3-8EEA-84686A0E718C}"/>
          </ac:spMkLst>
        </pc:spChg>
        <pc:spChg chg="add del">
          <ac:chgData name="Nino Frassica" userId="c6c746734491975a" providerId="LiveId" clId="{6A877FEC-1CF2-4DDF-A18F-5920577E5D15}" dt="2025-01-06T19:53:49.049" v="382" actId="26606"/>
          <ac:spMkLst>
            <pc:docMk/>
            <pc:sldMk cId="1502987019" sldId="265"/>
            <ac:spMk id="366" creationId="{B95B9BA8-1D69-4796-85F5-B6D0BD52354B}"/>
          </ac:spMkLst>
        </pc:spChg>
        <pc:spChg chg="add">
          <ac:chgData name="Nino Frassica" userId="c6c746734491975a" providerId="LiveId" clId="{6A877FEC-1CF2-4DDF-A18F-5920577E5D15}" dt="2025-01-06T19:53:49.064" v="383" actId="26606"/>
          <ac:spMkLst>
            <pc:docMk/>
            <pc:sldMk cId="1502987019" sldId="265"/>
            <ac:spMk id="368" creationId="{5A0118C5-4F8D-4CF4-BADD-53FEACC6C42A}"/>
          </ac:spMkLst>
        </pc:spChg>
        <pc:spChg chg="add">
          <ac:chgData name="Nino Frassica" userId="c6c746734491975a" providerId="LiveId" clId="{6A877FEC-1CF2-4DDF-A18F-5920577E5D15}" dt="2025-01-06T19:53:49.064" v="383" actId="26606"/>
          <ac:spMkLst>
            <pc:docMk/>
            <pc:sldMk cId="1502987019" sldId="265"/>
            <ac:spMk id="369" creationId="{3C1D1FA3-6212-4B97-9B1E-C7F81247C2B9}"/>
          </ac:spMkLst>
        </pc:spChg>
        <pc:spChg chg="add">
          <ac:chgData name="Nino Frassica" userId="c6c746734491975a" providerId="LiveId" clId="{6A877FEC-1CF2-4DDF-A18F-5920577E5D15}" dt="2025-01-06T19:53:49.064" v="383" actId="26606"/>
          <ac:spMkLst>
            <pc:docMk/>
            <pc:sldMk cId="1502987019" sldId="265"/>
            <ac:spMk id="370" creationId="{11C51958-04D4-4687-95A2-95DCDCF47464}"/>
          </ac:spMkLst>
        </pc:spChg>
        <pc:spChg chg="add">
          <ac:chgData name="Nino Frassica" userId="c6c746734491975a" providerId="LiveId" clId="{6A877FEC-1CF2-4DDF-A18F-5920577E5D15}" dt="2025-01-06T19:53:49.064" v="383" actId="26606"/>
          <ac:spMkLst>
            <pc:docMk/>
            <pc:sldMk cId="1502987019" sldId="265"/>
            <ac:spMk id="371" creationId="{79AFCB35-9C04-4524-A0B1-57FF6865D013}"/>
          </ac:spMkLst>
        </pc:spChg>
        <pc:grpChg chg="add del">
          <ac:chgData name="Nino Frassica" userId="c6c746734491975a" providerId="LiveId" clId="{6A877FEC-1CF2-4DDF-A18F-5920577E5D15}" dt="2025-01-06T19:53:40.939" v="380" actId="26606"/>
          <ac:grpSpMkLst>
            <pc:docMk/>
            <pc:sldMk cId="1502987019" sldId="265"/>
            <ac:grpSpMk id="16" creationId="{3A35C15A-135A-4FD3-BA11-A046CFA3907A}"/>
          </ac:grpSpMkLst>
        </pc:grpChg>
        <pc:grpChg chg="add">
          <ac:chgData name="Nino Frassica" userId="c6c746734491975a" providerId="LiveId" clId="{6A877FEC-1CF2-4DDF-A18F-5920577E5D15}" dt="2025-01-06T19:53:49.064" v="383" actId="26606"/>
          <ac:grpSpMkLst>
            <pc:docMk/>
            <pc:sldMk cId="1502987019" sldId="265"/>
            <ac:grpSpMk id="20" creationId="{0C156BF8-7FF7-440F-BE2B-417DFFE8BFA5}"/>
          </ac:grpSpMkLst>
        </pc:grpChg>
        <pc:grpChg chg="add del">
          <ac:chgData name="Nino Frassica" userId="c6c746734491975a" providerId="LiveId" clId="{6A877FEC-1CF2-4DDF-A18F-5920577E5D15}" dt="2025-01-06T19:53:40.939" v="380" actId="26606"/>
          <ac:grpSpMkLst>
            <pc:docMk/>
            <pc:sldMk cId="1502987019" sldId="265"/>
            <ac:grpSpMk id="24" creationId="{03AF83E4-4DE2-499C-9F36-0279E7E4FBBE}"/>
          </ac:grpSpMkLst>
        </pc:grpChg>
        <pc:picChg chg="add mod">
          <ac:chgData name="Nino Frassica" userId="c6c746734491975a" providerId="LiveId" clId="{6A877FEC-1CF2-4DDF-A18F-5920577E5D15}" dt="2025-01-06T19:54:58.679" v="406" actId="1076"/>
          <ac:picMkLst>
            <pc:docMk/>
            <pc:sldMk cId="1502987019" sldId="265"/>
            <ac:picMk id="5" creationId="{C9078E66-DC87-7901-9FEC-96CC5B3E92B0}"/>
          </ac:picMkLst>
        </pc:picChg>
      </pc:sldChg>
      <pc:sldChg chg="addSp delSp modSp mod setBg">
        <pc:chgData name="Nino Frassica" userId="c6c746734491975a" providerId="LiveId" clId="{6A877FEC-1CF2-4DDF-A18F-5920577E5D15}" dt="2025-01-06T22:05:54.810" v="1274" actId="1076"/>
        <pc:sldMkLst>
          <pc:docMk/>
          <pc:sldMk cId="1512156336" sldId="266"/>
        </pc:sldMkLst>
        <pc:spChg chg="mod">
          <ac:chgData name="Nino Frassica" userId="c6c746734491975a" providerId="LiveId" clId="{6A877FEC-1CF2-4DDF-A18F-5920577E5D15}" dt="2025-01-06T22:04:21.760" v="1253" actId="14100"/>
          <ac:spMkLst>
            <pc:docMk/>
            <pc:sldMk cId="1512156336" sldId="266"/>
            <ac:spMk id="2" creationId="{BA4E4F3A-9D85-8A67-8E73-91A5F46FB3DA}"/>
          </ac:spMkLst>
        </pc:spChg>
        <pc:spChg chg="mod ord">
          <ac:chgData name="Nino Frassica" userId="c6c746734491975a" providerId="LiveId" clId="{6A877FEC-1CF2-4DDF-A18F-5920577E5D15}" dt="2025-01-06T21:21:35.946" v="1059" actId="20577"/>
          <ac:spMkLst>
            <pc:docMk/>
            <pc:sldMk cId="1512156336" sldId="266"/>
            <ac:spMk id="3" creationId="{0C2D14C4-E4B8-5AC3-8A7C-028494755314}"/>
          </ac:spMkLst>
        </pc:spChg>
        <pc:spChg chg="add">
          <ac:chgData name="Nino Frassica" userId="c6c746734491975a" providerId="LiveId" clId="{6A877FEC-1CF2-4DDF-A18F-5920577E5D15}" dt="2025-01-06T20:19:10.890" v="443" actId="26606"/>
          <ac:spMkLst>
            <pc:docMk/>
            <pc:sldMk cId="1512156336" sldId="266"/>
            <ac:spMk id="9" creationId="{305265DC-CF6B-4AE8-B3F3-2A7A16374D31}"/>
          </ac:spMkLst>
        </pc:spChg>
        <pc:grpChg chg="add">
          <ac:chgData name="Nino Frassica" userId="c6c746734491975a" providerId="LiveId" clId="{6A877FEC-1CF2-4DDF-A18F-5920577E5D15}" dt="2025-01-06T20:19:10.890" v="443" actId="26606"/>
          <ac:grpSpMkLst>
            <pc:docMk/>
            <pc:sldMk cId="1512156336" sldId="266"/>
            <ac:grpSpMk id="11" creationId="{37EA779C-87BF-454F-919D-A3DA98FD8A79}"/>
          </ac:grpSpMkLst>
        </pc:grpChg>
        <pc:picChg chg="add mod">
          <ac:chgData name="Nino Frassica" userId="c6c746734491975a" providerId="LiveId" clId="{6A877FEC-1CF2-4DDF-A18F-5920577E5D15}" dt="2025-01-06T20:19:33.090" v="445" actId="962"/>
          <ac:picMkLst>
            <pc:docMk/>
            <pc:sldMk cId="1512156336" sldId="266"/>
            <ac:picMk id="4" creationId="{569F9B1E-E6D3-C5D4-3FBA-CEE52217C8F1}"/>
          </ac:picMkLst>
        </pc:picChg>
        <pc:picChg chg="add del mod">
          <ac:chgData name="Nino Frassica" userId="c6c746734491975a" providerId="LiveId" clId="{6A877FEC-1CF2-4DDF-A18F-5920577E5D15}" dt="2025-01-06T22:04:49.730" v="1257" actId="478"/>
          <ac:picMkLst>
            <pc:docMk/>
            <pc:sldMk cId="1512156336" sldId="266"/>
            <ac:picMk id="6" creationId="{6A69D0D1-9D0C-8948-A061-1C2A09E7EA8D}"/>
          </ac:picMkLst>
        </pc:picChg>
        <pc:picChg chg="add mod">
          <ac:chgData name="Nino Frassica" userId="c6c746734491975a" providerId="LiveId" clId="{6A877FEC-1CF2-4DDF-A18F-5920577E5D15}" dt="2025-01-06T22:05:54.810" v="1274" actId="1076"/>
          <ac:picMkLst>
            <pc:docMk/>
            <pc:sldMk cId="1512156336" sldId="266"/>
            <ac:picMk id="8" creationId="{AAA2F821-7C50-869A-36A9-AB1A78F3F59B}"/>
          </ac:picMkLst>
        </pc:picChg>
      </pc:sldChg>
      <pc:sldChg chg="addSp delSp modSp mod setBg modNotesTx">
        <pc:chgData name="Nino Frassica" userId="c6c746734491975a" providerId="LiveId" clId="{6A877FEC-1CF2-4DDF-A18F-5920577E5D15}" dt="2025-01-06T20:35:13.942" v="509" actId="20577"/>
        <pc:sldMkLst>
          <pc:docMk/>
          <pc:sldMk cId="2270380466" sldId="267"/>
        </pc:sldMkLst>
        <pc:spChg chg="mod">
          <ac:chgData name="Nino Frassica" userId="c6c746734491975a" providerId="LiveId" clId="{6A877FEC-1CF2-4DDF-A18F-5920577E5D15}" dt="2025-01-06T20:35:13.942" v="509" actId="20577"/>
          <ac:spMkLst>
            <pc:docMk/>
            <pc:sldMk cId="2270380466" sldId="267"/>
            <ac:spMk id="2" creationId="{C1A8A203-0FDE-B113-07A2-9307106C91DB}"/>
          </ac:spMkLst>
        </pc:spChg>
        <pc:spChg chg="mod ord">
          <ac:chgData name="Nino Frassica" userId="c6c746734491975a" providerId="LiveId" clId="{6A877FEC-1CF2-4DDF-A18F-5920577E5D15}" dt="2025-01-06T20:34:35.202" v="495" actId="20577"/>
          <ac:spMkLst>
            <pc:docMk/>
            <pc:sldMk cId="2270380466" sldId="267"/>
            <ac:spMk id="3" creationId="{0BFF4B4D-4B59-82BB-D2D9-19E60143C128}"/>
          </ac:spMkLst>
        </pc:spChg>
        <pc:spChg chg="add del">
          <ac:chgData name="Nino Frassica" userId="c6c746734491975a" providerId="LiveId" clId="{6A877FEC-1CF2-4DDF-A18F-5920577E5D15}" dt="2025-01-06T20:33:33.314" v="483" actId="26606"/>
          <ac:spMkLst>
            <pc:docMk/>
            <pc:sldMk cId="2270380466" sldId="267"/>
            <ac:spMk id="8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33:33.314" v="483" actId="26606"/>
          <ac:spMkLst>
            <pc:docMk/>
            <pc:sldMk cId="2270380466" sldId="267"/>
            <ac:spMk id="10" creationId="{4E0A5C5C-2A95-428E-9F6A-0D29EBD57C9F}"/>
          </ac:spMkLst>
        </pc:spChg>
        <pc:spChg chg="add del">
          <ac:chgData name="Nino Frassica" userId="c6c746734491975a" providerId="LiveId" clId="{6A877FEC-1CF2-4DDF-A18F-5920577E5D15}" dt="2025-01-06T20:33:33.314" v="483" actId="26606"/>
          <ac:spMkLst>
            <pc:docMk/>
            <pc:sldMk cId="2270380466" sldId="267"/>
            <ac:spMk id="12" creationId="{1056F38F-7C4E-461D-8709-7D0024AE1F79}"/>
          </ac:spMkLst>
        </pc:spChg>
        <pc:spChg chg="add del">
          <ac:chgData name="Nino Frassica" userId="c6c746734491975a" providerId="LiveId" clId="{6A877FEC-1CF2-4DDF-A18F-5920577E5D15}" dt="2025-01-06T20:33:33.314" v="483" actId="26606"/>
          <ac:spMkLst>
            <pc:docMk/>
            <pc:sldMk cId="2270380466" sldId="267"/>
            <ac:spMk id="14" creationId="{C7278469-3C3C-49CE-AEEE-E176A4900B78}"/>
          </ac:spMkLst>
        </pc:spChg>
        <pc:spChg chg="add del">
          <ac:chgData name="Nino Frassica" userId="c6c746734491975a" providerId="LiveId" clId="{6A877FEC-1CF2-4DDF-A18F-5920577E5D15}" dt="2025-01-06T20:33:33.314" v="483" actId="26606"/>
          <ac:spMkLst>
            <pc:docMk/>
            <pc:sldMk cId="2270380466" sldId="267"/>
            <ac:spMk id="20" creationId="{4C6598AB-1C17-4D54-951C-A082D94ACB7A}"/>
          </ac:spMkLst>
        </pc:spChg>
        <pc:spChg chg="add del">
          <ac:chgData name="Nino Frassica" userId="c6c746734491975a" providerId="LiveId" clId="{6A877FEC-1CF2-4DDF-A18F-5920577E5D15}" dt="2025-01-06T20:33:33.314" v="483" actId="26606"/>
          <ac:spMkLst>
            <pc:docMk/>
            <pc:sldMk cId="2270380466" sldId="267"/>
            <ac:spMk id="22" creationId="{C83B66D7-137D-4AC1-B172-53D60F08BEB5}"/>
          </ac:spMkLst>
        </pc:spChg>
        <pc:spChg chg="add del">
          <ac:chgData name="Nino Frassica" userId="c6c746734491975a" providerId="LiveId" clId="{6A877FEC-1CF2-4DDF-A18F-5920577E5D15}" dt="2025-01-06T20:33:33.314" v="483" actId="26606"/>
          <ac:spMkLst>
            <pc:docMk/>
            <pc:sldMk cId="2270380466" sldId="267"/>
            <ac:spMk id="24" creationId="{F6B92503-6984-4D15-8B98-8718709B785D}"/>
          </ac:spMkLst>
        </pc:spChg>
        <pc:spChg chg="add del">
          <ac:chgData name="Nino Frassica" userId="c6c746734491975a" providerId="LiveId" clId="{6A877FEC-1CF2-4DDF-A18F-5920577E5D15}" dt="2025-01-06T20:33:33.314" v="483" actId="26606"/>
          <ac:spMkLst>
            <pc:docMk/>
            <pc:sldMk cId="2270380466" sldId="267"/>
            <ac:spMk id="26" creationId="{08DDF938-524E-4C18-A47D-C00627832366}"/>
          </ac:spMkLst>
        </pc:spChg>
        <pc:spChg chg="add del">
          <ac:chgData name="Nino Frassica" userId="c6c746734491975a" providerId="LiveId" clId="{6A877FEC-1CF2-4DDF-A18F-5920577E5D15}" dt="2025-01-06T20:33:56.202" v="486" actId="26606"/>
          <ac:spMkLst>
            <pc:docMk/>
            <pc:sldMk cId="2270380466" sldId="267"/>
            <ac:spMk id="38" creationId="{5A0118C5-4F8D-4CF4-BADD-53FEACC6C42A}"/>
          </ac:spMkLst>
        </pc:spChg>
        <pc:spChg chg="add">
          <ac:chgData name="Nino Frassica" userId="c6c746734491975a" providerId="LiveId" clId="{6A877FEC-1CF2-4DDF-A18F-5920577E5D15}" dt="2025-01-06T20:33:56.202" v="486" actId="26606"/>
          <ac:spMkLst>
            <pc:docMk/>
            <pc:sldMk cId="2270380466" sldId="267"/>
            <ac:spMk id="54" creationId="{5A0118C5-4F8D-4CF4-BADD-53FEACC6C42A}"/>
          </ac:spMkLst>
        </pc:spChg>
        <pc:spChg chg="add">
          <ac:chgData name="Nino Frassica" userId="c6c746734491975a" providerId="LiveId" clId="{6A877FEC-1CF2-4DDF-A18F-5920577E5D15}" dt="2025-01-06T20:33:56.202" v="486" actId="26606"/>
          <ac:spMkLst>
            <pc:docMk/>
            <pc:sldMk cId="2270380466" sldId="267"/>
            <ac:spMk id="60" creationId="{4E0A5C5C-2A95-428E-9F6A-0D29EBD57C9F}"/>
          </ac:spMkLst>
        </pc:spChg>
        <pc:grpChg chg="add del">
          <ac:chgData name="Nino Frassica" userId="c6c746734491975a" providerId="LiveId" clId="{6A877FEC-1CF2-4DDF-A18F-5920577E5D15}" dt="2025-01-06T20:33:33.314" v="483" actId="26606"/>
          <ac:grpSpMkLst>
            <pc:docMk/>
            <pc:sldMk cId="2270380466" sldId="267"/>
            <ac:grpSpMk id="16" creationId="{93DC754C-7E09-422D-A8BB-AF632E90DFA2}"/>
          </ac:grpSpMkLst>
        </pc:grpChg>
        <pc:grpChg chg="add del">
          <ac:chgData name="Nino Frassica" userId="c6c746734491975a" providerId="LiveId" clId="{6A877FEC-1CF2-4DDF-A18F-5920577E5D15}" dt="2025-01-06T20:33:33.314" v="483" actId="26606"/>
          <ac:grpSpMkLst>
            <pc:docMk/>
            <pc:sldMk cId="2270380466" sldId="267"/>
            <ac:grpSpMk id="28" creationId="{3773FAF5-C452-4455-9411-D6AF5EBD4CA9}"/>
          </ac:grpSpMkLst>
        </pc:grpChg>
        <pc:grpChg chg="add del">
          <ac:chgData name="Nino Frassica" userId="c6c746734491975a" providerId="LiveId" clId="{6A877FEC-1CF2-4DDF-A18F-5920577E5D15}" dt="2025-01-06T20:33:56.202" v="486" actId="26606"/>
          <ac:grpSpMkLst>
            <pc:docMk/>
            <pc:sldMk cId="2270380466" sldId="267"/>
            <ac:grpSpMk id="40" creationId="{B894EFA8-F425-4D19-A94B-445388B31E20}"/>
          </ac:grpSpMkLst>
        </pc:grpChg>
        <pc:grpChg chg="add del">
          <ac:chgData name="Nino Frassica" userId="c6c746734491975a" providerId="LiveId" clId="{6A877FEC-1CF2-4DDF-A18F-5920577E5D15}" dt="2025-01-06T20:33:56.202" v="486" actId="26606"/>
          <ac:grpSpMkLst>
            <pc:docMk/>
            <pc:sldMk cId="2270380466" sldId="267"/>
            <ac:grpSpMk id="44" creationId="{582A903B-6B78-4F0A-B7C9-3D80499020B8}"/>
          </ac:grpSpMkLst>
        </pc:grpChg>
        <pc:grpChg chg="add">
          <ac:chgData name="Nino Frassica" userId="c6c746734491975a" providerId="LiveId" clId="{6A877FEC-1CF2-4DDF-A18F-5920577E5D15}" dt="2025-01-06T20:33:56.202" v="486" actId="26606"/>
          <ac:grpSpMkLst>
            <pc:docMk/>
            <pc:sldMk cId="2270380466" sldId="267"/>
            <ac:grpSpMk id="56" creationId="{2A638C7D-9088-41A9-88A0-7357157BC168}"/>
          </ac:grpSpMkLst>
        </pc:grpChg>
        <pc:grpChg chg="add">
          <ac:chgData name="Nino Frassica" userId="c6c746734491975a" providerId="LiveId" clId="{6A877FEC-1CF2-4DDF-A18F-5920577E5D15}" dt="2025-01-06T20:33:56.202" v="486" actId="26606"/>
          <ac:grpSpMkLst>
            <pc:docMk/>
            <pc:sldMk cId="2270380466" sldId="267"/>
            <ac:grpSpMk id="62" creationId="{3F219210-B16A-47B6-9AA8-207DAFF37E66}"/>
          </ac:grpSpMkLst>
        </pc:grpChg>
        <pc:grpChg chg="add">
          <ac:chgData name="Nino Frassica" userId="c6c746734491975a" providerId="LiveId" clId="{6A877FEC-1CF2-4DDF-A18F-5920577E5D15}" dt="2025-01-06T20:33:56.202" v="486" actId="26606"/>
          <ac:grpSpMkLst>
            <pc:docMk/>
            <pc:sldMk cId="2270380466" sldId="267"/>
            <ac:grpSpMk id="66" creationId="{582A903B-6B78-4F0A-B7C9-3D80499020B8}"/>
          </ac:grpSpMkLst>
        </pc:grpChg>
        <pc:picChg chg="add mod">
          <ac:chgData name="Nino Frassica" userId="c6c746734491975a" providerId="LiveId" clId="{6A877FEC-1CF2-4DDF-A18F-5920577E5D15}" dt="2025-01-06T20:34:13.009" v="487" actId="27614"/>
          <ac:picMkLst>
            <pc:docMk/>
            <pc:sldMk cId="2270380466" sldId="267"/>
            <ac:picMk id="4" creationId="{6E20591E-E9E6-446E-7FB3-23923B795136}"/>
          </ac:picMkLst>
        </pc:picChg>
      </pc:sldChg>
      <pc:sldChg chg="addSp delSp modSp mod setBg modNotesTx">
        <pc:chgData name="Nino Frassica" userId="c6c746734491975a" providerId="LiveId" clId="{6A877FEC-1CF2-4DDF-A18F-5920577E5D15}" dt="2025-01-06T22:07:20.042" v="1277" actId="478"/>
        <pc:sldMkLst>
          <pc:docMk/>
          <pc:sldMk cId="1213538254" sldId="268"/>
        </pc:sldMkLst>
        <pc:spChg chg="mod">
          <ac:chgData name="Nino Frassica" userId="c6c746734491975a" providerId="LiveId" clId="{6A877FEC-1CF2-4DDF-A18F-5920577E5D15}" dt="2025-01-06T20:38:02.472" v="543" actId="26606"/>
          <ac:spMkLst>
            <pc:docMk/>
            <pc:sldMk cId="1213538254" sldId="268"/>
            <ac:spMk id="2" creationId="{AAD65EE6-C73F-5F1A-11BB-B4341E8CD4F8}"/>
          </ac:spMkLst>
        </pc:spChg>
        <pc:spChg chg="mod ord">
          <ac:chgData name="Nino Frassica" userId="c6c746734491975a" providerId="LiveId" clId="{6A877FEC-1CF2-4DDF-A18F-5920577E5D15}" dt="2025-01-06T20:39:06.974" v="557" actId="20577"/>
          <ac:spMkLst>
            <pc:docMk/>
            <pc:sldMk cId="1213538254" sldId="268"/>
            <ac:spMk id="3" creationId="{DA25010F-C7BC-3C3B-E572-0EB72AE862BB}"/>
          </ac:spMkLst>
        </pc:spChg>
        <pc:spChg chg="add del">
          <ac:chgData name="Nino Frassica" userId="c6c746734491975a" providerId="LiveId" clId="{6A877FEC-1CF2-4DDF-A18F-5920577E5D15}" dt="2025-01-06T20:38:02.452" v="542" actId="26606"/>
          <ac:spMkLst>
            <pc:docMk/>
            <pc:sldMk cId="1213538254" sldId="268"/>
            <ac:spMk id="9" creationId="{305265DC-CF6B-4AE8-B3F3-2A7A16374D31}"/>
          </ac:spMkLst>
        </pc:spChg>
        <pc:spChg chg="add">
          <ac:chgData name="Nino Frassica" userId="c6c746734491975a" providerId="LiveId" clId="{6A877FEC-1CF2-4DDF-A18F-5920577E5D15}" dt="2025-01-06T20:38:02.472" v="543" actId="26606"/>
          <ac:spMkLst>
            <pc:docMk/>
            <pc:sldMk cId="1213538254" sldId="268"/>
            <ac:spMk id="15" creationId="{73AD41DB-DF9F-49BC-85AE-6AB1840AD517}"/>
          </ac:spMkLst>
        </pc:spChg>
        <pc:grpChg chg="add del">
          <ac:chgData name="Nino Frassica" userId="c6c746734491975a" providerId="LiveId" clId="{6A877FEC-1CF2-4DDF-A18F-5920577E5D15}" dt="2025-01-06T20:38:02.452" v="542" actId="26606"/>
          <ac:grpSpMkLst>
            <pc:docMk/>
            <pc:sldMk cId="1213538254" sldId="268"/>
            <ac:grpSpMk id="11" creationId="{37EA779C-87BF-454F-919D-A3DA98FD8A79}"/>
          </ac:grpSpMkLst>
        </pc:grpChg>
        <pc:grpChg chg="add">
          <ac:chgData name="Nino Frassica" userId="c6c746734491975a" providerId="LiveId" clId="{6A877FEC-1CF2-4DDF-A18F-5920577E5D15}" dt="2025-01-06T20:38:02.472" v="543" actId="26606"/>
          <ac:grpSpMkLst>
            <pc:docMk/>
            <pc:sldMk cId="1213538254" sldId="268"/>
            <ac:grpSpMk id="16" creationId="{A4AE1828-51FD-4AD7-BCF6-9AF5C696CE5D}"/>
          </ac:grpSpMkLst>
        </pc:grpChg>
        <pc:picChg chg="add mod">
          <ac:chgData name="Nino Frassica" userId="c6c746734491975a" providerId="LiveId" clId="{6A877FEC-1CF2-4DDF-A18F-5920577E5D15}" dt="2025-01-06T20:38:22.295" v="544" actId="27614"/>
          <ac:picMkLst>
            <pc:docMk/>
            <pc:sldMk cId="1213538254" sldId="268"/>
            <ac:picMk id="4" creationId="{40F23EAB-C0D6-D969-CF83-5817705D05DA}"/>
          </ac:picMkLst>
        </pc:picChg>
        <pc:picChg chg="add del mod">
          <ac:chgData name="Nino Frassica" userId="c6c746734491975a" providerId="LiveId" clId="{6A877FEC-1CF2-4DDF-A18F-5920577E5D15}" dt="2025-01-06T22:07:20.042" v="1277" actId="478"/>
          <ac:picMkLst>
            <pc:docMk/>
            <pc:sldMk cId="1213538254" sldId="268"/>
            <ac:picMk id="6" creationId="{E5B76B34-3C92-45AC-6D70-ABF285A4AA99}"/>
          </ac:picMkLst>
        </pc:picChg>
      </pc:sldChg>
      <pc:sldChg chg="addSp delSp modSp mod setBg modNotesTx">
        <pc:chgData name="Nino Frassica" userId="c6c746734491975a" providerId="LiveId" clId="{6A877FEC-1CF2-4DDF-A18F-5920577E5D15}" dt="2025-01-06T20:48:12.627" v="737" actId="1076"/>
        <pc:sldMkLst>
          <pc:docMk/>
          <pc:sldMk cId="2459074811" sldId="269"/>
        </pc:sldMkLst>
        <pc:spChg chg="del mod">
          <ac:chgData name="Nino Frassica" userId="c6c746734491975a" providerId="LiveId" clId="{6A877FEC-1CF2-4DDF-A18F-5920577E5D15}" dt="2025-01-06T20:45:43.770" v="697" actId="478"/>
          <ac:spMkLst>
            <pc:docMk/>
            <pc:sldMk cId="2459074811" sldId="269"/>
            <ac:spMk id="2" creationId="{E2282A0A-F69F-ACCF-E18E-F7280AC21543}"/>
          </ac:spMkLst>
        </pc:spChg>
        <pc:spChg chg="mod">
          <ac:chgData name="Nino Frassica" userId="c6c746734491975a" providerId="LiveId" clId="{6A877FEC-1CF2-4DDF-A18F-5920577E5D15}" dt="2025-01-06T20:46:19.127" v="711" actId="1076"/>
          <ac:spMkLst>
            <pc:docMk/>
            <pc:sldMk cId="2459074811" sldId="269"/>
            <ac:spMk id="3" creationId="{3F8307B6-C142-76CE-E92D-4A913CB061FD}"/>
          </ac:spMkLst>
        </pc:spChg>
        <pc:spChg chg="add mod">
          <ac:chgData name="Nino Frassica" userId="c6c746734491975a" providerId="LiveId" clId="{6A877FEC-1CF2-4DDF-A18F-5920577E5D15}" dt="2025-01-06T20:44:41.474" v="674"/>
          <ac:spMkLst>
            <pc:docMk/>
            <pc:sldMk cId="2459074811" sldId="269"/>
            <ac:spMk id="6" creationId="{90C09491-C4B5-2068-A7F8-C41D0E87C24B}"/>
          </ac:spMkLst>
        </pc:spChg>
        <pc:spChg chg="add del">
          <ac:chgData name="Nino Frassica" userId="c6c746734491975a" providerId="LiveId" clId="{6A877FEC-1CF2-4DDF-A18F-5920577E5D15}" dt="2025-01-06T20:41:59.880" v="619" actId="26606"/>
          <ac:spMkLst>
            <pc:docMk/>
            <pc:sldMk cId="2459074811" sldId="269"/>
            <ac:spMk id="9" creationId="{D7A453D2-15D8-4403-815F-291FA16340D9}"/>
          </ac:spMkLst>
        </pc:spChg>
        <pc:spChg chg="add del">
          <ac:chgData name="Nino Frassica" userId="c6c746734491975a" providerId="LiveId" clId="{6A877FEC-1CF2-4DDF-A18F-5920577E5D15}" dt="2025-01-06T20:43:30.455" v="646" actId="26606"/>
          <ac:spMkLst>
            <pc:docMk/>
            <pc:sldMk cId="2459074811" sldId="269"/>
            <ac:spMk id="10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0:41:59.880" v="619" actId="26606"/>
          <ac:spMkLst>
            <pc:docMk/>
            <pc:sldMk cId="2459074811" sldId="269"/>
            <ac:spMk id="11" creationId="{8161EA6B-09CA-445B-AB0D-8DF76FA92DEF}"/>
          </ac:spMkLst>
        </pc:spChg>
        <pc:spChg chg="add del">
          <ac:chgData name="Nino Frassica" userId="c6c746734491975a" providerId="LiveId" clId="{6A877FEC-1CF2-4DDF-A18F-5920577E5D15}" dt="2025-01-06T20:41:59.880" v="619" actId="26606"/>
          <ac:spMkLst>
            <pc:docMk/>
            <pc:sldMk cId="2459074811" sldId="269"/>
            <ac:spMk id="21" creationId="{B8114C98-A349-4111-A123-E8EAB86ABE30}"/>
          </ac:spMkLst>
        </pc:spChg>
        <pc:spChg chg="add del">
          <ac:chgData name="Nino Frassica" userId="c6c746734491975a" providerId="LiveId" clId="{6A877FEC-1CF2-4DDF-A18F-5920577E5D15}" dt="2025-01-06T20:43:30.455" v="646" actId="26606"/>
          <ac:spMkLst>
            <pc:docMk/>
            <pc:sldMk cId="2459074811" sldId="269"/>
            <ac:spMk id="27" creationId="{C4C270DE-0BEB-4372-B440-7EADA6FAFA55}"/>
          </ac:spMkLst>
        </pc:spChg>
        <pc:spChg chg="add del">
          <ac:chgData name="Nino Frassica" userId="c6c746734491975a" providerId="LiveId" clId="{6A877FEC-1CF2-4DDF-A18F-5920577E5D15}" dt="2025-01-06T20:43:30.455" v="646" actId="26606"/>
          <ac:spMkLst>
            <pc:docMk/>
            <pc:sldMk cId="2459074811" sldId="269"/>
            <ac:spMk id="28" creationId="{757ACA0C-8702-4043-8D4D-582EAEDF1CF8}"/>
          </ac:spMkLst>
        </pc:spChg>
        <pc:spChg chg="add">
          <ac:chgData name="Nino Frassica" userId="c6c746734491975a" providerId="LiveId" clId="{6A877FEC-1CF2-4DDF-A18F-5920577E5D15}" dt="2025-01-06T20:43:30.455" v="646" actId="26606"/>
          <ac:spMkLst>
            <pc:docMk/>
            <pc:sldMk cId="2459074811" sldId="269"/>
            <ac:spMk id="33" creationId="{5A0118C5-4F8D-4CF4-BADD-53FEACC6C42A}"/>
          </ac:spMkLst>
        </pc:spChg>
        <pc:spChg chg="add mod">
          <ac:chgData name="Nino Frassica" userId="c6c746734491975a" providerId="LiveId" clId="{6A877FEC-1CF2-4DDF-A18F-5920577E5D15}" dt="2025-01-06T20:48:12.627" v="737" actId="1076"/>
          <ac:spMkLst>
            <pc:docMk/>
            <pc:sldMk cId="2459074811" sldId="269"/>
            <ac:spMk id="34" creationId="{10BBBC92-E3B5-387D-736D-3341FBD4514E}"/>
          </ac:spMkLst>
        </pc:spChg>
        <pc:spChg chg="add del">
          <ac:chgData name="Nino Frassica" userId="c6c746734491975a" providerId="LiveId" clId="{6A877FEC-1CF2-4DDF-A18F-5920577E5D15}" dt="2025-01-06T20:41:59.880" v="619" actId="26606"/>
          <ac:spMkLst>
            <pc:docMk/>
            <pc:sldMk cId="2459074811" sldId="269"/>
            <ac:spMk id="35" creationId="{E2D3D3F2-ABBB-4453-B1C5-1BEBF7E4DD56}"/>
          </ac:spMkLst>
        </pc:spChg>
        <pc:spChg chg="add">
          <ac:chgData name="Nino Frassica" userId="c6c746734491975a" providerId="LiveId" clId="{6A877FEC-1CF2-4DDF-A18F-5920577E5D15}" dt="2025-01-06T20:43:30.455" v="646" actId="26606"/>
          <ac:spMkLst>
            <pc:docMk/>
            <pc:sldMk cId="2459074811" sldId="269"/>
            <ac:spMk id="50" creationId="{C4C270DE-0BEB-4372-B440-7EADA6FAFA55}"/>
          </ac:spMkLst>
        </pc:spChg>
        <pc:spChg chg="add del mod">
          <ac:chgData name="Nino Frassica" userId="c6c746734491975a" providerId="LiveId" clId="{6A877FEC-1CF2-4DDF-A18F-5920577E5D15}" dt="2025-01-06T20:45:46.250" v="698" actId="478"/>
          <ac:spMkLst>
            <pc:docMk/>
            <pc:sldMk cId="2459074811" sldId="269"/>
            <ac:spMk id="51" creationId="{DE26319A-C704-93DF-3E5A-853DF990AAA6}"/>
          </ac:spMkLst>
        </pc:spChg>
        <pc:spChg chg="add">
          <ac:chgData name="Nino Frassica" userId="c6c746734491975a" providerId="LiveId" clId="{6A877FEC-1CF2-4DDF-A18F-5920577E5D15}" dt="2025-01-06T20:43:30.455" v="646" actId="26606"/>
          <ac:spMkLst>
            <pc:docMk/>
            <pc:sldMk cId="2459074811" sldId="269"/>
            <ac:spMk id="52" creationId="{757ACA0C-8702-4043-8D4D-582EAEDF1CF8}"/>
          </ac:spMkLst>
        </pc:spChg>
        <pc:grpChg chg="add del">
          <ac:chgData name="Nino Frassica" userId="c6c746734491975a" providerId="LiveId" clId="{6A877FEC-1CF2-4DDF-A18F-5920577E5D15}" dt="2025-01-06T20:43:30.455" v="646" actId="26606"/>
          <ac:grpSpMkLst>
            <pc:docMk/>
            <pc:sldMk cId="2459074811" sldId="269"/>
            <ac:grpSpMk id="12" creationId="{D92F9A1A-77F4-4E16-958B-64BB489FFEBC}"/>
          </ac:grpSpMkLst>
        </pc:grpChg>
        <pc:grpChg chg="add del">
          <ac:chgData name="Nino Frassica" userId="c6c746734491975a" providerId="LiveId" clId="{6A877FEC-1CF2-4DDF-A18F-5920577E5D15}" dt="2025-01-06T20:41:59.880" v="619" actId="26606"/>
          <ac:grpSpMkLst>
            <pc:docMk/>
            <pc:sldMk cId="2459074811" sldId="269"/>
            <ac:grpSpMk id="13" creationId="{1EA1DAFF-CECA-492F-BFA1-22C64956B8D9}"/>
          </ac:grpSpMkLst>
        </pc:grpChg>
        <pc:grpChg chg="add del">
          <ac:chgData name="Nino Frassica" userId="c6c746734491975a" providerId="LiveId" clId="{6A877FEC-1CF2-4DDF-A18F-5920577E5D15}" dt="2025-01-06T20:41:59.880" v="619" actId="26606"/>
          <ac:grpSpMkLst>
            <pc:docMk/>
            <pc:sldMk cId="2459074811" sldId="269"/>
            <ac:grpSpMk id="23" creationId="{670FB431-AE18-414D-92F4-1D12D1991152}"/>
          </ac:grpSpMkLst>
        </pc:grpChg>
        <pc:grpChg chg="add del">
          <ac:chgData name="Nino Frassica" userId="c6c746734491975a" providerId="LiveId" clId="{6A877FEC-1CF2-4DDF-A18F-5920577E5D15}" dt="2025-01-06T20:41:59.880" v="619" actId="26606"/>
          <ac:grpSpMkLst>
            <pc:docMk/>
            <pc:sldMk cId="2459074811" sldId="269"/>
            <ac:grpSpMk id="29" creationId="{AF19A774-30A5-488B-9BAF-629C6440294E}"/>
          </ac:grpSpMkLst>
        </pc:grpChg>
        <pc:grpChg chg="add">
          <ac:chgData name="Nino Frassica" userId="c6c746734491975a" providerId="LiveId" clId="{6A877FEC-1CF2-4DDF-A18F-5920577E5D15}" dt="2025-01-06T20:43:30.455" v="646" actId="26606"/>
          <ac:grpSpMkLst>
            <pc:docMk/>
            <pc:sldMk cId="2459074811" sldId="269"/>
            <ac:grpSpMk id="30" creationId="{D92F9A1A-77F4-4E16-958B-64BB489FFEBC}"/>
          </ac:grpSpMkLst>
        </pc:grpChg>
        <pc:grpChg chg="add del">
          <ac:chgData name="Nino Frassica" userId="c6c746734491975a" providerId="LiveId" clId="{6A877FEC-1CF2-4DDF-A18F-5920577E5D15}" dt="2025-01-06T20:41:59.880" v="619" actId="26606"/>
          <ac:grpSpMkLst>
            <pc:docMk/>
            <pc:sldMk cId="2459074811" sldId="269"/>
            <ac:grpSpMk id="37" creationId="{8214E4A5-A0D2-42C4-8D14-D2A7E495F041}"/>
          </ac:grpSpMkLst>
        </pc:grpChg>
        <pc:picChg chg="add mod ord modCrop">
          <ac:chgData name="Nino Frassica" userId="c6c746734491975a" providerId="LiveId" clId="{6A877FEC-1CF2-4DDF-A18F-5920577E5D15}" dt="2025-01-06T20:46:21.326" v="712" actId="1076"/>
          <ac:picMkLst>
            <pc:docMk/>
            <pc:sldMk cId="2459074811" sldId="269"/>
            <ac:picMk id="4" creationId="{68DC43A2-2A15-CCEE-674C-CCA5A486BB96}"/>
          </ac:picMkLst>
        </pc:picChg>
        <pc:picChg chg="add mod modCrop">
          <ac:chgData name="Nino Frassica" userId="c6c746734491975a" providerId="LiveId" clId="{6A877FEC-1CF2-4DDF-A18F-5920577E5D15}" dt="2025-01-06T20:48:10.487" v="736" actId="1076"/>
          <ac:picMkLst>
            <pc:docMk/>
            <pc:sldMk cId="2459074811" sldId="269"/>
            <ac:picMk id="5" creationId="{1FCA394A-B744-FBD8-D1D1-82E7AF60CABA}"/>
          </ac:picMkLst>
        </pc:picChg>
      </pc:sldChg>
      <pc:sldChg chg="addSp modSp new mod setBg">
        <pc:chgData name="Nino Frassica" userId="c6c746734491975a" providerId="LiveId" clId="{6A877FEC-1CF2-4DDF-A18F-5920577E5D15}" dt="2025-01-06T21:29:45.256" v="1077" actId="1076"/>
        <pc:sldMkLst>
          <pc:docMk/>
          <pc:sldMk cId="564746581" sldId="270"/>
        </pc:sldMkLst>
        <pc:spChg chg="mod">
          <ac:chgData name="Nino Frassica" userId="c6c746734491975a" providerId="LiveId" clId="{6A877FEC-1CF2-4DDF-A18F-5920577E5D15}" dt="2025-01-06T21:29:42.201" v="1076" actId="26606"/>
          <ac:spMkLst>
            <pc:docMk/>
            <pc:sldMk cId="564746581" sldId="270"/>
            <ac:spMk id="2" creationId="{C39F39CA-15AC-E26F-BE54-D5F914E79CCB}"/>
          </ac:spMkLst>
        </pc:spChg>
        <pc:spChg chg="mod">
          <ac:chgData name="Nino Frassica" userId="c6c746734491975a" providerId="LiveId" clId="{6A877FEC-1CF2-4DDF-A18F-5920577E5D15}" dt="2025-01-06T21:29:42.201" v="1076" actId="26606"/>
          <ac:spMkLst>
            <pc:docMk/>
            <pc:sldMk cId="564746581" sldId="270"/>
            <ac:spMk id="3" creationId="{AFBDDED8-1426-AB46-132E-EE85112DF52E}"/>
          </ac:spMkLst>
        </pc:spChg>
        <pc:spChg chg="add">
          <ac:chgData name="Nino Frassica" userId="c6c746734491975a" providerId="LiveId" clId="{6A877FEC-1CF2-4DDF-A18F-5920577E5D15}" dt="2025-01-06T21:29:42.201" v="1076" actId="26606"/>
          <ac:spMkLst>
            <pc:docMk/>
            <pc:sldMk cId="564746581" sldId="270"/>
            <ac:spMk id="9" creationId="{5A0118C5-4F8D-4CF4-BADD-53FEACC6C42A}"/>
          </ac:spMkLst>
        </pc:spChg>
        <pc:spChg chg="add">
          <ac:chgData name="Nino Frassica" userId="c6c746734491975a" providerId="LiveId" clId="{6A877FEC-1CF2-4DDF-A18F-5920577E5D15}" dt="2025-01-06T21:29:42.201" v="1076" actId="26606"/>
          <ac:spMkLst>
            <pc:docMk/>
            <pc:sldMk cId="564746581" sldId="270"/>
            <ac:spMk id="15" creationId="{CAEBFCD5-5356-4326-8D39-8235A46CD7B2}"/>
          </ac:spMkLst>
        </pc:spChg>
        <pc:grpChg chg="add">
          <ac:chgData name="Nino Frassica" userId="c6c746734491975a" providerId="LiveId" clId="{6A877FEC-1CF2-4DDF-A18F-5920577E5D15}" dt="2025-01-06T21:29:42.201" v="1076" actId="26606"/>
          <ac:grpSpMkLst>
            <pc:docMk/>
            <pc:sldMk cId="564746581" sldId="270"/>
            <ac:grpSpMk id="11" creationId="{134CC3FF-7AA4-46F4-8B24-2F9383D86DBD}"/>
          </ac:grpSpMkLst>
        </pc:grpChg>
        <pc:grpChg chg="add">
          <ac:chgData name="Nino Frassica" userId="c6c746734491975a" providerId="LiveId" clId="{6A877FEC-1CF2-4DDF-A18F-5920577E5D15}" dt="2025-01-06T21:29:42.201" v="1076" actId="26606"/>
          <ac:grpSpMkLst>
            <pc:docMk/>
            <pc:sldMk cId="564746581" sldId="270"/>
            <ac:grpSpMk id="17" creationId="{5F2AA49C-5AC0-41C7-BFAF-74B8D8293C8F}"/>
          </ac:grpSpMkLst>
        </pc:grpChg>
        <pc:grpChg chg="add">
          <ac:chgData name="Nino Frassica" userId="c6c746734491975a" providerId="LiveId" clId="{6A877FEC-1CF2-4DDF-A18F-5920577E5D15}" dt="2025-01-06T21:29:42.201" v="1076" actId="26606"/>
          <ac:grpSpMkLst>
            <pc:docMk/>
            <pc:sldMk cId="564746581" sldId="270"/>
            <ac:grpSpMk id="32" creationId="{BB32367D-C4F2-49D5-A586-298C7CA821B0}"/>
          </ac:grpSpMkLst>
        </pc:grpChg>
        <pc:picChg chg="add mod ord">
          <ac:chgData name="Nino Frassica" userId="c6c746734491975a" providerId="LiveId" clId="{6A877FEC-1CF2-4DDF-A18F-5920577E5D15}" dt="2025-01-06T21:29:45.256" v="1077" actId="1076"/>
          <ac:picMkLst>
            <pc:docMk/>
            <pc:sldMk cId="564746581" sldId="270"/>
            <ac:picMk id="4" creationId="{FD56E470-F027-22DD-F1D9-EA818D99C762}"/>
          </ac:picMkLst>
        </pc:picChg>
      </pc:sldChg>
      <pc:sldChg chg="addSp delSp modSp new mod setBg">
        <pc:chgData name="Nino Frassica" userId="c6c746734491975a" providerId="LiveId" clId="{6A877FEC-1CF2-4DDF-A18F-5920577E5D15}" dt="2025-01-06T21:52:00.550" v="1103" actId="14100"/>
        <pc:sldMkLst>
          <pc:docMk/>
          <pc:sldMk cId="1980663092" sldId="271"/>
        </pc:sldMkLst>
        <pc:spChg chg="del">
          <ac:chgData name="Nino Frassica" userId="c6c746734491975a" providerId="LiveId" clId="{6A877FEC-1CF2-4DDF-A18F-5920577E5D15}" dt="2025-01-06T21:30:10.287" v="1082" actId="478"/>
          <ac:spMkLst>
            <pc:docMk/>
            <pc:sldMk cId="1980663092" sldId="271"/>
            <ac:spMk id="2" creationId="{681D26F5-065B-C623-E313-6A3DB6857999}"/>
          </ac:spMkLst>
        </pc:spChg>
        <pc:spChg chg="mod ord">
          <ac:chgData name="Nino Frassica" userId="c6c746734491975a" providerId="LiveId" clId="{6A877FEC-1CF2-4DDF-A18F-5920577E5D15}" dt="2025-01-06T21:52:00.550" v="1103" actId="14100"/>
          <ac:spMkLst>
            <pc:docMk/>
            <pc:sldMk cId="1980663092" sldId="271"/>
            <ac:spMk id="3" creationId="{E2EE232F-2DFC-C0D5-0463-7EB85E400446}"/>
          </ac:spMkLst>
        </pc:spChg>
        <pc:spChg chg="add del">
          <ac:chgData name="Nino Frassica" userId="c6c746734491975a" providerId="LiveId" clId="{6A877FEC-1CF2-4DDF-A18F-5920577E5D15}" dt="2025-01-06T21:32:16.684" v="1099" actId="26606"/>
          <ac:spMkLst>
            <pc:docMk/>
            <pc:sldMk cId="1980663092" sldId="271"/>
            <ac:spMk id="9" creationId="{5A0118C5-4F8D-4CF4-BADD-53FEACC6C42A}"/>
          </ac:spMkLst>
        </pc:spChg>
        <pc:spChg chg="add del">
          <ac:chgData name="Nino Frassica" userId="c6c746734491975a" providerId="LiveId" clId="{6A877FEC-1CF2-4DDF-A18F-5920577E5D15}" dt="2025-01-06T21:32:16.684" v="1099" actId="26606"/>
          <ac:spMkLst>
            <pc:docMk/>
            <pc:sldMk cId="1980663092" sldId="271"/>
            <ac:spMk id="15" creationId="{09645E15-CD1B-4EAA-B2F2-D41E53CA4E1C}"/>
          </ac:spMkLst>
        </pc:spChg>
        <pc:spChg chg="add del">
          <ac:chgData name="Nino Frassica" userId="c6c746734491975a" providerId="LiveId" clId="{6A877FEC-1CF2-4DDF-A18F-5920577E5D15}" dt="2025-01-06T21:32:16.684" v="1099" actId="26606"/>
          <ac:spMkLst>
            <pc:docMk/>
            <pc:sldMk cId="1980663092" sldId="271"/>
            <ac:spMk id="17" creationId="{0C571069-A359-469A-98CD-9458DBAA0D39}"/>
          </ac:spMkLst>
        </pc:spChg>
        <pc:spChg chg="add">
          <ac:chgData name="Nino Frassica" userId="c6c746734491975a" providerId="LiveId" clId="{6A877FEC-1CF2-4DDF-A18F-5920577E5D15}" dt="2025-01-06T21:32:16.699" v="1100" actId="26606"/>
          <ac:spMkLst>
            <pc:docMk/>
            <pc:sldMk cId="1980663092" sldId="271"/>
            <ac:spMk id="34" creationId="{5A0118C5-4F8D-4CF4-BADD-53FEACC6C42A}"/>
          </ac:spMkLst>
        </pc:spChg>
        <pc:spChg chg="add">
          <ac:chgData name="Nino Frassica" userId="c6c746734491975a" providerId="LiveId" clId="{6A877FEC-1CF2-4DDF-A18F-5920577E5D15}" dt="2025-01-06T21:32:16.699" v="1100" actId="26606"/>
          <ac:spMkLst>
            <pc:docMk/>
            <pc:sldMk cId="1980663092" sldId="271"/>
            <ac:spMk id="35" creationId="{3C1D1FA3-6212-4B97-9B1E-C7F81247C2B9}"/>
          </ac:spMkLst>
        </pc:spChg>
        <pc:spChg chg="add">
          <ac:chgData name="Nino Frassica" userId="c6c746734491975a" providerId="LiveId" clId="{6A877FEC-1CF2-4DDF-A18F-5920577E5D15}" dt="2025-01-06T21:32:16.699" v="1100" actId="26606"/>
          <ac:spMkLst>
            <pc:docMk/>
            <pc:sldMk cId="1980663092" sldId="271"/>
            <ac:spMk id="36" creationId="{11C51958-04D4-4687-95A2-95DCDCF47464}"/>
          </ac:spMkLst>
        </pc:spChg>
        <pc:spChg chg="add">
          <ac:chgData name="Nino Frassica" userId="c6c746734491975a" providerId="LiveId" clId="{6A877FEC-1CF2-4DDF-A18F-5920577E5D15}" dt="2025-01-06T21:32:16.699" v="1100" actId="26606"/>
          <ac:spMkLst>
            <pc:docMk/>
            <pc:sldMk cId="1980663092" sldId="271"/>
            <ac:spMk id="37" creationId="{79AFCB35-9C04-4524-A0B1-57FF6865D013}"/>
          </ac:spMkLst>
        </pc:spChg>
        <pc:spChg chg="add">
          <ac:chgData name="Nino Frassica" userId="c6c746734491975a" providerId="LiveId" clId="{6A877FEC-1CF2-4DDF-A18F-5920577E5D15}" dt="2025-01-06T21:32:16.699" v="1100" actId="26606"/>
          <ac:spMkLst>
            <pc:docMk/>
            <pc:sldMk cId="1980663092" sldId="271"/>
            <ac:spMk id="38" creationId="{D11AD2AD-0BA0-4DD3-8EEA-84686A0E718C}"/>
          </ac:spMkLst>
        </pc:spChg>
        <pc:grpChg chg="add del">
          <ac:chgData name="Nino Frassica" userId="c6c746734491975a" providerId="LiveId" clId="{6A877FEC-1CF2-4DDF-A18F-5920577E5D15}" dt="2025-01-06T21:32:16.684" v="1099" actId="26606"/>
          <ac:grpSpMkLst>
            <pc:docMk/>
            <pc:sldMk cId="1980663092" sldId="271"/>
            <ac:grpSpMk id="11" creationId="{9742E72B-7FDB-4BC3-84CE-9A8675647694}"/>
          </ac:grpSpMkLst>
        </pc:grpChg>
        <pc:grpChg chg="add del">
          <ac:chgData name="Nino Frassica" userId="c6c746734491975a" providerId="LiveId" clId="{6A877FEC-1CF2-4DDF-A18F-5920577E5D15}" dt="2025-01-06T21:32:16.684" v="1099" actId="26606"/>
          <ac:grpSpMkLst>
            <pc:docMk/>
            <pc:sldMk cId="1980663092" sldId="271"/>
            <ac:grpSpMk id="19" creationId="{A61BDD87-32CE-4DE2-AAE1-62C2F4793885}"/>
          </ac:grpSpMkLst>
        </pc:grpChg>
        <pc:grpChg chg="add">
          <ac:chgData name="Nino Frassica" userId="c6c746734491975a" providerId="LiveId" clId="{6A877FEC-1CF2-4DDF-A18F-5920577E5D15}" dt="2025-01-06T21:32:16.699" v="1100" actId="26606"/>
          <ac:grpSpMkLst>
            <pc:docMk/>
            <pc:sldMk cId="1980663092" sldId="271"/>
            <ac:grpSpMk id="39" creationId="{0C156BF8-7FF7-440F-BE2B-417DFFE8BFA5}"/>
          </ac:grpSpMkLst>
        </pc:grpChg>
        <pc:picChg chg="add mod">
          <ac:chgData name="Nino Frassica" userId="c6c746734491975a" providerId="LiveId" clId="{6A877FEC-1CF2-4DDF-A18F-5920577E5D15}" dt="2025-01-06T21:32:16.699" v="1100" actId="26606"/>
          <ac:picMkLst>
            <pc:docMk/>
            <pc:sldMk cId="1980663092" sldId="271"/>
            <ac:picMk id="4" creationId="{F20738A6-CD42-D257-2487-56A17063EFBF}"/>
          </ac:picMkLst>
        </pc:picChg>
      </pc:sldChg>
      <pc:sldChg chg="addSp delSp modSp new mod setBg">
        <pc:chgData name="Nino Frassica" userId="c6c746734491975a" providerId="LiveId" clId="{6A877FEC-1CF2-4DDF-A18F-5920577E5D15}" dt="2025-01-06T21:59:23.858" v="1160" actId="170"/>
        <pc:sldMkLst>
          <pc:docMk/>
          <pc:sldMk cId="2538738402" sldId="272"/>
        </pc:sldMkLst>
        <pc:spChg chg="del">
          <ac:chgData name="Nino Frassica" userId="c6c746734491975a" providerId="LiveId" clId="{6A877FEC-1CF2-4DDF-A18F-5920577E5D15}" dt="2025-01-06T21:52:05.929" v="1104" actId="478"/>
          <ac:spMkLst>
            <pc:docMk/>
            <pc:sldMk cId="2538738402" sldId="272"/>
            <ac:spMk id="2" creationId="{40F99717-B702-4A77-F0FA-04E909E183C5}"/>
          </ac:spMkLst>
        </pc:spChg>
        <pc:spChg chg="mod ord">
          <ac:chgData name="Nino Frassica" userId="c6c746734491975a" providerId="LiveId" clId="{6A877FEC-1CF2-4DDF-A18F-5920577E5D15}" dt="2025-01-06T21:56:32.320" v="1129" actId="1076"/>
          <ac:spMkLst>
            <pc:docMk/>
            <pc:sldMk cId="2538738402" sldId="272"/>
            <ac:spMk id="3" creationId="{EDF46426-BD31-6879-CF74-9C5F53A66F0A}"/>
          </ac:spMkLst>
        </pc:spChg>
        <pc:spChg chg="add del">
          <ac:chgData name="Nino Frassica" userId="c6c746734491975a" providerId="LiveId" clId="{6A877FEC-1CF2-4DDF-A18F-5920577E5D15}" dt="2025-01-06T21:55:13.650" v="1110" actId="26606"/>
          <ac:spMkLst>
            <pc:docMk/>
            <pc:sldMk cId="2538738402" sldId="272"/>
            <ac:spMk id="9" creationId="{73AD41DB-DF9F-49BC-85AE-6AB1840AD517}"/>
          </ac:spMkLst>
        </pc:spChg>
        <pc:spChg chg="add del">
          <ac:chgData name="Nino Frassica" userId="c6c746734491975a" providerId="LiveId" clId="{6A877FEC-1CF2-4DDF-A18F-5920577E5D15}" dt="2025-01-06T21:56:18.719" v="1122" actId="26606"/>
          <ac:spMkLst>
            <pc:docMk/>
            <pc:sldMk cId="2538738402" sldId="272"/>
            <ac:spMk id="23" creationId="{7D07B7BC-3270-4CF3-A7AA-0937908AD58A}"/>
          </ac:spMkLst>
        </pc:spChg>
        <pc:spChg chg="add del">
          <ac:chgData name="Nino Frassica" userId="c6c746734491975a" providerId="LiveId" clId="{6A877FEC-1CF2-4DDF-A18F-5920577E5D15}" dt="2025-01-06T21:55:52.059" v="1115" actId="26606"/>
          <ac:spMkLst>
            <pc:docMk/>
            <pc:sldMk cId="2538738402" sldId="272"/>
            <ac:spMk id="31" creationId="{B95B9BA8-1D69-4796-85F5-B6D0BD52354B}"/>
          </ac:spMkLst>
        </pc:spChg>
        <pc:spChg chg="add del">
          <ac:chgData name="Nino Frassica" userId="c6c746734491975a" providerId="LiveId" clId="{6A877FEC-1CF2-4DDF-A18F-5920577E5D15}" dt="2025-01-06T21:56:01.597" v="1117" actId="26606"/>
          <ac:spMkLst>
            <pc:docMk/>
            <pc:sldMk cId="2538738402" sldId="272"/>
            <ac:spMk id="36" creationId="{305265DC-CF6B-4AE8-B3F3-2A7A16374D31}"/>
          </ac:spMkLst>
        </pc:spChg>
        <pc:spChg chg="add del">
          <ac:chgData name="Nino Frassica" userId="c6c746734491975a" providerId="LiveId" clId="{6A877FEC-1CF2-4DDF-A18F-5920577E5D15}" dt="2025-01-06T21:56:09.539" v="1119" actId="26606"/>
          <ac:spMkLst>
            <pc:docMk/>
            <pc:sldMk cId="2538738402" sldId="272"/>
            <ac:spMk id="44" creationId="{5A0118C5-4F8D-4CF4-BADD-53FEACC6C42A}"/>
          </ac:spMkLst>
        </pc:spChg>
        <pc:spChg chg="add">
          <ac:chgData name="Nino Frassica" userId="c6c746734491975a" providerId="LiveId" clId="{6A877FEC-1CF2-4DDF-A18F-5920577E5D15}" dt="2025-01-06T21:56:18.719" v="1122" actId="26606"/>
          <ac:spMkLst>
            <pc:docMk/>
            <pc:sldMk cId="2538738402" sldId="272"/>
            <ac:spMk id="392" creationId="{B95B9BA8-1D69-4796-85F5-B6D0BD52354B}"/>
          </ac:spMkLst>
        </pc:spChg>
        <pc:grpChg chg="add del">
          <ac:chgData name="Nino Frassica" userId="c6c746734491975a" providerId="LiveId" clId="{6A877FEC-1CF2-4DDF-A18F-5920577E5D15}" dt="2025-01-06T21:55:13.650" v="1110" actId="26606"/>
          <ac:grpSpMkLst>
            <pc:docMk/>
            <pc:sldMk cId="2538738402" sldId="272"/>
            <ac:grpSpMk id="11" creationId="{A4AE1828-51FD-4AD7-BCF6-9AF5C696CE5D}"/>
          </ac:grpSpMkLst>
        </pc:grpChg>
        <pc:grpChg chg="add del">
          <ac:chgData name="Nino Frassica" userId="c6c746734491975a" providerId="LiveId" clId="{6A877FEC-1CF2-4DDF-A18F-5920577E5D15}" dt="2025-01-06T21:56:18.719" v="1122" actId="26606"/>
          <ac:grpSpMkLst>
            <pc:docMk/>
            <pc:sldMk cId="2538738402" sldId="272"/>
            <ac:grpSpMk id="15" creationId="{E27AF472-EAE3-4572-AB69-B92BD10DBC6D}"/>
          </ac:grpSpMkLst>
        </pc:grpChg>
        <pc:grpChg chg="add del">
          <ac:chgData name="Nino Frassica" userId="c6c746734491975a" providerId="LiveId" clId="{6A877FEC-1CF2-4DDF-A18F-5920577E5D15}" dt="2025-01-06T21:56:18.719" v="1122" actId="26606"/>
          <ac:grpSpMkLst>
            <pc:docMk/>
            <pc:sldMk cId="2538738402" sldId="272"/>
            <ac:grpSpMk id="24" creationId="{108BB4D4-D71A-48F5-B2D2-45D2D78F4C20}"/>
          </ac:grpSpMkLst>
        </pc:grpChg>
        <pc:grpChg chg="add del">
          <ac:chgData name="Nino Frassica" userId="c6c746734491975a" providerId="LiveId" clId="{6A877FEC-1CF2-4DDF-A18F-5920577E5D15}" dt="2025-01-06T21:56:01.597" v="1117" actId="26606"/>
          <ac:grpSpMkLst>
            <pc:docMk/>
            <pc:sldMk cId="2538738402" sldId="272"/>
            <ac:grpSpMk id="33" creationId="{37EA779C-87BF-454F-919D-A3DA98FD8A79}"/>
          </ac:grpSpMkLst>
        </pc:grpChg>
        <pc:grpChg chg="add del">
          <ac:chgData name="Nino Frassica" userId="c6c746734491975a" providerId="LiveId" clId="{6A877FEC-1CF2-4DDF-A18F-5920577E5D15}" dt="2025-01-06T21:56:09.539" v="1119" actId="26606"/>
          <ac:grpSpMkLst>
            <pc:docMk/>
            <pc:sldMk cId="2538738402" sldId="272"/>
            <ac:grpSpMk id="37" creationId="{C93F2521-5FCA-4EE4-ADB9-C71AB81B8875}"/>
          </ac:grpSpMkLst>
        </pc:grpChg>
        <pc:grpChg chg="add del">
          <ac:chgData name="Nino Frassica" userId="c6c746734491975a" providerId="LiveId" clId="{6A877FEC-1CF2-4DDF-A18F-5920577E5D15}" dt="2025-01-06T21:56:09.539" v="1119" actId="26606"/>
          <ac:grpSpMkLst>
            <pc:docMk/>
            <pc:sldMk cId="2538738402" sldId="272"/>
            <ac:grpSpMk id="45" creationId="{2B7E220D-70BE-46E1-87EA-9239C10828D4}"/>
          </ac:grpSpMkLst>
        </pc:grpChg>
        <pc:grpChg chg="add del">
          <ac:chgData name="Nino Frassica" userId="c6c746734491975a" providerId="LiveId" clId="{6A877FEC-1CF2-4DDF-A18F-5920577E5D15}" dt="2025-01-06T21:56:09.539" v="1119" actId="26606"/>
          <ac:grpSpMkLst>
            <pc:docMk/>
            <pc:sldMk cId="2538738402" sldId="272"/>
            <ac:grpSpMk id="386" creationId="{268C940D-4516-4630-B49F-65C1A82FEA0C}"/>
          </ac:grpSpMkLst>
        </pc:grpChg>
        <pc:picChg chg="add mod ord">
          <ac:chgData name="Nino Frassica" userId="c6c746734491975a" providerId="LiveId" clId="{6A877FEC-1CF2-4DDF-A18F-5920577E5D15}" dt="2025-01-06T21:58:32.072" v="1143" actId="1076"/>
          <ac:picMkLst>
            <pc:docMk/>
            <pc:sldMk cId="2538738402" sldId="272"/>
            <ac:picMk id="4" creationId="{8CFFA8F9-364C-0002-918D-1785E0A8D35E}"/>
          </ac:picMkLst>
        </pc:picChg>
        <pc:picChg chg="add mod">
          <ac:chgData name="Nino Frassica" userId="c6c746734491975a" providerId="LiveId" clId="{6A877FEC-1CF2-4DDF-A18F-5920577E5D15}" dt="2025-01-06T21:59:06.853" v="1156" actId="1076"/>
          <ac:picMkLst>
            <pc:docMk/>
            <pc:sldMk cId="2538738402" sldId="272"/>
            <ac:picMk id="6" creationId="{83E84E86-7663-F844-F923-E37F1034C22B}"/>
          </ac:picMkLst>
        </pc:picChg>
        <pc:picChg chg="add mod ord">
          <ac:chgData name="Nino Frassica" userId="c6c746734491975a" providerId="LiveId" clId="{6A877FEC-1CF2-4DDF-A18F-5920577E5D15}" dt="2025-01-06T21:59:23.858" v="1160" actId="170"/>
          <ac:picMkLst>
            <pc:docMk/>
            <pc:sldMk cId="2538738402" sldId="272"/>
            <ac:picMk id="8" creationId="{C1ADCD0D-91E3-D020-7070-9FAFA218D3CF}"/>
          </ac:picMkLst>
        </pc:picChg>
        <pc:cxnChg chg="add del">
          <ac:chgData name="Nino Frassica" userId="c6c746734491975a" providerId="LiveId" clId="{6A877FEC-1CF2-4DDF-A18F-5920577E5D15}" dt="2025-01-06T21:56:18.717" v="1121" actId="26606"/>
          <ac:cxnSpMkLst>
            <pc:docMk/>
            <pc:sldMk cId="2538738402" sldId="272"/>
            <ac:cxnSpMk id="390" creationId="{249EDD1B-F94D-B4E6-ACAA-566B9A26FDE3}"/>
          </ac:cxnSpMkLst>
        </pc:cxnChg>
      </pc:sldChg>
      <pc:sldChg chg="addSp modSp new mod setBg">
        <pc:chgData name="Nino Frassica" userId="c6c746734491975a" providerId="LiveId" clId="{6A877FEC-1CF2-4DDF-A18F-5920577E5D15}" dt="2025-01-06T22:02:06.510" v="1188" actId="1076"/>
        <pc:sldMkLst>
          <pc:docMk/>
          <pc:sldMk cId="882143938" sldId="273"/>
        </pc:sldMkLst>
        <pc:spChg chg="mod">
          <ac:chgData name="Nino Frassica" userId="c6c746734491975a" providerId="LiveId" clId="{6A877FEC-1CF2-4DDF-A18F-5920577E5D15}" dt="2025-01-06T22:01:17.700" v="1172" actId="26606"/>
          <ac:spMkLst>
            <pc:docMk/>
            <pc:sldMk cId="882143938" sldId="273"/>
            <ac:spMk id="2" creationId="{BDD7A7BA-0C78-9C8B-8B51-6519C9C95338}"/>
          </ac:spMkLst>
        </pc:spChg>
        <pc:spChg chg="mod">
          <ac:chgData name="Nino Frassica" userId="c6c746734491975a" providerId="LiveId" clId="{6A877FEC-1CF2-4DDF-A18F-5920577E5D15}" dt="2025-01-06T22:02:06.510" v="1188" actId="1076"/>
          <ac:spMkLst>
            <pc:docMk/>
            <pc:sldMk cId="882143938" sldId="273"/>
            <ac:spMk id="3" creationId="{E8992AF1-5EDF-1011-E511-D1C255DBE232}"/>
          </ac:spMkLst>
        </pc:spChg>
        <pc:spChg chg="add">
          <ac:chgData name="Nino Frassica" userId="c6c746734491975a" providerId="LiveId" clId="{6A877FEC-1CF2-4DDF-A18F-5920577E5D15}" dt="2025-01-06T22:01:17.700" v="1172" actId="26606"/>
          <ac:spMkLst>
            <pc:docMk/>
            <pc:sldMk cId="882143938" sldId="273"/>
            <ac:spMk id="8" creationId="{5A0118C5-4F8D-4CF4-BADD-53FEACC6C42A}"/>
          </ac:spMkLst>
        </pc:spChg>
        <pc:spChg chg="add">
          <ac:chgData name="Nino Frassica" userId="c6c746734491975a" providerId="LiveId" clId="{6A877FEC-1CF2-4DDF-A18F-5920577E5D15}" dt="2025-01-06T22:01:17.700" v="1172" actId="26606"/>
          <ac:spMkLst>
            <pc:docMk/>
            <pc:sldMk cId="882143938" sldId="273"/>
            <ac:spMk id="10" creationId="{F98F79A4-A6C7-4101-B1E9-27E05CB7CFA0}"/>
          </ac:spMkLst>
        </pc:spChg>
        <pc:spChg chg="add">
          <ac:chgData name="Nino Frassica" userId="c6c746734491975a" providerId="LiveId" clId="{6A877FEC-1CF2-4DDF-A18F-5920577E5D15}" dt="2025-01-06T22:01:17.700" v="1172" actId="26606"/>
          <ac:spMkLst>
            <pc:docMk/>
            <pc:sldMk cId="882143938" sldId="273"/>
            <ac:spMk id="12" creationId="{31CE7A08-2184-4B99-ABC0-B40CD1D3F281}"/>
          </ac:spMkLst>
        </pc:spChg>
        <pc:spChg chg="add">
          <ac:chgData name="Nino Frassica" userId="c6c746734491975a" providerId="LiveId" clId="{6A877FEC-1CF2-4DDF-A18F-5920577E5D15}" dt="2025-01-06T22:01:17.700" v="1172" actId="26606"/>
          <ac:spMkLst>
            <pc:docMk/>
            <pc:sldMk cId="882143938" sldId="273"/>
            <ac:spMk id="14" creationId="{79AFCB35-9C04-4524-A0B1-57FF6865D013}"/>
          </ac:spMkLst>
        </pc:spChg>
        <pc:spChg chg="add">
          <ac:chgData name="Nino Frassica" userId="c6c746734491975a" providerId="LiveId" clId="{6A877FEC-1CF2-4DDF-A18F-5920577E5D15}" dt="2025-01-06T22:01:17.700" v="1172" actId="26606"/>
          <ac:spMkLst>
            <pc:docMk/>
            <pc:sldMk cId="882143938" sldId="273"/>
            <ac:spMk id="16" creationId="{D11AD2AD-0BA0-4DD3-8EEA-84686A0E718C}"/>
          </ac:spMkLst>
        </pc:spChg>
        <pc:spChg chg="add">
          <ac:chgData name="Nino Frassica" userId="c6c746734491975a" providerId="LiveId" clId="{6A877FEC-1CF2-4DDF-A18F-5920577E5D15}" dt="2025-01-06T22:01:17.700" v="1172" actId="26606"/>
          <ac:spMkLst>
            <pc:docMk/>
            <pc:sldMk cId="882143938" sldId="273"/>
            <ac:spMk id="18" creationId="{9E5C5460-229E-46C8-A712-CC317985420F}"/>
          </ac:spMkLst>
        </pc:spChg>
        <pc:spChg chg="add">
          <ac:chgData name="Nino Frassica" userId="c6c746734491975a" providerId="LiveId" clId="{6A877FEC-1CF2-4DDF-A18F-5920577E5D15}" dt="2025-01-06T22:01:17.700" v="1172" actId="26606"/>
          <ac:spMkLst>
            <pc:docMk/>
            <pc:sldMk cId="882143938" sldId="273"/>
            <ac:spMk id="20" creationId="{2552FC29-9118-466F-940E-80C84EFDF07B}"/>
          </ac:spMkLst>
        </pc:spChg>
        <pc:grpChg chg="add">
          <ac:chgData name="Nino Frassica" userId="c6c746734491975a" providerId="LiveId" clId="{6A877FEC-1CF2-4DDF-A18F-5920577E5D15}" dt="2025-01-06T22:01:17.700" v="1172" actId="26606"/>
          <ac:grpSpMkLst>
            <pc:docMk/>
            <pc:sldMk cId="882143938" sldId="273"/>
            <ac:grpSpMk id="22" creationId="{0C156BF8-7FF7-440F-BE2B-417DFFE8BFA5}"/>
          </ac:grpSpMkLst>
        </pc:grpChg>
      </pc:sldChg>
      <pc:sldChg chg="addSp delSp modSp new mod setBg">
        <pc:chgData name="Nino Frassica" userId="c6c746734491975a" providerId="LiveId" clId="{6A877FEC-1CF2-4DDF-A18F-5920577E5D15}" dt="2025-01-07T22:32:12.333" v="1397" actId="1076"/>
        <pc:sldMkLst>
          <pc:docMk/>
          <pc:sldMk cId="899100462" sldId="274"/>
        </pc:sldMkLst>
        <pc:spChg chg="mod">
          <ac:chgData name="Nino Frassica" userId="c6c746734491975a" providerId="LiveId" clId="{6A877FEC-1CF2-4DDF-A18F-5920577E5D15}" dt="2025-01-07T22:31:11.490" v="1378" actId="20577"/>
          <ac:spMkLst>
            <pc:docMk/>
            <pc:sldMk cId="899100462" sldId="274"/>
            <ac:spMk id="2" creationId="{BC71B305-DD76-2CB0-65BD-23A8A4E3091E}"/>
          </ac:spMkLst>
        </pc:spChg>
        <pc:spChg chg="add del mod">
          <ac:chgData name="Nino Frassica" userId="c6c746734491975a" providerId="LiveId" clId="{6A877FEC-1CF2-4DDF-A18F-5920577E5D15}" dt="2025-01-07T22:31:48.457" v="1382" actId="478"/>
          <ac:spMkLst>
            <pc:docMk/>
            <pc:sldMk cId="899100462" sldId="274"/>
            <ac:spMk id="3" creationId="{C620A7AD-8B64-A43D-47FF-67C36AB97E56}"/>
          </ac:spMkLst>
        </pc:spChg>
        <pc:spChg chg="del">
          <ac:chgData name="Nino Frassica" userId="c6c746734491975a" providerId="LiveId" clId="{6A877FEC-1CF2-4DDF-A18F-5920577E5D15}" dt="2025-01-06T22:02:36.190" v="1235" actId="478"/>
          <ac:spMkLst>
            <pc:docMk/>
            <pc:sldMk cId="899100462" sldId="274"/>
            <ac:spMk id="3" creationId="{CBD9932B-2AD3-8D56-7D8A-96C8114652C7}"/>
          </ac:spMkLst>
        </pc:spChg>
        <pc:spChg chg="add mod">
          <ac:chgData name="Nino Frassica" userId="c6c746734491975a" providerId="LiveId" clId="{6A877FEC-1CF2-4DDF-A18F-5920577E5D15}" dt="2025-01-07T22:32:12.333" v="1397" actId="1076"/>
          <ac:spMkLst>
            <pc:docMk/>
            <pc:sldMk cId="899100462" sldId="274"/>
            <ac:spMk id="4" creationId="{15693664-3471-0A91-54DA-05AD2ADA5B35}"/>
          </ac:spMkLst>
        </pc:spChg>
        <pc:spChg chg="add mod">
          <ac:chgData name="Nino Frassica" userId="c6c746734491975a" providerId="LiveId" clId="{6A877FEC-1CF2-4DDF-A18F-5920577E5D15}" dt="2025-01-07T22:32:09.215" v="1396" actId="1076"/>
          <ac:spMkLst>
            <pc:docMk/>
            <pc:sldMk cId="899100462" sldId="274"/>
            <ac:spMk id="6" creationId="{F20A9C99-B200-0964-5093-54C61EE8C18E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7" creationId="{3A397E3E-B90C-4D82-BAAA-36F7AC6A4565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9" creationId="{E16C8D8F-10E9-4498-ABDB-0F923F8B6837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11" creationId="{1E5A83E3-8A11-4492-BB6E-F5F2240316FB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13" creationId="{8CF5E676-CA04-4CED-9F1E-5026ED66E66D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15" creationId="{6BA9E676-A8FC-4C2F-8D78-C13ED8ABDBA8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17" creationId="{A2B5CBEA-F125-49B6-8335-227C325B112B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19" creationId="{EECD79B5-5FC5-495F-BFD6-346C16E787A7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21" creationId="{2C1D3151-5F97-4860-B56C-C98BD62CC255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23" creationId="{32D9D048-3063-435A-8C23-26C1907E9619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25" creationId="{8DE96824-E506-4448-8704-5EC7BF7BC51B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27" creationId="{4D1A5E71-B6B6-486A-8CDC-C7ABD9B903F6}"/>
          </ac:spMkLst>
        </pc:spChg>
        <pc:spChg chg="add">
          <ac:chgData name="Nino Frassica" userId="c6c746734491975a" providerId="LiveId" clId="{6A877FEC-1CF2-4DDF-A18F-5920577E5D15}" dt="2025-01-06T22:02:41.820" v="1236" actId="26606"/>
          <ac:spMkLst>
            <pc:docMk/>
            <pc:sldMk cId="899100462" sldId="274"/>
            <ac:spMk id="29" creationId="{B6C541AE-9B02-44C0-B8C6-B2DEA7ED3813}"/>
          </ac:spMkLst>
        </pc:spChg>
        <pc:picChg chg="add mod">
          <ac:chgData name="Nino Frassica" userId="c6c746734491975a" providerId="LiveId" clId="{6A877FEC-1CF2-4DDF-A18F-5920577E5D15}" dt="2025-01-06T22:03:43.750" v="1245" actId="1076"/>
          <ac:picMkLst>
            <pc:docMk/>
            <pc:sldMk cId="899100462" sldId="274"/>
            <ac:picMk id="5" creationId="{05E6E0D9-429F-A5F8-864F-51C3BA886B76}"/>
          </ac:picMkLst>
        </pc:picChg>
        <pc:picChg chg="add del mod">
          <ac:chgData name="Nino Frassica" userId="c6c746734491975a" providerId="LiveId" clId="{6A877FEC-1CF2-4DDF-A18F-5920577E5D15}" dt="2025-01-06T22:07:38.071" v="1280" actId="478"/>
          <ac:picMkLst>
            <pc:docMk/>
            <pc:sldMk cId="899100462" sldId="274"/>
            <ac:picMk id="6" creationId="{44779B3F-1E18-F100-C4FB-A1958F11F0D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DBC64-80CA-4A4E-97A8-B1638CD6F9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48831B-F14E-4089-901E-DACDA9D13822}">
      <dgm:prSet/>
      <dgm:spPr/>
      <dgm:t>
        <a:bodyPr/>
        <a:lstStyle/>
        <a:p>
          <a:r>
            <a:rPr lang="en-US" dirty="0"/>
            <a:t>Aims to provide a standardized framework for managing Java applications as background services.</a:t>
          </a:r>
        </a:p>
      </dgm:t>
    </dgm:pt>
    <dgm:pt modelId="{E1ADDD1F-7B3D-496B-95FC-14055227C03B}" type="parTrans" cxnId="{E4D8AD05-68AF-4999-97BD-AB0A741FC246}">
      <dgm:prSet/>
      <dgm:spPr/>
      <dgm:t>
        <a:bodyPr/>
        <a:lstStyle/>
        <a:p>
          <a:endParaRPr lang="en-US"/>
        </a:p>
      </dgm:t>
    </dgm:pt>
    <dgm:pt modelId="{00A14266-386C-4416-85A4-38C32F648A2C}" type="sibTrans" cxnId="{E4D8AD05-68AF-4999-97BD-AB0A741FC246}">
      <dgm:prSet/>
      <dgm:spPr/>
      <dgm:t>
        <a:bodyPr/>
        <a:lstStyle/>
        <a:p>
          <a:endParaRPr lang="en-US"/>
        </a:p>
      </dgm:t>
    </dgm:pt>
    <dgm:pt modelId="{538680E9-CDF0-4159-BC83-1B5E941B26AA}">
      <dgm:prSet/>
      <dgm:spPr/>
      <dgm:t>
        <a:bodyPr/>
        <a:lstStyle/>
        <a:p>
          <a:r>
            <a:rPr lang="en-US"/>
            <a:t>Facilitates the integration of Java applications with system-level controls for starting, stopping and restarting.</a:t>
          </a:r>
        </a:p>
      </dgm:t>
    </dgm:pt>
    <dgm:pt modelId="{E05A2953-E386-4A23-8B06-239AC4E4975D}" type="parTrans" cxnId="{6447FEBF-D5AA-4DDC-AB0F-48863B482C19}">
      <dgm:prSet/>
      <dgm:spPr/>
      <dgm:t>
        <a:bodyPr/>
        <a:lstStyle/>
        <a:p>
          <a:endParaRPr lang="en-US"/>
        </a:p>
      </dgm:t>
    </dgm:pt>
    <dgm:pt modelId="{C0441D22-C7F2-4707-80C7-8493185905EF}" type="sibTrans" cxnId="{6447FEBF-D5AA-4DDC-AB0F-48863B482C19}">
      <dgm:prSet/>
      <dgm:spPr/>
      <dgm:t>
        <a:bodyPr/>
        <a:lstStyle/>
        <a:p>
          <a:endParaRPr lang="en-US"/>
        </a:p>
      </dgm:t>
    </dgm:pt>
    <dgm:pt modelId="{B9BEE3D0-A32C-4FC1-BDFC-D19DCBD7C66F}" type="pres">
      <dgm:prSet presAssocID="{18BDBC64-80CA-4A4E-97A8-B1638CD6F914}" presName="root" presStyleCnt="0">
        <dgm:presLayoutVars>
          <dgm:dir/>
          <dgm:resizeHandles val="exact"/>
        </dgm:presLayoutVars>
      </dgm:prSet>
      <dgm:spPr/>
    </dgm:pt>
    <dgm:pt modelId="{20804224-3E3B-4B91-9DD5-6AC6C34F64B1}" type="pres">
      <dgm:prSet presAssocID="{8948831B-F14E-4089-901E-DACDA9D13822}" presName="compNode" presStyleCnt="0"/>
      <dgm:spPr/>
    </dgm:pt>
    <dgm:pt modelId="{8ACDEAF4-AB56-4AA3-8B75-A592FEB4725A}" type="pres">
      <dgm:prSet presAssocID="{8948831B-F14E-4089-901E-DACDA9D13822}" presName="bgRect" presStyleLbl="bgShp" presStyleIdx="0" presStyleCnt="2"/>
      <dgm:spPr/>
    </dgm:pt>
    <dgm:pt modelId="{342CABD3-11D4-4D96-B6C3-617005AE909F}" type="pres">
      <dgm:prSet presAssocID="{8948831B-F14E-4089-901E-DACDA9D13822}" presName="iconRect" presStyleLbl="node1" presStyleIdx="0" presStyleCnt="2"/>
      <dgm:spPr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C96414-93F3-4807-9A34-6C52467625E5}" type="pres">
      <dgm:prSet presAssocID="{8948831B-F14E-4089-901E-DACDA9D13822}" presName="spaceRect" presStyleCnt="0"/>
      <dgm:spPr/>
    </dgm:pt>
    <dgm:pt modelId="{175F43C0-B4B4-4EA3-8101-2E056C59EE70}" type="pres">
      <dgm:prSet presAssocID="{8948831B-F14E-4089-901E-DACDA9D13822}" presName="parTx" presStyleLbl="revTx" presStyleIdx="0" presStyleCnt="2">
        <dgm:presLayoutVars>
          <dgm:chMax val="0"/>
          <dgm:chPref val="0"/>
        </dgm:presLayoutVars>
      </dgm:prSet>
      <dgm:spPr/>
    </dgm:pt>
    <dgm:pt modelId="{99B2495A-8409-49A3-A331-56BBC0D710EA}" type="pres">
      <dgm:prSet presAssocID="{00A14266-386C-4416-85A4-38C32F648A2C}" presName="sibTrans" presStyleCnt="0"/>
      <dgm:spPr/>
    </dgm:pt>
    <dgm:pt modelId="{B6C4658B-B730-4725-9844-80EFF9122435}" type="pres">
      <dgm:prSet presAssocID="{538680E9-CDF0-4159-BC83-1B5E941B26AA}" presName="compNode" presStyleCnt="0"/>
      <dgm:spPr/>
    </dgm:pt>
    <dgm:pt modelId="{59BE010E-5CCE-45C1-8DF8-6D6D3EE89391}" type="pres">
      <dgm:prSet presAssocID="{538680E9-CDF0-4159-BC83-1B5E941B26AA}" presName="bgRect" presStyleLbl="bgShp" presStyleIdx="1" presStyleCnt="2"/>
      <dgm:spPr/>
    </dgm:pt>
    <dgm:pt modelId="{29522EE2-BCCA-464F-9DB6-8D7AF8D60AEA}" type="pres">
      <dgm:prSet presAssocID="{538680E9-CDF0-4159-BC83-1B5E941B26AA}" presName="iconRect" presStyleLbl="node1" presStyleIdx="1" presStyleCnt="2"/>
      <dgm:spPr>
        <a:blipFill>
          <a:blip xmlns:r="http://schemas.openxmlformats.org/officeDocument/2006/relationships" r:embed="rId3">
            <a:biLevel thresh="7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 (maschile) contorno"/>
        </a:ext>
      </dgm:extLst>
    </dgm:pt>
    <dgm:pt modelId="{9AB9E223-3F26-4914-B0B5-1F6988F9C610}" type="pres">
      <dgm:prSet presAssocID="{538680E9-CDF0-4159-BC83-1B5E941B26AA}" presName="spaceRect" presStyleCnt="0"/>
      <dgm:spPr/>
    </dgm:pt>
    <dgm:pt modelId="{0444388F-1805-4D16-8566-10DACE30F678}" type="pres">
      <dgm:prSet presAssocID="{538680E9-CDF0-4159-BC83-1B5E941B26A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4D8AD05-68AF-4999-97BD-AB0A741FC246}" srcId="{18BDBC64-80CA-4A4E-97A8-B1638CD6F914}" destId="{8948831B-F14E-4089-901E-DACDA9D13822}" srcOrd="0" destOrd="0" parTransId="{E1ADDD1F-7B3D-496B-95FC-14055227C03B}" sibTransId="{00A14266-386C-4416-85A4-38C32F648A2C}"/>
    <dgm:cxn modelId="{BDBA1E5C-DBB2-49F5-9C1E-38668A14A747}" type="presOf" srcId="{18BDBC64-80CA-4A4E-97A8-B1638CD6F914}" destId="{B9BEE3D0-A32C-4FC1-BDFC-D19DCBD7C66F}" srcOrd="0" destOrd="0" presId="urn:microsoft.com/office/officeart/2018/2/layout/IconVerticalSolidList"/>
    <dgm:cxn modelId="{8A4B219E-0D79-4323-AA3E-833972826F1B}" type="presOf" srcId="{8948831B-F14E-4089-901E-DACDA9D13822}" destId="{175F43C0-B4B4-4EA3-8101-2E056C59EE70}" srcOrd="0" destOrd="0" presId="urn:microsoft.com/office/officeart/2018/2/layout/IconVerticalSolidList"/>
    <dgm:cxn modelId="{C8C7FABA-C93B-4661-BAD2-AAB4E7CC6072}" type="presOf" srcId="{538680E9-CDF0-4159-BC83-1B5E941B26AA}" destId="{0444388F-1805-4D16-8566-10DACE30F678}" srcOrd="0" destOrd="0" presId="urn:microsoft.com/office/officeart/2018/2/layout/IconVerticalSolidList"/>
    <dgm:cxn modelId="{6447FEBF-D5AA-4DDC-AB0F-48863B482C19}" srcId="{18BDBC64-80CA-4A4E-97A8-B1638CD6F914}" destId="{538680E9-CDF0-4159-BC83-1B5E941B26AA}" srcOrd="1" destOrd="0" parTransId="{E05A2953-E386-4A23-8B06-239AC4E4975D}" sibTransId="{C0441D22-C7F2-4707-80C7-8493185905EF}"/>
    <dgm:cxn modelId="{4E22C583-DF9A-40FC-9250-E3BC97144EDD}" type="presParOf" srcId="{B9BEE3D0-A32C-4FC1-BDFC-D19DCBD7C66F}" destId="{20804224-3E3B-4B91-9DD5-6AC6C34F64B1}" srcOrd="0" destOrd="0" presId="urn:microsoft.com/office/officeart/2018/2/layout/IconVerticalSolidList"/>
    <dgm:cxn modelId="{46AD920F-2815-4734-9891-844CF0013E7D}" type="presParOf" srcId="{20804224-3E3B-4B91-9DD5-6AC6C34F64B1}" destId="{8ACDEAF4-AB56-4AA3-8B75-A592FEB4725A}" srcOrd="0" destOrd="0" presId="urn:microsoft.com/office/officeart/2018/2/layout/IconVerticalSolidList"/>
    <dgm:cxn modelId="{068C4590-B6A5-4B89-B703-8402FBC27F1E}" type="presParOf" srcId="{20804224-3E3B-4B91-9DD5-6AC6C34F64B1}" destId="{342CABD3-11D4-4D96-B6C3-617005AE909F}" srcOrd="1" destOrd="0" presId="urn:microsoft.com/office/officeart/2018/2/layout/IconVerticalSolidList"/>
    <dgm:cxn modelId="{2C97CB4D-3057-4689-9C54-79580BC4E106}" type="presParOf" srcId="{20804224-3E3B-4B91-9DD5-6AC6C34F64B1}" destId="{6EC96414-93F3-4807-9A34-6C52467625E5}" srcOrd="2" destOrd="0" presId="urn:microsoft.com/office/officeart/2018/2/layout/IconVerticalSolidList"/>
    <dgm:cxn modelId="{0C93F2D6-054B-4409-A4D2-25740288F0AB}" type="presParOf" srcId="{20804224-3E3B-4B91-9DD5-6AC6C34F64B1}" destId="{175F43C0-B4B4-4EA3-8101-2E056C59EE70}" srcOrd="3" destOrd="0" presId="urn:microsoft.com/office/officeart/2018/2/layout/IconVerticalSolidList"/>
    <dgm:cxn modelId="{75303F45-18CA-4197-9ACD-85B5706D017E}" type="presParOf" srcId="{B9BEE3D0-A32C-4FC1-BDFC-D19DCBD7C66F}" destId="{99B2495A-8409-49A3-A331-56BBC0D710EA}" srcOrd="1" destOrd="0" presId="urn:microsoft.com/office/officeart/2018/2/layout/IconVerticalSolidList"/>
    <dgm:cxn modelId="{4CF892AE-89B8-4C41-ADA3-42D1437337C0}" type="presParOf" srcId="{B9BEE3D0-A32C-4FC1-BDFC-D19DCBD7C66F}" destId="{B6C4658B-B730-4725-9844-80EFF9122435}" srcOrd="2" destOrd="0" presId="urn:microsoft.com/office/officeart/2018/2/layout/IconVerticalSolidList"/>
    <dgm:cxn modelId="{8C37CF9C-CD96-4215-8CCF-8D2B704FA78D}" type="presParOf" srcId="{B6C4658B-B730-4725-9844-80EFF9122435}" destId="{59BE010E-5CCE-45C1-8DF8-6D6D3EE89391}" srcOrd="0" destOrd="0" presId="urn:microsoft.com/office/officeart/2018/2/layout/IconVerticalSolidList"/>
    <dgm:cxn modelId="{296385B8-E404-4E0D-994C-D9C844C74459}" type="presParOf" srcId="{B6C4658B-B730-4725-9844-80EFF9122435}" destId="{29522EE2-BCCA-464F-9DB6-8D7AF8D60AEA}" srcOrd="1" destOrd="0" presId="urn:microsoft.com/office/officeart/2018/2/layout/IconVerticalSolidList"/>
    <dgm:cxn modelId="{B0E33A4C-2D60-47D9-AD78-4C053656E2C2}" type="presParOf" srcId="{B6C4658B-B730-4725-9844-80EFF9122435}" destId="{9AB9E223-3F26-4914-B0B5-1F6988F9C610}" srcOrd="2" destOrd="0" presId="urn:microsoft.com/office/officeart/2018/2/layout/IconVerticalSolidList"/>
    <dgm:cxn modelId="{36A9442D-BCE5-4F21-9CE7-2B23A97E2294}" type="presParOf" srcId="{B6C4658B-B730-4725-9844-80EFF9122435}" destId="{0444388F-1805-4D16-8566-10DACE30F6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DEAF4-AB56-4AA3-8B75-A592FEB4725A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CABD3-11D4-4D96-B6C3-617005AE909F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F43C0-B4B4-4EA3-8101-2E056C59EE70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Aims to provide a standardized framework for managing Java applications as background services.</a:t>
          </a:r>
        </a:p>
      </dsp:txBody>
      <dsp:txXfrm>
        <a:off x="2037007" y="955306"/>
        <a:ext cx="4264593" cy="1763642"/>
      </dsp:txXfrm>
    </dsp:sp>
    <dsp:sp modelId="{59BE010E-5CCE-45C1-8DF8-6D6D3EE89391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22EE2-BCCA-464F-9DB6-8D7AF8D60AEA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4388F-1805-4D16-8566-10DACE30F678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Facilitates the integration of Java applications with system-level controls for starting, stopping and restarting.</a:t>
          </a:r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A416E-A573-4A04-AD16-A4DDF2529A56}" type="datetimeFigureOut">
              <a:t>07/01/2025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9BEB5-CD44-4C15-9235-03CF2F22070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95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Single entry point = public static void main(String [])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9BEB5-CD44-4C15-9235-03CF2F22070D}" type="slidenum"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9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Some medium- and low-severity issues were also resolved, progressively improving the overall code quality.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9BEB5-CD44-4C15-9235-03CF2F22070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157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is used for automating the deployment, scaling, and management of applications via lightweight containers.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9BEB5-CD44-4C15-9235-03CF2F2207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635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Developers probably prioritized manual testing and system-level integration tests over implementing a comprehensive Java unit test suite.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9BEB5-CD44-4C15-9235-03CF2F22070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77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output</a:t>
            </a:r>
            <a:r>
              <a:rPr lang="en-US" dirty="0"/>
              <a:t> limited to 1000 tests to reduce generation time.</a:t>
            </a:r>
          </a:p>
          <a:p>
            <a:r>
              <a:rPr lang="en-US" dirty="0"/>
              <a:t>These issues were resolved by replacing "assert" with more specific assertions like "</a:t>
            </a:r>
            <a:r>
              <a:rPr lang="en-US" dirty="0" err="1"/>
              <a:t>assertNull</a:t>
            </a:r>
            <a:r>
              <a:rPr lang="en-US" dirty="0"/>
              <a:t>" and "</a:t>
            </a:r>
            <a:r>
              <a:rPr lang="en-US" dirty="0" err="1"/>
              <a:t>assertNotNull</a:t>
            </a:r>
            <a:r>
              <a:rPr lang="en-US" dirty="0"/>
              <a:t>."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9BEB5-CD44-4C15-9235-03CF2F22070D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10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>
                    <a:alpha val="80000"/>
                  </a:schemeClr>
                </a:solidFill>
              </a:rPr>
              <a:t>The generated tests were specifically tailored for JUnit 5 to ensure compatibility.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9BEB5-CD44-4C15-9235-03CF2F22070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58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The PIT Test Coverage Report indicates 20% line coverage, 14% mutation coverage, and 71% test strength across the project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9BEB5-CD44-4C15-9235-03CF2F22070D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8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de-DE" sz="5000" dirty="0" err="1">
                <a:solidFill>
                  <a:schemeClr val="bg1"/>
                </a:solidFill>
              </a:rPr>
              <a:t>Dependability</a:t>
            </a:r>
            <a:r>
              <a:rPr lang="de-DE" sz="5000" dirty="0">
                <a:solidFill>
                  <a:schemeClr val="bg1"/>
                </a:solidFill>
              </a:rPr>
              <a:t> Analysis </a:t>
            </a:r>
            <a:r>
              <a:rPr lang="de-DE" sz="5000" dirty="0" err="1">
                <a:solidFill>
                  <a:schemeClr val="bg1"/>
                </a:solidFill>
              </a:rPr>
              <a:t>of</a:t>
            </a:r>
            <a:r>
              <a:rPr lang="de-DE" sz="5000" dirty="0">
                <a:solidFill>
                  <a:schemeClr val="bg1"/>
                </a:solidFill>
              </a:rPr>
              <a:t> </a:t>
            </a:r>
            <a:r>
              <a:rPr lang="de-DE" sz="5000" dirty="0" err="1">
                <a:solidFill>
                  <a:schemeClr val="bg1"/>
                </a:solidFill>
              </a:rPr>
              <a:t>the</a:t>
            </a:r>
            <a:r>
              <a:rPr lang="de-DE" sz="5000" dirty="0">
                <a:solidFill>
                  <a:schemeClr val="bg1"/>
                </a:solidFill>
              </a:rPr>
              <a:t> Apache Commons </a:t>
            </a:r>
            <a:r>
              <a:rPr lang="de-DE" sz="5000" dirty="0" err="1">
                <a:solidFill>
                  <a:schemeClr val="bg1"/>
                </a:solidFill>
              </a:rPr>
              <a:t>Daemon</a:t>
            </a:r>
            <a:r>
              <a:rPr lang="de-DE" sz="5000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Software </a:t>
            </a:r>
            <a:r>
              <a:rPr lang="de-DE" sz="2000" dirty="0" err="1">
                <a:solidFill>
                  <a:schemeClr val="bg1"/>
                </a:solidFill>
              </a:rPr>
              <a:t>Dependability</a:t>
            </a:r>
            <a:r>
              <a:rPr lang="de-DE" sz="2000" dirty="0">
                <a:solidFill>
                  <a:schemeClr val="bg1"/>
                </a:solidFill>
              </a:rPr>
              <a:t> Project</a:t>
            </a: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6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38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Sottotitolo 2">
            <a:extLst>
              <a:ext uri="{FF2B5EF4-FFF2-40B4-BE49-F238E27FC236}">
                <a16:creationId xmlns:a16="http://schemas.microsoft.com/office/drawing/2014/main" id="{B85D2F4E-E5FA-1A45-7728-3840DEFDFAF6}"/>
              </a:ext>
            </a:extLst>
          </p:cNvPr>
          <p:cNvSpPr txBox="1">
            <a:spLocks/>
          </p:cNvSpPr>
          <p:nvPr/>
        </p:nvSpPr>
        <p:spPr>
          <a:xfrm>
            <a:off x="5004574" y="4971800"/>
            <a:ext cx="2337859" cy="46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rgbClr val="FFFFFF"/>
                </a:solidFill>
              </a:rPr>
              <a:t>Gianluca </a:t>
            </a:r>
            <a:r>
              <a:rPr lang="de-DE" sz="2000" dirty="0" err="1">
                <a:solidFill>
                  <a:srgbClr val="FFFFFF"/>
                </a:solidFill>
              </a:rPr>
              <a:t>Ronga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AD65EE6-C73F-5F1A-11BB-B4341E8C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it-IT" sz="4000" dirty="0" err="1">
                <a:solidFill>
                  <a:schemeClr val="bg1"/>
                </a:solidFill>
              </a:rPr>
              <a:t>Github</a:t>
            </a:r>
            <a:r>
              <a:rPr lang="it-IT" sz="4000" dirty="0">
                <a:solidFill>
                  <a:schemeClr val="bg1"/>
                </a:solidFill>
              </a:rPr>
              <a:t> </a:t>
            </a:r>
            <a:r>
              <a:rPr lang="it-IT" sz="4000" dirty="0" err="1">
                <a:solidFill>
                  <a:schemeClr val="bg1"/>
                </a:solidFill>
              </a:rPr>
              <a:t>Copilot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numero, Carattere, linea&#10;&#10;Descrizione generata automaticamente">
            <a:extLst>
              <a:ext uri="{FF2B5EF4-FFF2-40B4-BE49-F238E27FC236}">
                <a16:creationId xmlns:a16="http://schemas.microsoft.com/office/drawing/2014/main" id="{40F23EAB-C0D6-D969-CF83-5817705D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572" b="1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25010F-C7BC-3C3B-E572-0EB72AE8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511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bg1">
                    <a:alpha val="80000"/>
                  </a:schemeClr>
                </a:solidFill>
              </a:rPr>
              <a:t>GitHub Copilot was utilized to generate the test suite for the </a:t>
            </a:r>
            <a:r>
              <a:rPr lang="en-US" sz="1300" dirty="0" err="1">
                <a:solidFill>
                  <a:schemeClr val="bg1">
                    <a:alpha val="80000"/>
                  </a:schemeClr>
                </a:solidFill>
              </a:rPr>
              <a:t>DaemonWrapper</a:t>
            </a:r>
            <a:r>
              <a:rPr lang="en-US" sz="1300" dirty="0">
                <a:solidFill>
                  <a:schemeClr val="bg1">
                    <a:alpha val="80000"/>
                  </a:schemeClr>
                </a:solidFill>
              </a:rPr>
              <a:t> class due to multiple issues encountered with </a:t>
            </a:r>
            <a:r>
              <a:rPr lang="en-US" sz="1300" dirty="0" err="1">
                <a:solidFill>
                  <a:schemeClr val="bg1">
                    <a:alpha val="80000"/>
                  </a:schemeClr>
                </a:solidFill>
              </a:rPr>
              <a:t>Randoop</a:t>
            </a:r>
            <a:r>
              <a:rPr lang="en-US" sz="1300" dirty="0">
                <a:solidFill>
                  <a:schemeClr val="bg1">
                    <a:alpha val="80000"/>
                  </a:schemeClr>
                </a:solidFill>
              </a:rPr>
              <a:t>. </a:t>
            </a:r>
          </a:p>
          <a:p>
            <a:pPr marL="0" indent="0">
              <a:buNone/>
            </a:pPr>
            <a:endParaRPr lang="en-US" sz="13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300" dirty="0">
                <a:solidFill>
                  <a:schemeClr val="bg1">
                    <a:alpha val="80000"/>
                  </a:schemeClr>
                </a:solidFill>
              </a:rPr>
              <a:t>GitHub Copilot was also employed to create a test case for the load() method of the </a:t>
            </a:r>
            <a:r>
              <a:rPr lang="en-US" sz="1300" dirty="0" err="1">
                <a:solidFill>
                  <a:schemeClr val="bg1">
                    <a:alpha val="80000"/>
                  </a:schemeClr>
                </a:solidFill>
              </a:rPr>
              <a:t>DaemonLoader</a:t>
            </a:r>
            <a:r>
              <a:rPr lang="en-US" sz="1300" dirty="0">
                <a:solidFill>
                  <a:schemeClr val="bg1">
                    <a:alpha val="80000"/>
                  </a:schemeClr>
                </a:solidFill>
              </a:rPr>
              <a:t> class, as </a:t>
            </a:r>
            <a:r>
              <a:rPr lang="en-US" sz="1300" dirty="0" err="1">
                <a:solidFill>
                  <a:schemeClr val="bg1">
                    <a:alpha val="80000"/>
                  </a:schemeClr>
                </a:solidFill>
              </a:rPr>
              <a:t>Randoop</a:t>
            </a:r>
            <a:r>
              <a:rPr lang="en-US" sz="1300" dirty="0">
                <a:solidFill>
                  <a:schemeClr val="bg1">
                    <a:alpha val="80000"/>
                  </a:schemeClr>
                </a:solidFill>
              </a:rPr>
              <a:t> did not adequately test that method. </a:t>
            </a:r>
            <a:endParaRPr lang="it-IT" sz="13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3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8307B6-C142-76CE-E92D-4A913CB06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93" y="396713"/>
            <a:ext cx="6274815" cy="1333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The updated </a:t>
            </a:r>
            <a:r>
              <a:rPr lang="en-US" sz="2200" dirty="0" err="1">
                <a:solidFill>
                  <a:schemeClr val="bg1"/>
                </a:solidFill>
              </a:rPr>
              <a:t>JaCoCo</a:t>
            </a:r>
            <a:r>
              <a:rPr lang="en-US" sz="2200" dirty="0">
                <a:solidFill>
                  <a:schemeClr val="bg1"/>
                </a:solidFill>
              </a:rPr>
              <a:t> report show significant improvement in test coverage for both the entire project and the "support" package, which contains the most Java classes. </a:t>
            </a:r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6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Immagine 4" descr="Immagine che contiene testo, Carattere, linea, schermata&#10;&#10;Descrizione generata automaticamente">
            <a:extLst>
              <a:ext uri="{FF2B5EF4-FFF2-40B4-BE49-F238E27FC236}">
                <a16:creationId xmlns:a16="http://schemas.microsoft.com/office/drawing/2014/main" id="{1FCA394A-B744-FBD8-D1D1-82E7AF60CA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604" b="25857"/>
          <a:stretch/>
        </p:blipFill>
        <p:spPr>
          <a:xfrm>
            <a:off x="1024323" y="3429000"/>
            <a:ext cx="4763801" cy="1840696"/>
          </a:xfrm>
          <a:prstGeom prst="rect">
            <a:avLst/>
          </a:prstGeom>
        </p:spPr>
      </p:pic>
      <p:pic>
        <p:nvPicPr>
          <p:cNvPr id="4" name="Immagine 3" descr="Immagine che contiene testo, linea, Carattere, numero&#10;&#10;Descrizione generata automaticamente">
            <a:extLst>
              <a:ext uri="{FF2B5EF4-FFF2-40B4-BE49-F238E27FC236}">
                <a16:creationId xmlns:a16="http://schemas.microsoft.com/office/drawing/2014/main" id="{68DC43A2-2A15-CCEE-674C-CCA5A486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748" b="18638"/>
          <a:stretch/>
        </p:blipFill>
        <p:spPr>
          <a:xfrm>
            <a:off x="4559721" y="1473711"/>
            <a:ext cx="6981549" cy="139764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10BBBC92-E3B5-387D-736D-3341FBD4514E}"/>
              </a:ext>
            </a:extLst>
          </p:cNvPr>
          <p:cNvSpPr txBox="1">
            <a:spLocks/>
          </p:cNvSpPr>
          <p:nvPr/>
        </p:nvSpPr>
        <p:spPr>
          <a:xfrm>
            <a:off x="6689808" y="4122173"/>
            <a:ext cx="5293225" cy="184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The PIT Test Coverage Report also shows a significant improvement compared to the previous analysis. In the "support" package, mutation coverage increased to 18%, with a test strength of 70%. </a:t>
            </a:r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7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A35F7F-C094-5E8C-8DD2-E7A45107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80" y="396117"/>
            <a:ext cx="4656275" cy="1158857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JMH</a:t>
            </a:r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DB14CC6-395D-5DAC-F1CD-B5E5E902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38" y="2026153"/>
            <a:ext cx="6000891" cy="2445363"/>
          </a:xfrm>
          <a:prstGeom prst="rect">
            <a:avLst/>
          </a:prstGeom>
        </p:spPr>
      </p:pic>
      <p:grpSp>
        <p:nvGrpSpPr>
          <p:cNvPr id="25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474F60-B16A-BB32-B5E7-85281321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81" y="1685205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JMH (Java Microbenchmark Harness) was used to evaluate the performance of various functionalities in the project.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benchmarks identified DaemonLoader1Test as the most time-consuming test, taking 0.411 seconds.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9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0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AAE8A4-62CC-144A-263C-1CA7CADC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66" y="790286"/>
            <a:ext cx="5740234" cy="30294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benchmark compared two </a:t>
            </a:r>
            <a:r>
              <a:rPr lang="en-US" dirty="0" err="1">
                <a:solidFill>
                  <a:schemeClr val="bg1"/>
                </a:solidFill>
              </a:rPr>
              <a:t>DaemonLoader</a:t>
            </a:r>
            <a:r>
              <a:rPr lang="en-US" dirty="0">
                <a:solidFill>
                  <a:schemeClr val="bg1"/>
                </a:solidFill>
              </a:rPr>
              <a:t> constructors with varying inputs (1, 10, 100 actions).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"With Actions" constructor showed stable and efficient performance, while the "Without Actions" constructor exhibited lower and more variable performance.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53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54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5069475-6299-3B5F-7CD7-489ACD9D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92" y="4078839"/>
            <a:ext cx="8423599" cy="1547446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161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62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8" name="Elemento grafico 7" descr="Appunti mischiati contorno">
            <a:extLst>
              <a:ext uri="{FF2B5EF4-FFF2-40B4-BE49-F238E27FC236}">
                <a16:creationId xmlns:a16="http://schemas.microsoft.com/office/drawing/2014/main" id="{243760E6-BC8D-A1BE-5D8F-525D867CA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70770">
            <a:off x="9776873" y="2414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0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CDDDD5-16A6-8C67-1D2B-078D4F3A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311" y="2973654"/>
            <a:ext cx="4396991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After optimizing the 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DaemonLoader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 class by improving logging and exception handling, the benchmarks were re-run. </a:t>
            </a:r>
          </a:p>
          <a:p>
            <a:pPr marL="0" indent="0">
              <a:buNone/>
            </a:pP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The second set of benchmarks demonstrated higher throughput and better performance, indicating the effectiveness of the optimizations.</a:t>
            </a:r>
            <a:endParaRPr lang="it-IT" sz="17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724F96-3543-7458-2209-2F23CF1C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02" y="836701"/>
            <a:ext cx="9722591" cy="1579918"/>
          </a:xfrm>
          <a:prstGeom prst="rect">
            <a:avLst/>
          </a:prstGeom>
        </p:spPr>
      </p:pic>
      <p:pic>
        <p:nvPicPr>
          <p:cNvPr id="10" name="Elemento grafico 9" descr="Elenco di controllo con riempimento a tinta unita">
            <a:extLst>
              <a:ext uri="{FF2B5EF4-FFF2-40B4-BE49-F238E27FC236}">
                <a16:creationId xmlns:a16="http://schemas.microsoft.com/office/drawing/2014/main" id="{3B84DBEF-0F46-F764-9B2B-E47EB119C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5437">
            <a:off x="10500093" y="4714227"/>
            <a:ext cx="914400" cy="914400"/>
          </a:xfrm>
          <a:prstGeom prst="rect">
            <a:avLst/>
          </a:prstGeom>
        </p:spPr>
      </p:pic>
      <p:pic>
        <p:nvPicPr>
          <p:cNvPr id="22" name="Elemento grafico 21" descr="Cerchio omogeneo, anello e cerchio con righe diagonali">
            <a:extLst>
              <a:ext uri="{FF2B5EF4-FFF2-40B4-BE49-F238E27FC236}">
                <a16:creationId xmlns:a16="http://schemas.microsoft.com/office/drawing/2014/main" id="{198CF42E-DB49-4240-DAEA-235035587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234702" y="2973654"/>
            <a:ext cx="2312911" cy="231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49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56E470-F027-22DD-F1D9-EA818D99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852" y="3875179"/>
            <a:ext cx="3634674" cy="18900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9F39CA-15AC-E26F-BE54-D5F914E7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Snyk</a:t>
            </a:r>
          </a:p>
        </p:txBody>
      </p:sp>
      <p:grpSp>
        <p:nvGrpSpPr>
          <p:cNvPr id="1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BDDED8-1426-AB46-132E-EE85112DF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Snyk's analysis of the project revealed that most security vulnerabilities were found in the Dockerfile, with no available fixes. As a result, the focus shifted to addressing vulnerabilities in the codebase. </a:t>
            </a:r>
            <a:endParaRPr lang="it-I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4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10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" name="Freeform: Shape 12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Freeform: Shape 14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16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E232F-2DFC-C0D5-0463-7EB85E4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854" y="2125738"/>
            <a:ext cx="4834021" cy="2235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The code analysis identified seven medium or low-severity bugs.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Notably, only the Path Traversal issues were related to Java classes, while the other bugs stemmed from the C code.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0738A6-CD42-D257-2487-56A17063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473" y="2890441"/>
            <a:ext cx="4072815" cy="2382596"/>
          </a:xfrm>
          <a:prstGeom prst="rect">
            <a:avLst/>
          </a:prstGeom>
        </p:spPr>
      </p:pic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2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2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66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2" name="Rectangle 3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F46426-BD31-6879-CF74-9C5F53A6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232" y="958004"/>
            <a:ext cx="9409166" cy="128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</a:rPr>
              <a:t>A Directory Traversal attack aims to access files and directories outside the intended folder. By exploiting "dot-dot-slash (../)" sequences or using absolute file paths, attackers can potentially access arbitrary files on the system, including application source code, configuration files, and other critical data.</a:t>
            </a:r>
            <a:endParaRPr lang="it-IT" sz="19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FFA8F9-364C-0002-918D-1785E0A8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32" y="2564656"/>
            <a:ext cx="9409166" cy="2620111"/>
          </a:xfrm>
          <a:prstGeom prst="rect">
            <a:avLst/>
          </a:prstGeom>
        </p:spPr>
      </p:pic>
      <p:pic>
        <p:nvPicPr>
          <p:cNvPr id="8" name="Elemento grafico 7" descr="Cerchi e quadrati assortiti">
            <a:extLst>
              <a:ext uri="{FF2B5EF4-FFF2-40B4-BE49-F238E27FC236}">
                <a16:creationId xmlns:a16="http://schemas.microsoft.com/office/drawing/2014/main" id="{C1ADCD0D-91E3-D020-7070-9FAFA218D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-721895" y="4455784"/>
            <a:ext cx="3092117" cy="3092117"/>
          </a:xfrm>
          <a:prstGeom prst="rect">
            <a:avLst/>
          </a:prstGeom>
        </p:spPr>
      </p:pic>
      <p:pic>
        <p:nvPicPr>
          <p:cNvPr id="6" name="Elemento grafico 5" descr="Cerchi e una forma organica">
            <a:extLst>
              <a:ext uri="{FF2B5EF4-FFF2-40B4-BE49-F238E27FC236}">
                <a16:creationId xmlns:a16="http://schemas.microsoft.com/office/drawing/2014/main" id="{83E84E86-7663-F844-F923-E37F1034C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4489" y="-365847"/>
            <a:ext cx="2806558" cy="280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38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D7A7BA-0C78-9C8B-8B51-6519C9C9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OWASP DC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992AF1-5EDF-1011-E511-D1C255DB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61" y="929819"/>
            <a:ext cx="5217173" cy="3684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initial OWASP DC report identified 12 vulnerable dependencies, each one with a CVE count between 0-5, raising suspicion of false positives.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Cross-checking with </a:t>
            </a:r>
            <a:r>
              <a:rPr lang="en-US" sz="2400" dirty="0" err="1">
                <a:solidFill>
                  <a:schemeClr val="bg1"/>
                </a:solidFill>
              </a:rPr>
              <a:t>Snyk</a:t>
            </a:r>
            <a:r>
              <a:rPr lang="en-US" sz="2400" dirty="0">
                <a:solidFill>
                  <a:schemeClr val="bg1"/>
                </a:solidFill>
              </a:rPr>
              <a:t> confirmed that some vulnerabilities were indeed false positives, while others were tied to older versions of dependencies with known issues.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14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71B305-DD76-2CB0-65BD-23A8A4E3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lemento grafico 4" descr="Cerchio con linee diagonali">
            <a:extLst>
              <a:ext uri="{FF2B5EF4-FFF2-40B4-BE49-F238E27FC236}">
                <a16:creationId xmlns:a16="http://schemas.microsoft.com/office/drawing/2014/main" id="{05E6E0D9-429F-A5F8-864F-51C3BA88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2852" y="-270370"/>
            <a:ext cx="2598759" cy="2598759"/>
          </a:xfrm>
          <a:prstGeom prst="rect">
            <a:avLst/>
          </a:prstGeom>
        </p:spPr>
      </p:pic>
      <p:sp>
        <p:nvSpPr>
          <p:cNvPr id="4" name="Sottotitolo 2">
            <a:extLst>
              <a:ext uri="{FF2B5EF4-FFF2-40B4-BE49-F238E27FC236}">
                <a16:creationId xmlns:a16="http://schemas.microsoft.com/office/drawing/2014/main" id="{15693664-3471-0A91-54DA-05AD2ADA5B35}"/>
              </a:ext>
            </a:extLst>
          </p:cNvPr>
          <p:cNvSpPr txBox="1">
            <a:spLocks/>
          </p:cNvSpPr>
          <p:nvPr/>
        </p:nvSpPr>
        <p:spPr>
          <a:xfrm>
            <a:off x="4927069" y="4971800"/>
            <a:ext cx="2337859" cy="46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rgbClr val="FFFFFF"/>
                </a:solidFill>
              </a:rPr>
              <a:t>Gianluca </a:t>
            </a:r>
            <a:r>
              <a:rPr lang="de-DE" sz="2000" dirty="0" err="1">
                <a:solidFill>
                  <a:srgbClr val="FFFFFF"/>
                </a:solidFill>
              </a:rPr>
              <a:t>Ronga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F20A9C99-B200-0964-5093-54C61EE8C18E}"/>
              </a:ext>
            </a:extLst>
          </p:cNvPr>
          <p:cNvSpPr txBox="1">
            <a:spLocks/>
          </p:cNvSpPr>
          <p:nvPr/>
        </p:nvSpPr>
        <p:spPr>
          <a:xfrm>
            <a:off x="3841679" y="4413593"/>
            <a:ext cx="4508641" cy="111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>
                <a:solidFill>
                  <a:schemeClr val="bg1"/>
                </a:solidFill>
              </a:rPr>
              <a:t>       Software </a:t>
            </a:r>
            <a:r>
              <a:rPr lang="de-DE" sz="2000" dirty="0" err="1">
                <a:solidFill>
                  <a:schemeClr val="bg1"/>
                </a:solidFill>
              </a:rPr>
              <a:t>Dependability</a:t>
            </a:r>
            <a:r>
              <a:rPr lang="de-DE" sz="2000" dirty="0">
                <a:solidFill>
                  <a:schemeClr val="bg1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89910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A96922-1024-FEDE-248A-0511795F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86608"/>
            <a:ext cx="2419583" cy="5488848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Table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it-IT" dirty="0" err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2D11DC-9BF3-47F1-80C3-1D95D7F30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sz="2400"/>
              <a:t>Project Context</a:t>
            </a:r>
          </a:p>
          <a:p>
            <a:r>
              <a:rPr lang="it-IT" sz="2400"/>
              <a:t>Goal of the Apache Commons Daemon Project</a:t>
            </a:r>
          </a:p>
          <a:p>
            <a:r>
              <a:rPr lang="it-IT" sz="2400"/>
              <a:t>SonarCloud Analysis</a:t>
            </a:r>
          </a:p>
          <a:p>
            <a:r>
              <a:rPr lang="it-IT" sz="2400"/>
              <a:t>Docker Implementation</a:t>
            </a:r>
          </a:p>
          <a:p>
            <a:r>
              <a:rPr lang="it-IT" sz="2400"/>
              <a:t>JaCoCo Code Coverage</a:t>
            </a:r>
          </a:p>
          <a:p>
            <a:r>
              <a:rPr lang="it-IT" sz="2400"/>
              <a:t>Pitest Mutation Testing</a:t>
            </a:r>
          </a:p>
          <a:p>
            <a:r>
              <a:rPr lang="it-IT" sz="2400"/>
              <a:t>Randoop Test Generation</a:t>
            </a:r>
          </a:p>
          <a:p>
            <a:r>
              <a:rPr lang="it-IT" sz="2400"/>
              <a:t>Github Copilot Integration</a:t>
            </a:r>
          </a:p>
          <a:p>
            <a:r>
              <a:rPr lang="it-IT" sz="2400"/>
              <a:t>JMH Performance Benchmarking</a:t>
            </a:r>
          </a:p>
          <a:p>
            <a:r>
              <a:rPr lang="it-IT" sz="2400"/>
              <a:t>Snyk Security Analysis</a:t>
            </a:r>
          </a:p>
          <a:p>
            <a:r>
              <a:rPr lang="it-IT" sz="2400"/>
              <a:t>OWASP Dependency Check</a:t>
            </a:r>
          </a:p>
        </p:txBody>
      </p:sp>
      <p:pic>
        <p:nvPicPr>
          <p:cNvPr id="4" name="Elemento grafico 3" descr="Due quadrati e una linea a zigzag">
            <a:extLst>
              <a:ext uri="{FF2B5EF4-FFF2-40B4-BE49-F238E27FC236}">
                <a16:creationId xmlns:a16="http://schemas.microsoft.com/office/drawing/2014/main" id="{1E58EB0D-778C-3A35-9B86-A023AAAA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5385" y="3908780"/>
            <a:ext cx="3117815" cy="31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7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210F2C-84FA-FF9F-83C2-4D128AA586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Context</a:t>
            </a:r>
          </a:p>
        </p:txBody>
      </p:sp>
      <p:grpSp>
        <p:nvGrpSpPr>
          <p:cNvPr id="37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7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7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8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8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8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8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8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9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40CDD3-2469-A8A7-7E8F-D9D0C56E40C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477270" y="161802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Reliance on a single entry-point that complicates application startup.</a:t>
            </a:r>
          </a:p>
          <a:p>
            <a:r>
              <a:rPr lang="en-US" dirty="0">
                <a:solidFill>
                  <a:schemeClr val="bg1"/>
                </a:solidFill>
              </a:rPr>
              <a:t>Non interactive applications face challenges in notifying the java virtual machine (JVM) of its shutdown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8F5C3C0-1099-393F-7BC7-20C15E3F76A2}"/>
              </a:ext>
            </a:extLst>
          </p:cNvPr>
          <p:cNvSpPr txBox="1">
            <a:spLocks/>
          </p:cNvSpPr>
          <p:nvPr/>
        </p:nvSpPr>
        <p:spPr>
          <a:xfrm>
            <a:off x="6699020" y="926798"/>
            <a:ext cx="4531674" cy="524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Java Platform </a:t>
            </a:r>
            <a:r>
              <a:rPr lang="it-IT" b="1" dirty="0" err="1">
                <a:solidFill>
                  <a:schemeClr val="bg1"/>
                </a:solidFill>
              </a:rPr>
              <a:t>Limitation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BE17CF-4550-6C26-9D9F-BA9885A8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 of the Apache Commons Daemon Project</a:t>
            </a:r>
          </a:p>
        </p:txBody>
      </p:sp>
      <p:grpSp>
        <p:nvGrpSpPr>
          <p:cNvPr id="3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1" name="Segnaposto contenuto 2">
            <a:extLst>
              <a:ext uri="{FF2B5EF4-FFF2-40B4-BE49-F238E27FC236}">
                <a16:creationId xmlns:a16="http://schemas.microsoft.com/office/drawing/2014/main" id="{CCDAC07B-9202-1A44-614C-28CB74C39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32717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09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FAC776-A106-DBA8-B975-AD874D0A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SonarCloud Analysis</a:t>
            </a: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9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0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13602281-9C96-2BD0-DA34-A922EFC8E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21" y="2491358"/>
            <a:ext cx="3555043" cy="187528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7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1833D6E-B77D-66AB-900E-E3B6BC91E2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1598" y="2255696"/>
            <a:ext cx="6335234" cy="390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SonarCloud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report identified 571 issues:</a:t>
            </a:r>
            <a:endParaRPr lang="en-US" sz="2000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High-severity (160) mainly involve cognitive complexity, making certain functions hard to understand and modify.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Medium-severity (169) include improper logging practices and redundancy.</a:t>
            </a:r>
          </a:p>
          <a:p>
            <a:r>
              <a:rPr lang="en-US" sz="2000" dirty="0">
                <a:solidFill>
                  <a:srgbClr val="FFFFFF"/>
                </a:solidFill>
                <a:latin typeface="Roboto" panose="02000000000000000000" pitchFamily="2" charset="0"/>
              </a:rPr>
              <a:t>L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ow-severity (242) address deprecated functions, redundant casts, and unresolved TODO comments.</a:t>
            </a:r>
            <a:endParaRPr lang="en-US" sz="2000" dirty="0">
              <a:solidFill>
                <a:srgbClr val="FFFFFF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Efforts were focused on selectively addressing cognitive complexity to minimize the risk of introducing new bugs during refactoring. </a:t>
            </a:r>
            <a:br>
              <a:rPr lang="en-US" sz="1200" dirty="0"/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61131C7-311A-7C8B-D7C8-B2BCE19BFE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2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3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E5D0124-C2F2-D168-9355-0CA0F78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Dockerization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AE9D1-32AB-8ACA-1852-F4D673E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420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FileDaemon</a:t>
            </a:r>
            <a:r>
              <a:rPr lang="en-US" sz="2000" b="1" dirty="0">
                <a:solidFill>
                  <a:schemeClr val="bg1"/>
                </a:solidFill>
              </a:rPr>
              <a:t> Class:</a:t>
            </a:r>
            <a:endParaRPr lang="en-US" sz="1600" dirty="0"/>
          </a:p>
          <a:p>
            <a:r>
              <a:rPr lang="en-US" sz="2000" dirty="0">
                <a:solidFill>
                  <a:schemeClr val="bg1"/>
                </a:solidFill>
              </a:rPr>
              <a:t>Simulates a Daemon process to test application functionality by writing data to an </a:t>
            </a:r>
            <a:r>
              <a:rPr lang="en-US" sz="2000" b="1" dirty="0">
                <a:solidFill>
                  <a:schemeClr val="bg1"/>
                </a:solidFill>
              </a:rPr>
              <a:t>Output.txt</a:t>
            </a:r>
            <a:r>
              <a:rPr lang="en-US" sz="2000" dirty="0">
                <a:solidFill>
                  <a:schemeClr val="bg1"/>
                </a:solidFill>
              </a:rPr>
              <a:t> file while a dedicated thread monitors changes and logs updates to a </a:t>
            </a:r>
            <a:r>
              <a:rPr lang="en-US" sz="2000" b="1" dirty="0">
                <a:solidFill>
                  <a:schemeClr val="bg1"/>
                </a:solidFill>
              </a:rPr>
              <a:t>Log.txt</a:t>
            </a:r>
            <a:r>
              <a:rPr lang="en-US" sz="2000" dirty="0">
                <a:solidFill>
                  <a:schemeClr val="bg1"/>
                </a:solidFill>
              </a:rPr>
              <a:t> file. A 5-second cooldown is implemented to prevent excessive logging and ensure system stability.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 thread logs all file modifications with timestamps, aiding in the debugging and testing processes.</a:t>
            </a:r>
          </a:p>
        </p:txBody>
      </p:sp>
    </p:spTree>
    <p:extLst>
      <p:ext uri="{BB962C8B-B14F-4D97-AF65-F5344CB8AC3E}">
        <p14:creationId xmlns:p14="http://schemas.microsoft.com/office/powerpoint/2010/main" val="159608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0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1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2D15FD-A52B-24F0-9809-91C03F45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184" y="4215342"/>
            <a:ext cx="2232252" cy="713700"/>
          </a:xfrm>
        </p:spPr>
        <p:txBody>
          <a:bodyPr anchor="b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JaCoCo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F58DA-3E56-0199-BCC5-BD59E530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620" y="3429000"/>
            <a:ext cx="4205811" cy="252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</a:rPr>
              <a:t>JaCoCo</a:t>
            </a:r>
            <a:r>
              <a:rPr lang="en-US" sz="1800" dirty="0">
                <a:solidFill>
                  <a:schemeClr val="bg1"/>
                </a:solidFill>
              </a:rPr>
              <a:t> was used to measure code coverage and generate detailed reports. 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This limited coverage was attributed to the project's reliance on native code (C/C++) and integration with external environments, which reduced the effectiveness of Java unit tests. </a:t>
            </a:r>
            <a:endParaRPr lang="it-IT" sz="1800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numero, Carattere, linea&#10;&#10;Descrizione generata automaticamente">
            <a:extLst>
              <a:ext uri="{FF2B5EF4-FFF2-40B4-BE49-F238E27FC236}">
                <a16:creationId xmlns:a16="http://schemas.microsoft.com/office/drawing/2014/main" id="{C9078E66-DC87-7901-9FEC-96CC5B3E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879" y="1180947"/>
            <a:ext cx="9544586" cy="1670301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98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4E4F3A-9D85-8A67-8E73-91A5F46F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4100804"/>
            <a:ext cx="4394199" cy="1907884"/>
          </a:xfrm>
        </p:spPr>
        <p:txBody>
          <a:bodyPr anchor="t">
            <a:normAutofit/>
          </a:bodyPr>
          <a:lstStyle/>
          <a:p>
            <a:r>
              <a:rPr lang="it-IT" sz="4000">
                <a:solidFill>
                  <a:schemeClr val="bg1"/>
                </a:solidFill>
              </a:rPr>
              <a:t>Pitest</a:t>
            </a:r>
          </a:p>
        </p:txBody>
      </p:sp>
      <p:pic>
        <p:nvPicPr>
          <p:cNvPr id="4" name="Immagine 3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569F9B1E-E6D3-C5D4-3FBA-CEE52217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8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2D14C4-E4B8-5AC3-8A7C-02849475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1648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The mutation coverage value is 0%, and the line coverage value is close at 2%, these percentages match the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JaCoCo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report. </a:t>
            </a:r>
          </a:p>
        </p:txBody>
      </p:sp>
      <p:pic>
        <p:nvPicPr>
          <p:cNvPr id="8" name="Elemento grafico 7" descr="Cerchio omogeneo, anello e cerchio con righe diagonali">
            <a:extLst>
              <a:ext uri="{FF2B5EF4-FFF2-40B4-BE49-F238E27FC236}">
                <a16:creationId xmlns:a16="http://schemas.microsoft.com/office/drawing/2014/main" id="{AAA2F821-7C50-869A-36A9-AB1A78F3F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154388">
            <a:off x="-700578" y="5130638"/>
            <a:ext cx="2236183" cy="22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A8A203-0FDE-B113-07A2-9307106C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Randoop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Immagine 3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6E20591E-E9E6-446E-7FB3-23923B79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51" b="1"/>
          <a:stretch/>
        </p:blipFill>
        <p:spPr>
          <a:xfrm>
            <a:off x="1649079" y="1864214"/>
            <a:ext cx="3217328" cy="321733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FF4B4D-4B59-82BB-D2D9-19E60143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</a:rPr>
              <a:t>Randoop</a:t>
            </a:r>
            <a:r>
              <a:rPr lang="en-US" sz="2200" dirty="0">
                <a:solidFill>
                  <a:schemeClr val="bg1"/>
                </a:solidFill>
              </a:rPr>
              <a:t> was used to significantly increase the project's code coverage.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Compatibility issues arose with the JUnit version being used, particularly due to the use of the generic "assert" method. 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Moreover, </a:t>
            </a:r>
            <a:r>
              <a:rPr lang="en-US" sz="2200" dirty="0" err="1">
                <a:solidFill>
                  <a:schemeClr val="bg1"/>
                </a:solidFill>
              </a:rPr>
              <a:t>Randoop</a:t>
            </a:r>
            <a:r>
              <a:rPr lang="en-US" sz="2200" dirty="0">
                <a:solidFill>
                  <a:schemeClr val="bg1"/>
                </a:solidFill>
              </a:rPr>
              <a:t> faced challenges in generating effective tests for the </a:t>
            </a:r>
            <a:r>
              <a:rPr lang="en-US" sz="2200" dirty="0" err="1">
                <a:solidFill>
                  <a:schemeClr val="bg1"/>
                </a:solidFill>
              </a:rPr>
              <a:t>DaemonWrapper</a:t>
            </a:r>
            <a:r>
              <a:rPr lang="en-US" sz="2200" dirty="0">
                <a:solidFill>
                  <a:schemeClr val="bg1"/>
                </a:solidFill>
              </a:rPr>
              <a:t> class, as the resulting tests were inconclusive.</a:t>
            </a:r>
            <a:endParaRPr lang="it-IT" sz="2200" dirty="0">
              <a:solidFill>
                <a:schemeClr val="bg1"/>
              </a:solidFill>
            </a:endParaRPr>
          </a:p>
        </p:txBody>
      </p:sp>
      <p:grpSp>
        <p:nvGrpSpPr>
          <p:cNvPr id="66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0380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939</Words>
  <Application>Microsoft Office PowerPoint</Application>
  <PresentationFormat>Widescreen</PresentationFormat>
  <Paragraphs>88</Paragraphs>
  <Slides>19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Roboto</vt:lpstr>
      <vt:lpstr>Tema di Office</vt:lpstr>
      <vt:lpstr>Dependability Analysis of the Apache Commons Daemon Project</vt:lpstr>
      <vt:lpstr>Table of Contents</vt:lpstr>
      <vt:lpstr>Project Context</vt:lpstr>
      <vt:lpstr>Goal of the Apache Commons Daemon Project</vt:lpstr>
      <vt:lpstr>SonarCloud Analysis</vt:lpstr>
      <vt:lpstr>Dockerization</vt:lpstr>
      <vt:lpstr>JaCoCo</vt:lpstr>
      <vt:lpstr>Pitest</vt:lpstr>
      <vt:lpstr>Randoop</vt:lpstr>
      <vt:lpstr>Github Copilot</vt:lpstr>
      <vt:lpstr>Presentazione standard di PowerPoint</vt:lpstr>
      <vt:lpstr>JMH</vt:lpstr>
      <vt:lpstr>Presentazione standard di PowerPoint</vt:lpstr>
      <vt:lpstr>Presentazione standard di PowerPoint</vt:lpstr>
      <vt:lpstr>Snyk</vt:lpstr>
      <vt:lpstr>Presentazione standard di PowerPoint</vt:lpstr>
      <vt:lpstr>Presentazione standard di PowerPoint</vt:lpstr>
      <vt:lpstr>OWASP DC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Nino Frassica</cp:lastModifiedBy>
  <cp:revision>181</cp:revision>
  <dcterms:created xsi:type="dcterms:W3CDTF">2025-01-06T17:14:11Z</dcterms:created>
  <dcterms:modified xsi:type="dcterms:W3CDTF">2025-01-07T22:32:20Z</dcterms:modified>
</cp:coreProperties>
</file>