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D9C0-4613-A33F-79FE-E34F8FA5A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B9799-3D28-B58C-5293-A1A6447C6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5CA-10F4-8BCE-4832-4779AA93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CC95-FC70-BDED-9757-32CCF122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63BD-7017-FEC6-BB02-12B8101B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7CE5-BF83-265F-A512-DCA1D4B6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D24AB-4007-8133-0F5E-E3A73D592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2682-72B5-3173-A894-23CC8728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4AD36-382A-0781-C8AC-72898088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F060-05E4-BEFB-F7AC-7D3E758D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0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54193-F2B7-A2AC-0BD1-F198D381D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61A27-7C90-7D4D-45F9-84E6E8645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9EF3-4E34-E7AA-9D27-C655E9A7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EA1C-1B95-DC31-9C2D-D924F3DB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8BD83-7BFF-BE76-9BF2-A24F93BB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2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0DA1-04CB-5BD7-E2FC-1A5C637C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9F0A-88A2-1B21-CD9E-4D03B1F9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2B15-24FB-0045-D3CA-83AAD590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65794-C63D-30CA-85E9-C67E7702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9F73-1CE0-DDAC-6744-CDD894C8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63D4-587A-670A-B085-94E6A64E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B315A-AEFE-6301-CCF6-37AB5A8EB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C5F3-7639-F4C5-F945-836C3B90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2B56-3300-BB71-7A0A-9F2BB7E1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6A84-F500-664C-D3C5-95C60EE5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0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34FE-EB31-CCC2-8669-4997CF9A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5809-3F0E-E8C4-4D08-C4C4B4AFD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A3EA6-F065-D1D2-81F3-2A73DFD27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BCCA9-9830-7028-4B15-52248A6E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F6626-7643-2E64-C8A5-FB1B1F3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69DAD-7274-D6CA-980A-C230A0CA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5EFA-3E8E-8ABD-FC37-45394B57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F556-150D-7A1D-C60E-29465332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234E9-D10B-04AE-BB58-D849DA954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F1135-C238-8DED-2385-EF0E64541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484A7-9D69-AE58-03C2-01F76AEE5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B5FD4-3568-6251-7712-466D712C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50BB0-D788-5A1F-8994-A9B501F7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EC407-6643-FC80-A94B-0765B42D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727-B7AF-72FC-84A8-8F2513D4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6CE05-8E09-DC1A-2865-52CDD718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24FD9-6051-8570-15FC-82975D71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0198A-F3FE-A9F6-84F1-6225B98D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77BBE-48E5-3748-2640-5A2F4AC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8BE8E-97CC-FB92-E315-108F54B7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3FEAD-44CD-BC19-6523-DA15B973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4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22CF-E4C4-F18E-0CD7-8170A0B3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A622-07B9-F8B9-6C40-4CC25C15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C7BF8-CC3B-C17A-A2BC-7D2AB0DB0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2C19C-6632-FECB-6039-DFB7D55C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FD03E-1937-D0ED-FC65-EC5D202D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97165-6477-F366-AD26-A60A0D1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F50-6DA8-7BEC-9241-017466DB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7C6C8-8C0E-EE16-4E11-8386FF3DF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420E-D82D-88F8-36FF-33F4C303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D26CA-8696-51A5-5EAF-8E937AF0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6144-2A5C-F6F5-C98A-7ED29284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454DE-D6C4-60B6-17B1-8C27209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DA5DF-6209-BC6D-2AC7-95194AA5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362BF-D935-F5BD-4BD9-B1611D08E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0C27-5DEC-2685-4ECD-ABA1E7C99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DE25-603A-40F1-A602-D40D6AE9670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17099-7170-833B-ED39-7F65E77D1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AA56-D92A-E12F-2AF6-3297C581C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B52A5-C89F-43DC-B79C-076A167F7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B893-6E7F-7C94-A42F-41E2B818C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Neredzamā</a:t>
            </a:r>
            <a:r>
              <a:rPr lang="en-US" dirty="0"/>
              <a:t> </a:t>
            </a:r>
            <a:r>
              <a:rPr lang="en-US" dirty="0" err="1"/>
              <a:t>dzīvā</a:t>
            </a:r>
            <a:r>
              <a:rPr lang="en-US" dirty="0"/>
              <a:t> </a:t>
            </a:r>
            <a:r>
              <a:rPr lang="en-US" dirty="0" err="1"/>
              <a:t>pasaule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9D8FF-88C4-B5BE-533D-0C6666D09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4742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Tēmas</a:t>
            </a:r>
            <a:r>
              <a:rPr lang="en-US" dirty="0"/>
              <a:t>: Vienas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organismu</a:t>
            </a:r>
            <a:r>
              <a:rPr lang="en-US" dirty="0"/>
              <a:t> </a:t>
            </a:r>
            <a:r>
              <a:rPr lang="en-US" dirty="0" err="1"/>
              <a:t>daudzveidība</a:t>
            </a:r>
            <a:r>
              <a:rPr lang="en-US" dirty="0"/>
              <a:t>,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galvenās</a:t>
            </a:r>
            <a:r>
              <a:rPr lang="en-US" dirty="0"/>
              <a:t> </a:t>
            </a:r>
            <a:r>
              <a:rPr lang="en-US" dirty="0" err="1"/>
              <a:t>satāvdaļas</a:t>
            </a:r>
            <a:r>
              <a:rPr lang="en-US" dirty="0"/>
              <a:t>,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uzbūve</a:t>
            </a:r>
            <a:r>
              <a:rPr lang="en-US" dirty="0"/>
              <a:t>,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salīdzināšana</a:t>
            </a:r>
            <a:r>
              <a:rPr lang="en-US" dirty="0"/>
              <a:t>, </a:t>
            </a:r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daudzveidība</a:t>
            </a:r>
            <a:r>
              <a:rPr lang="en-US" dirty="0"/>
              <a:t> un </a:t>
            </a:r>
            <a:r>
              <a:rPr lang="en-US" dirty="0" err="1"/>
              <a:t>funkcijas</a:t>
            </a:r>
            <a:r>
              <a:rPr lang="en-US" dirty="0"/>
              <a:t>, </a:t>
            </a:r>
            <a:r>
              <a:rPr lang="en-US" dirty="0" err="1"/>
              <a:t>vielu</a:t>
            </a:r>
            <a:r>
              <a:rPr lang="en-US" dirty="0"/>
              <a:t> </a:t>
            </a:r>
            <a:r>
              <a:rPr lang="en-US" dirty="0" err="1"/>
              <a:t>uzņemšana</a:t>
            </a:r>
            <a:r>
              <a:rPr lang="en-US" dirty="0"/>
              <a:t> </a:t>
            </a:r>
            <a:r>
              <a:rPr lang="en-US" dirty="0" err="1"/>
              <a:t>šūnā</a:t>
            </a:r>
            <a:r>
              <a:rPr lang="en-US" dirty="0"/>
              <a:t> un </a:t>
            </a:r>
            <a:r>
              <a:rPr lang="en-US" dirty="0" err="1"/>
              <a:t>izvadīšana</a:t>
            </a:r>
            <a:r>
              <a:rPr lang="en-US" dirty="0"/>
              <a:t> no </a:t>
            </a:r>
            <a:r>
              <a:rPr lang="en-US" dirty="0" err="1"/>
              <a:t>tās</a:t>
            </a:r>
            <a:r>
              <a:rPr lang="en-US" dirty="0"/>
              <a:t>, </a:t>
            </a:r>
            <a:r>
              <a:rPr lang="en-US" dirty="0" err="1"/>
              <a:t>enerģijas</a:t>
            </a:r>
            <a:r>
              <a:rPr lang="en-US" dirty="0"/>
              <a:t> </a:t>
            </a:r>
            <a:r>
              <a:rPr lang="en-US" dirty="0" err="1"/>
              <a:t>ieguve</a:t>
            </a:r>
            <a:r>
              <a:rPr lang="en-US" dirty="0"/>
              <a:t> un </a:t>
            </a:r>
            <a:r>
              <a:rPr lang="en-US" dirty="0" err="1"/>
              <a:t>patēriņš</a:t>
            </a:r>
            <a:r>
              <a:rPr lang="en-US" dirty="0"/>
              <a:t> </a:t>
            </a:r>
            <a:r>
              <a:rPr lang="en-US" dirty="0" err="1"/>
              <a:t>šūnā</a:t>
            </a:r>
            <a:r>
              <a:rPr lang="en-US" dirty="0"/>
              <a:t>,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kairināmība</a:t>
            </a:r>
            <a:r>
              <a:rPr lang="en-US" dirty="0"/>
              <a:t>, </a:t>
            </a:r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augšana</a:t>
            </a:r>
            <a:r>
              <a:rPr lang="en-US" dirty="0"/>
              <a:t> un </a:t>
            </a:r>
            <a:r>
              <a:rPr lang="en-US" dirty="0" err="1"/>
              <a:t>vairošānās</a:t>
            </a:r>
            <a:r>
              <a:rPr lang="en-US" dirty="0"/>
              <a:t>, </a:t>
            </a:r>
            <a:r>
              <a:rPr lang="en-US" dirty="0" err="1"/>
              <a:t>mikroskopisku</a:t>
            </a:r>
            <a:r>
              <a:rPr lang="en-US" dirty="0"/>
              <a:t> organism </a:t>
            </a:r>
            <a:r>
              <a:rPr lang="en-US" dirty="0" err="1"/>
              <a:t>barošanās</a:t>
            </a:r>
            <a:r>
              <a:rPr lang="en-US" dirty="0"/>
              <a:t> un </a:t>
            </a:r>
            <a:r>
              <a:rPr lang="en-US" dirty="0" err="1"/>
              <a:t>elpošana</a:t>
            </a:r>
            <a:r>
              <a:rPr lang="en-US" dirty="0"/>
              <a:t>, </a:t>
            </a:r>
            <a:r>
              <a:rPr lang="en-US" dirty="0" err="1"/>
              <a:t>mikroskopiskie</a:t>
            </a:r>
            <a:r>
              <a:rPr lang="en-US" dirty="0"/>
              <a:t> </a:t>
            </a:r>
            <a:r>
              <a:rPr lang="en-US" dirty="0" err="1"/>
              <a:t>organismi</a:t>
            </a:r>
            <a:r>
              <a:rPr lang="en-US" dirty="0"/>
              <a:t> un vide, </a:t>
            </a:r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pasaule</a:t>
            </a:r>
            <a:r>
              <a:rPr lang="en-US" dirty="0"/>
              <a:t>, </a:t>
            </a:r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infekcijas</a:t>
            </a:r>
            <a:r>
              <a:rPr lang="en-US" dirty="0"/>
              <a:t>, </a:t>
            </a:r>
            <a:r>
              <a:rPr lang="en-US" dirty="0" err="1"/>
              <a:t>mikroorganismi</a:t>
            </a:r>
            <a:r>
              <a:rPr lang="en-US" dirty="0"/>
              <a:t> un </a:t>
            </a:r>
            <a:r>
              <a:rPr lang="en-US" dirty="0" err="1"/>
              <a:t>biotehnoloģijas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40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40C6-D5BF-367F-DB51-A65B28CD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salīdzināšana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EFF2-6948-F46F-73FF-A6449085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Prokarioti</a:t>
            </a:r>
            <a:endParaRPr lang="en-US" b="1" dirty="0"/>
          </a:p>
          <a:p>
            <a:r>
              <a:rPr lang="en-US" dirty="0" err="1"/>
              <a:t>Primitīvās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kurām</a:t>
            </a:r>
            <a:r>
              <a:rPr lang="en-US" dirty="0"/>
              <a:t> nav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membrānu</a:t>
            </a:r>
            <a:r>
              <a:rPr lang="en-US" dirty="0"/>
              <a:t> </a:t>
            </a:r>
            <a:r>
              <a:rPr lang="en-US" dirty="0" err="1"/>
              <a:t>norobežota</a:t>
            </a:r>
            <a:r>
              <a:rPr lang="en-US" dirty="0"/>
              <a:t> </a:t>
            </a:r>
            <a:r>
              <a:rPr lang="en-US" dirty="0" err="1"/>
              <a:t>kodola</a:t>
            </a:r>
            <a:r>
              <a:rPr lang="en-US" dirty="0"/>
              <a:t> un </a:t>
            </a:r>
            <a:r>
              <a:rPr lang="en-US" dirty="0" err="1"/>
              <a:t>trūkst</a:t>
            </a:r>
            <a:r>
              <a:rPr lang="en-US" dirty="0"/>
              <a:t> </a:t>
            </a:r>
            <a:r>
              <a:rPr lang="en-US" dirty="0" err="1"/>
              <a:t>vairums</a:t>
            </a:r>
            <a:r>
              <a:rPr lang="en-US" dirty="0"/>
              <a:t> </a:t>
            </a:r>
            <a:r>
              <a:rPr lang="en-US" dirty="0" err="1"/>
              <a:t>organoīdu</a:t>
            </a:r>
            <a:endParaRPr lang="en-US" dirty="0"/>
          </a:p>
          <a:p>
            <a:r>
              <a:rPr lang="en-US" dirty="0" err="1"/>
              <a:t>Monomēru</a:t>
            </a:r>
            <a:r>
              <a:rPr lang="en-US" dirty="0"/>
              <a:t> </a:t>
            </a:r>
            <a:r>
              <a:rPr lang="en-US" dirty="0" err="1"/>
              <a:t>valsts</a:t>
            </a:r>
            <a:r>
              <a:rPr lang="en-US" dirty="0"/>
              <a:t> </a:t>
            </a:r>
            <a:r>
              <a:rPr lang="en-US" dirty="0" err="1"/>
              <a:t>pārstāvji</a:t>
            </a:r>
            <a:r>
              <a:rPr lang="en-US" dirty="0"/>
              <a:t> – </a:t>
            </a:r>
            <a:r>
              <a:rPr lang="en-US" dirty="0" err="1"/>
              <a:t>arhebaktērijas</a:t>
            </a:r>
            <a:r>
              <a:rPr lang="en-US" dirty="0"/>
              <a:t> un </a:t>
            </a:r>
            <a:r>
              <a:rPr lang="en-US" dirty="0" err="1"/>
              <a:t>baktērijas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Eikarioti</a:t>
            </a:r>
            <a:endParaRPr lang="en-US" b="1" dirty="0"/>
          </a:p>
          <a:p>
            <a:r>
              <a:rPr lang="en-US" dirty="0"/>
              <a:t>Organisms, kuru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satur</a:t>
            </a:r>
            <a:r>
              <a:rPr lang="en-US" dirty="0"/>
              <a:t> </a:t>
            </a:r>
            <a:r>
              <a:rPr lang="en-US" dirty="0" err="1"/>
              <a:t>kodolu</a:t>
            </a:r>
            <a:r>
              <a:rPr lang="en-US" dirty="0"/>
              <a:t> un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membrānām</a:t>
            </a:r>
            <a:r>
              <a:rPr lang="en-US" dirty="0"/>
              <a:t> </a:t>
            </a:r>
            <a:r>
              <a:rPr lang="en-US" dirty="0" err="1"/>
              <a:t>klātus</a:t>
            </a:r>
            <a:r>
              <a:rPr lang="en-US" dirty="0"/>
              <a:t> </a:t>
            </a:r>
            <a:r>
              <a:rPr lang="en-US" dirty="0" err="1"/>
              <a:t>organoīdus</a:t>
            </a:r>
            <a:endParaRPr lang="en-US" dirty="0"/>
          </a:p>
          <a:p>
            <a:r>
              <a:rPr lang="en-US" dirty="0" err="1"/>
              <a:t>Piedervisi</a:t>
            </a:r>
            <a:r>
              <a:rPr lang="en-US" dirty="0"/>
              <a:t> </a:t>
            </a:r>
            <a:r>
              <a:rPr lang="en-US" dirty="0" err="1"/>
              <a:t>pārējie</a:t>
            </a:r>
            <a:r>
              <a:rPr lang="en-US" dirty="0"/>
              <a:t> </a:t>
            </a:r>
            <a:r>
              <a:rPr lang="en-US" dirty="0" err="1"/>
              <a:t>organismi</a:t>
            </a:r>
            <a:r>
              <a:rPr lang="en-US" dirty="0"/>
              <a:t>: </a:t>
            </a:r>
            <a:r>
              <a:rPr lang="en-US" dirty="0" err="1"/>
              <a:t>protistu</a:t>
            </a:r>
            <a:r>
              <a:rPr lang="en-US" dirty="0"/>
              <a:t> </a:t>
            </a:r>
            <a:r>
              <a:rPr lang="en-US" dirty="0" err="1"/>
              <a:t>valsts</a:t>
            </a:r>
            <a:r>
              <a:rPr lang="en-US" dirty="0"/>
              <a:t> </a:t>
            </a:r>
            <a:r>
              <a:rPr lang="en-US" dirty="0" err="1"/>
              <a:t>pārstāvji</a:t>
            </a:r>
            <a:r>
              <a:rPr lang="en-US" dirty="0"/>
              <a:t> (</a:t>
            </a:r>
            <a:r>
              <a:rPr lang="en-US" dirty="0" err="1"/>
              <a:t>aļģes</a:t>
            </a:r>
            <a:r>
              <a:rPr lang="en-US" dirty="0"/>
              <a:t> un </a:t>
            </a:r>
            <a:r>
              <a:rPr lang="en-US" dirty="0" err="1"/>
              <a:t>vienšūņi</a:t>
            </a:r>
            <a:r>
              <a:rPr lang="en-US" dirty="0"/>
              <a:t>),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sēņu</a:t>
            </a:r>
            <a:r>
              <a:rPr lang="en-US" dirty="0"/>
              <a:t>, </a:t>
            </a:r>
            <a:r>
              <a:rPr lang="en-US" dirty="0" err="1"/>
              <a:t>augu</a:t>
            </a:r>
            <a:r>
              <a:rPr lang="en-US" dirty="0"/>
              <a:t> un </a:t>
            </a:r>
            <a:r>
              <a:rPr lang="en-US" dirty="0" err="1"/>
              <a:t>dzīvnieku</a:t>
            </a:r>
            <a:r>
              <a:rPr lang="en-US" dirty="0"/>
              <a:t> </a:t>
            </a:r>
            <a:r>
              <a:rPr lang="en-US" dirty="0" err="1"/>
              <a:t>valsts</a:t>
            </a:r>
            <a:r>
              <a:rPr lang="en-US" dirty="0"/>
              <a:t> </a:t>
            </a:r>
            <a:r>
              <a:rPr lang="en-US" dirty="0" err="1"/>
              <a:t>pārtāvji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0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F0DE-6664-803A-7BC6-5BA197B0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Eikariotu</a:t>
            </a:r>
            <a:r>
              <a:rPr lang="en-US" dirty="0"/>
              <a:t> </a:t>
            </a:r>
            <a:r>
              <a:rPr lang="en-US" dirty="0" err="1"/>
              <a:t>organismi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CB87B-49B1-8479-209D-A1FEFCDE8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Vienšūna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69F0D-8387-62F7-1715-BFF0CBD21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Membrānu</a:t>
            </a:r>
            <a:r>
              <a:rPr lang="en-US" dirty="0"/>
              <a:t> </a:t>
            </a:r>
            <a:r>
              <a:rPr lang="en-US" dirty="0" err="1"/>
              <a:t>klāj</a:t>
            </a:r>
            <a:r>
              <a:rPr lang="en-US" dirty="0"/>
              <a:t> </a:t>
            </a:r>
            <a:r>
              <a:rPr lang="en-US" dirty="0" err="1"/>
              <a:t>plāns</a:t>
            </a:r>
            <a:r>
              <a:rPr lang="en-US" dirty="0"/>
              <a:t>, </a:t>
            </a:r>
            <a:r>
              <a:rPr lang="en-US" dirty="0" err="1"/>
              <a:t>blīvs</a:t>
            </a:r>
            <a:r>
              <a:rPr lang="en-US" dirty="0"/>
              <a:t> un </a:t>
            </a:r>
            <a:r>
              <a:rPr lang="en-US" dirty="0" err="1"/>
              <a:t>elastīgs</a:t>
            </a:r>
            <a:r>
              <a:rPr lang="en-US" dirty="0"/>
              <a:t> </a:t>
            </a:r>
            <a:r>
              <a:rPr lang="en-US" dirty="0" err="1"/>
              <a:t>šūnapvalks</a:t>
            </a:r>
            <a:r>
              <a:rPr lang="en-US" dirty="0"/>
              <a:t>.</a:t>
            </a:r>
          </a:p>
          <a:p>
            <a:r>
              <a:rPr lang="en-US" dirty="0" err="1"/>
              <a:t>Pulsējoša</a:t>
            </a:r>
            <a:r>
              <a:rPr lang="en-US" dirty="0"/>
              <a:t> </a:t>
            </a:r>
            <a:r>
              <a:rPr lang="en-US" dirty="0" err="1"/>
              <a:t>vakola</a:t>
            </a:r>
            <a:r>
              <a:rPr lang="en-US" dirty="0"/>
              <a:t>, kas </a:t>
            </a:r>
            <a:r>
              <a:rPr lang="en-US" dirty="0" err="1"/>
              <a:t>lēni</a:t>
            </a:r>
            <a:r>
              <a:rPr lang="en-US" dirty="0"/>
              <a:t> </a:t>
            </a:r>
            <a:r>
              <a:rPr lang="en-US" dirty="0" err="1"/>
              <a:t>paplašinās</a:t>
            </a:r>
            <a:r>
              <a:rPr lang="en-US" dirty="0"/>
              <a:t>, </a:t>
            </a:r>
            <a:r>
              <a:rPr lang="en-US" dirty="0" err="1"/>
              <a:t>piepildās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vielmaiņas</a:t>
            </a:r>
            <a:r>
              <a:rPr lang="en-US" dirty="0"/>
              <a:t> </a:t>
            </a:r>
            <a:r>
              <a:rPr lang="en-US" dirty="0" err="1"/>
              <a:t>galaproduktiem</a:t>
            </a:r>
            <a:r>
              <a:rPr lang="en-US" dirty="0"/>
              <a:t> un </a:t>
            </a:r>
            <a:r>
              <a:rPr lang="en-US" dirty="0" err="1"/>
              <a:t>lieko</a:t>
            </a:r>
            <a:r>
              <a:rPr lang="en-US" dirty="0"/>
              <a:t> </a:t>
            </a:r>
            <a:r>
              <a:rPr lang="en-US" dirty="0" err="1"/>
              <a:t>ūdeni</a:t>
            </a:r>
            <a:r>
              <a:rPr lang="en-US" dirty="0"/>
              <a:t>, tad </a:t>
            </a:r>
            <a:r>
              <a:rPr lang="en-US" dirty="0" err="1"/>
              <a:t>strauji</a:t>
            </a:r>
            <a:r>
              <a:rPr lang="en-US" dirty="0"/>
              <a:t> </a:t>
            </a:r>
            <a:r>
              <a:rPr lang="en-US" dirty="0" err="1"/>
              <a:t>saraujas</a:t>
            </a:r>
            <a:r>
              <a:rPr lang="en-US" dirty="0"/>
              <a:t>, </a:t>
            </a:r>
            <a:r>
              <a:rPr lang="en-US" dirty="0" err="1"/>
              <a:t>izvadot</a:t>
            </a:r>
            <a:r>
              <a:rPr lang="en-US" dirty="0"/>
              <a:t> </a:t>
            </a:r>
            <a:r>
              <a:rPr lang="en-US" dirty="0" err="1"/>
              <a:t>saturu</a:t>
            </a:r>
            <a:r>
              <a:rPr lang="en-US" dirty="0"/>
              <a:t> </a:t>
            </a:r>
            <a:r>
              <a:rPr lang="en-US" dirty="0" err="1"/>
              <a:t>ārvidē</a:t>
            </a:r>
            <a:r>
              <a:rPr lang="en-US" dirty="0"/>
              <a:t>.</a:t>
            </a:r>
          </a:p>
          <a:p>
            <a:r>
              <a:rPr lang="en-US" dirty="0" err="1"/>
              <a:t>Daži</a:t>
            </a:r>
            <a:r>
              <a:rPr lang="en-US" dirty="0"/>
              <a:t> </a:t>
            </a:r>
            <a:r>
              <a:rPr lang="en-US" dirty="0" err="1"/>
              <a:t>vienšūņi</a:t>
            </a:r>
            <a:r>
              <a:rPr lang="en-US" dirty="0"/>
              <a:t> </a:t>
            </a:r>
            <a:r>
              <a:rPr lang="en-US" dirty="0" err="1"/>
              <a:t>veic</a:t>
            </a:r>
            <a:r>
              <a:rPr lang="en-US" dirty="0"/>
              <a:t> </a:t>
            </a:r>
            <a:r>
              <a:rPr lang="en-US" dirty="0" err="1"/>
              <a:t>fotosintēzi</a:t>
            </a:r>
            <a:r>
              <a:rPr lang="en-US" dirty="0"/>
              <a:t>.</a:t>
            </a:r>
          </a:p>
          <a:p>
            <a:r>
              <a:rPr lang="en-US" dirty="0" err="1"/>
              <a:t>Dažiem</a:t>
            </a:r>
            <a:r>
              <a:rPr lang="en-US" dirty="0"/>
              <a:t> </a:t>
            </a:r>
            <a:r>
              <a:rPr lang="en-US" dirty="0" err="1"/>
              <a:t>vienšūņiem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vairāki</a:t>
            </a:r>
            <a:r>
              <a:rPr lang="en-US" dirty="0"/>
              <a:t> </a:t>
            </a:r>
            <a:r>
              <a:rPr lang="en-US" dirty="0" err="1"/>
              <a:t>kodoli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F92B1-2721-D47E-5495-227353707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Augu</a:t>
            </a:r>
            <a:r>
              <a:rPr lang="en-US" dirty="0"/>
              <a:t> </a:t>
            </a:r>
            <a:r>
              <a:rPr lang="en-US" dirty="0" err="1"/>
              <a:t>šūna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5DF43-C928-1F85-E74C-E6148B9825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Uz </a:t>
            </a:r>
            <a:r>
              <a:rPr lang="en-US" dirty="0" err="1"/>
              <a:t>plazmatiskās</a:t>
            </a:r>
            <a:r>
              <a:rPr lang="en-US" dirty="0"/>
              <a:t> </a:t>
            </a:r>
            <a:r>
              <a:rPr lang="en-US" dirty="0" err="1"/>
              <a:t>mebrānas</a:t>
            </a:r>
            <a:r>
              <a:rPr lang="en-US" dirty="0"/>
              <a:t> </a:t>
            </a:r>
            <a:r>
              <a:rPr lang="en-US" dirty="0" err="1"/>
              <a:t>izvedojies</a:t>
            </a:r>
            <a:r>
              <a:rPr lang="en-US" dirty="0"/>
              <a:t> </a:t>
            </a:r>
            <a:r>
              <a:rPr lang="en-US" dirty="0" err="1"/>
              <a:t>izturīgs</a:t>
            </a:r>
            <a:r>
              <a:rPr lang="en-US" dirty="0"/>
              <a:t> </a:t>
            </a:r>
            <a:r>
              <a:rPr lang="en-US" dirty="0" err="1"/>
              <a:t>šūnapvalks</a:t>
            </a:r>
            <a:r>
              <a:rPr lang="en-US" dirty="0"/>
              <a:t> no </a:t>
            </a:r>
            <a:r>
              <a:rPr lang="en-US" dirty="0" err="1"/>
              <a:t>celulozes</a:t>
            </a:r>
            <a:r>
              <a:rPr lang="en-US" dirty="0"/>
              <a:t>.</a:t>
            </a:r>
          </a:p>
          <a:p>
            <a:r>
              <a:rPr lang="en-US" dirty="0" err="1"/>
              <a:t>Šūna</a:t>
            </a:r>
            <a:r>
              <a:rPr lang="en-US" dirty="0"/>
              <a:t> </a:t>
            </a:r>
            <a:r>
              <a:rPr lang="en-US" dirty="0" err="1"/>
              <a:t>veic</a:t>
            </a:r>
            <a:r>
              <a:rPr lang="en-US" dirty="0"/>
              <a:t> </a:t>
            </a:r>
            <a:r>
              <a:rPr lang="en-US" dirty="0" err="1"/>
              <a:t>fotosintēzi</a:t>
            </a:r>
            <a:r>
              <a:rPr lang="en-US" dirty="0"/>
              <a:t>, jo </a:t>
            </a:r>
            <a:r>
              <a:rPr lang="en-US" dirty="0" err="1"/>
              <a:t>satur</a:t>
            </a:r>
            <a:r>
              <a:rPr lang="en-US" dirty="0"/>
              <a:t> </a:t>
            </a:r>
            <a:r>
              <a:rPr lang="en-US" dirty="0" err="1"/>
              <a:t>hloroplastus</a:t>
            </a:r>
            <a:r>
              <a:rPr lang="en-US" dirty="0"/>
              <a:t>.</a:t>
            </a:r>
          </a:p>
          <a:p>
            <a:r>
              <a:rPr lang="en-US" dirty="0" err="1"/>
              <a:t>Šūnsulu</a:t>
            </a:r>
            <a:r>
              <a:rPr lang="en-US" dirty="0"/>
              <a:t> </a:t>
            </a:r>
            <a:r>
              <a:rPr lang="en-US" dirty="0" err="1"/>
              <a:t>uzkrāj</a:t>
            </a:r>
            <a:r>
              <a:rPr lang="en-US" dirty="0"/>
              <a:t> </a:t>
            </a:r>
            <a:r>
              <a:rPr lang="en-US" dirty="0" err="1"/>
              <a:t>lielā</a:t>
            </a:r>
            <a:r>
              <a:rPr lang="en-US" dirty="0"/>
              <a:t> </a:t>
            </a:r>
            <a:r>
              <a:rPr lang="en-US" dirty="0" err="1"/>
              <a:t>rezervuārā</a:t>
            </a:r>
            <a:r>
              <a:rPr lang="en-US" dirty="0"/>
              <a:t> – </a:t>
            </a:r>
            <a:r>
              <a:rPr lang="en-US" dirty="0" err="1"/>
              <a:t>vakolā</a:t>
            </a:r>
            <a:r>
              <a:rPr lang="en-US" dirty="0"/>
              <a:t>.</a:t>
            </a:r>
          </a:p>
          <a:p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satur</a:t>
            </a:r>
            <a:r>
              <a:rPr lang="en-US" dirty="0"/>
              <a:t>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rezerves</a:t>
            </a:r>
            <a:r>
              <a:rPr lang="en-US" dirty="0"/>
              <a:t> </a:t>
            </a:r>
            <a:r>
              <a:rPr lang="en-US" dirty="0" err="1"/>
              <a:t>barībvielas</a:t>
            </a:r>
            <a:r>
              <a:rPr lang="en-US" dirty="0"/>
              <a:t> – </a:t>
            </a:r>
            <a:r>
              <a:rPr lang="en-US" dirty="0" err="1"/>
              <a:t>ogļhidrātus</a:t>
            </a:r>
            <a:r>
              <a:rPr lang="en-US" dirty="0"/>
              <a:t> (</a:t>
            </a:r>
            <a:r>
              <a:rPr lang="en-US" dirty="0" err="1"/>
              <a:t>cieti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6034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42D5-DD1A-DD2A-16AB-5C415FA8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EE419-A184-D6E8-FD2F-C7B3057E1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Sēņu</a:t>
            </a:r>
            <a:r>
              <a:rPr lang="en-US" dirty="0"/>
              <a:t> </a:t>
            </a:r>
            <a:r>
              <a:rPr lang="en-US" dirty="0" err="1"/>
              <a:t>šūna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3811C-BB43-D775-3E95-578F69155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Uz </a:t>
            </a:r>
            <a:r>
              <a:rPr lang="en-US" dirty="0" err="1"/>
              <a:t>plazmatiskās</a:t>
            </a:r>
            <a:r>
              <a:rPr lang="en-US" dirty="0"/>
              <a:t> </a:t>
            </a:r>
            <a:r>
              <a:rPr lang="en-US" dirty="0" err="1"/>
              <a:t>membrānas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izveidojies</a:t>
            </a:r>
            <a:r>
              <a:rPr lang="en-US" dirty="0"/>
              <a:t> </a:t>
            </a:r>
            <a:r>
              <a:rPr lang="en-US" dirty="0" err="1"/>
              <a:t>augiem</a:t>
            </a:r>
            <a:r>
              <a:rPr lang="en-US" dirty="0"/>
              <a:t> </a:t>
            </a:r>
            <a:r>
              <a:rPr lang="en-US" dirty="0" err="1"/>
              <a:t>līdzīgs</a:t>
            </a:r>
            <a:r>
              <a:rPr lang="en-US" dirty="0"/>
              <a:t> </a:t>
            </a:r>
            <a:r>
              <a:rPr lang="en-US" dirty="0" err="1"/>
              <a:t>šūnapvalks</a:t>
            </a:r>
            <a:r>
              <a:rPr lang="en-US" dirty="0"/>
              <a:t>, </a:t>
            </a:r>
            <a:r>
              <a:rPr lang="en-US" dirty="0" err="1"/>
              <a:t>kura</a:t>
            </a:r>
            <a:r>
              <a:rPr lang="en-US" dirty="0"/>
              <a:t> </a:t>
            </a:r>
            <a:r>
              <a:rPr lang="en-US" dirty="0" err="1"/>
              <a:t>sastāvā</a:t>
            </a:r>
            <a:r>
              <a:rPr lang="en-US" dirty="0"/>
              <a:t> </a:t>
            </a:r>
            <a:r>
              <a:rPr lang="en-US" dirty="0" err="1"/>
              <a:t>ietilpst</a:t>
            </a:r>
            <a:r>
              <a:rPr lang="en-US" dirty="0"/>
              <a:t> </a:t>
            </a:r>
            <a:r>
              <a:rPr lang="en-US" dirty="0" err="1"/>
              <a:t>dzīvniekiem</a:t>
            </a:r>
            <a:r>
              <a:rPr lang="en-US" dirty="0"/>
              <a:t> </a:t>
            </a:r>
            <a:r>
              <a:rPr lang="en-US" dirty="0" err="1"/>
              <a:t>raksturīgs</a:t>
            </a:r>
            <a:r>
              <a:rPr lang="en-US" dirty="0"/>
              <a:t> </a:t>
            </a:r>
            <a:r>
              <a:rPr lang="en-US" dirty="0" err="1"/>
              <a:t>ogļhidrāts</a:t>
            </a:r>
            <a:r>
              <a:rPr lang="en-US" dirty="0"/>
              <a:t>.</a:t>
            </a:r>
          </a:p>
          <a:p>
            <a:r>
              <a:rPr lang="en-US" dirty="0"/>
              <a:t>Tai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liela</a:t>
            </a:r>
            <a:r>
              <a:rPr lang="en-US" dirty="0"/>
              <a:t> </a:t>
            </a:r>
            <a:r>
              <a:rPr lang="en-US" dirty="0" err="1"/>
              <a:t>vakuola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šūnsulu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123D5-1B6C-1105-CA7B-180BFFFD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Dzīvnieku</a:t>
            </a:r>
            <a:r>
              <a:rPr lang="en-US" dirty="0"/>
              <a:t> </a:t>
            </a:r>
            <a:r>
              <a:rPr lang="en-US" dirty="0" err="1"/>
              <a:t>šūna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4687C-5849-1206-340C-A7EACB156D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Izzudis</a:t>
            </a:r>
            <a:r>
              <a:rPr lang="en-US" dirty="0"/>
              <a:t> </a:t>
            </a:r>
            <a:r>
              <a:rPr lang="en-US" dirty="0" err="1"/>
              <a:t>šūnapvalks</a:t>
            </a:r>
            <a:r>
              <a:rPr lang="en-US" dirty="0"/>
              <a:t>, un tai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tikai</a:t>
            </a:r>
            <a:r>
              <a:rPr lang="en-US" dirty="0"/>
              <a:t> </a:t>
            </a:r>
            <a:r>
              <a:rPr lang="en-US" dirty="0" err="1"/>
              <a:t>plazmatiskā</a:t>
            </a:r>
            <a:r>
              <a:rPr lang="en-US" dirty="0"/>
              <a:t> </a:t>
            </a:r>
            <a:r>
              <a:rPr lang="en-US" dirty="0" err="1"/>
              <a:t>membrāna</a:t>
            </a:r>
            <a:r>
              <a:rPr lang="en-US" dirty="0"/>
              <a:t>.</a:t>
            </a:r>
          </a:p>
          <a:p>
            <a:r>
              <a:rPr lang="en-US" dirty="0" err="1"/>
              <a:t>Šūna</a:t>
            </a:r>
            <a:r>
              <a:rPr lang="en-US" dirty="0"/>
              <a:t> </a:t>
            </a:r>
            <a:r>
              <a:rPr lang="en-US" dirty="0" err="1"/>
              <a:t>barojas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gatavām</a:t>
            </a:r>
            <a:r>
              <a:rPr lang="en-US" dirty="0"/>
              <a:t> </a:t>
            </a:r>
            <a:r>
              <a:rPr lang="en-US" dirty="0" err="1"/>
              <a:t>organiskājām</a:t>
            </a:r>
            <a:r>
              <a:rPr lang="en-US" dirty="0"/>
              <a:t> </a:t>
            </a:r>
            <a:r>
              <a:rPr lang="en-US" dirty="0" err="1"/>
              <a:t>vielām</a:t>
            </a:r>
            <a:r>
              <a:rPr lang="en-US" dirty="0"/>
              <a:t>.</a:t>
            </a:r>
          </a:p>
          <a:p>
            <a:r>
              <a:rPr lang="en-US" dirty="0" err="1"/>
              <a:t>Neuzkrājas</a:t>
            </a:r>
            <a:r>
              <a:rPr lang="en-US" dirty="0"/>
              <a:t> </a:t>
            </a:r>
            <a:r>
              <a:rPr lang="en-US" dirty="0" err="1"/>
              <a:t>ogļhidrāti</a:t>
            </a:r>
            <a:r>
              <a:rPr lang="en-US" dirty="0"/>
              <a:t> (</a:t>
            </a:r>
            <a:r>
              <a:rPr lang="en-US" dirty="0" err="1"/>
              <a:t>ciete</a:t>
            </a:r>
            <a:r>
              <a:rPr lang="en-US" dirty="0"/>
              <a:t>), bet </a:t>
            </a:r>
            <a:r>
              <a:rPr lang="en-US" dirty="0" err="1"/>
              <a:t>tajās</a:t>
            </a:r>
            <a:r>
              <a:rPr lang="en-US" dirty="0"/>
              <a:t>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/>
              <a:t>barības</a:t>
            </a:r>
            <a:r>
              <a:rPr lang="en-US" dirty="0"/>
              <a:t> </a:t>
            </a:r>
            <a:r>
              <a:rPr lang="en-US" dirty="0" err="1"/>
              <a:t>vielu</a:t>
            </a:r>
            <a:r>
              <a:rPr lang="en-US" dirty="0"/>
              <a:t> reserve </a:t>
            </a:r>
            <a:r>
              <a:rPr lang="en-US" dirty="0" err="1"/>
              <a:t>uzkrājas</a:t>
            </a:r>
            <a:r>
              <a:rPr lang="en-US" dirty="0"/>
              <a:t> </a:t>
            </a:r>
            <a:r>
              <a:rPr lang="en-US" dirty="0" err="1"/>
              <a:t>glikogēns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00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64D4-62FB-FE96-15F7-2B096015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daudzveidība</a:t>
            </a:r>
            <a:r>
              <a:rPr lang="en-US" dirty="0"/>
              <a:t> un </a:t>
            </a:r>
            <a:r>
              <a:rPr lang="en-US" dirty="0" err="1"/>
              <a:t>funkcijas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C68F-4F9F-B6FB-4D35-6A33F4FF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līdzīgu</a:t>
            </a:r>
            <a:r>
              <a:rPr lang="en-US" dirty="0"/>
              <a:t> </a:t>
            </a:r>
            <a:r>
              <a:rPr lang="en-US" dirty="0" err="1"/>
              <a:t>izcelsmi</a:t>
            </a:r>
            <a:r>
              <a:rPr lang="en-US" dirty="0"/>
              <a:t>, </a:t>
            </a:r>
            <a:r>
              <a:rPr lang="en-US" dirty="0" err="1"/>
              <a:t>vienādu</a:t>
            </a:r>
            <a:r>
              <a:rPr lang="en-US" dirty="0"/>
              <a:t> </a:t>
            </a:r>
            <a:r>
              <a:rPr lang="en-US" dirty="0" err="1"/>
              <a:t>uzbūvi</a:t>
            </a:r>
            <a:r>
              <a:rPr lang="en-US" dirty="0"/>
              <a:t> un </a:t>
            </a:r>
            <a:r>
              <a:rPr lang="en-US" dirty="0" err="1"/>
              <a:t>funkcijām</a:t>
            </a:r>
            <a:r>
              <a:rPr lang="en-US" dirty="0"/>
              <a:t> </a:t>
            </a:r>
            <a:r>
              <a:rPr lang="en-US" dirty="0" err="1"/>
              <a:t>veido</a:t>
            </a:r>
            <a:r>
              <a:rPr lang="en-US" dirty="0"/>
              <a:t> </a:t>
            </a:r>
            <a:r>
              <a:rPr lang="en-US" dirty="0" err="1"/>
              <a:t>audus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Cilmes</a:t>
            </a:r>
            <a:r>
              <a:rPr lang="en-US" b="1" dirty="0"/>
              <a:t> </a:t>
            </a:r>
            <a:r>
              <a:rPr lang="en-US" b="1" dirty="0" err="1"/>
              <a:t>šūnas</a:t>
            </a:r>
            <a:endParaRPr lang="en-US" b="1" dirty="0"/>
          </a:p>
          <a:p>
            <a:r>
              <a:rPr lang="en-US" dirty="0" err="1"/>
              <a:t>Mātšūnas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nedifencētas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, </a:t>
            </a:r>
            <a:r>
              <a:rPr lang="en-US" dirty="0" err="1"/>
              <a:t>kādas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visos</a:t>
            </a:r>
            <a:r>
              <a:rPr lang="en-US" dirty="0"/>
              <a:t> </a:t>
            </a:r>
            <a:r>
              <a:rPr lang="en-US" dirty="0" err="1"/>
              <a:t>daudzšūnu</a:t>
            </a:r>
            <a:r>
              <a:rPr lang="en-US" dirty="0"/>
              <a:t> </a:t>
            </a:r>
            <a:r>
              <a:rPr lang="en-US" dirty="0" err="1"/>
              <a:t>organismos</a:t>
            </a:r>
            <a:r>
              <a:rPr lang="en-US" dirty="0"/>
              <a:t>, un </a:t>
            </a:r>
            <a:r>
              <a:rPr lang="en-US" dirty="0" err="1"/>
              <a:t>tās</a:t>
            </a:r>
            <a:r>
              <a:rPr lang="en-US" dirty="0"/>
              <a:t> var </a:t>
            </a:r>
            <a:r>
              <a:rPr lang="en-US" dirty="0" err="1"/>
              <a:t>dalīties</a:t>
            </a:r>
            <a:r>
              <a:rPr lang="en-US" dirty="0"/>
              <a:t> </a:t>
            </a:r>
            <a:r>
              <a:rPr lang="en-US" dirty="0" err="1"/>
              <a:t>meitšūnās</a:t>
            </a:r>
            <a:r>
              <a:rPr lang="en-US" dirty="0"/>
              <a:t> un </a:t>
            </a:r>
            <a:r>
              <a:rPr lang="en-US" dirty="0" err="1"/>
              <a:t>diferencēties</a:t>
            </a:r>
            <a:r>
              <a:rPr lang="en-US" dirty="0"/>
              <a:t> </a:t>
            </a:r>
            <a:r>
              <a:rPr lang="en-US" dirty="0" err="1"/>
              <a:t>cita</a:t>
            </a:r>
            <a:r>
              <a:rPr lang="en-US" dirty="0"/>
              <a:t> </a:t>
            </a:r>
            <a:r>
              <a:rPr lang="en-US" dirty="0" err="1"/>
              <a:t>veida</a:t>
            </a:r>
            <a:r>
              <a:rPr lang="en-US" dirty="0"/>
              <a:t> </a:t>
            </a:r>
            <a:r>
              <a:rPr lang="en-US" dirty="0" err="1"/>
              <a:t>šūnās</a:t>
            </a:r>
            <a:r>
              <a:rPr lang="en-US" dirty="0"/>
              <a:t>. </a:t>
            </a:r>
            <a:r>
              <a:rPr lang="en-US" dirty="0" err="1"/>
              <a:t>Cilmes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organisma</a:t>
            </a:r>
            <a:r>
              <a:rPr lang="en-US" dirty="0"/>
              <a:t> </a:t>
            </a:r>
            <a:r>
              <a:rPr lang="en-US" dirty="0" err="1"/>
              <a:t>nemitīgu</a:t>
            </a:r>
            <a:r>
              <a:rPr lang="en-US" dirty="0"/>
              <a:t> </a:t>
            </a:r>
            <a:r>
              <a:rPr lang="en-US" dirty="0" err="1"/>
              <a:t>atjaunošanos</a:t>
            </a:r>
            <a:r>
              <a:rPr lang="en-US" dirty="0"/>
              <a:t>.</a:t>
            </a:r>
          </a:p>
          <a:p>
            <a:r>
              <a:rPr lang="en-US" dirty="0" err="1"/>
              <a:t>Veido</a:t>
            </a:r>
            <a:r>
              <a:rPr lang="en-US" dirty="0"/>
              <a:t> </a:t>
            </a:r>
            <a:r>
              <a:rPr lang="en-US" dirty="0" err="1"/>
              <a:t>lielu</a:t>
            </a:r>
            <a:r>
              <a:rPr lang="en-US" dirty="0"/>
              <a:t> </a:t>
            </a:r>
            <a:r>
              <a:rPr lang="en-US" dirty="0" err="1"/>
              <a:t>daļu</a:t>
            </a:r>
            <a:r>
              <a:rPr lang="en-US" dirty="0"/>
              <a:t> no </a:t>
            </a:r>
            <a:r>
              <a:rPr lang="en-US" dirty="0" err="1"/>
              <a:t>cilvēka</a:t>
            </a:r>
            <a:r>
              <a:rPr lang="en-US" dirty="0"/>
              <a:t> </a:t>
            </a:r>
            <a:r>
              <a:rPr lang="en-US" dirty="0" err="1"/>
              <a:t>organisma</a:t>
            </a:r>
            <a:r>
              <a:rPr lang="en-US" dirty="0"/>
              <a:t>. </a:t>
            </a:r>
            <a:r>
              <a:rPr lang="en-US" dirty="0" err="1"/>
              <a:t>Cilvēka</a:t>
            </a:r>
            <a:r>
              <a:rPr lang="en-US" dirty="0"/>
              <a:t> </a:t>
            </a:r>
            <a:r>
              <a:rPr lang="en-US" dirty="0" err="1"/>
              <a:t>organismā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220 </a:t>
            </a:r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veidi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Embrionālās</a:t>
            </a:r>
            <a:r>
              <a:rPr lang="en-US" dirty="0"/>
              <a:t> </a:t>
            </a:r>
            <a:r>
              <a:rPr lang="en-US" dirty="0" err="1"/>
              <a:t>cilmes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– </a:t>
            </a:r>
            <a:r>
              <a:rPr lang="en-US" dirty="0" err="1"/>
              <a:t>vēl</a:t>
            </a:r>
            <a:r>
              <a:rPr lang="en-US" dirty="0"/>
              <a:t> nav </a:t>
            </a:r>
            <a:r>
              <a:rPr lang="en-US" dirty="0" err="1"/>
              <a:t>diferencējošas</a:t>
            </a:r>
            <a:r>
              <a:rPr lang="en-US" dirty="0"/>
              <a:t>, </a:t>
            </a:r>
            <a:r>
              <a:rPr lang="en-US" dirty="0" err="1"/>
              <a:t>tādēļ</a:t>
            </a:r>
            <a:r>
              <a:rPr lang="en-US" dirty="0"/>
              <a:t> no </a:t>
            </a:r>
            <a:r>
              <a:rPr lang="en-US" dirty="0" err="1"/>
              <a:t>tām</a:t>
            </a:r>
            <a:r>
              <a:rPr lang="en-US" dirty="0"/>
              <a:t> var </a:t>
            </a:r>
            <a:r>
              <a:rPr lang="en-US" dirty="0" err="1"/>
              <a:t>izveidoties</a:t>
            </a:r>
            <a:r>
              <a:rPr lang="en-US" dirty="0"/>
              <a:t> </a:t>
            </a:r>
            <a:r>
              <a:rPr lang="en-US" dirty="0" err="1"/>
              <a:t>jebkuri</a:t>
            </a:r>
            <a:r>
              <a:rPr lang="en-US" dirty="0"/>
              <a:t> </a:t>
            </a:r>
            <a:r>
              <a:rPr lang="en-US" dirty="0" err="1"/>
              <a:t>organisma</a:t>
            </a:r>
            <a:r>
              <a:rPr lang="en-US" dirty="0"/>
              <a:t> </a:t>
            </a:r>
            <a:r>
              <a:rPr lang="en-US" dirty="0" err="1"/>
              <a:t>audi</a:t>
            </a:r>
            <a:r>
              <a:rPr lang="en-US" dirty="0"/>
              <a:t> un </a:t>
            </a:r>
            <a:r>
              <a:rPr lang="en-US" dirty="0" err="1"/>
              <a:t>orgāni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5DC2-5E1F-78E2-A34F-2F0BB297C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41" y="220133"/>
            <a:ext cx="11743517" cy="595683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2. </a:t>
            </a:r>
            <a:r>
              <a:rPr lang="en-US" dirty="0" err="1"/>
              <a:t>Pieaugušās</a:t>
            </a:r>
            <a:r>
              <a:rPr lang="en-US" dirty="0"/>
              <a:t> </a:t>
            </a:r>
            <a:r>
              <a:rPr lang="en-US" dirty="0" err="1"/>
              <a:t>cilmesšūnas</a:t>
            </a:r>
            <a:r>
              <a:rPr lang="en-US" dirty="0"/>
              <a:t> – kas </a:t>
            </a:r>
            <a:r>
              <a:rPr lang="en-US" dirty="0" err="1"/>
              <a:t>atroda</a:t>
            </a:r>
            <a:r>
              <a:rPr lang="en-US" dirty="0"/>
              <a:t> </a:t>
            </a:r>
            <a:r>
              <a:rPr lang="en-US" dirty="0" err="1"/>
              <a:t>dažādās</a:t>
            </a:r>
            <a:r>
              <a:rPr lang="en-US" dirty="0"/>
              <a:t> </a:t>
            </a:r>
            <a:r>
              <a:rPr lang="en-US" dirty="0" err="1"/>
              <a:t>organisma</a:t>
            </a:r>
            <a:r>
              <a:rPr lang="en-US" dirty="0"/>
              <a:t> </a:t>
            </a:r>
            <a:r>
              <a:rPr lang="en-US" dirty="0" err="1"/>
              <a:t>vietās</a:t>
            </a:r>
            <a:r>
              <a:rPr lang="en-US" dirty="0"/>
              <a:t>. </a:t>
            </a:r>
            <a:r>
              <a:rPr lang="en-US" dirty="0" err="1"/>
              <a:t>Pieaugušās</a:t>
            </a:r>
            <a:r>
              <a:rPr lang="en-US" dirty="0"/>
              <a:t> </a:t>
            </a:r>
            <a:r>
              <a:rPr lang="en-US" dirty="0" err="1"/>
              <a:t>cilmes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visu</a:t>
            </a:r>
            <a:r>
              <a:rPr lang="en-US" dirty="0"/>
              <a:t> </a:t>
            </a:r>
            <a:r>
              <a:rPr lang="en-US" dirty="0" err="1"/>
              <a:t>organisma</a:t>
            </a:r>
            <a:r>
              <a:rPr lang="en-US" dirty="0"/>
              <a:t> </a:t>
            </a:r>
            <a:r>
              <a:rPr lang="en-US" dirty="0" err="1"/>
              <a:t>dzīves</a:t>
            </a:r>
            <a:r>
              <a:rPr lang="en-US" dirty="0"/>
              <a:t> </a:t>
            </a:r>
            <a:r>
              <a:rPr lang="en-US" dirty="0" err="1"/>
              <a:t>laiku</a:t>
            </a:r>
            <a:r>
              <a:rPr lang="en-US" dirty="0"/>
              <a:t> </a:t>
            </a:r>
            <a:r>
              <a:rPr lang="en-US" dirty="0" err="1"/>
              <a:t>atjauno</a:t>
            </a:r>
            <a:r>
              <a:rPr lang="en-US" dirty="0"/>
              <a:t> </a:t>
            </a:r>
            <a:r>
              <a:rPr lang="en-US" dirty="0" err="1"/>
              <a:t>tā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, </a:t>
            </a:r>
            <a:r>
              <a:rPr lang="en-US" dirty="0" err="1"/>
              <a:t>nomainot</a:t>
            </a:r>
            <a:r>
              <a:rPr lang="en-US" dirty="0"/>
              <a:t> </a:t>
            </a:r>
            <a:r>
              <a:rPr lang="en-US" dirty="0" err="1"/>
              <a:t>vecās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aizaudzējot</a:t>
            </a:r>
            <a:r>
              <a:rPr lang="en-US" dirty="0"/>
              <a:t> </a:t>
            </a:r>
            <a:r>
              <a:rPr lang="en-US" dirty="0" err="1"/>
              <a:t>brūces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jaunām</a:t>
            </a:r>
            <a:r>
              <a:rPr lang="en-US" dirty="0"/>
              <a:t> </a:t>
            </a:r>
            <a:r>
              <a:rPr lang="en-US" dirty="0" err="1"/>
              <a:t>šūnām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en-US" dirty="0" err="1"/>
              <a:t>Nabas</a:t>
            </a:r>
            <a:r>
              <a:rPr lang="en-US" dirty="0"/>
              <a:t> </a:t>
            </a:r>
            <a:r>
              <a:rPr lang="en-US" dirty="0" err="1"/>
              <a:t>saites</a:t>
            </a:r>
            <a:r>
              <a:rPr lang="en-US" dirty="0"/>
              <a:t> </a:t>
            </a:r>
            <a:r>
              <a:rPr lang="en-US" dirty="0" err="1"/>
              <a:t>asiņu</a:t>
            </a:r>
            <a:r>
              <a:rPr lang="en-US" dirty="0"/>
              <a:t> </a:t>
            </a:r>
            <a:r>
              <a:rPr lang="en-US" dirty="0" err="1"/>
              <a:t>cilmes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– </a:t>
            </a:r>
            <a:r>
              <a:rPr lang="en-US" dirty="0" err="1"/>
              <a:t>kuras</a:t>
            </a:r>
            <a:r>
              <a:rPr lang="en-US" dirty="0"/>
              <a:t>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paņemtas</a:t>
            </a:r>
            <a:r>
              <a:rPr lang="en-US" dirty="0"/>
              <a:t> </a:t>
            </a:r>
            <a:r>
              <a:rPr lang="en-US" dirty="0" err="1"/>
              <a:t>uzreiz</a:t>
            </a:r>
            <a:r>
              <a:rPr lang="en-US" dirty="0"/>
              <a:t>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bērna</a:t>
            </a:r>
            <a:r>
              <a:rPr lang="en-US" dirty="0"/>
              <a:t> </a:t>
            </a:r>
            <a:r>
              <a:rPr lang="en-US" dirty="0" err="1"/>
              <a:t>piedzimšanas</a:t>
            </a:r>
            <a:r>
              <a:rPr lang="en-US" dirty="0"/>
              <a:t>. </a:t>
            </a:r>
            <a:r>
              <a:rPr lang="en-US" dirty="0" err="1"/>
              <a:t>Saldētas</a:t>
            </a:r>
            <a:r>
              <a:rPr lang="en-US" dirty="0"/>
              <a:t> </a:t>
            </a:r>
            <a:r>
              <a:rPr lang="en-US" dirty="0" err="1"/>
              <a:t>šīs</a:t>
            </a:r>
            <a:r>
              <a:rPr lang="en-US" dirty="0"/>
              <a:t> </a:t>
            </a:r>
            <a:r>
              <a:rPr lang="en-US" dirty="0" err="1"/>
              <a:t>cilmes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var </a:t>
            </a:r>
            <a:r>
              <a:rPr lang="en-US" dirty="0" err="1"/>
              <a:t>uzglabāt</a:t>
            </a:r>
            <a:r>
              <a:rPr lang="en-US" dirty="0"/>
              <a:t> </a:t>
            </a:r>
            <a:r>
              <a:rPr lang="en-US" dirty="0" err="1"/>
              <a:t>nierobežoti</a:t>
            </a:r>
            <a:r>
              <a:rPr lang="en-US" dirty="0"/>
              <a:t> </a:t>
            </a:r>
            <a:r>
              <a:rPr lang="en-US" dirty="0" err="1"/>
              <a:t>ilgu</a:t>
            </a:r>
            <a:r>
              <a:rPr lang="en-US" dirty="0"/>
              <a:t> </a:t>
            </a:r>
            <a:r>
              <a:rPr lang="en-US" dirty="0" err="1"/>
              <a:t>laiku</a:t>
            </a:r>
            <a:r>
              <a:rPr lang="en-US" dirty="0"/>
              <a:t>. Ja </a:t>
            </a:r>
            <a:r>
              <a:rPr lang="en-US" dirty="0" err="1"/>
              <a:t>nākotnē</a:t>
            </a:r>
            <a:r>
              <a:rPr lang="en-US" dirty="0"/>
              <a:t> </a:t>
            </a:r>
            <a:r>
              <a:rPr lang="en-US" dirty="0" err="1"/>
              <a:t>tieši</a:t>
            </a:r>
            <a:r>
              <a:rPr lang="en-US" dirty="0"/>
              <a:t> </a:t>
            </a:r>
            <a:r>
              <a:rPr lang="en-US" dirty="0" err="1"/>
              <a:t>šīm</a:t>
            </a:r>
            <a:r>
              <a:rPr lang="en-US" dirty="0"/>
              <a:t> </a:t>
            </a:r>
            <a:r>
              <a:rPr lang="en-US" dirty="0" err="1"/>
              <a:t>cilvēkam</a:t>
            </a:r>
            <a:r>
              <a:rPr lang="en-US" dirty="0"/>
              <a:t> </a:t>
            </a:r>
            <a:r>
              <a:rPr lang="en-US" dirty="0" err="1"/>
              <a:t>būt</a:t>
            </a:r>
            <a:r>
              <a:rPr lang="en-US" dirty="0"/>
              <a:t> </a:t>
            </a:r>
            <a:r>
              <a:rPr lang="en-US" dirty="0" err="1"/>
              <a:t>bojāti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saslimuši</a:t>
            </a:r>
            <a:r>
              <a:rPr lang="en-US" dirty="0"/>
              <a:t> </a:t>
            </a:r>
            <a:r>
              <a:rPr lang="en-US" dirty="0" err="1"/>
              <a:t>audi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orgāni</a:t>
            </a:r>
            <a:r>
              <a:rPr lang="en-US" dirty="0"/>
              <a:t>, tad, </a:t>
            </a:r>
            <a:r>
              <a:rPr lang="en-US" dirty="0" err="1"/>
              <a:t>pārstrādot</a:t>
            </a:r>
            <a:r>
              <a:rPr lang="en-US" dirty="0"/>
              <a:t> </a:t>
            </a:r>
            <a:r>
              <a:rPr lang="en-US" dirty="0" err="1"/>
              <a:t>šīs</a:t>
            </a:r>
            <a:r>
              <a:rPr lang="en-US" dirty="0"/>
              <a:t> </a:t>
            </a:r>
            <a:r>
              <a:rPr lang="en-US" dirty="0" err="1"/>
              <a:t>cilmes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, </a:t>
            </a:r>
            <a:r>
              <a:rPr lang="en-US" dirty="0" err="1"/>
              <a:t>tās</a:t>
            </a:r>
            <a:r>
              <a:rPr lang="en-US" dirty="0"/>
              <a:t> </a:t>
            </a:r>
            <a:r>
              <a:rPr lang="en-US" dirty="0" err="1"/>
              <a:t>organismā</a:t>
            </a:r>
            <a:r>
              <a:rPr lang="en-US" dirty="0"/>
              <a:t> </a:t>
            </a:r>
            <a:r>
              <a:rPr lang="en-US" dirty="0" err="1"/>
              <a:t>sāks</a:t>
            </a:r>
            <a:r>
              <a:rPr lang="en-US" dirty="0"/>
              <a:t> </a:t>
            </a:r>
            <a:r>
              <a:rPr lang="en-US" dirty="0" err="1"/>
              <a:t>dalīties</a:t>
            </a:r>
            <a:r>
              <a:rPr lang="en-US" dirty="0"/>
              <a:t> un </a:t>
            </a:r>
            <a:r>
              <a:rPr lang="en-US" dirty="0" err="1"/>
              <a:t>aizvietos</a:t>
            </a:r>
            <a:r>
              <a:rPr lang="en-US" dirty="0"/>
              <a:t> </a:t>
            </a:r>
            <a:r>
              <a:rPr lang="en-US" dirty="0" err="1"/>
              <a:t>organisma</a:t>
            </a:r>
            <a:r>
              <a:rPr lang="en-US" dirty="0"/>
              <a:t> </a:t>
            </a:r>
            <a:r>
              <a:rPr lang="en-US" dirty="0" err="1"/>
              <a:t>šūnas</a:t>
            </a:r>
            <a:endParaRPr lang="en-US" dirty="0"/>
          </a:p>
        </p:txBody>
      </p:sp>
      <p:pic>
        <p:nvPicPr>
          <p:cNvPr id="5" name="Picture 4" descr="A diagram of a cell&#10;&#10;Description automatically generated">
            <a:extLst>
              <a:ext uri="{FF2B5EF4-FFF2-40B4-BE49-F238E27FC236}">
                <a16:creationId xmlns:a16="http://schemas.microsoft.com/office/drawing/2014/main" id="{0E2732A6-95A3-A40C-589F-C47FA99D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32" y="2729085"/>
            <a:ext cx="8090026" cy="39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D3A6-503E-95C4-D707-BE93DC22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/>
          <a:lstStyle/>
          <a:p>
            <a:r>
              <a:rPr lang="en-US" dirty="0" err="1"/>
              <a:t>Katra</a:t>
            </a:r>
            <a:r>
              <a:rPr lang="en-US" dirty="0"/>
              <a:t> </a:t>
            </a:r>
            <a:r>
              <a:rPr lang="en-US" dirty="0" err="1"/>
              <a:t>oragnisma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veic</a:t>
            </a:r>
            <a:r>
              <a:rPr lang="en-US" dirty="0"/>
              <a:t> </a:t>
            </a:r>
            <a:r>
              <a:rPr lang="en-US" dirty="0" err="1"/>
              <a:t>dažādas</a:t>
            </a:r>
            <a:r>
              <a:rPr lang="en-US" dirty="0"/>
              <a:t> </a:t>
            </a:r>
            <a:r>
              <a:rPr lang="en-US" dirty="0" err="1"/>
              <a:t>funkcijas</a:t>
            </a:r>
            <a:r>
              <a:rPr lang="en-US" dirty="0"/>
              <a:t>.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pielāgojušās</a:t>
            </a:r>
            <a:r>
              <a:rPr lang="en-US" dirty="0"/>
              <a:t> </a:t>
            </a:r>
            <a:r>
              <a:rPr lang="en-US" dirty="0" err="1"/>
              <a:t>organisma</a:t>
            </a:r>
            <a:r>
              <a:rPr lang="en-US" dirty="0"/>
              <a:t> </a:t>
            </a:r>
            <a:r>
              <a:rPr lang="en-US" dirty="0" err="1"/>
              <a:t>veicamajam</a:t>
            </a:r>
            <a:r>
              <a:rPr lang="en-US" dirty="0"/>
              <a:t> </a:t>
            </a:r>
            <a:r>
              <a:rPr lang="en-US" dirty="0" err="1"/>
              <a:t>uzdevumam</a:t>
            </a:r>
            <a:r>
              <a:rPr lang="en-US" dirty="0"/>
              <a:t>.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ārējās</a:t>
            </a:r>
            <a:r>
              <a:rPr lang="en-US" dirty="0"/>
              <a:t> </a:t>
            </a:r>
            <a:r>
              <a:rPr lang="en-US" dirty="0" err="1"/>
              <a:t>uzbūves</a:t>
            </a:r>
            <a:r>
              <a:rPr lang="en-US" dirty="0"/>
              <a:t> var </a:t>
            </a:r>
            <a:r>
              <a:rPr lang="en-US" dirty="0" err="1"/>
              <a:t>noteikt</a:t>
            </a:r>
            <a:r>
              <a:rPr lang="en-US" dirty="0"/>
              <a:t> to </a:t>
            </a:r>
            <a:r>
              <a:rPr lang="en-US" dirty="0" err="1"/>
              <a:t>specializāciju</a:t>
            </a:r>
            <a:r>
              <a:rPr lang="en-US" dirty="0"/>
              <a:t> </a:t>
            </a:r>
            <a:r>
              <a:rPr lang="en-US" dirty="0" err="1"/>
              <a:t>noteiktam</a:t>
            </a:r>
            <a:r>
              <a:rPr lang="en-US" dirty="0"/>
              <a:t> </a:t>
            </a:r>
            <a:r>
              <a:rPr lang="en-US" dirty="0" err="1"/>
              <a:t>darbam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Šķērssvītrotie</a:t>
            </a:r>
            <a:r>
              <a:rPr lang="en-US" b="1" dirty="0"/>
              <a:t> </a:t>
            </a:r>
            <a:r>
              <a:rPr lang="en-US" b="1" dirty="0" err="1"/>
              <a:t>muskuļaudi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vairākas</a:t>
            </a:r>
            <a:r>
              <a:rPr lang="en-US" dirty="0"/>
              <a:t> </a:t>
            </a:r>
            <a:r>
              <a:rPr lang="en-US" dirty="0" err="1"/>
              <a:t>garenas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saplūdušas</a:t>
            </a:r>
            <a:r>
              <a:rPr lang="en-US" dirty="0"/>
              <a:t> </a:t>
            </a:r>
            <a:r>
              <a:rPr lang="en-US" dirty="0" err="1"/>
              <a:t>kopā</a:t>
            </a:r>
            <a:r>
              <a:rPr lang="en-US" dirty="0"/>
              <a:t> </a:t>
            </a:r>
            <a:r>
              <a:rPr lang="en-US" dirty="0" err="1"/>
              <a:t>veidojot</a:t>
            </a:r>
            <a:r>
              <a:rPr lang="en-US" dirty="0"/>
              <a:t> </a:t>
            </a:r>
            <a:r>
              <a:rPr lang="en-US" dirty="0" err="1"/>
              <a:t>garu</a:t>
            </a:r>
            <a:r>
              <a:rPr lang="en-US" dirty="0"/>
              <a:t> </a:t>
            </a:r>
            <a:r>
              <a:rPr lang="en-US" dirty="0" err="1"/>
              <a:t>šķiedru</a:t>
            </a:r>
            <a:r>
              <a:rPr lang="en-US" dirty="0"/>
              <a:t>. Visas </a:t>
            </a:r>
            <a:r>
              <a:rPr lang="en-US" dirty="0" err="1"/>
              <a:t>šķiedras</a:t>
            </a:r>
            <a:r>
              <a:rPr lang="en-US" dirty="0"/>
              <a:t> </a:t>
            </a:r>
            <a:r>
              <a:rPr lang="en-US" dirty="0" err="1"/>
              <a:t>garumā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slīdoši</a:t>
            </a:r>
            <a:r>
              <a:rPr lang="en-US" dirty="0"/>
              <a:t> </a:t>
            </a:r>
            <a:r>
              <a:rPr lang="en-US" dirty="0" err="1"/>
              <a:t>pavedieni</a:t>
            </a:r>
            <a:r>
              <a:rPr lang="en-US" dirty="0"/>
              <a:t>. </a:t>
            </a:r>
            <a:r>
              <a:rPr lang="en-US" dirty="0" err="1"/>
              <a:t>Izslīšanas</a:t>
            </a:r>
            <a:r>
              <a:rPr lang="en-US" dirty="0"/>
              <a:t> un </a:t>
            </a:r>
            <a:r>
              <a:rPr lang="en-US" dirty="0" err="1"/>
              <a:t>ieslīšanas</a:t>
            </a:r>
            <a:r>
              <a:rPr lang="en-US" dirty="0"/>
              <a:t> </a:t>
            </a:r>
            <a:r>
              <a:rPr lang="en-US" dirty="0" err="1"/>
              <a:t>dēļ</a:t>
            </a:r>
            <a:r>
              <a:rPr lang="en-US" dirty="0"/>
              <a:t> </a:t>
            </a:r>
            <a:r>
              <a:rPr lang="en-US" dirty="0" err="1"/>
              <a:t>mūsu</a:t>
            </a:r>
            <a:r>
              <a:rPr lang="en-US" dirty="0"/>
              <a:t> </a:t>
            </a:r>
            <a:r>
              <a:rPr lang="en-US" dirty="0" err="1"/>
              <a:t>ķermenis</a:t>
            </a:r>
            <a:r>
              <a:rPr lang="en-US" dirty="0"/>
              <a:t> var </a:t>
            </a:r>
            <a:r>
              <a:rPr lang="en-US" dirty="0" err="1"/>
              <a:t>pārvietoties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Nervu</a:t>
            </a:r>
            <a:r>
              <a:rPr lang="en-US" b="1" dirty="0"/>
              <a:t> </a:t>
            </a:r>
            <a:r>
              <a:rPr lang="en-US" b="1" dirty="0" err="1"/>
              <a:t>šūnas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jeb</a:t>
            </a:r>
            <a:r>
              <a:rPr lang="en-US" dirty="0"/>
              <a:t> </a:t>
            </a:r>
            <a:r>
              <a:rPr lang="en-US" dirty="0" err="1"/>
              <a:t>neironi</a:t>
            </a:r>
            <a:r>
              <a:rPr lang="en-US" dirty="0"/>
              <a:t> </a:t>
            </a:r>
            <a:r>
              <a:rPr lang="en-US" dirty="0" err="1"/>
              <a:t>sastāv</a:t>
            </a:r>
            <a:r>
              <a:rPr lang="en-US" dirty="0"/>
              <a:t> no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ķermeņa</a:t>
            </a:r>
            <a:r>
              <a:rPr lang="en-US" dirty="0"/>
              <a:t> un </a:t>
            </a:r>
            <a:r>
              <a:rPr lang="en-US" dirty="0" err="1"/>
              <a:t>izaugumiem</a:t>
            </a:r>
            <a:r>
              <a:rPr lang="en-US" dirty="0"/>
              <a:t>. </a:t>
            </a:r>
            <a:r>
              <a:rPr lang="en-US" dirty="0" err="1"/>
              <a:t>Garais</a:t>
            </a:r>
            <a:r>
              <a:rPr lang="en-US" dirty="0"/>
              <a:t> </a:t>
            </a:r>
            <a:r>
              <a:rPr lang="en-US" dirty="0" err="1"/>
              <a:t>izaugums</a:t>
            </a:r>
            <a:r>
              <a:rPr lang="en-US" dirty="0"/>
              <a:t> </a:t>
            </a:r>
            <a:r>
              <a:rPr lang="en-US" dirty="0" err="1"/>
              <a:t>aizvada</a:t>
            </a:r>
            <a:r>
              <a:rPr lang="en-US" dirty="0"/>
              <a:t> </a:t>
            </a:r>
            <a:r>
              <a:rPr lang="en-US" dirty="0" err="1"/>
              <a:t>impulsu</a:t>
            </a:r>
            <a:r>
              <a:rPr lang="en-US" dirty="0"/>
              <a:t> </a:t>
            </a:r>
            <a:r>
              <a:rPr lang="en-US" dirty="0" err="1"/>
              <a:t>projām</a:t>
            </a:r>
            <a:r>
              <a:rPr lang="en-US" dirty="0"/>
              <a:t> no </a:t>
            </a:r>
            <a:r>
              <a:rPr lang="en-US" dirty="0" err="1"/>
              <a:t>nervu</a:t>
            </a:r>
            <a:r>
              <a:rPr lang="en-US" dirty="0"/>
              <a:t> </a:t>
            </a:r>
            <a:r>
              <a:rPr lang="en-US" dirty="0" err="1"/>
              <a:t>sūnas</a:t>
            </a:r>
            <a:r>
              <a:rPr lang="en-US" dirty="0"/>
              <a:t>, tam gala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paplašīnājums</a:t>
            </a:r>
            <a:r>
              <a:rPr lang="en-US" dirty="0"/>
              <a:t>, kas </a:t>
            </a:r>
            <a:r>
              <a:rPr lang="en-US" dirty="0" err="1"/>
              <a:t>nervu</a:t>
            </a:r>
            <a:r>
              <a:rPr lang="en-US" dirty="0"/>
              <a:t> </a:t>
            </a:r>
            <a:r>
              <a:rPr lang="en-US" dirty="0" err="1"/>
              <a:t>saskares</a:t>
            </a:r>
            <a:r>
              <a:rPr lang="en-US" dirty="0"/>
              <a:t> </a:t>
            </a:r>
            <a:r>
              <a:rPr lang="en-US" dirty="0" err="1"/>
              <a:t>vietā</a:t>
            </a:r>
            <a:r>
              <a:rPr lang="en-US" dirty="0"/>
              <a:t> </a:t>
            </a:r>
            <a:r>
              <a:rPr lang="en-US" dirty="0" err="1"/>
              <a:t>savienojas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citas</a:t>
            </a:r>
            <a:r>
              <a:rPr lang="en-US" dirty="0"/>
              <a:t> </a:t>
            </a:r>
            <a:r>
              <a:rPr lang="en-US" dirty="0" err="1"/>
              <a:t>nervu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izaugumu</a:t>
            </a:r>
            <a:r>
              <a:rPr lang="en-US" dirty="0"/>
              <a:t>, </a:t>
            </a:r>
            <a:r>
              <a:rPr lang="en-US" dirty="0" err="1"/>
              <a:t>tā</a:t>
            </a:r>
            <a:r>
              <a:rPr lang="en-US" dirty="0"/>
              <a:t> </a:t>
            </a:r>
            <a:r>
              <a:rPr lang="en-US" dirty="0" err="1"/>
              <a:t>veidojot</a:t>
            </a:r>
            <a:r>
              <a:rPr lang="en-US" dirty="0"/>
              <a:t> </a:t>
            </a:r>
            <a:r>
              <a:rPr lang="en-US" dirty="0" err="1"/>
              <a:t>nervu</a:t>
            </a:r>
            <a:r>
              <a:rPr lang="en-US" dirty="0"/>
              <a:t> </a:t>
            </a:r>
            <a:r>
              <a:rPr lang="en-US" dirty="0" err="1"/>
              <a:t>ceļu</a:t>
            </a:r>
            <a:r>
              <a:rPr lang="en-US" dirty="0"/>
              <a:t>. Pa </a:t>
            </a:r>
            <a:r>
              <a:rPr lang="en-US" dirty="0" err="1"/>
              <a:t>nerviem</a:t>
            </a:r>
            <a:r>
              <a:rPr lang="en-US" dirty="0"/>
              <a:t> </a:t>
            </a:r>
            <a:r>
              <a:rPr lang="en-US" dirty="0" err="1"/>
              <a:t>notiek</a:t>
            </a:r>
            <a:r>
              <a:rPr lang="en-US" dirty="0"/>
              <a:t> </a:t>
            </a:r>
            <a:r>
              <a:rPr lang="en-US" dirty="0" err="1"/>
              <a:t>impulsu</a:t>
            </a:r>
            <a:r>
              <a:rPr lang="en-US" dirty="0"/>
              <a:t> </a:t>
            </a:r>
            <a:r>
              <a:rPr lang="en-US" dirty="0" err="1"/>
              <a:t>pārraide</a:t>
            </a:r>
            <a:r>
              <a:rPr lang="en-US" dirty="0"/>
              <a:t> no </a:t>
            </a:r>
            <a:r>
              <a:rPr lang="en-US" dirty="0" err="1"/>
              <a:t>smadzenēm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orgāniem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867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6809-BA00-6167-1C14-A0F82DA4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933"/>
            <a:ext cx="10515600" cy="565203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Sarkanie</a:t>
            </a:r>
            <a:r>
              <a:rPr lang="en-US" b="1" dirty="0"/>
              <a:t> </a:t>
            </a:r>
            <a:r>
              <a:rPr lang="en-US" b="1" dirty="0" err="1"/>
              <a:t>asinsķermenīši</a:t>
            </a:r>
            <a:r>
              <a:rPr lang="en-US" b="1" dirty="0"/>
              <a:t> – </a:t>
            </a:r>
            <a:r>
              <a:rPr lang="en-US" b="1" dirty="0" err="1"/>
              <a:t>eritrocīti</a:t>
            </a:r>
            <a:r>
              <a:rPr lang="en-US" b="1" dirty="0"/>
              <a:t> </a:t>
            </a:r>
            <a:r>
              <a:rPr lang="en-US" dirty="0"/>
              <a:t>– tie </a:t>
            </a:r>
            <a:r>
              <a:rPr lang="en-US" dirty="0" err="1"/>
              <a:t>pārnes</a:t>
            </a:r>
            <a:r>
              <a:rPr lang="en-US" dirty="0"/>
              <a:t> </a:t>
            </a:r>
            <a:r>
              <a:rPr lang="en-US" dirty="0" err="1"/>
              <a:t>skābekli</a:t>
            </a:r>
            <a:r>
              <a:rPr lang="en-US" dirty="0"/>
              <a:t> no </a:t>
            </a:r>
            <a:r>
              <a:rPr lang="en-US" dirty="0" err="1"/>
              <a:t>plaušām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audiem</a:t>
            </a:r>
            <a:r>
              <a:rPr lang="en-US" dirty="0"/>
              <a:t>, </a:t>
            </a:r>
            <a:r>
              <a:rPr lang="en-US" dirty="0" err="1"/>
              <a:t>tādēļ</a:t>
            </a:r>
            <a:r>
              <a:rPr lang="en-US" dirty="0"/>
              <a:t> </a:t>
            </a:r>
            <a:r>
              <a:rPr lang="en-US" dirty="0" err="1"/>
              <a:t>tajos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lielas</a:t>
            </a:r>
            <a:r>
              <a:rPr lang="en-US" dirty="0"/>
              <a:t> </a:t>
            </a:r>
            <a:r>
              <a:rPr lang="en-US" dirty="0" err="1"/>
              <a:t>hemoglobīna</a:t>
            </a:r>
            <a:r>
              <a:rPr lang="en-US" dirty="0"/>
              <a:t> </a:t>
            </a:r>
            <a:r>
              <a:rPr lang="en-US" dirty="0" err="1"/>
              <a:t>molekulas</a:t>
            </a:r>
            <a:r>
              <a:rPr lang="en-US" dirty="0"/>
              <a:t>, pie </a:t>
            </a:r>
            <a:r>
              <a:rPr lang="en-US" dirty="0" err="1"/>
              <a:t>kurām</a:t>
            </a:r>
            <a:r>
              <a:rPr lang="en-US" dirty="0"/>
              <a:t> </a:t>
            </a:r>
            <a:r>
              <a:rPr lang="en-US" dirty="0" err="1"/>
              <a:t>spēj</a:t>
            </a:r>
            <a:r>
              <a:rPr lang="en-US" dirty="0"/>
              <a:t> </a:t>
            </a:r>
            <a:r>
              <a:rPr lang="en-US" dirty="0" err="1"/>
              <a:t>piesaistīties</a:t>
            </a:r>
            <a:r>
              <a:rPr lang="en-US" dirty="0"/>
              <a:t> un </a:t>
            </a:r>
            <a:r>
              <a:rPr lang="en-US" dirty="0" err="1"/>
              <a:t>atkal</a:t>
            </a:r>
            <a:r>
              <a:rPr lang="en-US" dirty="0"/>
              <a:t> </a:t>
            </a:r>
            <a:r>
              <a:rPr lang="en-US" dirty="0" err="1"/>
              <a:t>atbrīvoties</a:t>
            </a:r>
            <a:r>
              <a:rPr lang="en-US" dirty="0"/>
              <a:t> </a:t>
            </a:r>
            <a:r>
              <a:rPr lang="en-US" dirty="0" err="1"/>
              <a:t>skābeklis</a:t>
            </a:r>
            <a:r>
              <a:rPr lang="en-US" dirty="0"/>
              <a:t>. 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Segaudi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jeb</a:t>
            </a:r>
            <a:r>
              <a:rPr lang="en-US" dirty="0"/>
              <a:t> </a:t>
            </a:r>
            <a:r>
              <a:rPr lang="en-US" dirty="0" err="1"/>
              <a:t>epitēlijs</a:t>
            </a:r>
            <a:r>
              <a:rPr lang="en-US" dirty="0"/>
              <a:t> </a:t>
            </a:r>
            <a:r>
              <a:rPr lang="en-US" dirty="0" err="1"/>
              <a:t>veido</a:t>
            </a:r>
            <a:r>
              <a:rPr lang="en-US" dirty="0"/>
              <a:t> </a:t>
            </a:r>
            <a:r>
              <a:rPr lang="en-US" dirty="0" err="1"/>
              <a:t>ādu</a:t>
            </a:r>
            <a:r>
              <a:rPr lang="en-US" dirty="0"/>
              <a:t>, </a:t>
            </a:r>
            <a:r>
              <a:rPr lang="en-US" dirty="0" err="1"/>
              <a:t>tātad</a:t>
            </a:r>
            <a:r>
              <a:rPr lang="en-US" dirty="0"/>
              <a:t> </a:t>
            </a:r>
            <a:r>
              <a:rPr lang="en-US" dirty="0" err="1"/>
              <a:t>sedz</a:t>
            </a:r>
            <a:r>
              <a:rPr lang="en-US" dirty="0"/>
              <a:t> </a:t>
            </a:r>
            <a:r>
              <a:rPr lang="en-US" dirty="0" err="1"/>
              <a:t>organisma</a:t>
            </a:r>
            <a:r>
              <a:rPr lang="en-US" dirty="0"/>
              <a:t> </a:t>
            </a:r>
            <a:r>
              <a:rPr lang="en-US" dirty="0" err="1"/>
              <a:t>virsu</a:t>
            </a:r>
            <a:r>
              <a:rPr lang="en-US" dirty="0"/>
              <a:t>. </a:t>
            </a:r>
            <a:r>
              <a:rPr lang="en-US" dirty="0" err="1"/>
              <a:t>Epitēlijšūnu</a:t>
            </a:r>
            <a:r>
              <a:rPr lang="en-US" dirty="0"/>
              <a:t> forma var </a:t>
            </a:r>
            <a:r>
              <a:rPr lang="en-US" dirty="0" err="1"/>
              <a:t>būt</a:t>
            </a:r>
            <a:r>
              <a:rPr lang="en-US" dirty="0"/>
              <a:t> </a:t>
            </a:r>
            <a:r>
              <a:rPr lang="en-US" dirty="0" err="1"/>
              <a:t>plakana</a:t>
            </a:r>
            <a:r>
              <a:rPr lang="en-US" dirty="0"/>
              <a:t>, </a:t>
            </a:r>
            <a:r>
              <a:rPr lang="en-US" dirty="0" err="1"/>
              <a:t>cilindriska</a:t>
            </a:r>
            <a:r>
              <a:rPr lang="en-US" dirty="0"/>
              <a:t> un </a:t>
            </a:r>
            <a:r>
              <a:rPr lang="en-US" dirty="0" err="1"/>
              <a:t>kubiska</a:t>
            </a:r>
            <a:r>
              <a:rPr lang="en-US" dirty="0"/>
              <a:t>. </a:t>
            </a:r>
            <a:r>
              <a:rPr lang="en-US" dirty="0" err="1"/>
              <a:t>Būtiski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tas</a:t>
            </a:r>
            <a:r>
              <a:rPr lang="en-US" dirty="0"/>
              <a:t>, ka </a:t>
            </a:r>
            <a:r>
              <a:rPr lang="en-US" dirty="0" err="1"/>
              <a:t>segaudus</a:t>
            </a:r>
            <a:r>
              <a:rPr lang="en-US" dirty="0"/>
              <a:t> </a:t>
            </a:r>
            <a:r>
              <a:rPr lang="en-US" dirty="0" err="1"/>
              <a:t>veidojošo</a:t>
            </a:r>
            <a:r>
              <a:rPr lang="en-US" dirty="0"/>
              <a:t> </a:t>
            </a:r>
            <a:r>
              <a:rPr lang="en-US" dirty="0" err="1"/>
              <a:t>šūnu</a:t>
            </a:r>
            <a:r>
              <a:rPr lang="en-US" dirty="0"/>
              <a:t> forma </a:t>
            </a:r>
            <a:r>
              <a:rPr lang="en-US" dirty="0" err="1"/>
              <a:t>atbilst</a:t>
            </a:r>
            <a:r>
              <a:rPr lang="en-US" dirty="0"/>
              <a:t> </a:t>
            </a:r>
            <a:r>
              <a:rPr lang="en-US" dirty="0" err="1"/>
              <a:t>blakus</a:t>
            </a:r>
            <a:r>
              <a:rPr lang="en-US" dirty="0"/>
              <a:t> </a:t>
            </a:r>
            <a:r>
              <a:rPr lang="en-US" dirty="0" err="1"/>
              <a:t>esošo</a:t>
            </a:r>
            <a:r>
              <a:rPr lang="en-US" dirty="0"/>
              <a:t> </a:t>
            </a:r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formai</a:t>
            </a:r>
            <a:r>
              <a:rPr lang="en-US" dirty="0"/>
              <a:t> </a:t>
            </a:r>
            <a:r>
              <a:rPr lang="en-US" dirty="0" err="1"/>
              <a:t>tā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tās</a:t>
            </a:r>
            <a:r>
              <a:rPr lang="en-US" dirty="0"/>
              <a:t> </a:t>
            </a:r>
            <a:r>
              <a:rPr lang="en-US" dirty="0" err="1"/>
              <a:t>cieši</a:t>
            </a:r>
            <a:r>
              <a:rPr lang="en-US" dirty="0"/>
              <a:t> </a:t>
            </a:r>
            <a:r>
              <a:rPr lang="en-US" dirty="0" err="1"/>
              <a:t>piekļautos</a:t>
            </a:r>
            <a:r>
              <a:rPr lang="en-US" dirty="0"/>
              <a:t> </a:t>
            </a:r>
            <a:r>
              <a:rPr lang="en-US" dirty="0" err="1"/>
              <a:t>viena</a:t>
            </a:r>
            <a:r>
              <a:rPr lang="en-US" dirty="0"/>
              <a:t> </a:t>
            </a:r>
            <a:r>
              <a:rPr lang="en-US" dirty="0" err="1"/>
              <a:t>otrai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71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Neiroplasticitāte - Smadzeņu šūnas atjaunojas">
            <a:extLst>
              <a:ext uri="{FF2B5EF4-FFF2-40B4-BE49-F238E27FC236}">
                <a16:creationId xmlns:a16="http://schemas.microsoft.com/office/drawing/2014/main" id="{6BBB159F-BBA9-0211-1543-7B2F7371E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2" r="1" b="16782"/>
          <a:stretch/>
        </p:blipFill>
        <p:spPr bwMode="auto">
          <a:xfrm>
            <a:off x="198739" y="171717"/>
            <a:ext cx="5804105" cy="31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eraktīvās apmācības disks - Bioloģija 11. klasei">
            <a:extLst>
              <a:ext uri="{FF2B5EF4-FFF2-40B4-BE49-F238E27FC236}">
                <a16:creationId xmlns:a16="http://schemas.microsoft.com/office/drawing/2014/main" id="{D7D71E86-B96F-1849-9ADB-765A56D13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5" r="-1" b="20559"/>
          <a:stretch/>
        </p:blipFill>
        <p:spPr bwMode="auto">
          <a:xfrm>
            <a:off x="6195373" y="171717"/>
            <a:ext cx="5797883" cy="31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ins sastāvs, funkcijas — teorija. Bioloģija, 12. klase.">
            <a:extLst>
              <a:ext uri="{FF2B5EF4-FFF2-40B4-BE49-F238E27FC236}">
                <a16:creationId xmlns:a16="http://schemas.microsoft.com/office/drawing/2014/main" id="{7169F97A-F61A-98EE-2E44-D7330485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3" r="-1" b="9763"/>
          <a:stretch/>
        </p:blipFill>
        <p:spPr bwMode="auto">
          <a:xfrm>
            <a:off x="198739" y="3510858"/>
            <a:ext cx="5804105" cy="27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zpratnes lapa - goerudio.com">
            <a:extLst>
              <a:ext uri="{FF2B5EF4-FFF2-40B4-BE49-F238E27FC236}">
                <a16:creationId xmlns:a16="http://schemas.microsoft.com/office/drawing/2014/main" id="{7FB4B752-C945-8473-D819-9CC3DF319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1" r="-1" b="17546"/>
          <a:stretch/>
        </p:blipFill>
        <p:spPr bwMode="auto">
          <a:xfrm>
            <a:off x="6195372" y="3510858"/>
            <a:ext cx="5797883" cy="27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2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25CF-5454-5DD9-CAE6-058EC66B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Vielu</a:t>
            </a:r>
            <a:r>
              <a:rPr lang="en-US" dirty="0"/>
              <a:t> </a:t>
            </a:r>
            <a:r>
              <a:rPr lang="en-US" dirty="0" err="1"/>
              <a:t>uzņemšana</a:t>
            </a:r>
            <a:r>
              <a:rPr lang="en-US" dirty="0"/>
              <a:t> </a:t>
            </a:r>
            <a:r>
              <a:rPr lang="en-US" dirty="0" err="1"/>
              <a:t>šūnā</a:t>
            </a:r>
            <a:r>
              <a:rPr lang="en-US" dirty="0"/>
              <a:t> un </a:t>
            </a:r>
            <a:r>
              <a:rPr lang="en-US" dirty="0" err="1"/>
              <a:t>izvadīšana</a:t>
            </a:r>
            <a:r>
              <a:rPr lang="en-US" dirty="0"/>
              <a:t> no </a:t>
            </a:r>
            <a:r>
              <a:rPr lang="en-US" dirty="0" err="1"/>
              <a:t>tās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33F3-9B4C-96B5-C03D-DD0CF323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vielu</a:t>
            </a:r>
            <a:r>
              <a:rPr lang="en-US" dirty="0"/>
              <a:t> </a:t>
            </a:r>
            <a:r>
              <a:rPr lang="en-US" dirty="0" err="1"/>
              <a:t>uzņemšana</a:t>
            </a:r>
            <a:r>
              <a:rPr lang="en-US" dirty="0"/>
              <a:t> un </a:t>
            </a:r>
            <a:r>
              <a:rPr lang="en-US" dirty="0" err="1"/>
              <a:t>izvadīšana</a:t>
            </a:r>
            <a:r>
              <a:rPr lang="en-US" dirty="0"/>
              <a:t> </a:t>
            </a:r>
            <a:r>
              <a:rPr lang="en-US" dirty="0" err="1"/>
              <a:t>notiek</a:t>
            </a:r>
            <a:r>
              <a:rPr lang="en-US" dirty="0"/>
              <a:t> </a:t>
            </a:r>
            <a:r>
              <a:rPr lang="en-US" dirty="0" err="1"/>
              <a:t>caur</a:t>
            </a:r>
            <a:r>
              <a:rPr lang="en-US" dirty="0"/>
              <a:t> </a:t>
            </a:r>
            <a:r>
              <a:rPr lang="en-US" dirty="0" err="1"/>
              <a:t>ārējo</a:t>
            </a:r>
            <a:r>
              <a:rPr lang="en-US" dirty="0"/>
              <a:t> (</a:t>
            </a:r>
            <a:r>
              <a:rPr lang="en-US" dirty="0" err="1"/>
              <a:t>plazmatisko</a:t>
            </a:r>
            <a:r>
              <a:rPr lang="en-US" dirty="0"/>
              <a:t>) </a:t>
            </a:r>
            <a:r>
              <a:rPr lang="en-US" dirty="0" err="1"/>
              <a:t>membrānu</a:t>
            </a:r>
            <a:r>
              <a:rPr lang="en-US" dirty="0"/>
              <a:t>, kas </a:t>
            </a:r>
            <a:r>
              <a:rPr lang="en-US" dirty="0" err="1"/>
              <a:t>apņem</a:t>
            </a:r>
            <a:r>
              <a:rPr lang="en-US" dirty="0"/>
              <a:t> </a:t>
            </a:r>
            <a:r>
              <a:rPr lang="en-US" dirty="0" err="1"/>
              <a:t>jebkuru</a:t>
            </a:r>
            <a:r>
              <a:rPr lang="en-US" dirty="0"/>
              <a:t> </a:t>
            </a:r>
            <a:r>
              <a:rPr lang="en-US" dirty="0" err="1"/>
              <a:t>šūnu</a:t>
            </a:r>
            <a:r>
              <a:rPr lang="en-US" dirty="0"/>
              <a:t>. Un tad to </a:t>
            </a:r>
            <a:r>
              <a:rPr lang="en-US" dirty="0" err="1"/>
              <a:t>barošanos</a:t>
            </a:r>
            <a:r>
              <a:rPr lang="en-US" dirty="0"/>
              <a:t>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plazmatiskās</a:t>
            </a:r>
            <a:r>
              <a:rPr lang="en-US" dirty="0"/>
              <a:t> </a:t>
            </a:r>
            <a:r>
              <a:rPr lang="en-US" dirty="0" err="1"/>
              <a:t>membrānas</a:t>
            </a:r>
            <a:r>
              <a:rPr lang="en-US" dirty="0"/>
              <a:t> </a:t>
            </a:r>
            <a:r>
              <a:rPr lang="en-US" dirty="0" err="1"/>
              <a:t>esošās</a:t>
            </a:r>
            <a:r>
              <a:rPr lang="en-US" dirty="0"/>
              <a:t> </a:t>
            </a:r>
            <a:r>
              <a:rPr lang="en-US" dirty="0" err="1"/>
              <a:t>olbaltumvielas</a:t>
            </a:r>
            <a:r>
              <a:rPr lang="en-US" dirty="0"/>
              <a:t>, pa </a:t>
            </a:r>
            <a:r>
              <a:rPr lang="en-US" dirty="0" err="1"/>
              <a:t>kurām</a:t>
            </a:r>
            <a:r>
              <a:rPr lang="en-US" dirty="0"/>
              <a:t> var </a:t>
            </a:r>
            <a:r>
              <a:rPr lang="en-US" dirty="0" err="1"/>
              <a:t>pārvietoties</a:t>
            </a:r>
            <a:r>
              <a:rPr lang="en-US" dirty="0"/>
              <a:t> </a:t>
            </a:r>
            <a:r>
              <a:rPr lang="en-US" dirty="0" err="1"/>
              <a:t>joni</a:t>
            </a:r>
            <a:r>
              <a:rPr lang="en-US" dirty="0"/>
              <a:t> un </a:t>
            </a:r>
            <a:r>
              <a:rPr lang="en-US" dirty="0" err="1"/>
              <a:t>molekulas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Procesi</a:t>
            </a:r>
            <a:r>
              <a:rPr lang="en-US" dirty="0"/>
              <a:t>, kas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vielu</a:t>
            </a:r>
            <a:r>
              <a:rPr lang="en-US" dirty="0"/>
              <a:t> </a:t>
            </a:r>
            <a:r>
              <a:rPr lang="en-US" dirty="0" err="1"/>
              <a:t>uzņemšanu</a:t>
            </a:r>
            <a:r>
              <a:rPr lang="en-US" dirty="0"/>
              <a:t> un </a:t>
            </a:r>
            <a:r>
              <a:rPr lang="en-US" dirty="0" err="1"/>
              <a:t>izvadīšanu</a:t>
            </a:r>
            <a:r>
              <a:rPr lang="en-US" dirty="0"/>
              <a:t>,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sarežģīti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Difuzija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Vielas</a:t>
            </a:r>
            <a:r>
              <a:rPr lang="en-US" dirty="0"/>
              <a:t> </a:t>
            </a:r>
            <a:r>
              <a:rPr lang="en-US" dirty="0" err="1"/>
              <a:t>daļiņas</a:t>
            </a:r>
            <a:r>
              <a:rPr lang="en-US" dirty="0"/>
              <a:t> </a:t>
            </a:r>
            <a:r>
              <a:rPr lang="en-US" dirty="0" err="1"/>
              <a:t>atrodas</a:t>
            </a:r>
            <a:r>
              <a:rPr lang="en-US" dirty="0"/>
              <a:t> </a:t>
            </a:r>
            <a:r>
              <a:rPr lang="en-US" dirty="0" err="1"/>
              <a:t>patstāvīgā</a:t>
            </a:r>
            <a:r>
              <a:rPr lang="en-US" dirty="0"/>
              <a:t> </a:t>
            </a:r>
            <a:r>
              <a:rPr lang="en-US" dirty="0" err="1"/>
              <a:t>kustībā</a:t>
            </a:r>
            <a:r>
              <a:rPr lang="en-US" dirty="0"/>
              <a:t> pa </a:t>
            </a:r>
            <a:r>
              <a:rPr lang="en-US" dirty="0" err="1"/>
              <a:t>visu</a:t>
            </a:r>
            <a:r>
              <a:rPr lang="en-US" dirty="0"/>
              <a:t> </a:t>
            </a:r>
            <a:r>
              <a:rPr lang="en-US" dirty="0" err="1"/>
              <a:t>telpu</a:t>
            </a:r>
            <a:r>
              <a:rPr lang="en-US" dirty="0"/>
              <a:t>. </a:t>
            </a:r>
            <a:r>
              <a:rPr lang="en-US" dirty="0" err="1"/>
              <a:t>Maza</a:t>
            </a:r>
            <a:r>
              <a:rPr lang="en-US" dirty="0"/>
              <a:t> </a:t>
            </a:r>
            <a:r>
              <a:rPr lang="en-US" dirty="0" err="1"/>
              <a:t>izmēra</a:t>
            </a:r>
            <a:r>
              <a:rPr lang="en-US" dirty="0"/>
              <a:t> </a:t>
            </a:r>
            <a:r>
              <a:rPr lang="en-US" dirty="0" err="1"/>
              <a:t>molekulas</a:t>
            </a:r>
            <a:r>
              <a:rPr lang="en-US" dirty="0"/>
              <a:t> var </a:t>
            </a:r>
            <a:r>
              <a:rPr lang="en-US" dirty="0" err="1"/>
              <a:t>izkļūt</a:t>
            </a:r>
            <a:r>
              <a:rPr lang="en-US" dirty="0"/>
              <a:t> </a:t>
            </a:r>
            <a:r>
              <a:rPr lang="en-US" dirty="0" err="1"/>
              <a:t>caur</a:t>
            </a:r>
            <a:r>
              <a:rPr lang="en-US" dirty="0"/>
              <a:t> </a:t>
            </a:r>
            <a:r>
              <a:rPr lang="en-US" dirty="0" err="1"/>
              <a:t>membrānas</a:t>
            </a:r>
            <a:r>
              <a:rPr lang="en-US" dirty="0"/>
              <a:t> </a:t>
            </a:r>
            <a:r>
              <a:rPr lang="en-US" dirty="0" err="1"/>
              <a:t>porām</a:t>
            </a:r>
            <a:r>
              <a:rPr lang="en-US" dirty="0"/>
              <a:t> </a:t>
            </a:r>
            <a:r>
              <a:rPr lang="en-US" dirty="0" err="1"/>
              <a:t>difūzijas</a:t>
            </a:r>
            <a:r>
              <a:rPr lang="en-US" dirty="0"/>
              <a:t> </a:t>
            </a:r>
            <a:r>
              <a:rPr lang="en-US" dirty="0" err="1"/>
              <a:t>dēļ</a:t>
            </a:r>
            <a:r>
              <a:rPr lang="en-US" dirty="0"/>
              <a:t>. </a:t>
            </a:r>
            <a:r>
              <a:rPr lang="en-US" dirty="0" err="1"/>
              <a:t>Pateicoties</a:t>
            </a:r>
            <a:r>
              <a:rPr lang="en-US" dirty="0"/>
              <a:t> </a:t>
            </a:r>
            <a:r>
              <a:rPr lang="en-US" dirty="0" err="1"/>
              <a:t>šim</a:t>
            </a:r>
            <a:r>
              <a:rPr lang="en-US" dirty="0"/>
              <a:t> </a:t>
            </a:r>
            <a:r>
              <a:rPr lang="en-US" dirty="0" err="1"/>
              <a:t>vielu</a:t>
            </a:r>
            <a:r>
              <a:rPr lang="en-US" dirty="0"/>
              <a:t> </a:t>
            </a:r>
            <a:r>
              <a:rPr lang="en-US" dirty="0" err="1"/>
              <a:t>transporta</a:t>
            </a:r>
            <a:r>
              <a:rPr lang="en-US" dirty="0"/>
              <a:t> </a:t>
            </a:r>
            <a:r>
              <a:rPr lang="en-US" dirty="0" err="1"/>
              <a:t>veidam</a:t>
            </a:r>
            <a:r>
              <a:rPr lang="en-US" dirty="0"/>
              <a:t>, </a:t>
            </a:r>
            <a:r>
              <a:rPr lang="en-US" dirty="0" err="1"/>
              <a:t>šūnās</a:t>
            </a:r>
            <a:r>
              <a:rPr lang="en-US" dirty="0"/>
              <a:t> </a:t>
            </a:r>
            <a:r>
              <a:rPr lang="en-US" dirty="0" err="1"/>
              <a:t>iekļūst</a:t>
            </a:r>
            <a:r>
              <a:rPr lang="en-US" dirty="0"/>
              <a:t> </a:t>
            </a:r>
            <a:r>
              <a:rPr lang="en-US" dirty="0" err="1"/>
              <a:t>skābekļa</a:t>
            </a:r>
            <a:r>
              <a:rPr lang="en-US" dirty="0"/>
              <a:t> </a:t>
            </a:r>
            <a:r>
              <a:rPr lang="en-US" dirty="0" err="1"/>
              <a:t>molekulas</a:t>
            </a:r>
            <a:r>
              <a:rPr lang="en-US" dirty="0"/>
              <a:t> un </a:t>
            </a:r>
            <a:r>
              <a:rPr lang="en-US" dirty="0" err="1"/>
              <a:t>izkļūst</a:t>
            </a:r>
            <a:r>
              <a:rPr lang="en-US" dirty="0"/>
              <a:t> no </a:t>
            </a:r>
            <a:r>
              <a:rPr lang="en-US" dirty="0" err="1"/>
              <a:t>tās</a:t>
            </a:r>
            <a:r>
              <a:rPr lang="en-US" dirty="0"/>
              <a:t> </a:t>
            </a:r>
            <a:r>
              <a:rPr lang="en-US" dirty="0" err="1"/>
              <a:t>ogļskābās</a:t>
            </a:r>
            <a:r>
              <a:rPr lang="en-US" dirty="0"/>
              <a:t> </a:t>
            </a:r>
            <a:r>
              <a:rPr lang="en-US" dirty="0" err="1"/>
              <a:t>gāzes</a:t>
            </a:r>
            <a:r>
              <a:rPr lang="en-US" dirty="0"/>
              <a:t> </a:t>
            </a:r>
            <a:r>
              <a:rPr lang="en-US" dirty="0" err="1"/>
              <a:t>molekulas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63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653B-F411-B8B2-92F9-10FA78C0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514350" indent="-514350">
              <a:buAutoNum type="arabicPeriod" startAt="2"/>
            </a:pPr>
            <a:r>
              <a:rPr lang="en-US" dirty="0" err="1"/>
              <a:t>Osmoze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palīdzību</a:t>
            </a:r>
            <a:r>
              <a:rPr lang="en-US" dirty="0"/>
              <a:t> </a:t>
            </a:r>
            <a:r>
              <a:rPr lang="en-US" dirty="0" err="1"/>
              <a:t>notiek</a:t>
            </a:r>
            <a:r>
              <a:rPr lang="en-US" dirty="0"/>
              <a:t> </a:t>
            </a:r>
            <a:r>
              <a:rPr lang="en-US" dirty="0" err="1"/>
              <a:t>ūdens</a:t>
            </a:r>
            <a:r>
              <a:rPr lang="en-US" dirty="0"/>
              <a:t> </a:t>
            </a:r>
            <a:r>
              <a:rPr lang="en-US" dirty="0" err="1"/>
              <a:t>maiņa</a:t>
            </a:r>
            <a:r>
              <a:rPr lang="en-US" dirty="0"/>
              <a:t> </a:t>
            </a:r>
            <a:r>
              <a:rPr lang="en-US" dirty="0" err="1"/>
              <a:t>šūnās</a:t>
            </a:r>
            <a:r>
              <a:rPr lang="en-US" dirty="0"/>
              <a:t>. </a:t>
            </a:r>
            <a:r>
              <a:rPr lang="en-US" dirty="0" err="1"/>
              <a:t>Ūdens</a:t>
            </a:r>
            <a:r>
              <a:rPr lang="en-US" dirty="0"/>
              <a:t> </a:t>
            </a:r>
            <a:r>
              <a:rPr lang="en-US" dirty="0" err="1"/>
              <a:t>plūst</a:t>
            </a:r>
            <a:r>
              <a:rPr lang="en-US" dirty="0"/>
              <a:t> </a:t>
            </a:r>
            <a:r>
              <a:rPr lang="en-US" dirty="0" err="1"/>
              <a:t>tā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izlīdzinātos</a:t>
            </a:r>
            <a:r>
              <a:rPr lang="en-US" dirty="0"/>
              <a:t> </a:t>
            </a:r>
            <a:r>
              <a:rPr lang="en-US" dirty="0" err="1"/>
              <a:t>abās</a:t>
            </a:r>
            <a:r>
              <a:rPr lang="en-US" dirty="0"/>
              <a:t> </a:t>
            </a:r>
            <a:r>
              <a:rPr lang="en-US" dirty="0" err="1"/>
              <a:t>membrānas</a:t>
            </a:r>
            <a:r>
              <a:rPr lang="en-US" dirty="0"/>
              <a:t> </a:t>
            </a:r>
            <a:r>
              <a:rPr lang="en-US" dirty="0" err="1"/>
              <a:t>pusēs</a:t>
            </a:r>
            <a:r>
              <a:rPr lang="en-US" dirty="0"/>
              <a:t> </a:t>
            </a:r>
            <a:r>
              <a:rPr lang="en-US" dirty="0" err="1"/>
              <a:t>esošo</a:t>
            </a:r>
            <a:r>
              <a:rPr lang="en-US" dirty="0"/>
              <a:t> </a:t>
            </a:r>
            <a:r>
              <a:rPr lang="en-US" dirty="0" err="1"/>
              <a:t>ūdeni</a:t>
            </a:r>
            <a:r>
              <a:rPr lang="en-US" dirty="0"/>
              <a:t> </a:t>
            </a:r>
            <a:r>
              <a:rPr lang="en-US" dirty="0" err="1"/>
              <a:t>izšķīdušo</a:t>
            </a:r>
            <a:r>
              <a:rPr lang="en-US" dirty="0"/>
              <a:t> </a:t>
            </a:r>
            <a:r>
              <a:rPr lang="en-US" dirty="0" err="1"/>
              <a:t>vielu</a:t>
            </a:r>
            <a:r>
              <a:rPr lang="en-US" dirty="0"/>
              <a:t>, </a:t>
            </a:r>
            <a:r>
              <a:rPr lang="en-US" dirty="0" err="1"/>
              <a:t>piemēram</a:t>
            </a:r>
            <a:r>
              <a:rPr lang="en-US" dirty="0"/>
              <a:t>, </a:t>
            </a:r>
            <a:r>
              <a:rPr lang="en-US" dirty="0" err="1"/>
              <a:t>sāļu</a:t>
            </a:r>
            <a:r>
              <a:rPr lang="en-US" dirty="0"/>
              <a:t> </a:t>
            </a:r>
            <a:r>
              <a:rPr lang="en-US" dirty="0" err="1"/>
              <a:t>jonu</a:t>
            </a:r>
            <a:r>
              <a:rPr lang="en-US" dirty="0"/>
              <a:t>, </a:t>
            </a:r>
            <a:r>
              <a:rPr lang="en-US" dirty="0" err="1"/>
              <a:t>koncentrācija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57D24-AA14-20F1-B084-E5A29F56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6078"/>
            <a:ext cx="4484914" cy="361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7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60EC-39B6-21FF-319E-0FEB074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Vienas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organismu</a:t>
            </a:r>
            <a:r>
              <a:rPr lang="en-US" dirty="0"/>
              <a:t> </a:t>
            </a:r>
            <a:r>
              <a:rPr lang="en-US" dirty="0" err="1"/>
              <a:t>daudzveidība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30AC-DC73-4AF5-2229-96B90BE5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Baktērijas</a:t>
            </a:r>
            <a:endParaRPr lang="en-US" b="1" dirty="0"/>
          </a:p>
          <a:p>
            <a:r>
              <a:rPr lang="en-US" dirty="0" err="1"/>
              <a:t>Mikroskopiskas</a:t>
            </a:r>
            <a:r>
              <a:rPr lang="en-US" dirty="0"/>
              <a:t> un </a:t>
            </a:r>
            <a:r>
              <a:rPr lang="en-US" dirty="0" err="1"/>
              <a:t>sastāv</a:t>
            </a:r>
            <a:r>
              <a:rPr lang="en-US" dirty="0"/>
              <a:t> no </a:t>
            </a:r>
            <a:r>
              <a:rPr lang="en-US" dirty="0" err="1"/>
              <a:t>vienas</a:t>
            </a:r>
            <a:r>
              <a:rPr lang="en-US" dirty="0"/>
              <a:t> </a:t>
            </a:r>
            <a:r>
              <a:rPr lang="en-US" dirty="0" err="1"/>
              <a:t>šūnas</a:t>
            </a:r>
            <a:endParaRPr lang="en-US" dirty="0"/>
          </a:p>
          <a:p>
            <a:r>
              <a:rPr lang="en-US" dirty="0" err="1"/>
              <a:t>Sastopamas</a:t>
            </a:r>
            <a:r>
              <a:rPr lang="en-US" dirty="0"/>
              <a:t> </a:t>
            </a:r>
            <a:r>
              <a:rPr lang="en-US" dirty="0" err="1"/>
              <a:t>visur</a:t>
            </a:r>
            <a:r>
              <a:rPr lang="en-US" dirty="0"/>
              <a:t> – </a:t>
            </a:r>
            <a:r>
              <a:rPr lang="en-US" dirty="0" err="1"/>
              <a:t>augsnē</a:t>
            </a:r>
            <a:r>
              <a:rPr lang="en-US" dirty="0"/>
              <a:t>, </a:t>
            </a:r>
            <a:r>
              <a:rPr lang="en-US" dirty="0" err="1"/>
              <a:t>gaisā</a:t>
            </a:r>
            <a:r>
              <a:rPr lang="en-US" dirty="0"/>
              <a:t>, </a:t>
            </a:r>
            <a:r>
              <a:rPr lang="en-US" dirty="0" err="1"/>
              <a:t>ūdenī</a:t>
            </a:r>
            <a:r>
              <a:rPr lang="en-US" dirty="0"/>
              <a:t>, </a:t>
            </a:r>
            <a:r>
              <a:rPr lang="en-US" dirty="0" err="1"/>
              <a:t>pārtikā</a:t>
            </a:r>
            <a:r>
              <a:rPr lang="en-US" dirty="0"/>
              <a:t> un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cilvēka</a:t>
            </a:r>
            <a:r>
              <a:rPr lang="en-US" dirty="0"/>
              <a:t> </a:t>
            </a:r>
            <a:r>
              <a:rPr lang="en-US" dirty="0" err="1"/>
              <a:t>organismā</a:t>
            </a:r>
            <a:r>
              <a:rPr lang="en-US" dirty="0"/>
              <a:t>.</a:t>
            </a:r>
          </a:p>
          <a:p>
            <a:r>
              <a:rPr lang="en-US" dirty="0" err="1"/>
              <a:t>Arhebaktērija</a:t>
            </a:r>
            <a:r>
              <a:rPr lang="en-US" dirty="0"/>
              <a:t> – </a:t>
            </a:r>
            <a:r>
              <a:rPr lang="en-US" dirty="0" err="1"/>
              <a:t>vienkārša</a:t>
            </a:r>
            <a:r>
              <a:rPr lang="en-US" dirty="0"/>
              <a:t> </a:t>
            </a:r>
            <a:r>
              <a:rPr lang="en-US" dirty="0" err="1"/>
              <a:t>maza</a:t>
            </a:r>
            <a:r>
              <a:rPr lang="en-US" dirty="0"/>
              <a:t> </a:t>
            </a:r>
            <a:r>
              <a:rPr lang="en-US" dirty="0" err="1"/>
              <a:t>šūna</a:t>
            </a:r>
            <a:r>
              <a:rPr lang="en-US" dirty="0"/>
              <a:t> bez </a:t>
            </a:r>
            <a:r>
              <a:rPr lang="en-US" dirty="0" err="1"/>
              <a:t>kodola</a:t>
            </a:r>
            <a:endParaRPr lang="en-US" dirty="0"/>
          </a:p>
          <a:p>
            <a:r>
              <a:rPr lang="en-US" dirty="0" err="1"/>
              <a:t>Pantogēna</a:t>
            </a:r>
            <a:r>
              <a:rPr lang="en-US" dirty="0"/>
              <a:t> </a:t>
            </a:r>
            <a:r>
              <a:rPr lang="en-US" dirty="0" err="1"/>
              <a:t>baktērija</a:t>
            </a:r>
            <a:r>
              <a:rPr lang="en-US" dirty="0"/>
              <a:t> – </a:t>
            </a:r>
            <a:r>
              <a:rPr lang="en-US" dirty="0" err="1"/>
              <a:t>izraisa</a:t>
            </a:r>
            <a:r>
              <a:rPr lang="en-US" dirty="0"/>
              <a:t> </a:t>
            </a:r>
            <a:r>
              <a:rPr lang="en-US" dirty="0" err="1"/>
              <a:t>saslimšanu</a:t>
            </a:r>
            <a:r>
              <a:rPr lang="en-US" dirty="0"/>
              <a:t>, </a:t>
            </a:r>
            <a:r>
              <a:rPr lang="en-US" dirty="0" err="1"/>
              <a:t>piemēram</a:t>
            </a:r>
            <a:r>
              <a:rPr lang="en-US" dirty="0"/>
              <a:t>, </a:t>
            </a:r>
            <a:r>
              <a:rPr lang="en-US" dirty="0" err="1"/>
              <a:t>vairākas</a:t>
            </a:r>
            <a:r>
              <a:rPr lang="en-US" dirty="0"/>
              <a:t> salmonella </a:t>
            </a:r>
            <a:r>
              <a:rPr lang="en-US" dirty="0" err="1"/>
              <a:t>sugas</a:t>
            </a:r>
            <a:r>
              <a:rPr lang="en-US" dirty="0"/>
              <a:t> </a:t>
            </a:r>
            <a:r>
              <a:rPr lang="en-US" dirty="0" err="1"/>
              <a:t>izraisa</a:t>
            </a:r>
            <a:r>
              <a:rPr lang="en-US" dirty="0"/>
              <a:t> </a:t>
            </a:r>
            <a:r>
              <a:rPr lang="en-US" dirty="0" err="1"/>
              <a:t>zarnu</a:t>
            </a:r>
            <a:r>
              <a:rPr lang="en-US" dirty="0"/>
              <a:t> </a:t>
            </a:r>
            <a:r>
              <a:rPr lang="en-US" dirty="0" err="1"/>
              <a:t>infekcijas</a:t>
            </a:r>
            <a:r>
              <a:rPr lang="en-US" dirty="0"/>
              <a:t> </a:t>
            </a:r>
            <a:r>
              <a:rPr lang="en-US" dirty="0" err="1"/>
              <a:t>slimības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166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1EEE-CC39-DF47-226E-293AA408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/>
          <a:lstStyle/>
          <a:p>
            <a:pPr marL="514350" indent="-514350">
              <a:buAutoNum type="arabicPeriod" startAt="3"/>
            </a:pPr>
            <a:r>
              <a:rPr lang="en-US" dirty="0" err="1"/>
              <a:t>Osmotiskā</a:t>
            </a:r>
            <a:r>
              <a:rPr lang="en-US" dirty="0"/>
              <a:t> </a:t>
            </a:r>
            <a:r>
              <a:rPr lang="en-US" dirty="0" err="1"/>
              <a:t>regulācija</a:t>
            </a:r>
            <a:r>
              <a:rPr lang="en-US" dirty="0"/>
              <a:t> </a:t>
            </a:r>
            <a:r>
              <a:rPr lang="en-US" dirty="0" err="1"/>
              <a:t>šūnās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Lai </a:t>
            </a:r>
            <a:r>
              <a:rPr lang="en-US" dirty="0" err="1"/>
              <a:t>uzturētu</a:t>
            </a:r>
            <a:r>
              <a:rPr lang="en-US" dirty="0"/>
              <a:t> </a:t>
            </a:r>
            <a:r>
              <a:rPr lang="en-US" dirty="0" err="1"/>
              <a:t>atšķīrīgu</a:t>
            </a:r>
            <a:r>
              <a:rPr lang="en-US" dirty="0"/>
              <a:t> </a:t>
            </a:r>
            <a:r>
              <a:rPr lang="en-US" dirty="0" err="1"/>
              <a:t>sāļu</a:t>
            </a:r>
            <a:r>
              <a:rPr lang="en-US" dirty="0"/>
              <a:t> </a:t>
            </a:r>
            <a:r>
              <a:rPr lang="en-US" dirty="0" err="1"/>
              <a:t>koncentrāciju</a:t>
            </a:r>
            <a:r>
              <a:rPr lang="en-US" dirty="0"/>
              <a:t>,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spējīgas</a:t>
            </a:r>
            <a:r>
              <a:rPr lang="en-US" dirty="0"/>
              <a:t> </a:t>
            </a:r>
            <a:r>
              <a:rPr lang="en-US" dirty="0" err="1"/>
              <a:t>regulēt</a:t>
            </a:r>
            <a:r>
              <a:rPr lang="en-US" dirty="0"/>
              <a:t> </a:t>
            </a:r>
            <a:r>
              <a:rPr lang="en-US" dirty="0" err="1"/>
              <a:t>ieplūstošā</a:t>
            </a:r>
            <a:r>
              <a:rPr lang="en-US" dirty="0"/>
              <a:t> </a:t>
            </a:r>
            <a:r>
              <a:rPr lang="en-US" dirty="0" err="1"/>
              <a:t>ūdens</a:t>
            </a:r>
            <a:r>
              <a:rPr lang="en-US" dirty="0"/>
              <a:t> </a:t>
            </a:r>
            <a:r>
              <a:rPr lang="en-US" dirty="0" err="1"/>
              <a:t>daudzumu</a:t>
            </a:r>
            <a:r>
              <a:rPr lang="en-US" dirty="0"/>
              <a:t>, </a:t>
            </a:r>
            <a:r>
              <a:rPr lang="en-US" dirty="0" err="1"/>
              <a:t>radot</a:t>
            </a:r>
            <a:r>
              <a:rPr lang="en-US" dirty="0"/>
              <a:t> </a:t>
            </a:r>
            <a:r>
              <a:rPr lang="en-US" dirty="0" err="1"/>
              <a:t>pretspiedienu</a:t>
            </a:r>
            <a:r>
              <a:rPr lang="en-US" dirty="0"/>
              <a:t>, kas </a:t>
            </a:r>
            <a:r>
              <a:rPr lang="en-US" dirty="0" err="1"/>
              <a:t>aizkavē</a:t>
            </a:r>
            <a:r>
              <a:rPr lang="en-US" dirty="0"/>
              <a:t> </a:t>
            </a:r>
            <a:r>
              <a:rPr lang="en-US" dirty="0" err="1"/>
              <a:t>ūdens</a:t>
            </a:r>
            <a:r>
              <a:rPr lang="en-US" dirty="0"/>
              <a:t> </a:t>
            </a:r>
            <a:r>
              <a:rPr lang="en-US" dirty="0" err="1"/>
              <a:t>pārmērīgu</a:t>
            </a:r>
            <a:r>
              <a:rPr lang="en-US" dirty="0"/>
              <a:t> </a:t>
            </a:r>
            <a:r>
              <a:rPr lang="en-US" dirty="0" err="1"/>
              <a:t>ieplūšanu</a:t>
            </a:r>
            <a:r>
              <a:rPr lang="en-US" dirty="0"/>
              <a:t> </a:t>
            </a:r>
            <a:r>
              <a:rPr lang="en-US" dirty="0" err="1"/>
              <a:t>citoplazmā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asinīs</a:t>
            </a:r>
            <a:r>
              <a:rPr lang="en-US" dirty="0"/>
              <a:t> </a:t>
            </a:r>
            <a:r>
              <a:rPr lang="en-US" dirty="0" err="1"/>
              <a:t>pastāv</a:t>
            </a:r>
            <a:r>
              <a:rPr lang="en-US" dirty="0"/>
              <a:t> </a:t>
            </a:r>
            <a:r>
              <a:rPr lang="en-US" dirty="0" err="1"/>
              <a:t>noteikta</a:t>
            </a:r>
            <a:r>
              <a:rPr lang="en-US" dirty="0"/>
              <a:t> </a:t>
            </a:r>
            <a:r>
              <a:rPr lang="en-US" dirty="0" err="1"/>
              <a:t>sāļu</a:t>
            </a:r>
            <a:r>
              <a:rPr lang="en-US" dirty="0"/>
              <a:t> </a:t>
            </a:r>
            <a:r>
              <a:rPr lang="en-US" dirty="0" err="1"/>
              <a:t>koncentrācija</a:t>
            </a:r>
            <a:r>
              <a:rPr lang="en-US" dirty="0"/>
              <a:t>. Ja </a:t>
            </a:r>
            <a:r>
              <a:rPr lang="en-US" dirty="0" err="1"/>
              <a:t>tā</a:t>
            </a:r>
            <a:r>
              <a:rPr lang="en-US" dirty="0"/>
              <a:t> </a:t>
            </a:r>
            <a:r>
              <a:rPr lang="en-US" dirty="0" err="1"/>
              <a:t>paaugstinās</a:t>
            </a:r>
            <a:r>
              <a:rPr lang="en-US" dirty="0"/>
              <a:t>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pārmērīgi</a:t>
            </a:r>
            <a:r>
              <a:rPr lang="en-US" dirty="0"/>
              <a:t> </a:t>
            </a:r>
            <a:r>
              <a:rPr lang="en-US" dirty="0" err="1"/>
              <a:t>sāļu</a:t>
            </a:r>
            <a:r>
              <a:rPr lang="en-US" dirty="0"/>
              <a:t> </a:t>
            </a:r>
            <a:r>
              <a:rPr lang="en-US" dirty="0" err="1"/>
              <a:t>produktu</a:t>
            </a:r>
            <a:r>
              <a:rPr lang="en-US" dirty="0"/>
              <a:t> </a:t>
            </a:r>
            <a:r>
              <a:rPr lang="en-US" dirty="0" err="1"/>
              <a:t>lietošanas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ūdens</a:t>
            </a:r>
            <a:r>
              <a:rPr lang="en-US" dirty="0"/>
              <a:t> </a:t>
            </a:r>
            <a:r>
              <a:rPr lang="en-US" dirty="0" err="1"/>
              <a:t>trūkuma</a:t>
            </a:r>
            <a:r>
              <a:rPr lang="en-US" dirty="0"/>
              <a:t>, osmoses </a:t>
            </a:r>
            <a:r>
              <a:rPr lang="en-US" dirty="0" err="1"/>
              <a:t>dēļ</a:t>
            </a:r>
            <a:r>
              <a:rPr lang="en-US" dirty="0"/>
              <a:t> </a:t>
            </a:r>
            <a:r>
              <a:rPr lang="en-US" dirty="0" err="1"/>
              <a:t>cieš</a:t>
            </a:r>
            <a:r>
              <a:rPr lang="en-US" dirty="0"/>
              <a:t> </a:t>
            </a:r>
            <a:r>
              <a:rPr lang="en-US" dirty="0" err="1"/>
              <a:t>assinssūnas</a:t>
            </a:r>
            <a:r>
              <a:rPr lang="en-US" dirty="0"/>
              <a:t>, </a:t>
            </a:r>
            <a:r>
              <a:rPr lang="en-US" dirty="0" err="1"/>
              <a:t>kuras</a:t>
            </a:r>
            <a:r>
              <a:rPr lang="en-US" dirty="0"/>
              <a:t> </a:t>
            </a:r>
            <a:r>
              <a:rPr lang="en-US" dirty="0" err="1"/>
              <a:t>atdod</a:t>
            </a:r>
            <a:r>
              <a:rPr lang="en-US" dirty="0"/>
              <a:t> </a:t>
            </a:r>
            <a:r>
              <a:rPr lang="en-US" dirty="0" err="1"/>
              <a:t>ūdeni</a:t>
            </a:r>
            <a:r>
              <a:rPr lang="en-US" dirty="0"/>
              <a:t>. </a:t>
            </a:r>
            <a:r>
              <a:rPr lang="en-US" dirty="0" err="1"/>
              <a:t>Cilvēks</a:t>
            </a:r>
            <a:r>
              <a:rPr lang="en-US" dirty="0"/>
              <a:t> tad </a:t>
            </a:r>
            <a:r>
              <a:rPr lang="en-US" dirty="0" err="1"/>
              <a:t>jūt</a:t>
            </a:r>
            <a:r>
              <a:rPr lang="en-US" dirty="0"/>
              <a:t> </a:t>
            </a:r>
            <a:r>
              <a:rPr lang="en-US" dirty="0" err="1"/>
              <a:t>stipras</a:t>
            </a:r>
            <a:r>
              <a:rPr lang="en-US" dirty="0"/>
              <a:t> </a:t>
            </a:r>
            <a:r>
              <a:rPr lang="en-US" dirty="0" err="1"/>
              <a:t>slāpes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23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9DBF9-29C0-AF97-F52E-1EA651BF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286"/>
            <a:ext cx="10515600" cy="56326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Citu</a:t>
            </a:r>
            <a:r>
              <a:rPr lang="en-US" dirty="0"/>
              <a:t> </a:t>
            </a:r>
            <a:r>
              <a:rPr lang="en-US" dirty="0" err="1"/>
              <a:t>vielu</a:t>
            </a:r>
            <a:r>
              <a:rPr lang="en-US" dirty="0"/>
              <a:t> </a:t>
            </a:r>
            <a:r>
              <a:rPr lang="en-US" dirty="0" err="1"/>
              <a:t>transporta</a:t>
            </a:r>
            <a:r>
              <a:rPr lang="en-US" dirty="0"/>
              <a:t> </a:t>
            </a:r>
            <a:r>
              <a:rPr lang="en-US" dirty="0" err="1"/>
              <a:t>veidi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Kāda</a:t>
            </a:r>
            <a:r>
              <a:rPr lang="en-US" dirty="0"/>
              <a:t> no </a:t>
            </a:r>
            <a:r>
              <a:rPr lang="en-US" dirty="0" err="1"/>
              <a:t>tām</a:t>
            </a:r>
            <a:r>
              <a:rPr lang="en-US" dirty="0"/>
              <a:t> </a:t>
            </a:r>
            <a:r>
              <a:rPr lang="en-US" dirty="0" err="1"/>
              <a:t>īslaicīgi</a:t>
            </a:r>
            <a:r>
              <a:rPr lang="en-US" dirty="0"/>
              <a:t> </a:t>
            </a:r>
            <a:r>
              <a:rPr lang="en-US" dirty="0" err="1"/>
              <a:t>piesaista</a:t>
            </a:r>
            <a:r>
              <a:rPr lang="en-US" dirty="0"/>
              <a:t> </a:t>
            </a:r>
            <a:r>
              <a:rPr lang="en-US" dirty="0" err="1"/>
              <a:t>transportējamās</a:t>
            </a:r>
            <a:r>
              <a:rPr lang="en-US" dirty="0"/>
              <a:t> </a:t>
            </a:r>
            <a:r>
              <a:rPr lang="en-US" dirty="0" err="1"/>
              <a:t>vielas</a:t>
            </a:r>
            <a:r>
              <a:rPr lang="en-US" dirty="0"/>
              <a:t> </a:t>
            </a:r>
            <a:r>
              <a:rPr lang="en-US" dirty="0" err="1"/>
              <a:t>molekulu</a:t>
            </a:r>
            <a:r>
              <a:rPr lang="en-US" dirty="0"/>
              <a:t> un </a:t>
            </a:r>
            <a:r>
              <a:rPr lang="en-US" dirty="0" err="1"/>
              <a:t>ievelk</a:t>
            </a:r>
            <a:r>
              <a:rPr lang="en-US" dirty="0"/>
              <a:t> to </a:t>
            </a:r>
            <a:r>
              <a:rPr lang="en-US" dirty="0" err="1"/>
              <a:t>citoplazmā</a:t>
            </a:r>
            <a:r>
              <a:rPr lang="en-US" dirty="0"/>
              <a:t> (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izvelk</a:t>
            </a:r>
            <a:r>
              <a:rPr lang="en-US" dirty="0"/>
              <a:t> no </a:t>
            </a:r>
            <a:r>
              <a:rPr lang="en-US" dirty="0" err="1"/>
              <a:t>tās</a:t>
            </a:r>
            <a:r>
              <a:rPr lang="en-US" dirty="0"/>
              <a:t> </a:t>
            </a:r>
            <a:r>
              <a:rPr lang="en-US" dirty="0" err="1"/>
              <a:t>ārā</a:t>
            </a:r>
            <a:r>
              <a:rPr lang="en-US" dirty="0"/>
              <a:t>). </a:t>
            </a:r>
            <a:r>
              <a:rPr lang="en-US" dirty="0" err="1"/>
              <a:t>Šūnā</a:t>
            </a:r>
            <a:r>
              <a:rPr lang="en-US" dirty="0"/>
              <a:t> </a:t>
            </a:r>
            <a:r>
              <a:rPr lang="en-US" dirty="0" err="1"/>
              <a:t>iekļūst</a:t>
            </a:r>
            <a:r>
              <a:rPr lang="en-US" dirty="0"/>
              <a:t> tik </a:t>
            </a:r>
            <a:r>
              <a:rPr lang="en-US" dirty="0" err="1"/>
              <a:t>lielas</a:t>
            </a:r>
            <a:r>
              <a:rPr lang="en-US" dirty="0"/>
              <a:t> </a:t>
            </a:r>
            <a:r>
              <a:rPr lang="en-US" dirty="0" err="1"/>
              <a:t>barības</a:t>
            </a:r>
            <a:r>
              <a:rPr lang="en-US" dirty="0"/>
              <a:t> </a:t>
            </a:r>
            <a:r>
              <a:rPr lang="en-US" dirty="0" err="1"/>
              <a:t>daļiņas</a:t>
            </a:r>
            <a:r>
              <a:rPr lang="en-US" dirty="0"/>
              <a:t>, kas </a:t>
            </a:r>
            <a:r>
              <a:rPr lang="en-US" dirty="0" err="1"/>
              <a:t>nespēj</a:t>
            </a:r>
            <a:r>
              <a:rPr lang="en-US" dirty="0"/>
              <a:t> </a:t>
            </a:r>
            <a:r>
              <a:rPr lang="en-US" dirty="0" err="1"/>
              <a:t>izkļūt</a:t>
            </a:r>
            <a:r>
              <a:rPr lang="en-US" dirty="0"/>
              <a:t> </a:t>
            </a:r>
            <a:r>
              <a:rPr lang="en-US" dirty="0" err="1"/>
              <a:t>caur</a:t>
            </a:r>
            <a:r>
              <a:rPr lang="en-US" dirty="0"/>
              <a:t> </a:t>
            </a:r>
            <a:r>
              <a:rPr lang="en-US" dirty="0" err="1"/>
              <a:t>membrānā</a:t>
            </a:r>
            <a:r>
              <a:rPr lang="en-US" dirty="0"/>
              <a:t> </a:t>
            </a:r>
            <a:r>
              <a:rPr lang="en-US" dirty="0" err="1"/>
              <a:t>esošajām</a:t>
            </a:r>
            <a:r>
              <a:rPr lang="en-US" dirty="0"/>
              <a:t> </a:t>
            </a:r>
            <a:r>
              <a:rPr lang="en-US" dirty="0" err="1"/>
              <a:t>olbaltumvielām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5CB0B-C849-19EA-B484-D58B5F41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1" y="2645229"/>
            <a:ext cx="4003154" cy="2881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84CB1-C557-12B9-11E2-DC326978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049" y="3624943"/>
            <a:ext cx="7804573" cy="30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83B5-42D5-FD90-F3C5-5E340770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Enerģijas</a:t>
            </a:r>
            <a:r>
              <a:rPr lang="en-US" dirty="0"/>
              <a:t> </a:t>
            </a:r>
            <a:r>
              <a:rPr lang="en-US" dirty="0" err="1"/>
              <a:t>ieguve</a:t>
            </a:r>
            <a:r>
              <a:rPr lang="en-US" dirty="0"/>
              <a:t> un </a:t>
            </a:r>
            <a:r>
              <a:rPr lang="en-US" dirty="0" err="1"/>
              <a:t>patēriņš</a:t>
            </a:r>
            <a:r>
              <a:rPr lang="en-US" dirty="0"/>
              <a:t> </a:t>
            </a:r>
            <a:r>
              <a:rPr lang="en-US" dirty="0" err="1"/>
              <a:t>šūnā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015D-FBD9-68EF-77CA-B96D2836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Vielamaiņa</a:t>
            </a:r>
            <a:r>
              <a:rPr lang="en-US" b="1" dirty="0"/>
              <a:t>: </a:t>
            </a:r>
            <a:r>
              <a:rPr lang="en-US" dirty="0" err="1"/>
              <a:t>viena</a:t>
            </a:r>
            <a:r>
              <a:rPr lang="en-US" dirty="0"/>
              <a:t> no </a:t>
            </a:r>
            <a:r>
              <a:rPr lang="en-US" dirty="0" err="1"/>
              <a:t>nozīmīgakajām</a:t>
            </a:r>
            <a:r>
              <a:rPr lang="en-US" dirty="0"/>
              <a:t> </a:t>
            </a:r>
            <a:r>
              <a:rPr lang="en-US" dirty="0" err="1"/>
              <a:t>dzīvo</a:t>
            </a:r>
            <a:r>
              <a:rPr lang="en-US" dirty="0"/>
              <a:t> organism </a:t>
            </a:r>
            <a:r>
              <a:rPr lang="en-US" dirty="0" err="1"/>
              <a:t>pazīmēm</a:t>
            </a:r>
            <a:r>
              <a:rPr lang="en-US" dirty="0"/>
              <a:t>, kas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visus</a:t>
            </a:r>
            <a:r>
              <a:rPr lang="en-US" dirty="0"/>
              <a:t> </a:t>
            </a:r>
            <a:r>
              <a:rPr lang="en-US" dirty="0" err="1"/>
              <a:t>dzīvības</a:t>
            </a:r>
            <a:r>
              <a:rPr lang="en-US" dirty="0"/>
              <a:t> </a:t>
            </a:r>
            <a:r>
              <a:rPr lang="en-US" dirty="0" err="1"/>
              <a:t>procesus</a:t>
            </a:r>
            <a:r>
              <a:rPr lang="en-US" dirty="0"/>
              <a:t> – </a:t>
            </a:r>
            <a:r>
              <a:rPr lang="en-US" dirty="0" err="1"/>
              <a:t>augšanu</a:t>
            </a:r>
            <a:r>
              <a:rPr lang="en-US" dirty="0"/>
              <a:t>, </a:t>
            </a:r>
            <a:r>
              <a:rPr lang="en-US" dirty="0" err="1"/>
              <a:t>attīstību</a:t>
            </a:r>
            <a:r>
              <a:rPr lang="en-US" dirty="0"/>
              <a:t>, </a:t>
            </a:r>
            <a:r>
              <a:rPr lang="en-US" dirty="0" err="1"/>
              <a:t>vairošanos</a:t>
            </a:r>
            <a:r>
              <a:rPr lang="en-US" dirty="0"/>
              <a:t>, </a:t>
            </a:r>
            <a:r>
              <a:rPr lang="en-US" dirty="0" err="1"/>
              <a:t>kustības</a:t>
            </a:r>
            <a:r>
              <a:rPr lang="en-US" dirty="0"/>
              <a:t>, </a:t>
            </a:r>
            <a:r>
              <a:rPr lang="en-US" dirty="0" err="1"/>
              <a:t>kairināmību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3AE0F-78DE-9E82-AD47-EE902395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3" y="4519348"/>
            <a:ext cx="2826014" cy="1943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DF453-EC4C-D456-71B3-11DAECDB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35" y="2880353"/>
            <a:ext cx="8968412" cy="27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34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4D78-0804-38FF-E506-9DAC1532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93" y="304800"/>
            <a:ext cx="3455821" cy="957328"/>
          </a:xfrm>
        </p:spPr>
        <p:txBody>
          <a:bodyPr anchor="b">
            <a:normAutofit/>
          </a:bodyPr>
          <a:lstStyle/>
          <a:p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elpošana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8EB1-AAB5-8CD5-429D-03C206F7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1698719"/>
            <a:ext cx="6282267" cy="4854481"/>
          </a:xfrm>
        </p:spPr>
        <p:txBody>
          <a:bodyPr anchor="t">
            <a:noAutofit/>
          </a:bodyPr>
          <a:lstStyle/>
          <a:p>
            <a:r>
              <a:rPr lang="en-US" dirty="0" err="1"/>
              <a:t>Dzīvniekiem</a:t>
            </a:r>
            <a:r>
              <a:rPr lang="en-US" dirty="0"/>
              <a:t> </a:t>
            </a:r>
            <a:r>
              <a:rPr lang="en-US" dirty="0" err="1"/>
              <a:t>ārējās</a:t>
            </a:r>
            <a:r>
              <a:rPr lang="en-US" dirty="0"/>
              <a:t> </a:t>
            </a:r>
            <a:r>
              <a:rPr lang="en-US" dirty="0" err="1"/>
              <a:t>elpošanas</a:t>
            </a:r>
            <a:r>
              <a:rPr lang="en-US" dirty="0"/>
              <a:t> </a:t>
            </a:r>
            <a:r>
              <a:rPr lang="en-US" dirty="0" err="1"/>
              <a:t>procesā</a:t>
            </a:r>
            <a:r>
              <a:rPr lang="en-US" dirty="0"/>
              <a:t> </a:t>
            </a:r>
            <a:r>
              <a:rPr lang="en-US" dirty="0" err="1"/>
              <a:t>notiek</a:t>
            </a:r>
            <a:r>
              <a:rPr lang="en-US" dirty="0"/>
              <a:t> </a:t>
            </a:r>
            <a:r>
              <a:rPr lang="en-US" dirty="0" err="1"/>
              <a:t>gāzu</a:t>
            </a:r>
            <a:r>
              <a:rPr lang="en-US" dirty="0"/>
              <a:t> </a:t>
            </a:r>
            <a:r>
              <a:rPr lang="en-US" dirty="0" err="1"/>
              <a:t>apmaiņa</a:t>
            </a:r>
            <a:r>
              <a:rPr lang="en-US" dirty="0"/>
              <a:t> </a:t>
            </a:r>
            <a:r>
              <a:rPr lang="en-US" dirty="0" err="1"/>
              <a:t>plaušās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žaunās</a:t>
            </a:r>
            <a:r>
              <a:rPr lang="en-US" dirty="0"/>
              <a:t>, tad </a:t>
            </a:r>
            <a:r>
              <a:rPr lang="en-US" dirty="0" err="1"/>
              <a:t>šūnās</a:t>
            </a:r>
            <a:r>
              <a:rPr lang="en-US" dirty="0"/>
              <a:t> </a:t>
            </a:r>
            <a:r>
              <a:rPr lang="en-US" dirty="0" err="1"/>
              <a:t>notiek</a:t>
            </a:r>
            <a:r>
              <a:rPr lang="en-US" dirty="0"/>
              <a:t> </a:t>
            </a:r>
            <a:r>
              <a:rPr lang="en-US" dirty="0" err="1"/>
              <a:t>ķīmiskās</a:t>
            </a:r>
            <a:r>
              <a:rPr lang="en-US" dirty="0"/>
              <a:t> </a:t>
            </a:r>
            <a:r>
              <a:rPr lang="en-US" dirty="0" err="1"/>
              <a:t>reakcijas</a:t>
            </a:r>
            <a:r>
              <a:rPr lang="en-US" dirty="0"/>
              <a:t>.</a:t>
            </a:r>
          </a:p>
          <a:p>
            <a:r>
              <a:rPr lang="en-US" dirty="0" err="1"/>
              <a:t>Šūnās</a:t>
            </a:r>
            <a:r>
              <a:rPr lang="en-US" dirty="0"/>
              <a:t> </a:t>
            </a:r>
            <a:r>
              <a:rPr lang="en-US" dirty="0" err="1"/>
              <a:t>sarežģīti</a:t>
            </a:r>
            <a:r>
              <a:rPr lang="en-US" dirty="0"/>
              <a:t> </a:t>
            </a:r>
            <a:r>
              <a:rPr lang="en-US" dirty="0" err="1"/>
              <a:t>organiskie</a:t>
            </a:r>
            <a:r>
              <a:rPr lang="en-US" dirty="0"/>
              <a:t> </a:t>
            </a:r>
            <a:r>
              <a:rPr lang="en-US" dirty="0" err="1"/>
              <a:t>savienojumi</a:t>
            </a:r>
            <a:r>
              <a:rPr lang="en-US" dirty="0"/>
              <a:t> (</a:t>
            </a:r>
            <a:r>
              <a:rPr lang="en-US" dirty="0" err="1"/>
              <a:t>ogļhidrāti</a:t>
            </a:r>
            <a:r>
              <a:rPr lang="en-US" dirty="0"/>
              <a:t>, </a:t>
            </a:r>
            <a:r>
              <a:rPr lang="en-US" dirty="0" err="1"/>
              <a:t>tauki</a:t>
            </a:r>
            <a:r>
              <a:rPr lang="en-US" dirty="0"/>
              <a:t>, </a:t>
            </a:r>
            <a:r>
              <a:rPr lang="en-US" dirty="0" err="1"/>
              <a:t>olbaltumvielas</a:t>
            </a:r>
            <a:r>
              <a:rPr lang="en-US" dirty="0"/>
              <a:t>) </a:t>
            </a:r>
            <a:r>
              <a:rPr lang="en-US" dirty="0" err="1"/>
              <a:t>noārdās</a:t>
            </a:r>
            <a:r>
              <a:rPr lang="en-US" dirty="0"/>
              <a:t> </a:t>
            </a:r>
            <a:r>
              <a:rPr lang="en-US" dirty="0" err="1"/>
              <a:t>jeb</a:t>
            </a:r>
            <a:r>
              <a:rPr lang="en-US" dirty="0"/>
              <a:t> “</a:t>
            </a:r>
            <a:r>
              <a:rPr lang="en-US" dirty="0" err="1"/>
              <a:t>sadeg</a:t>
            </a:r>
            <a:r>
              <a:rPr lang="en-US" dirty="0"/>
              <a:t>” </a:t>
            </a:r>
            <a:r>
              <a:rPr lang="en-US" dirty="0" err="1"/>
              <a:t>līdz</a:t>
            </a:r>
            <a:r>
              <a:rPr lang="en-US" dirty="0"/>
              <a:t> </a:t>
            </a:r>
            <a:r>
              <a:rPr lang="en-US" dirty="0" err="1"/>
              <a:t>vienkāršiem</a:t>
            </a:r>
            <a:r>
              <a:rPr lang="en-US" dirty="0"/>
              <a:t> </a:t>
            </a:r>
            <a:r>
              <a:rPr lang="en-US" dirty="0" err="1"/>
              <a:t>ķīmiskajiem</a:t>
            </a:r>
            <a:r>
              <a:rPr lang="en-US" dirty="0"/>
              <a:t> </a:t>
            </a:r>
            <a:r>
              <a:rPr lang="en-US" dirty="0" err="1"/>
              <a:t>savienojumiem</a:t>
            </a:r>
            <a:r>
              <a:rPr lang="en-US" dirty="0"/>
              <a:t>.</a:t>
            </a:r>
          </a:p>
          <a:p>
            <a:r>
              <a:rPr lang="en-US" dirty="0"/>
              <a:t>Process </a:t>
            </a:r>
            <a:r>
              <a:rPr lang="en-US" dirty="0" err="1"/>
              <a:t>notiek</a:t>
            </a:r>
            <a:r>
              <a:rPr lang="en-US" dirty="0"/>
              <a:t> </a:t>
            </a:r>
            <a:r>
              <a:rPr lang="en-US" dirty="0" err="1"/>
              <a:t>mitohondrijos</a:t>
            </a:r>
            <a:r>
              <a:rPr lang="en-US" dirty="0"/>
              <a:t>, </a:t>
            </a:r>
            <a:r>
              <a:rPr lang="en-US" dirty="0" err="1"/>
              <a:t>notiek</a:t>
            </a:r>
            <a:r>
              <a:rPr lang="en-US" dirty="0"/>
              <a:t> </a:t>
            </a:r>
            <a:r>
              <a:rPr lang="en-US" dirty="0" err="1"/>
              <a:t>enerģijas</a:t>
            </a:r>
            <a:r>
              <a:rPr lang="en-US" dirty="0"/>
              <a:t> </a:t>
            </a:r>
            <a:r>
              <a:rPr lang="en-US" dirty="0" err="1"/>
              <a:t>atbrīvošanās</a:t>
            </a:r>
            <a:r>
              <a:rPr lang="en-US" dirty="0"/>
              <a:t>.</a:t>
            </a:r>
          </a:p>
          <a:p>
            <a:r>
              <a:rPr lang="en-US" dirty="0" err="1"/>
              <a:t>Elpo</a:t>
            </a:r>
            <a:r>
              <a:rPr lang="en-US" dirty="0"/>
              <a:t> visas </a:t>
            </a:r>
            <a:r>
              <a:rPr lang="en-US" dirty="0" err="1"/>
              <a:t>šūnas</a:t>
            </a:r>
            <a:r>
              <a:rPr lang="en-US" dirty="0"/>
              <a:t> – </a:t>
            </a:r>
            <a:r>
              <a:rPr lang="en-US" dirty="0" err="1"/>
              <a:t>dzīvnieku</a:t>
            </a:r>
            <a:r>
              <a:rPr lang="en-US" dirty="0"/>
              <a:t>, </a:t>
            </a:r>
            <a:r>
              <a:rPr lang="en-US" dirty="0" err="1"/>
              <a:t>augu</a:t>
            </a:r>
            <a:r>
              <a:rPr lang="en-US" dirty="0"/>
              <a:t>, </a:t>
            </a:r>
            <a:r>
              <a:rPr lang="en-US" dirty="0" err="1"/>
              <a:t>sēņu</a:t>
            </a:r>
            <a:r>
              <a:rPr lang="en-US" dirty="0"/>
              <a:t>, </a:t>
            </a:r>
            <a:r>
              <a:rPr lang="en-US" dirty="0" err="1"/>
              <a:t>vienšūņu</a:t>
            </a:r>
            <a:r>
              <a:rPr lang="en-US" dirty="0"/>
              <a:t>, </a:t>
            </a:r>
            <a:r>
              <a:rPr lang="en-US" dirty="0" err="1"/>
              <a:t>aļģu</a:t>
            </a:r>
            <a:r>
              <a:rPr lang="en-US" dirty="0"/>
              <a:t> un </a:t>
            </a:r>
            <a:r>
              <a:rPr lang="en-US" dirty="0" err="1"/>
              <a:t>baktēriju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. </a:t>
            </a:r>
          </a:p>
        </p:txBody>
      </p:sp>
      <p:pic>
        <p:nvPicPr>
          <p:cNvPr id="5" name="Picture 4" descr="Diagram of a cell with text and arrows&#10;&#10;Description automatically generated">
            <a:extLst>
              <a:ext uri="{FF2B5EF4-FFF2-40B4-BE49-F238E27FC236}">
                <a16:creationId xmlns:a16="http://schemas.microsoft.com/office/drawing/2014/main" id="{163B9BD4-48AA-3256-8C5A-3F1D2C6E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573" y="1698719"/>
            <a:ext cx="4692734" cy="346056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6797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5C41A16-1FD4-ED9C-D7EA-723AE0BA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0" y="2772833"/>
            <a:ext cx="10858220" cy="13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5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49E0-4178-F776-881E-1A73C12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Fotosintēze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FA4B-507D-A1F3-5BD4-E5D6E29F9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lv-LV" dirty="0"/>
              <a:t>Augu un citas hlorofilu saturošās </a:t>
            </a:r>
            <a:r>
              <a:rPr lang="en-US" dirty="0"/>
              <a:t>š</a:t>
            </a:r>
            <a:r>
              <a:rPr lang="lv-LV" dirty="0" err="1"/>
              <a:t>ūnas</a:t>
            </a:r>
            <a:r>
              <a:rPr lang="lv-LV" dirty="0"/>
              <a:t> glikozi ražo pašas fotosintēzes procesā.</a:t>
            </a:r>
          </a:p>
          <a:p>
            <a:r>
              <a:rPr lang="lv-LV" dirty="0"/>
              <a:t>Fo</a:t>
            </a:r>
            <a:r>
              <a:rPr lang="en-US" dirty="0"/>
              <a:t>to</a:t>
            </a:r>
            <a:r>
              <a:rPr lang="lv-LV" dirty="0"/>
              <a:t>sintēze notiek hloroplastos. Gaismas šajos organoīdos “s</a:t>
            </a:r>
            <a:r>
              <a:rPr lang="en-US" dirty="0"/>
              <a:t>a</a:t>
            </a:r>
            <a:r>
              <a:rPr lang="lv-LV" dirty="0"/>
              <a:t>ķer” hlorofils, jo tā dod enerģiju sintēzes reakciju norisei. Ogļskābo gāzi augi uzņemto gaisa caur </a:t>
            </a:r>
            <a:r>
              <a:rPr lang="lv-LV" dirty="0" err="1"/>
              <a:t>atvārstītēm</a:t>
            </a:r>
            <a:r>
              <a:rPr lang="lv-LV" dirty="0"/>
              <a:t> lapās, bet ūdeni uzsūc ar saknēm no augsnes.</a:t>
            </a:r>
          </a:p>
          <a:p>
            <a:r>
              <a:rPr lang="lv-LV" dirty="0"/>
              <a:t>No glikozes augos sintezējas pārejās organiskās vielas. Jo intensīvāk notiek fotosintēze, jo ātrāk aug un attīstās augs. </a:t>
            </a:r>
          </a:p>
          <a:p>
            <a:pPr algn="l"/>
            <a:r>
              <a:rPr lang="lv-LV" b="0" i="0" dirty="0"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Fotosintēzes gaismas stadijā hlorofils uztver gaismas enerģiju un sašķeļ ūdeni par skābekli un ūdeņradi. Tumsas stadijā ūdeņradis reaģē ar ogļskābo gāzi, patērējot uzkrāto enerģiju, kā rezultātā veidojas glikoze.</a:t>
            </a:r>
          </a:p>
        </p:txBody>
      </p:sp>
    </p:spTree>
    <p:extLst>
      <p:ext uri="{BB962C8B-B14F-4D97-AF65-F5344CB8AC3E}">
        <p14:creationId xmlns:p14="http://schemas.microsoft.com/office/powerpoint/2010/main" val="261804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203359-94DE-615D-B2FB-6B173044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16" y="2878668"/>
            <a:ext cx="10054168" cy="110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22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1397-5E75-1040-CF0B-F500C545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kairināmība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A1B5-6312-214A-8445-98BB8CB8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Šūnas</a:t>
            </a:r>
            <a:r>
              <a:rPr lang="en-US" b="1" dirty="0"/>
              <a:t> un </a:t>
            </a:r>
            <a:r>
              <a:rPr lang="en-US" b="1" dirty="0" err="1"/>
              <a:t>ārvides</a:t>
            </a:r>
            <a:r>
              <a:rPr lang="en-US" b="1" dirty="0"/>
              <a:t> </a:t>
            </a:r>
            <a:r>
              <a:rPr lang="en-US" b="1" dirty="0" err="1"/>
              <a:t>mijiedarbība</a:t>
            </a:r>
            <a:endParaRPr lang="en-US" b="1" dirty="0"/>
          </a:p>
          <a:p>
            <a:r>
              <a:rPr lang="en-US" dirty="0" err="1"/>
              <a:t>Šūnai</a:t>
            </a:r>
            <a:r>
              <a:rPr lang="en-US" dirty="0"/>
              <a:t> </a:t>
            </a:r>
            <a:r>
              <a:rPr lang="en-US" dirty="0" err="1"/>
              <a:t>piemīt</a:t>
            </a:r>
            <a:r>
              <a:rPr lang="en-US" dirty="0"/>
              <a:t> </a:t>
            </a:r>
            <a:r>
              <a:rPr lang="en-US" dirty="0" err="1"/>
              <a:t>kairināmība</a:t>
            </a:r>
            <a:r>
              <a:rPr lang="en-US" dirty="0"/>
              <a:t> – </a:t>
            </a:r>
            <a:r>
              <a:rPr lang="en-US" dirty="0" err="1"/>
              <a:t>spēja</a:t>
            </a:r>
            <a:r>
              <a:rPr lang="en-US" dirty="0"/>
              <a:t> </a:t>
            </a:r>
            <a:r>
              <a:rPr lang="en-US" dirty="0" err="1"/>
              <a:t>uztvert</a:t>
            </a:r>
            <a:r>
              <a:rPr lang="en-US" dirty="0"/>
              <a:t> </a:t>
            </a:r>
            <a:r>
              <a:rPr lang="en-US" dirty="0" err="1"/>
              <a:t>ārējās</a:t>
            </a:r>
            <a:r>
              <a:rPr lang="en-US" dirty="0"/>
              <a:t> vides </a:t>
            </a:r>
            <a:r>
              <a:rPr lang="en-US" dirty="0" err="1"/>
              <a:t>faktorus</a:t>
            </a:r>
            <a:r>
              <a:rPr lang="en-US" dirty="0"/>
              <a:t>.</a:t>
            </a:r>
          </a:p>
          <a:p>
            <a:r>
              <a:rPr lang="en-US" dirty="0"/>
              <a:t>Ja organisms </a:t>
            </a:r>
            <a:r>
              <a:rPr lang="en-US" dirty="0" err="1"/>
              <a:t>sastāv</a:t>
            </a:r>
            <a:r>
              <a:rPr lang="en-US" dirty="0"/>
              <a:t> no </a:t>
            </a:r>
            <a:r>
              <a:rPr lang="en-US" dirty="0" err="1"/>
              <a:t>vienas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, tad </a:t>
            </a:r>
            <a:r>
              <a:rPr lang="en-US" dirty="0" err="1"/>
              <a:t>šai</a:t>
            </a:r>
            <a:r>
              <a:rPr lang="en-US" dirty="0"/>
              <a:t> </a:t>
            </a:r>
            <a:r>
              <a:rPr lang="en-US" dirty="0" err="1"/>
              <a:t>vienīgajai</a:t>
            </a:r>
            <a:r>
              <a:rPr lang="en-US" dirty="0"/>
              <a:t> </a:t>
            </a:r>
            <a:r>
              <a:rPr lang="en-US" dirty="0" err="1"/>
              <a:t>šūnai</a:t>
            </a:r>
            <a:r>
              <a:rPr lang="en-US" dirty="0"/>
              <a:t> </a:t>
            </a:r>
            <a:r>
              <a:rPr lang="en-US" dirty="0" err="1"/>
              <a:t>pašai</a:t>
            </a:r>
            <a:r>
              <a:rPr lang="en-US" dirty="0"/>
              <a:t> </a:t>
            </a:r>
            <a:r>
              <a:rPr lang="en-US" dirty="0" err="1"/>
              <a:t>tiešā</a:t>
            </a:r>
            <a:r>
              <a:rPr lang="en-US" dirty="0"/>
              <a:t> </a:t>
            </a:r>
            <a:r>
              <a:rPr lang="en-US" dirty="0" err="1"/>
              <a:t>veidā</a:t>
            </a:r>
            <a:r>
              <a:rPr lang="en-US" dirty="0"/>
              <a:t> </a:t>
            </a:r>
            <a:r>
              <a:rPr lang="en-US" dirty="0" err="1"/>
              <a:t>jāreagē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visiem</a:t>
            </a:r>
            <a:r>
              <a:rPr lang="en-US" dirty="0"/>
              <a:t> vides </a:t>
            </a:r>
            <a:r>
              <a:rPr lang="en-US" dirty="0" err="1"/>
              <a:t>kairinājumiem</a:t>
            </a:r>
            <a:r>
              <a:rPr lang="en-US" dirty="0"/>
              <a:t>.</a:t>
            </a:r>
          </a:p>
          <a:p>
            <a:r>
              <a:rPr lang="en-US" dirty="0"/>
              <a:t>Ja </a:t>
            </a:r>
            <a:r>
              <a:rPr lang="en-US" dirty="0" err="1"/>
              <a:t>šūna</a:t>
            </a:r>
            <a:r>
              <a:rPr lang="en-US" dirty="0"/>
              <a:t> </a:t>
            </a:r>
            <a:r>
              <a:rPr lang="en-US" dirty="0" err="1"/>
              <a:t>atrodas</a:t>
            </a:r>
            <a:r>
              <a:rPr lang="en-US" dirty="0"/>
              <a:t> </a:t>
            </a:r>
            <a:r>
              <a:rPr lang="en-US" dirty="0" err="1"/>
              <a:t>organismā</a:t>
            </a:r>
            <a:r>
              <a:rPr lang="en-US" dirty="0"/>
              <a:t>, tad </a:t>
            </a:r>
            <a:r>
              <a:rPr lang="en-US" dirty="0" err="1"/>
              <a:t>starp</a:t>
            </a:r>
            <a:r>
              <a:rPr lang="en-US" dirty="0"/>
              <a:t> </a:t>
            </a:r>
            <a:r>
              <a:rPr lang="en-US" dirty="0" err="1"/>
              <a:t>šūnām</a:t>
            </a:r>
            <a:r>
              <a:rPr lang="en-US" dirty="0"/>
              <a:t> </a:t>
            </a:r>
            <a:r>
              <a:rPr lang="en-US" dirty="0" err="1"/>
              <a:t>notiek</a:t>
            </a:r>
            <a:r>
              <a:rPr lang="en-US" dirty="0"/>
              <a:t> </a:t>
            </a:r>
            <a:r>
              <a:rPr lang="en-US" dirty="0" err="1"/>
              <a:t>darba</a:t>
            </a:r>
            <a:r>
              <a:rPr lang="en-US" dirty="0"/>
              <a:t> </a:t>
            </a:r>
            <a:r>
              <a:rPr lang="en-US" dirty="0" err="1"/>
              <a:t>dalīšana</a:t>
            </a:r>
            <a:r>
              <a:rPr lang="en-US" dirty="0"/>
              <a:t>.</a:t>
            </a:r>
          </a:p>
          <a:p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spēju</a:t>
            </a:r>
            <a:r>
              <a:rPr lang="en-US" dirty="0"/>
              <a:t> </a:t>
            </a:r>
            <a:r>
              <a:rPr lang="en-US" dirty="0" err="1"/>
              <a:t>kontaktēties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citām</a:t>
            </a:r>
            <a:r>
              <a:rPr lang="en-US" dirty="0"/>
              <a:t> </a:t>
            </a:r>
            <a:r>
              <a:rPr lang="en-US" dirty="0" err="1"/>
              <a:t>šūnām</a:t>
            </a:r>
            <a:r>
              <a:rPr lang="en-US" dirty="0"/>
              <a:t>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katrai</a:t>
            </a:r>
            <a:r>
              <a:rPr lang="en-US" dirty="0"/>
              <a:t> </a:t>
            </a:r>
            <a:r>
              <a:rPr lang="en-US" dirty="0" err="1"/>
              <a:t>šūnai</a:t>
            </a:r>
            <a:r>
              <a:rPr lang="en-US" dirty="0"/>
              <a:t> </a:t>
            </a:r>
            <a:r>
              <a:rPr lang="en-US" dirty="0" err="1"/>
              <a:t>piemītošā</a:t>
            </a:r>
            <a:r>
              <a:rPr lang="en-US" dirty="0"/>
              <a:t> </a:t>
            </a:r>
            <a:r>
              <a:rPr lang="en-US" dirty="0" err="1"/>
              <a:t>kairināmība</a:t>
            </a:r>
            <a:r>
              <a:rPr lang="en-US" dirty="0"/>
              <a:t>. </a:t>
            </a:r>
            <a:r>
              <a:rPr lang="en-US" dirty="0" err="1"/>
              <a:t>Audu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saņem</a:t>
            </a:r>
            <a:r>
              <a:rPr lang="en-US" dirty="0"/>
              <a:t> </a:t>
            </a:r>
            <a:r>
              <a:rPr lang="en-US" dirty="0" err="1"/>
              <a:t>kīmisko</a:t>
            </a:r>
            <a:r>
              <a:rPr lang="en-US" dirty="0"/>
              <a:t> </a:t>
            </a:r>
            <a:r>
              <a:rPr lang="en-US" dirty="0" err="1"/>
              <a:t>signālu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retāk</a:t>
            </a:r>
            <a:r>
              <a:rPr lang="en-US" dirty="0"/>
              <a:t> – </a:t>
            </a:r>
            <a:r>
              <a:rPr lang="en-US" dirty="0" err="1"/>
              <a:t>elektrisko</a:t>
            </a:r>
            <a:r>
              <a:rPr lang="en-US" dirty="0"/>
              <a:t> </a:t>
            </a:r>
            <a:r>
              <a:rPr lang="en-US" dirty="0" err="1"/>
              <a:t>signālu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584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ell&#10;&#10;Description automatically generated">
            <a:extLst>
              <a:ext uri="{FF2B5EF4-FFF2-40B4-BE49-F238E27FC236}">
                <a16:creationId xmlns:a16="http://schemas.microsoft.com/office/drawing/2014/main" id="{22C313DE-C0F9-DD52-09BC-7BADC8FE4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" r="281" b="-2"/>
          <a:stretch/>
        </p:blipFill>
        <p:spPr>
          <a:xfrm>
            <a:off x="233074" y="584200"/>
            <a:ext cx="5058592" cy="5689600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E5B1-B250-923B-DABF-47123E04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1744134"/>
            <a:ext cx="5291663" cy="4623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Neitrālā</a:t>
            </a:r>
            <a:r>
              <a:rPr lang="en-US" sz="2400" b="1" dirty="0"/>
              <a:t> </a:t>
            </a:r>
            <a:r>
              <a:rPr lang="en-US" sz="2400" b="1" dirty="0" err="1"/>
              <a:t>regulācija</a:t>
            </a:r>
            <a:endParaRPr lang="en-US" sz="2400" b="1" dirty="0"/>
          </a:p>
          <a:p>
            <a:r>
              <a:rPr lang="en-US" sz="2400" dirty="0" err="1"/>
              <a:t>Šūnu</a:t>
            </a:r>
            <a:r>
              <a:rPr lang="en-US" sz="2400" dirty="0"/>
              <a:t> </a:t>
            </a:r>
            <a:r>
              <a:rPr lang="en-US" sz="2400" dirty="0" err="1"/>
              <a:t>netrālo</a:t>
            </a:r>
            <a:r>
              <a:rPr lang="en-US" sz="2400" dirty="0"/>
              <a:t> </a:t>
            </a:r>
            <a:r>
              <a:rPr lang="en-US" sz="2400" dirty="0" err="1"/>
              <a:t>regulāciju</a:t>
            </a:r>
            <a:r>
              <a:rPr lang="en-US" sz="2400" dirty="0"/>
              <a:t> </a:t>
            </a:r>
            <a:r>
              <a:rPr lang="en-US" sz="2400" dirty="0" err="1"/>
              <a:t>mūsu</a:t>
            </a:r>
            <a:r>
              <a:rPr lang="en-US" sz="2400" dirty="0"/>
              <a:t> </a:t>
            </a:r>
            <a:r>
              <a:rPr lang="en-US" sz="2400" dirty="0" err="1"/>
              <a:t>organismā</a:t>
            </a:r>
            <a:r>
              <a:rPr lang="en-US" sz="2400" dirty="0"/>
              <a:t> </a:t>
            </a:r>
            <a:r>
              <a:rPr lang="en-US" sz="2400" dirty="0" err="1"/>
              <a:t>veic</a:t>
            </a:r>
            <a:r>
              <a:rPr lang="en-US" sz="2400" dirty="0"/>
              <a:t> </a:t>
            </a:r>
            <a:r>
              <a:rPr lang="en-US" sz="2400" dirty="0" err="1"/>
              <a:t>nervu</a:t>
            </a:r>
            <a:r>
              <a:rPr lang="en-US" sz="2400" dirty="0"/>
              <a:t> </a:t>
            </a:r>
            <a:r>
              <a:rPr lang="en-US" sz="2400" dirty="0" err="1"/>
              <a:t>sistēma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Nervu</a:t>
            </a:r>
            <a:r>
              <a:rPr lang="en-US" sz="2400" dirty="0"/>
              <a:t> </a:t>
            </a:r>
            <a:r>
              <a:rPr lang="en-US" sz="2400" dirty="0" err="1"/>
              <a:t>šūnas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gariem</a:t>
            </a:r>
            <a:r>
              <a:rPr lang="en-US" sz="2400" dirty="0"/>
              <a:t> </a:t>
            </a:r>
            <a:r>
              <a:rPr lang="en-US" sz="2400" dirty="0" err="1"/>
              <a:t>izaugumiem</a:t>
            </a:r>
            <a:r>
              <a:rPr lang="en-US" sz="2400" dirty="0"/>
              <a:t> </a:t>
            </a:r>
            <a:r>
              <a:rPr lang="en-US" sz="2400" dirty="0" err="1"/>
              <a:t>ir</a:t>
            </a:r>
            <a:r>
              <a:rPr lang="en-US" sz="2400" dirty="0"/>
              <a:t> </a:t>
            </a:r>
            <a:r>
              <a:rPr lang="en-US" sz="2400" dirty="0" err="1"/>
              <a:t>saistītas</a:t>
            </a:r>
            <a:r>
              <a:rPr lang="en-US" sz="2400" dirty="0"/>
              <a:t> </a:t>
            </a:r>
            <a:r>
              <a:rPr lang="en-US" sz="2400" dirty="0" err="1"/>
              <a:t>gan</a:t>
            </a:r>
            <a:r>
              <a:rPr lang="en-US" sz="2400" dirty="0"/>
              <a:t> </a:t>
            </a:r>
            <a:r>
              <a:rPr lang="en-US" sz="2400" dirty="0" err="1"/>
              <a:t>savā</a:t>
            </a:r>
            <a:r>
              <a:rPr lang="en-US" sz="2400" dirty="0"/>
              <a:t> </a:t>
            </a:r>
            <a:r>
              <a:rPr lang="en-US" sz="2400" dirty="0" err="1"/>
              <a:t>starpā</a:t>
            </a:r>
            <a:r>
              <a:rPr lang="en-US" sz="2400" dirty="0"/>
              <a:t>, </a:t>
            </a:r>
            <a:r>
              <a:rPr lang="en-US" sz="2400" dirty="0" err="1"/>
              <a:t>gan</a:t>
            </a:r>
            <a:r>
              <a:rPr lang="en-US" sz="2400" dirty="0"/>
              <a:t> </a:t>
            </a:r>
            <a:r>
              <a:rPr lang="en-US" sz="2400" dirty="0" err="1"/>
              <a:t>arī</a:t>
            </a:r>
            <a:r>
              <a:rPr lang="en-US" sz="2400" dirty="0"/>
              <a:t>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gaismas</a:t>
            </a:r>
            <a:r>
              <a:rPr lang="en-US" sz="2400" dirty="0"/>
              <a:t>, </a:t>
            </a:r>
            <a:r>
              <a:rPr lang="en-US" sz="2400" dirty="0" err="1"/>
              <a:t>skaņas</a:t>
            </a:r>
            <a:r>
              <a:rPr lang="en-US" sz="2400" dirty="0"/>
              <a:t> un </a:t>
            </a:r>
            <a:r>
              <a:rPr lang="en-US" sz="2400" dirty="0" err="1"/>
              <a:t>citiem</a:t>
            </a:r>
            <a:r>
              <a:rPr lang="en-US" sz="2400" dirty="0"/>
              <a:t> </a:t>
            </a:r>
            <a:r>
              <a:rPr lang="en-US" sz="2400" dirty="0" err="1"/>
              <a:t>receptoriem</a:t>
            </a:r>
            <a:r>
              <a:rPr lang="en-US" sz="2400" dirty="0"/>
              <a:t>, kas </a:t>
            </a:r>
            <a:r>
              <a:rPr lang="en-US" sz="2400" dirty="0" err="1"/>
              <a:t>uztver</a:t>
            </a:r>
            <a:r>
              <a:rPr lang="en-US" sz="2400" dirty="0"/>
              <a:t> </a:t>
            </a:r>
            <a:r>
              <a:rPr lang="en-US" sz="2400" dirty="0" err="1"/>
              <a:t>kairinājumu</a:t>
            </a:r>
            <a:r>
              <a:rPr lang="en-US" sz="2400" dirty="0"/>
              <a:t> no </a:t>
            </a:r>
            <a:r>
              <a:rPr lang="en-US" sz="2400" dirty="0" err="1"/>
              <a:t>ārvides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5324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8930-49D6-A212-0963-F9EEA9B1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733"/>
            <a:ext cx="10515600" cy="4839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Humorālā</a:t>
            </a:r>
            <a:r>
              <a:rPr lang="en-US" b="1" dirty="0"/>
              <a:t> </a:t>
            </a:r>
            <a:r>
              <a:rPr lang="en-US" b="1" dirty="0" err="1"/>
              <a:t>regulācija</a:t>
            </a:r>
            <a:endParaRPr lang="en-US" b="1" dirty="0"/>
          </a:p>
          <a:p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humorālo</a:t>
            </a:r>
            <a:r>
              <a:rPr lang="en-US" dirty="0"/>
              <a:t> </a:t>
            </a:r>
            <a:r>
              <a:rPr lang="en-US" dirty="0" err="1"/>
              <a:t>regulāciju</a:t>
            </a:r>
            <a:r>
              <a:rPr lang="en-US" dirty="0"/>
              <a:t> </a:t>
            </a:r>
            <a:r>
              <a:rPr lang="en-US" dirty="0" err="1"/>
              <a:t>jeb</a:t>
            </a:r>
            <a:r>
              <a:rPr lang="en-US" dirty="0"/>
              <a:t> </a:t>
            </a:r>
            <a:r>
              <a:rPr lang="en-US" dirty="0" err="1"/>
              <a:t>regulāciju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ķīmisko</a:t>
            </a:r>
            <a:r>
              <a:rPr lang="en-US" dirty="0"/>
              <a:t> </a:t>
            </a:r>
            <a:r>
              <a:rPr lang="en-US" dirty="0" err="1"/>
              <a:t>vielu</a:t>
            </a:r>
            <a:r>
              <a:rPr lang="en-US" dirty="0"/>
              <a:t> </a:t>
            </a:r>
            <a:r>
              <a:rPr lang="en-US" dirty="0" err="1"/>
              <a:t>palīdzību</a:t>
            </a:r>
            <a:r>
              <a:rPr lang="en-US" dirty="0"/>
              <a:t> </a:t>
            </a:r>
            <a:r>
              <a:rPr lang="en-US" dirty="0" err="1"/>
              <a:t>organismā</a:t>
            </a:r>
            <a:r>
              <a:rPr lang="en-US" dirty="0"/>
              <a:t> </a:t>
            </a:r>
            <a:r>
              <a:rPr lang="en-US" dirty="0" err="1"/>
              <a:t>veic</a:t>
            </a:r>
            <a:r>
              <a:rPr lang="en-US" dirty="0"/>
              <a:t> </a:t>
            </a:r>
            <a:r>
              <a:rPr lang="en-US" dirty="0" err="1"/>
              <a:t>iekšējās</a:t>
            </a:r>
            <a:r>
              <a:rPr lang="en-US" dirty="0"/>
              <a:t> </a:t>
            </a:r>
            <a:r>
              <a:rPr lang="en-US" dirty="0" err="1"/>
              <a:t>sekrēcijas</a:t>
            </a:r>
            <a:r>
              <a:rPr lang="en-US" dirty="0"/>
              <a:t> </a:t>
            </a:r>
            <a:r>
              <a:rPr lang="en-US" dirty="0" err="1"/>
              <a:t>dziedzeru</a:t>
            </a:r>
            <a:r>
              <a:rPr lang="en-US" dirty="0"/>
              <a:t> </a:t>
            </a:r>
            <a:r>
              <a:rPr lang="en-US" dirty="0" err="1"/>
              <a:t>sistēma</a:t>
            </a:r>
            <a:r>
              <a:rPr lang="en-US" dirty="0"/>
              <a:t>.</a:t>
            </a:r>
          </a:p>
          <a:p>
            <a:r>
              <a:rPr lang="en-US" dirty="0" err="1"/>
              <a:t>Šīe</a:t>
            </a:r>
            <a:r>
              <a:rPr lang="en-US" dirty="0"/>
              <a:t> </a:t>
            </a:r>
            <a:r>
              <a:rPr lang="en-US" dirty="0" err="1"/>
              <a:t>dziedzeri</a:t>
            </a:r>
            <a:r>
              <a:rPr lang="en-US" dirty="0"/>
              <a:t> </a:t>
            </a:r>
            <a:r>
              <a:rPr lang="en-US" dirty="0" err="1"/>
              <a:t>asinīs</a:t>
            </a:r>
            <a:r>
              <a:rPr lang="en-US" dirty="0"/>
              <a:t> </a:t>
            </a:r>
            <a:r>
              <a:rPr lang="en-US" dirty="0" err="1"/>
              <a:t>izdala</a:t>
            </a:r>
            <a:r>
              <a:rPr lang="en-US" dirty="0"/>
              <a:t> </a:t>
            </a:r>
            <a:r>
              <a:rPr lang="en-US" dirty="0" err="1"/>
              <a:t>hormonus</a:t>
            </a:r>
            <a:r>
              <a:rPr lang="en-US" dirty="0"/>
              <a:t> – </a:t>
            </a:r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darbību</a:t>
            </a:r>
            <a:r>
              <a:rPr lang="en-US" dirty="0"/>
              <a:t> </a:t>
            </a:r>
            <a:r>
              <a:rPr lang="en-US" dirty="0" err="1"/>
              <a:t>regulējošās</a:t>
            </a:r>
            <a:r>
              <a:rPr lang="en-US" dirty="0"/>
              <a:t> </a:t>
            </a:r>
            <a:r>
              <a:rPr lang="en-US" dirty="0" err="1"/>
              <a:t>vielas</a:t>
            </a:r>
            <a:r>
              <a:rPr lang="en-US" dirty="0"/>
              <a:t>.</a:t>
            </a:r>
          </a:p>
          <a:p>
            <a:r>
              <a:rPr lang="en-US" dirty="0"/>
              <a:t>Visas </a:t>
            </a:r>
            <a:r>
              <a:rPr lang="en-US" dirty="0" err="1"/>
              <a:t>darbību</a:t>
            </a:r>
            <a:r>
              <a:rPr lang="en-US" dirty="0"/>
              <a:t> </a:t>
            </a:r>
            <a:r>
              <a:rPr lang="en-US" dirty="0" err="1"/>
              <a:t>kaskādes</a:t>
            </a:r>
            <a:r>
              <a:rPr lang="en-US" dirty="0"/>
              <a:t> </a:t>
            </a:r>
            <a:r>
              <a:rPr lang="en-US" dirty="0" err="1"/>
              <a:t>rezultātā</a:t>
            </a:r>
            <a:r>
              <a:rPr lang="en-US" dirty="0"/>
              <a:t> </a:t>
            </a:r>
            <a:r>
              <a:rPr lang="en-US" dirty="0" err="1"/>
              <a:t>asisnis</a:t>
            </a:r>
            <a:r>
              <a:rPr lang="en-US" dirty="0"/>
              <a:t> </a:t>
            </a:r>
            <a:r>
              <a:rPr lang="en-US" dirty="0" err="1"/>
              <a:t>bagātinātas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glikozi</a:t>
            </a:r>
            <a:r>
              <a:rPr lang="en-US" dirty="0"/>
              <a:t> (</a:t>
            </a:r>
            <a:r>
              <a:rPr lang="en-US" dirty="0" err="1"/>
              <a:t>cukuru</a:t>
            </a:r>
            <a:r>
              <a:rPr lang="en-US" dirty="0"/>
              <a:t>), kas </a:t>
            </a:r>
            <a:r>
              <a:rPr lang="en-US" dirty="0" err="1"/>
              <a:t>napieciešams</a:t>
            </a:r>
            <a:r>
              <a:rPr lang="en-US" dirty="0"/>
              <a:t> </a:t>
            </a:r>
            <a:r>
              <a:rPr lang="en-US" dirty="0" err="1"/>
              <a:t>muskuļšūnas</a:t>
            </a:r>
            <a:r>
              <a:rPr lang="en-US" dirty="0"/>
              <a:t> </a:t>
            </a:r>
            <a:r>
              <a:rPr lang="en-US" dirty="0" err="1"/>
              <a:t>aktīvām</a:t>
            </a:r>
            <a:r>
              <a:rPr lang="en-US" dirty="0"/>
              <a:t> </a:t>
            </a:r>
            <a:r>
              <a:rPr lang="en-US" dirty="0" err="1"/>
              <a:t>darbam</a:t>
            </a:r>
            <a:endParaRPr lang="en-US" dirty="0"/>
          </a:p>
          <a:p>
            <a:r>
              <a:rPr lang="en-US" dirty="0" err="1"/>
              <a:t>Tā</a:t>
            </a:r>
            <a:r>
              <a:rPr lang="en-US" dirty="0"/>
              <a:t> </a:t>
            </a:r>
            <a:r>
              <a:rPr lang="en-US" dirty="0" err="1"/>
              <a:t>hormons</a:t>
            </a:r>
            <a:r>
              <a:rPr lang="en-US" dirty="0"/>
              <a:t> </a:t>
            </a:r>
            <a:r>
              <a:rPr lang="en-US" dirty="0" err="1"/>
              <a:t>adrenalīns</a:t>
            </a:r>
            <a:r>
              <a:rPr lang="en-US" dirty="0"/>
              <a:t> </a:t>
            </a:r>
            <a:r>
              <a:rPr lang="en-US" dirty="0" err="1"/>
              <a:t>panak</a:t>
            </a:r>
            <a:r>
              <a:rPr lang="en-US" dirty="0"/>
              <a:t> </a:t>
            </a:r>
            <a:r>
              <a:rPr lang="en-US" dirty="0" err="1"/>
              <a:t>muskuļotu</a:t>
            </a:r>
            <a:r>
              <a:rPr lang="en-US" dirty="0"/>
              <a:t> </a:t>
            </a:r>
            <a:r>
              <a:rPr lang="en-US" dirty="0" err="1"/>
              <a:t>spēcīgāku</a:t>
            </a:r>
            <a:r>
              <a:rPr lang="en-US" dirty="0"/>
              <a:t> </a:t>
            </a:r>
            <a:r>
              <a:rPr lang="en-US" dirty="0" err="1"/>
              <a:t>saraušanos</a:t>
            </a:r>
            <a:r>
              <a:rPr lang="en-US" dirty="0"/>
              <a:t>, </a:t>
            </a:r>
            <a:r>
              <a:rPr lang="en-US" dirty="0" err="1"/>
              <a:t>stresa</a:t>
            </a:r>
            <a:r>
              <a:rPr lang="en-US" dirty="0"/>
              <a:t> </a:t>
            </a:r>
            <a:r>
              <a:rPr lang="en-US" dirty="0" err="1"/>
              <a:t>laikā</a:t>
            </a:r>
            <a:r>
              <a:rPr lang="en-US" dirty="0"/>
              <a:t> </a:t>
            </a:r>
            <a:r>
              <a:rPr lang="en-US" dirty="0" err="1"/>
              <a:t>paātrinās</a:t>
            </a:r>
            <a:r>
              <a:rPr lang="en-US" dirty="0"/>
              <a:t> </a:t>
            </a:r>
            <a:r>
              <a:rPr lang="en-US" dirty="0" err="1"/>
              <a:t>sirdsdarbība</a:t>
            </a:r>
            <a:r>
              <a:rPr lang="en-US" dirty="0"/>
              <a:t> un </a:t>
            </a:r>
            <a:r>
              <a:rPr lang="en-US" dirty="0" err="1"/>
              <a:t>elpošana</a:t>
            </a:r>
            <a:r>
              <a:rPr lang="en-US" dirty="0"/>
              <a:t>. </a:t>
            </a:r>
            <a:r>
              <a:rPr lang="en-US" dirty="0" err="1"/>
              <a:t>Organismam</a:t>
            </a:r>
            <a:r>
              <a:rPr lang="en-US" dirty="0"/>
              <a:t> </a:t>
            </a:r>
            <a:r>
              <a:rPr lang="en-US" dirty="0" err="1"/>
              <a:t>tas</a:t>
            </a:r>
            <a:r>
              <a:rPr lang="en-US" dirty="0"/>
              <a:t> </a:t>
            </a:r>
            <a:r>
              <a:rPr lang="en-US" dirty="0" err="1"/>
              <a:t>nepieciešams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varētu</a:t>
            </a:r>
            <a:r>
              <a:rPr lang="en-US" dirty="0"/>
              <a:t> </a:t>
            </a:r>
            <a:r>
              <a:rPr lang="en-US" dirty="0" err="1"/>
              <a:t>mobilozēties</a:t>
            </a:r>
            <a:r>
              <a:rPr lang="en-US" dirty="0"/>
              <a:t> – </a:t>
            </a:r>
            <a:r>
              <a:rPr lang="en-US" dirty="0" err="1"/>
              <a:t>uzbrukt</a:t>
            </a:r>
            <a:r>
              <a:rPr lang="en-US" dirty="0"/>
              <a:t>, </a:t>
            </a:r>
            <a:r>
              <a:rPr lang="en-US" dirty="0" err="1"/>
              <a:t>aizstāvēties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aizbēgt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063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8CDC4-77E9-1BE1-7841-6627211A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1" y="490404"/>
            <a:ext cx="3849562" cy="587719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D9A5-D456-3C9D-8DDE-6CB7BA49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Vienšūņi</a:t>
            </a:r>
            <a:endParaRPr lang="en-US" b="1" dirty="0"/>
          </a:p>
          <a:p>
            <a:r>
              <a:rPr lang="en-US" dirty="0" err="1"/>
              <a:t>Lielāki</a:t>
            </a:r>
            <a:r>
              <a:rPr lang="en-US" dirty="0"/>
              <a:t> un </a:t>
            </a:r>
            <a:r>
              <a:rPr lang="en-US" dirty="0" err="1"/>
              <a:t>attīstītāki</a:t>
            </a:r>
            <a:r>
              <a:rPr lang="en-US" dirty="0"/>
              <a:t> par </a:t>
            </a:r>
            <a:r>
              <a:rPr lang="en-US" dirty="0" err="1"/>
              <a:t>baktērijām</a:t>
            </a:r>
            <a:endParaRPr lang="en-US" dirty="0"/>
          </a:p>
          <a:p>
            <a:r>
              <a:rPr lang="en-US" dirty="0" err="1"/>
              <a:t>Veido</a:t>
            </a:r>
            <a:r>
              <a:rPr lang="en-US" dirty="0"/>
              <a:t> </a:t>
            </a:r>
            <a:r>
              <a:rPr lang="en-US" dirty="0" err="1"/>
              <a:t>viena</a:t>
            </a:r>
            <a:r>
              <a:rPr lang="en-US" dirty="0"/>
              <a:t> </a:t>
            </a:r>
            <a:r>
              <a:rPr lang="en-US" dirty="0" err="1"/>
              <a:t>šūna</a:t>
            </a:r>
            <a:r>
              <a:rPr lang="en-US" dirty="0"/>
              <a:t>, </a:t>
            </a:r>
            <a:r>
              <a:rPr lang="en-US" dirty="0" err="1"/>
              <a:t>kurā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kodols</a:t>
            </a:r>
            <a:r>
              <a:rPr lang="en-US" dirty="0"/>
              <a:t>.</a:t>
            </a:r>
          </a:p>
          <a:p>
            <a:r>
              <a:rPr lang="en-US" dirty="0" err="1"/>
              <a:t>Sastopami</a:t>
            </a:r>
            <a:r>
              <a:rPr lang="en-US" dirty="0"/>
              <a:t> </a:t>
            </a:r>
            <a:r>
              <a:rPr lang="en-US" dirty="0" err="1"/>
              <a:t>ūdenī</a:t>
            </a:r>
            <a:r>
              <a:rPr lang="en-US" dirty="0"/>
              <a:t>,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mitrā</a:t>
            </a:r>
            <a:r>
              <a:rPr lang="en-US" dirty="0"/>
              <a:t> </a:t>
            </a:r>
            <a:r>
              <a:rPr lang="en-US" dirty="0" err="1"/>
              <a:t>augsnē</a:t>
            </a:r>
            <a:r>
              <a:rPr lang="en-US" dirty="0"/>
              <a:t>.</a:t>
            </a:r>
          </a:p>
          <a:p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vienšūņi</a:t>
            </a:r>
            <a:r>
              <a:rPr lang="en-US" dirty="0"/>
              <a:t>, </a:t>
            </a:r>
            <a:r>
              <a:rPr lang="en-US" dirty="0" err="1"/>
              <a:t>kuri</a:t>
            </a:r>
            <a:r>
              <a:rPr lang="en-US" dirty="0"/>
              <a:t> </a:t>
            </a:r>
            <a:r>
              <a:rPr lang="en-US" dirty="0" err="1"/>
              <a:t>parazitē</a:t>
            </a:r>
            <a:r>
              <a:rPr lang="en-US" dirty="0"/>
              <a:t> </a:t>
            </a:r>
            <a:r>
              <a:rPr lang="en-US" dirty="0" err="1"/>
              <a:t>cilvēka</a:t>
            </a:r>
            <a:r>
              <a:rPr lang="en-US" dirty="0"/>
              <a:t> un </a:t>
            </a:r>
            <a:r>
              <a:rPr lang="en-US" dirty="0" err="1"/>
              <a:t>dzīvnieka</a:t>
            </a:r>
            <a:r>
              <a:rPr lang="en-US" dirty="0"/>
              <a:t> </a:t>
            </a:r>
            <a:r>
              <a:rPr lang="en-US" dirty="0" err="1"/>
              <a:t>organismus</a:t>
            </a:r>
            <a:r>
              <a:rPr lang="en-US" dirty="0"/>
              <a:t>, </a:t>
            </a:r>
            <a:r>
              <a:rPr lang="en-US" dirty="0" err="1"/>
              <a:t>izraisot</a:t>
            </a:r>
            <a:r>
              <a:rPr lang="en-US" dirty="0"/>
              <a:t> </a:t>
            </a:r>
            <a:r>
              <a:rPr lang="en-US" dirty="0" err="1"/>
              <a:t>dažādas</a:t>
            </a:r>
            <a:r>
              <a:rPr lang="en-US" dirty="0"/>
              <a:t> </a:t>
            </a:r>
            <a:r>
              <a:rPr lang="en-US" dirty="0" err="1"/>
              <a:t>saslimšanas</a:t>
            </a:r>
            <a:r>
              <a:rPr lang="en-US" dirty="0"/>
              <a:t>, </a:t>
            </a:r>
            <a:r>
              <a:rPr lang="en-US" dirty="0" err="1"/>
              <a:t>piemēram</a:t>
            </a:r>
            <a:r>
              <a:rPr lang="en-US" dirty="0"/>
              <a:t>, </a:t>
            </a:r>
            <a:r>
              <a:rPr lang="en-US" dirty="0" err="1"/>
              <a:t>malāriju</a:t>
            </a:r>
            <a:r>
              <a:rPr lang="en-US" dirty="0"/>
              <a:t> </a:t>
            </a:r>
            <a:r>
              <a:rPr lang="en-US" dirty="0" err="1"/>
              <a:t>izraisa</a:t>
            </a:r>
            <a:r>
              <a:rPr lang="en-US" dirty="0"/>
              <a:t> </a:t>
            </a:r>
            <a:r>
              <a:rPr lang="en-US" dirty="0" err="1"/>
              <a:t>vienšūnis</a:t>
            </a:r>
            <a:r>
              <a:rPr lang="en-US" dirty="0"/>
              <a:t> </a:t>
            </a:r>
            <a:r>
              <a:rPr lang="en-US" dirty="0" err="1"/>
              <a:t>malārijas</a:t>
            </a:r>
            <a:r>
              <a:rPr lang="en-US" dirty="0"/>
              <a:t> </a:t>
            </a:r>
            <a:r>
              <a:rPr lang="en-US" dirty="0" err="1"/>
              <a:t>plazmodijs</a:t>
            </a:r>
            <a:endParaRPr lang="en-US" dirty="0"/>
          </a:p>
          <a:p>
            <a:r>
              <a:rPr lang="en-US" dirty="0" err="1"/>
              <a:t>Ļoti</a:t>
            </a:r>
            <a:r>
              <a:rPr lang="en-US" dirty="0"/>
              <a:t> </a:t>
            </a:r>
            <a:r>
              <a:rPr lang="en-US" dirty="0" err="1"/>
              <a:t>liela</a:t>
            </a:r>
            <a:r>
              <a:rPr lang="en-US" dirty="0"/>
              <a:t> </a:t>
            </a:r>
            <a:r>
              <a:rPr lang="en-US" dirty="0" err="1"/>
              <a:t>daudzveidība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5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5640-D84E-39DD-C6E5-065B2637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augšana</a:t>
            </a:r>
            <a:r>
              <a:rPr lang="en-US" dirty="0"/>
              <a:t> un </a:t>
            </a:r>
            <a:r>
              <a:rPr lang="en-US" dirty="0" err="1"/>
              <a:t>vairošanās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AFD8-DB49-ACFD-B852-EC55E0A2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219307" cy="35374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Baktēriju</a:t>
            </a:r>
            <a:r>
              <a:rPr lang="en-US" b="1" dirty="0"/>
              <a:t> (</a:t>
            </a:r>
            <a:r>
              <a:rPr lang="en-US" b="1" dirty="0" err="1"/>
              <a:t>prokariotu</a:t>
            </a:r>
            <a:r>
              <a:rPr lang="en-US" b="1" dirty="0"/>
              <a:t>) </a:t>
            </a:r>
            <a:r>
              <a:rPr lang="en-US" b="1" dirty="0" err="1"/>
              <a:t>vairošanās</a:t>
            </a:r>
            <a:endParaRPr lang="en-US" b="1" dirty="0"/>
          </a:p>
          <a:p>
            <a:r>
              <a:rPr lang="en-US" dirty="0" err="1"/>
              <a:t>Baktēriju</a:t>
            </a:r>
            <a:r>
              <a:rPr lang="en-US" dirty="0"/>
              <a:t> </a:t>
            </a:r>
            <a:r>
              <a:rPr lang="en-US" dirty="0" err="1"/>
              <a:t>vairošanās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vienkārša</a:t>
            </a:r>
            <a:r>
              <a:rPr lang="en-US" dirty="0"/>
              <a:t> un </a:t>
            </a:r>
            <a:r>
              <a:rPr lang="en-US" dirty="0" err="1"/>
              <a:t>ļoti</a:t>
            </a:r>
            <a:r>
              <a:rPr lang="en-US" dirty="0"/>
              <a:t> </a:t>
            </a:r>
            <a:r>
              <a:rPr lang="en-US" dirty="0" err="1"/>
              <a:t>ātra</a:t>
            </a:r>
            <a:r>
              <a:rPr lang="en-US" dirty="0"/>
              <a:t>. </a:t>
            </a:r>
            <a:r>
              <a:rPr lang="en-US" dirty="0" err="1"/>
              <a:t>Labvēlīgos</a:t>
            </a:r>
            <a:r>
              <a:rPr lang="en-US" dirty="0"/>
              <a:t> </a:t>
            </a:r>
            <a:r>
              <a:rPr lang="en-US" dirty="0" err="1"/>
              <a:t>apstākļos</a:t>
            </a:r>
            <a:r>
              <a:rPr lang="en-US" dirty="0"/>
              <a:t> </a:t>
            </a:r>
            <a:r>
              <a:rPr lang="en-US" dirty="0" err="1"/>
              <a:t>apstākļos</a:t>
            </a:r>
            <a:r>
              <a:rPr lang="en-US" dirty="0"/>
              <a:t> (</a:t>
            </a:r>
            <a:r>
              <a:rPr lang="en-US" dirty="0" err="1"/>
              <a:t>piemērotā</a:t>
            </a:r>
            <a:r>
              <a:rPr lang="en-US" dirty="0"/>
              <a:t> </a:t>
            </a:r>
            <a:r>
              <a:rPr lang="en-US" dirty="0" err="1"/>
              <a:t>vidē</a:t>
            </a:r>
            <a:r>
              <a:rPr lang="en-US" dirty="0"/>
              <a:t>), </a:t>
            </a:r>
            <a:r>
              <a:rPr lang="en-US" dirty="0" err="1"/>
              <a:t>jauna</a:t>
            </a:r>
            <a:r>
              <a:rPr lang="en-US" dirty="0"/>
              <a:t> </a:t>
            </a:r>
            <a:r>
              <a:rPr lang="en-US" dirty="0" err="1"/>
              <a:t>paaudze</a:t>
            </a:r>
            <a:r>
              <a:rPr lang="en-US" dirty="0"/>
              <a:t> var </a:t>
            </a:r>
            <a:r>
              <a:rPr lang="en-US" dirty="0" err="1"/>
              <a:t>rasties</a:t>
            </a:r>
            <a:r>
              <a:rPr lang="en-US" dirty="0"/>
              <a:t> </a:t>
            </a:r>
            <a:r>
              <a:rPr lang="en-US" dirty="0" err="1"/>
              <a:t>jau</a:t>
            </a:r>
            <a:r>
              <a:rPr lang="en-US" dirty="0"/>
              <a:t> </a:t>
            </a:r>
            <a:r>
              <a:rPr lang="en-US" dirty="0" err="1"/>
              <a:t>pēc</a:t>
            </a:r>
            <a:r>
              <a:rPr lang="en-US" dirty="0"/>
              <a:t> 20 </a:t>
            </a:r>
            <a:r>
              <a:rPr lang="en-US" dirty="0" err="1"/>
              <a:t>minūtēm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dažām</a:t>
            </a:r>
            <a:r>
              <a:rPr lang="en-US" dirty="0"/>
              <a:t> </a:t>
            </a:r>
            <a:r>
              <a:rPr lang="en-US" dirty="0" err="1"/>
              <a:t>stundām</a:t>
            </a:r>
            <a:r>
              <a:rPr lang="en-US" dirty="0"/>
              <a:t>.</a:t>
            </a:r>
          </a:p>
        </p:txBody>
      </p:sp>
      <p:pic>
        <p:nvPicPr>
          <p:cNvPr id="5" name="Picture 4" descr="A diagram of a cell&#10;&#10;Description automatically generated">
            <a:extLst>
              <a:ext uri="{FF2B5EF4-FFF2-40B4-BE49-F238E27FC236}">
                <a16:creationId xmlns:a16="http://schemas.microsoft.com/office/drawing/2014/main" id="{BD6D5F0A-AF49-038A-F2FF-CFD66A3E9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264" y="1169443"/>
            <a:ext cx="3528919" cy="4716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4981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55E8-88AE-3279-F985-5853C1BC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508000"/>
            <a:ext cx="10722641" cy="17949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 err="1"/>
              <a:t>Augu</a:t>
            </a:r>
            <a:r>
              <a:rPr lang="en-US" b="1" dirty="0"/>
              <a:t> un </a:t>
            </a:r>
            <a:r>
              <a:rPr lang="en-US" b="1" dirty="0" err="1"/>
              <a:t>dzīvnieku</a:t>
            </a:r>
            <a:r>
              <a:rPr lang="en-US" b="1" dirty="0"/>
              <a:t> </a:t>
            </a:r>
            <a:r>
              <a:rPr lang="en-US" b="1" dirty="0" err="1"/>
              <a:t>šūnu</a:t>
            </a:r>
            <a:r>
              <a:rPr lang="en-US" b="1" dirty="0"/>
              <a:t> (</a:t>
            </a:r>
            <a:r>
              <a:rPr lang="en-US" b="1" dirty="0" err="1"/>
              <a:t>eikariotu</a:t>
            </a:r>
            <a:r>
              <a:rPr lang="en-US" b="1" dirty="0"/>
              <a:t>) </a:t>
            </a:r>
            <a:r>
              <a:rPr lang="en-US" b="1" dirty="0" err="1"/>
              <a:t>vairošanās</a:t>
            </a:r>
            <a:endParaRPr lang="en-US" b="1" dirty="0"/>
          </a:p>
          <a:p>
            <a:r>
              <a:rPr lang="en-US" dirty="0" err="1"/>
              <a:t>Augstāk</a:t>
            </a:r>
            <a:r>
              <a:rPr lang="en-US" dirty="0"/>
              <a:t> </a:t>
            </a:r>
            <a:r>
              <a:rPr lang="en-US" dirty="0" err="1"/>
              <a:t>attīstītās</a:t>
            </a:r>
            <a:r>
              <a:rPr lang="en-US" dirty="0"/>
              <a:t> </a:t>
            </a:r>
            <a:r>
              <a:rPr lang="en-US" dirty="0" err="1"/>
              <a:t>eikariotu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, </a:t>
            </a:r>
            <a:r>
              <a:rPr lang="en-US" dirty="0" err="1"/>
              <a:t>kurās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kodols</a:t>
            </a:r>
            <a:r>
              <a:rPr lang="en-US" dirty="0"/>
              <a:t>, </a:t>
            </a:r>
            <a:r>
              <a:rPr lang="en-US" dirty="0" err="1"/>
              <a:t>vairojas</a:t>
            </a:r>
            <a:r>
              <a:rPr lang="en-US" dirty="0"/>
              <a:t> </a:t>
            </a:r>
            <a:r>
              <a:rPr lang="en-US" dirty="0" err="1"/>
              <a:t>daloties</a:t>
            </a:r>
            <a:r>
              <a:rPr lang="en-US" dirty="0"/>
              <a:t>. Lai </a:t>
            </a:r>
            <a:r>
              <a:rPr lang="en-US" dirty="0" err="1"/>
              <a:t>katrā</a:t>
            </a:r>
            <a:r>
              <a:rPr lang="en-US" dirty="0"/>
              <a:t> </a:t>
            </a:r>
            <a:r>
              <a:rPr lang="en-US" dirty="0" err="1"/>
              <a:t>jaunājā</a:t>
            </a:r>
            <a:r>
              <a:rPr lang="en-US" dirty="0"/>
              <a:t> </a:t>
            </a:r>
            <a:r>
              <a:rPr lang="en-US" dirty="0" err="1"/>
              <a:t>šūnāš</a:t>
            </a:r>
            <a:r>
              <a:rPr lang="en-US" dirty="0"/>
              <a:t> </a:t>
            </a:r>
            <a:r>
              <a:rPr lang="en-US" dirty="0" err="1"/>
              <a:t>hromusomu</a:t>
            </a:r>
            <a:r>
              <a:rPr lang="en-US" dirty="0"/>
              <a:t> </a:t>
            </a:r>
            <a:r>
              <a:rPr lang="en-US" dirty="0" err="1"/>
              <a:t>skaits</a:t>
            </a:r>
            <a:r>
              <a:rPr lang="en-US" dirty="0"/>
              <a:t> </a:t>
            </a:r>
            <a:r>
              <a:rPr lang="en-US" dirty="0" err="1"/>
              <a:t>paliktu</a:t>
            </a:r>
            <a:r>
              <a:rPr lang="en-US" dirty="0"/>
              <a:t> </a:t>
            </a:r>
            <a:r>
              <a:rPr lang="en-US" dirty="0" err="1"/>
              <a:t>nemainīgs</a:t>
            </a:r>
            <a:r>
              <a:rPr lang="en-US" dirty="0"/>
              <a:t>, </a:t>
            </a:r>
            <a:r>
              <a:rPr lang="en-US" dirty="0" err="1"/>
              <a:t>tās</a:t>
            </a:r>
            <a:r>
              <a:rPr lang="en-US" dirty="0"/>
              <a:t> </a:t>
            </a:r>
            <a:r>
              <a:rPr lang="en-US" dirty="0" err="1"/>
              <a:t>pirms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dalīšanās</a:t>
            </a:r>
            <a:r>
              <a:rPr lang="en-US" dirty="0"/>
              <a:t> </a:t>
            </a:r>
            <a:r>
              <a:rPr lang="en-US" dirty="0" err="1"/>
              <a:t>dubultojas</a:t>
            </a:r>
            <a:r>
              <a:rPr lang="en-US" dirty="0"/>
              <a:t>.</a:t>
            </a:r>
          </a:p>
        </p:txBody>
      </p:sp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0329A10B-2993-2B42-DE16-5777B0C86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47"/>
          <a:stretch/>
        </p:blipFill>
        <p:spPr>
          <a:xfrm>
            <a:off x="999066" y="2302933"/>
            <a:ext cx="9638949" cy="41994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136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2153-B65D-F195-5471-819C0869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132" y="660400"/>
            <a:ext cx="4783667" cy="5516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Šūnas</a:t>
            </a:r>
            <a:r>
              <a:rPr lang="en-US" b="1" dirty="0"/>
              <a:t> </a:t>
            </a:r>
            <a:r>
              <a:rPr lang="en-US" b="1" dirty="0" err="1"/>
              <a:t>dzīves</a:t>
            </a:r>
            <a:r>
              <a:rPr lang="en-US" b="1" dirty="0"/>
              <a:t> </a:t>
            </a:r>
            <a:r>
              <a:rPr lang="en-US" b="1" dirty="0" err="1"/>
              <a:t>cikls</a:t>
            </a:r>
            <a:endParaRPr lang="en-US" b="1" dirty="0"/>
          </a:p>
          <a:p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dzīves</a:t>
            </a:r>
            <a:r>
              <a:rPr lang="en-US" dirty="0"/>
              <a:t> </a:t>
            </a:r>
            <a:r>
              <a:rPr lang="en-US" dirty="0" err="1"/>
              <a:t>cikls</a:t>
            </a:r>
            <a:r>
              <a:rPr lang="en-US" dirty="0"/>
              <a:t> </a:t>
            </a:r>
            <a:r>
              <a:rPr lang="en-US" dirty="0" err="1"/>
              <a:t>ietver</a:t>
            </a:r>
            <a:r>
              <a:rPr lang="en-US" dirty="0"/>
              <a:t> </a:t>
            </a:r>
            <a:r>
              <a:rPr lang="en-US" dirty="0" err="1"/>
              <a:t>augšanu</a:t>
            </a:r>
            <a:r>
              <a:rPr lang="en-US" dirty="0"/>
              <a:t>, </a:t>
            </a:r>
            <a:r>
              <a:rPr lang="en-US" dirty="0" err="1"/>
              <a:t>vielmaiņas</a:t>
            </a:r>
            <a:r>
              <a:rPr lang="en-US" dirty="0"/>
              <a:t> </a:t>
            </a:r>
            <a:r>
              <a:rPr lang="en-US" dirty="0" err="1"/>
              <a:t>procesus</a:t>
            </a:r>
            <a:r>
              <a:rPr lang="en-US" dirty="0"/>
              <a:t> un </a:t>
            </a:r>
            <a:r>
              <a:rPr lang="en-US" dirty="0" err="1"/>
              <a:t>dalīšanos</a:t>
            </a:r>
            <a:r>
              <a:rPr lang="en-US" dirty="0"/>
              <a:t>.</a:t>
            </a:r>
          </a:p>
          <a:p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dzīves</a:t>
            </a:r>
            <a:r>
              <a:rPr lang="en-US" dirty="0"/>
              <a:t> </a:t>
            </a:r>
            <a:r>
              <a:rPr lang="en-US" dirty="0" err="1"/>
              <a:t>cikls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tās</a:t>
            </a:r>
            <a:r>
              <a:rPr lang="en-US" dirty="0"/>
              <a:t> </a:t>
            </a:r>
            <a:r>
              <a:rPr lang="en-US" dirty="0" err="1"/>
              <a:t>sadalīšanās</a:t>
            </a:r>
            <a:r>
              <a:rPr lang="en-US" dirty="0"/>
              <a:t> un pause </a:t>
            </a:r>
            <a:r>
              <a:rPr lang="en-US" dirty="0" err="1"/>
              <a:t>līdz</a:t>
            </a:r>
            <a:r>
              <a:rPr lang="en-US" dirty="0"/>
              <a:t> </a:t>
            </a:r>
            <a:r>
              <a:rPr lang="en-US" dirty="0" err="1"/>
              <a:t>nākošajai</a:t>
            </a:r>
            <a:r>
              <a:rPr lang="en-US" dirty="0"/>
              <a:t> </a:t>
            </a:r>
            <a:r>
              <a:rPr lang="en-US" dirty="0" err="1"/>
              <a:t>dalīšanās</a:t>
            </a:r>
            <a:r>
              <a:rPr lang="en-US" dirty="0"/>
              <a:t> </a:t>
            </a:r>
            <a:r>
              <a:rPr lang="en-US" dirty="0" err="1"/>
              <a:t>reizei</a:t>
            </a:r>
            <a:r>
              <a:rPr lang="en-US" dirty="0"/>
              <a:t>. </a:t>
            </a:r>
          </a:p>
          <a:p>
            <a:r>
              <a:rPr lang="en-US" dirty="0" err="1"/>
              <a:t>Dažādu</a:t>
            </a:r>
            <a:r>
              <a:rPr lang="en-US" dirty="0"/>
              <a:t> </a:t>
            </a:r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dzives</a:t>
            </a:r>
            <a:r>
              <a:rPr lang="en-US" dirty="0"/>
              <a:t> </a:t>
            </a:r>
            <a:r>
              <a:rPr lang="en-US" dirty="0" err="1"/>
              <a:t>cikla</a:t>
            </a:r>
            <a:r>
              <a:rPr lang="en-US" dirty="0"/>
              <a:t> </a:t>
            </a:r>
            <a:r>
              <a:rPr lang="en-US" dirty="0" err="1"/>
              <a:t>ilgums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atšķīrīgs</a:t>
            </a:r>
            <a:r>
              <a:rPr lang="en-US" dirty="0"/>
              <a:t>, </a:t>
            </a:r>
            <a:r>
              <a:rPr lang="en-US" dirty="0" err="1"/>
              <a:t>piemēram</a:t>
            </a:r>
            <a:r>
              <a:rPr lang="en-US" dirty="0"/>
              <a:t>, </a:t>
            </a:r>
            <a:r>
              <a:rPr lang="en-US" dirty="0" err="1"/>
              <a:t>rauga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pumpurojas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pēc</a:t>
            </a:r>
            <a:r>
              <a:rPr lang="en-US" dirty="0"/>
              <a:t> 1,5 </a:t>
            </a:r>
            <a:r>
              <a:rPr lang="en-US" dirty="0" err="1"/>
              <a:t>līdz</a:t>
            </a:r>
            <a:r>
              <a:rPr lang="en-US" dirty="0"/>
              <a:t> 3 </a:t>
            </a:r>
            <a:r>
              <a:rPr lang="en-US" dirty="0" err="1"/>
              <a:t>stundām</a:t>
            </a:r>
            <a:r>
              <a:rPr lang="en-US" dirty="0"/>
              <a:t>, </a:t>
            </a:r>
            <a:r>
              <a:rPr lang="en-US" dirty="0" err="1"/>
              <a:t>cilvēka</a:t>
            </a:r>
            <a:r>
              <a:rPr lang="en-US" dirty="0"/>
              <a:t> </a:t>
            </a:r>
            <a:r>
              <a:rPr lang="en-US" dirty="0" err="1"/>
              <a:t>zarnu</a:t>
            </a:r>
            <a:r>
              <a:rPr lang="en-US" dirty="0"/>
              <a:t> </a:t>
            </a:r>
            <a:r>
              <a:rPr lang="en-US" dirty="0" err="1"/>
              <a:t>epitēlija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dalās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pēc</a:t>
            </a:r>
            <a:r>
              <a:rPr lang="en-US" dirty="0"/>
              <a:t> 20 </a:t>
            </a:r>
            <a:r>
              <a:rPr lang="en-US" dirty="0" err="1"/>
              <a:t>stundām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0D9D5-0467-5F08-E8CD-1B5BD487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2" y="1388534"/>
            <a:ext cx="5424830" cy="43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18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F1D7-D6A3-FECE-DE10-EDE127DE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Mikroskopisko organismu barošanās un elpošana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BF83-E360-A68E-6652-21DA55A53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Škābekļa</a:t>
            </a:r>
            <a:r>
              <a:rPr lang="en-US" b="1" dirty="0"/>
              <a:t> </a:t>
            </a:r>
            <a:r>
              <a:rPr lang="en-US" b="1" dirty="0" err="1"/>
              <a:t>nepieciešamība</a:t>
            </a:r>
            <a:endParaRPr lang="en-US" b="1" dirty="0"/>
          </a:p>
          <a:p>
            <a:r>
              <a:rPr lang="en-US" dirty="0" err="1"/>
              <a:t>Vairums</a:t>
            </a:r>
            <a:r>
              <a:rPr lang="en-US" dirty="0"/>
              <a:t> </a:t>
            </a:r>
            <a:r>
              <a:rPr lang="en-US" dirty="0" err="1"/>
              <a:t>mikroorganismu</a:t>
            </a:r>
            <a:r>
              <a:rPr lang="en-US" dirty="0"/>
              <a:t> bez </a:t>
            </a:r>
            <a:r>
              <a:rPr lang="en-US" dirty="0" err="1"/>
              <a:t>skābekļa</a:t>
            </a:r>
            <a:r>
              <a:rPr lang="en-US" dirty="0"/>
              <a:t> </a:t>
            </a:r>
            <a:r>
              <a:rPr lang="en-US" dirty="0" err="1"/>
              <a:t>aizietu</a:t>
            </a:r>
            <a:r>
              <a:rPr lang="en-US" dirty="0"/>
              <a:t> </a:t>
            </a:r>
            <a:r>
              <a:rPr lang="en-US" dirty="0" err="1"/>
              <a:t>bojā</a:t>
            </a:r>
            <a:r>
              <a:rPr lang="en-US" dirty="0"/>
              <a:t>, jo </a:t>
            </a:r>
            <a:r>
              <a:rPr lang="en-US" dirty="0" err="1"/>
              <a:t>nespētu</a:t>
            </a:r>
            <a:r>
              <a:rPr lang="en-US" dirty="0"/>
              <a:t> </a:t>
            </a:r>
            <a:r>
              <a:rPr lang="en-US" dirty="0" err="1"/>
              <a:t>saražot</a:t>
            </a:r>
            <a:r>
              <a:rPr lang="en-US" dirty="0"/>
              <a:t> </a:t>
            </a:r>
            <a:r>
              <a:rPr lang="en-US" dirty="0" err="1"/>
              <a:t>savu</a:t>
            </a:r>
            <a:r>
              <a:rPr lang="en-US" dirty="0"/>
              <a:t> </a:t>
            </a:r>
            <a:r>
              <a:rPr lang="en-US" dirty="0" err="1"/>
              <a:t>dzīvības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/>
              <a:t>uzturēšanai</a:t>
            </a:r>
            <a:r>
              <a:rPr lang="en-US" dirty="0"/>
              <a:t> </a:t>
            </a:r>
            <a:r>
              <a:rPr lang="en-US" dirty="0" err="1"/>
              <a:t>nepieciešamo</a:t>
            </a:r>
            <a:r>
              <a:rPr lang="en-US" dirty="0"/>
              <a:t> </a:t>
            </a:r>
            <a:r>
              <a:rPr lang="en-US" dirty="0" err="1"/>
              <a:t>enerģiju</a:t>
            </a:r>
            <a:r>
              <a:rPr lang="en-US" dirty="0"/>
              <a:t>. </a:t>
            </a:r>
            <a:r>
              <a:rPr lang="en-US" dirty="0" err="1"/>
              <a:t>Šūnās</a:t>
            </a:r>
            <a:r>
              <a:rPr lang="en-US" dirty="0"/>
              <a:t> </a:t>
            </a:r>
            <a:r>
              <a:rPr lang="en-US" dirty="0" err="1"/>
              <a:t>notiek</a:t>
            </a:r>
            <a:r>
              <a:rPr lang="en-US" dirty="0"/>
              <a:t> </a:t>
            </a:r>
            <a:r>
              <a:rPr lang="en-US" dirty="0" err="1"/>
              <a:t>organisku</a:t>
            </a:r>
            <a:r>
              <a:rPr lang="en-US" dirty="0"/>
              <a:t> </a:t>
            </a:r>
            <a:r>
              <a:rPr lang="en-US" dirty="0" err="1"/>
              <a:t>vielu</a:t>
            </a:r>
            <a:r>
              <a:rPr lang="en-US" dirty="0"/>
              <a:t> </a:t>
            </a:r>
            <a:r>
              <a:rPr lang="en-US" dirty="0" err="1"/>
              <a:t>oksidēšanās</a:t>
            </a:r>
            <a:r>
              <a:rPr lang="en-US" dirty="0"/>
              <a:t>, </a:t>
            </a:r>
            <a:r>
              <a:rPr lang="en-US" dirty="0" err="1"/>
              <a:t>kuras</a:t>
            </a:r>
            <a:r>
              <a:rPr lang="en-US" dirty="0"/>
              <a:t> </a:t>
            </a:r>
            <a:r>
              <a:rPr lang="en-US" dirty="0" err="1"/>
              <a:t>laikā</a:t>
            </a:r>
            <a:r>
              <a:rPr lang="en-US" dirty="0"/>
              <a:t> </a:t>
            </a:r>
            <a:r>
              <a:rPr lang="en-US" dirty="0" err="1"/>
              <a:t>atbrīvojas</a:t>
            </a:r>
            <a:r>
              <a:rPr lang="en-US" dirty="0"/>
              <a:t> </a:t>
            </a:r>
            <a:r>
              <a:rPr lang="en-US" dirty="0" err="1"/>
              <a:t>enerģija</a:t>
            </a:r>
            <a:r>
              <a:rPr lang="en-US" dirty="0"/>
              <a:t>.</a:t>
            </a:r>
          </a:p>
          <a:p>
            <a:r>
              <a:rPr lang="en-US" dirty="0" err="1"/>
              <a:t>Organismi</a:t>
            </a:r>
            <a:r>
              <a:rPr lang="en-US" dirty="0"/>
              <a:t>, kuru </a:t>
            </a:r>
            <a:r>
              <a:rPr lang="en-US" dirty="0" err="1"/>
              <a:t>dzīvībai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nepieciešams</a:t>
            </a:r>
            <a:r>
              <a:rPr lang="en-US" dirty="0"/>
              <a:t> </a:t>
            </a:r>
            <a:r>
              <a:rPr lang="en-US" dirty="0" err="1"/>
              <a:t>skābeklis</a:t>
            </a:r>
            <a:r>
              <a:rPr lang="en-US" dirty="0"/>
              <a:t>, </a:t>
            </a:r>
            <a:r>
              <a:rPr lang="en-US" dirty="0" err="1"/>
              <a:t>sauc</a:t>
            </a:r>
            <a:r>
              <a:rPr lang="en-US" dirty="0"/>
              <a:t> par </a:t>
            </a:r>
            <a:r>
              <a:rPr lang="en-US" i="1" dirty="0" err="1"/>
              <a:t>aerobiem</a:t>
            </a:r>
            <a:r>
              <a:rPr lang="en-US" i="1" dirty="0"/>
              <a:t>.</a:t>
            </a:r>
          </a:p>
          <a:p>
            <a:r>
              <a:rPr lang="en-US" dirty="0" err="1"/>
              <a:t>Organismi</a:t>
            </a:r>
            <a:r>
              <a:rPr lang="en-US" dirty="0"/>
              <a:t>, </a:t>
            </a:r>
            <a:r>
              <a:rPr lang="en-US" dirty="0" err="1"/>
              <a:t>kuriem</a:t>
            </a:r>
            <a:r>
              <a:rPr lang="en-US" dirty="0"/>
              <a:t> </a:t>
            </a:r>
            <a:r>
              <a:rPr lang="en-US" dirty="0" err="1"/>
              <a:t>skābeklis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kaitīgs</a:t>
            </a:r>
            <a:r>
              <a:rPr lang="en-US" dirty="0"/>
              <a:t>, </a:t>
            </a:r>
            <a:r>
              <a:rPr lang="en-US" dirty="0" err="1"/>
              <a:t>sauc</a:t>
            </a:r>
            <a:r>
              <a:rPr lang="en-US" dirty="0"/>
              <a:t> par </a:t>
            </a:r>
            <a:r>
              <a:rPr lang="en-US" i="1" dirty="0" err="1"/>
              <a:t>anaerobiem</a:t>
            </a:r>
            <a:r>
              <a:rPr lang="en-US" dirty="0"/>
              <a:t>.</a:t>
            </a:r>
          </a:p>
          <a:p>
            <a:r>
              <a:rPr lang="en-US" dirty="0" err="1"/>
              <a:t>Pastāv</a:t>
            </a:r>
            <a:r>
              <a:rPr lang="en-US" dirty="0"/>
              <a:t>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organismi</a:t>
            </a:r>
            <a:r>
              <a:rPr lang="en-US" dirty="0"/>
              <a:t>, kas </a:t>
            </a:r>
            <a:r>
              <a:rPr lang="en-US" dirty="0" err="1"/>
              <a:t>spēj</a:t>
            </a:r>
            <a:r>
              <a:rPr lang="en-US" dirty="0"/>
              <a:t> </a:t>
            </a:r>
            <a:r>
              <a:rPr lang="en-US" dirty="0" err="1"/>
              <a:t>pāriet</a:t>
            </a:r>
            <a:r>
              <a:rPr lang="en-US" dirty="0"/>
              <a:t> no </a:t>
            </a:r>
            <a:r>
              <a:rPr lang="en-US" dirty="0" err="1"/>
              <a:t>aerobas</a:t>
            </a:r>
            <a:r>
              <a:rPr lang="en-US" dirty="0"/>
              <a:t> </a:t>
            </a:r>
            <a:r>
              <a:rPr lang="en-US" dirty="0" err="1"/>
              <a:t>elpošanas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anaerobe var </a:t>
            </a:r>
            <a:r>
              <a:rPr lang="en-US" dirty="0" err="1"/>
              <a:t>dzīvot</a:t>
            </a:r>
            <a:r>
              <a:rPr lang="en-US" dirty="0"/>
              <a:t> </a:t>
            </a:r>
            <a:r>
              <a:rPr lang="en-US" dirty="0" err="1"/>
              <a:t>abās</a:t>
            </a:r>
            <a:r>
              <a:rPr lang="en-US" dirty="0"/>
              <a:t> </a:t>
            </a:r>
            <a:r>
              <a:rPr lang="en-US" dirty="0" err="1"/>
              <a:t>vidēs</a:t>
            </a:r>
            <a:r>
              <a:rPr lang="en-US" dirty="0"/>
              <a:t> – </a:t>
            </a:r>
            <a:r>
              <a:rPr lang="en-US" dirty="0" err="1"/>
              <a:t>ar</a:t>
            </a:r>
            <a:r>
              <a:rPr lang="en-US" dirty="0"/>
              <a:t> un bez </a:t>
            </a:r>
            <a:r>
              <a:rPr lang="en-US" dirty="0" err="1"/>
              <a:t>skābekļa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833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48CDD-E350-FA78-963D-38549374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067"/>
            <a:ext cx="10515600" cy="54318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Vienas </a:t>
            </a:r>
            <a:r>
              <a:rPr lang="en-US" b="1" dirty="0" err="1"/>
              <a:t>šūnas</a:t>
            </a:r>
            <a:r>
              <a:rPr lang="en-US" b="1" dirty="0"/>
              <a:t> </a:t>
            </a:r>
            <a:r>
              <a:rPr lang="en-US" b="1" dirty="0" err="1"/>
              <a:t>organismu</a:t>
            </a:r>
            <a:r>
              <a:rPr lang="en-US" b="1" dirty="0"/>
              <a:t> </a:t>
            </a:r>
            <a:r>
              <a:rPr lang="en-US" b="1" dirty="0" err="1"/>
              <a:t>barošanās</a:t>
            </a:r>
            <a:r>
              <a:rPr lang="en-US" b="1" dirty="0"/>
              <a:t> </a:t>
            </a:r>
            <a:r>
              <a:rPr lang="en-US" b="1" dirty="0" err="1"/>
              <a:t>veidi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Autotrofi</a:t>
            </a:r>
            <a:r>
              <a:rPr lang="en-US" dirty="0"/>
              <a:t>: </a:t>
            </a:r>
            <a:r>
              <a:rPr lang="en-US" dirty="0" err="1"/>
              <a:t>mikroorganismi</a:t>
            </a:r>
            <a:r>
              <a:rPr lang="en-US" dirty="0"/>
              <a:t>, kuru </a:t>
            </a:r>
            <a:r>
              <a:rPr lang="en-US" dirty="0" err="1"/>
              <a:t>šūnās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hlorofils</a:t>
            </a:r>
            <a:r>
              <a:rPr lang="en-US" dirty="0"/>
              <a:t>, </a:t>
            </a:r>
            <a:r>
              <a:rPr lang="en-US" dirty="0" err="1"/>
              <a:t>veic</a:t>
            </a:r>
            <a:r>
              <a:rPr lang="en-US" dirty="0"/>
              <a:t> </a:t>
            </a:r>
            <a:r>
              <a:rPr lang="en-US" dirty="0" err="1"/>
              <a:t>fotosintēzi</a:t>
            </a:r>
            <a:r>
              <a:rPr lang="en-US" dirty="0"/>
              <a:t>, </a:t>
            </a:r>
            <a:r>
              <a:rPr lang="en-US" dirty="0" err="1"/>
              <a:t>tātad</a:t>
            </a:r>
            <a:r>
              <a:rPr lang="en-US" dirty="0"/>
              <a:t> </a:t>
            </a:r>
            <a:r>
              <a:rPr lang="en-US" dirty="0" err="1"/>
              <a:t>enerģiju</a:t>
            </a:r>
            <a:r>
              <a:rPr lang="en-US" dirty="0"/>
              <a:t> </a:t>
            </a:r>
            <a:r>
              <a:rPr lang="en-US" dirty="0" err="1"/>
              <a:t>iegūst</a:t>
            </a:r>
            <a:r>
              <a:rPr lang="en-US" dirty="0"/>
              <a:t> no </a:t>
            </a:r>
            <a:r>
              <a:rPr lang="en-US" dirty="0" err="1"/>
              <a:t>gaismas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Heterotrofi</a:t>
            </a:r>
            <a:r>
              <a:rPr lang="en-US" dirty="0"/>
              <a:t>: </a:t>
            </a:r>
            <a:r>
              <a:rPr lang="en-US" dirty="0" err="1"/>
              <a:t>organismi</a:t>
            </a:r>
            <a:r>
              <a:rPr lang="en-US" dirty="0"/>
              <a:t> </a:t>
            </a:r>
            <a:r>
              <a:rPr lang="en-US" dirty="0" err="1"/>
              <a:t>barojas</a:t>
            </a:r>
            <a:r>
              <a:rPr lang="en-US" dirty="0"/>
              <a:t> </a:t>
            </a:r>
            <a:r>
              <a:rPr lang="en-US" dirty="0" err="1"/>
              <a:t>tikai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gatavām</a:t>
            </a:r>
            <a:r>
              <a:rPr lang="en-US" dirty="0"/>
              <a:t> </a:t>
            </a:r>
            <a:r>
              <a:rPr lang="en-US" dirty="0" err="1"/>
              <a:t>organiskajām</a:t>
            </a:r>
            <a:r>
              <a:rPr lang="en-US" dirty="0"/>
              <a:t> </a:t>
            </a:r>
            <a:r>
              <a:rPr lang="en-US" dirty="0" err="1"/>
              <a:t>vielām</a:t>
            </a:r>
            <a:r>
              <a:rPr lang="en-US" dirty="0"/>
              <a:t> –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cietiem</a:t>
            </a:r>
            <a:r>
              <a:rPr lang="en-US" dirty="0"/>
              <a:t> </a:t>
            </a:r>
            <a:r>
              <a:rPr lang="en-US" dirty="0" err="1"/>
              <a:t>organismiem</a:t>
            </a:r>
            <a:r>
              <a:rPr lang="en-US" dirty="0"/>
              <a:t>, </a:t>
            </a:r>
            <a:r>
              <a:rPr lang="en-US" dirty="0" err="1"/>
              <a:t>piemēram</a:t>
            </a:r>
            <a:r>
              <a:rPr lang="en-US" dirty="0"/>
              <a:t>, </a:t>
            </a:r>
            <a:r>
              <a:rPr lang="en-US" dirty="0" err="1"/>
              <a:t>vienšūnis</a:t>
            </a:r>
            <a:r>
              <a:rPr lang="en-US" dirty="0"/>
              <a:t> </a:t>
            </a:r>
            <a:r>
              <a:rPr lang="en-US" dirty="0" err="1"/>
              <a:t>tupelīte</a:t>
            </a:r>
            <a:r>
              <a:rPr lang="en-US" dirty="0"/>
              <a:t> </a:t>
            </a:r>
            <a:r>
              <a:rPr lang="en-US" dirty="0" err="1"/>
              <a:t>ēd</a:t>
            </a:r>
            <a:r>
              <a:rPr lang="en-US" dirty="0"/>
              <a:t> </a:t>
            </a:r>
            <a:r>
              <a:rPr lang="en-US" dirty="0" err="1"/>
              <a:t>baktērijas</a:t>
            </a:r>
            <a:r>
              <a:rPr lang="en-US" dirty="0"/>
              <a:t>, </a:t>
            </a:r>
            <a:r>
              <a:rPr lang="en-US" dirty="0" err="1"/>
              <a:t>savukārt</a:t>
            </a:r>
            <a:r>
              <a:rPr lang="en-US" dirty="0"/>
              <a:t> </a:t>
            </a:r>
            <a:r>
              <a:rPr lang="en-US" dirty="0" err="1"/>
              <a:t>rauga</a:t>
            </a:r>
            <a:r>
              <a:rPr lang="en-US" dirty="0"/>
              <a:t> </a:t>
            </a:r>
            <a:r>
              <a:rPr lang="en-US" dirty="0" err="1"/>
              <a:t>sēnes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dažādu</a:t>
            </a:r>
            <a:r>
              <a:rPr lang="en-US" dirty="0"/>
              <a:t> </a:t>
            </a:r>
            <a:r>
              <a:rPr lang="en-US" dirty="0" err="1"/>
              <a:t>slimību</a:t>
            </a:r>
            <a:r>
              <a:rPr lang="en-US" dirty="0"/>
              <a:t> </a:t>
            </a:r>
            <a:r>
              <a:rPr lang="en-US" dirty="0" err="1"/>
              <a:t>izraišonās</a:t>
            </a:r>
            <a:r>
              <a:rPr lang="en-US" dirty="0"/>
              <a:t> </a:t>
            </a:r>
            <a:r>
              <a:rPr lang="en-US" dirty="0" err="1"/>
              <a:t>baktērijas</a:t>
            </a:r>
            <a:r>
              <a:rPr lang="en-US" dirty="0"/>
              <a:t> </a:t>
            </a:r>
            <a:r>
              <a:rPr lang="en-US" dirty="0" err="1"/>
              <a:t>barojas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citu</a:t>
            </a:r>
            <a:r>
              <a:rPr lang="en-US" dirty="0"/>
              <a:t> </a:t>
            </a:r>
            <a:r>
              <a:rPr lang="en-US" dirty="0" err="1"/>
              <a:t>organismu</a:t>
            </a:r>
            <a:r>
              <a:rPr lang="en-US" dirty="0"/>
              <a:t> </a:t>
            </a:r>
            <a:r>
              <a:rPr lang="en-US" dirty="0" err="1"/>
              <a:t>izdalītajām</a:t>
            </a:r>
            <a:r>
              <a:rPr lang="en-US" dirty="0"/>
              <a:t> </a:t>
            </a:r>
            <a:r>
              <a:rPr lang="en-US" dirty="0" err="1"/>
              <a:t>vielām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Miksotrofi</a:t>
            </a:r>
            <a:r>
              <a:rPr lang="en-US" dirty="0"/>
              <a:t>: </a:t>
            </a:r>
            <a:r>
              <a:rPr lang="en-US" dirty="0" err="1"/>
              <a:t>mikroorganismi</a:t>
            </a:r>
            <a:r>
              <a:rPr lang="en-US" dirty="0"/>
              <a:t>, </a:t>
            </a:r>
            <a:r>
              <a:rPr lang="en-US" dirty="0" err="1"/>
              <a:t>kuri</a:t>
            </a:r>
            <a:r>
              <a:rPr lang="en-US" dirty="0"/>
              <a:t> </a:t>
            </a:r>
            <a:r>
              <a:rPr lang="en-US" dirty="0" err="1"/>
              <a:t>izmanto</a:t>
            </a:r>
            <a:r>
              <a:rPr lang="en-US" dirty="0"/>
              <a:t> </a:t>
            </a:r>
            <a:r>
              <a:rPr lang="en-US" dirty="0" err="1"/>
              <a:t>abus</a:t>
            </a:r>
            <a:r>
              <a:rPr lang="en-US" dirty="0"/>
              <a:t> </a:t>
            </a:r>
            <a:r>
              <a:rPr lang="en-US" dirty="0" err="1"/>
              <a:t>barošanās</a:t>
            </a:r>
            <a:r>
              <a:rPr lang="en-US" dirty="0"/>
              <a:t> </a:t>
            </a:r>
            <a:r>
              <a:rPr lang="en-US" dirty="0" err="1"/>
              <a:t>veidus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999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A1F7-0D25-DC07-DB64-B5BAE0EA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/>
          <a:lstStyle/>
          <a:p>
            <a:r>
              <a:rPr lang="en-US" dirty="0" err="1"/>
              <a:t>Mikroskopiskie</a:t>
            </a:r>
            <a:r>
              <a:rPr lang="en-US" dirty="0"/>
              <a:t> </a:t>
            </a:r>
            <a:r>
              <a:rPr lang="en-US" dirty="0" err="1"/>
              <a:t>organismi</a:t>
            </a:r>
            <a:r>
              <a:rPr lang="en-US" dirty="0"/>
              <a:t> un 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A11F-08BB-F1B4-1AD0-01164D45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934"/>
            <a:ext cx="10515600" cy="4890029"/>
          </a:xfrm>
        </p:spPr>
        <p:txBody>
          <a:bodyPr/>
          <a:lstStyle/>
          <a:p>
            <a:r>
              <a:rPr lang="en-US" b="1" dirty="0" err="1"/>
              <a:t>Mitrums</a:t>
            </a:r>
            <a:r>
              <a:rPr lang="en-US" b="1" dirty="0"/>
              <a:t> un </a:t>
            </a:r>
            <a:r>
              <a:rPr lang="en-US" b="1" dirty="0" err="1"/>
              <a:t>temperatūra</a:t>
            </a:r>
            <a:r>
              <a:rPr lang="en-US" dirty="0"/>
              <a:t>: </a:t>
            </a:r>
            <a:r>
              <a:rPr lang="en-US" dirty="0" err="1"/>
              <a:t>mitrums</a:t>
            </a:r>
            <a:r>
              <a:rPr lang="en-US" dirty="0"/>
              <a:t> un </a:t>
            </a:r>
            <a:r>
              <a:rPr lang="en-US" dirty="0" err="1"/>
              <a:t>siltums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auglīga</a:t>
            </a:r>
            <a:r>
              <a:rPr lang="en-US" dirty="0"/>
              <a:t> vide </a:t>
            </a:r>
            <a:r>
              <a:rPr lang="en-US" dirty="0" err="1"/>
              <a:t>baktērijām</a:t>
            </a:r>
            <a:r>
              <a:rPr lang="en-US" dirty="0"/>
              <a:t> un </a:t>
            </a:r>
            <a:r>
              <a:rPr lang="en-US" dirty="0" err="1"/>
              <a:t>mikroskopiskajām</a:t>
            </a:r>
            <a:r>
              <a:rPr lang="en-US" dirty="0"/>
              <a:t> </a:t>
            </a:r>
            <a:r>
              <a:rPr lang="en-US" dirty="0" err="1"/>
              <a:t>sēnēm</a:t>
            </a:r>
            <a:r>
              <a:rPr lang="en-US" dirty="0"/>
              <a:t>. </a:t>
            </a:r>
            <a:r>
              <a:rPr lang="en-US" dirty="0" err="1"/>
              <a:t>Vairums</a:t>
            </a:r>
            <a:r>
              <a:rPr lang="en-US" dirty="0"/>
              <a:t> </a:t>
            </a:r>
            <a:r>
              <a:rPr lang="en-US" dirty="0" err="1"/>
              <a:t>baktēriju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siltumu</a:t>
            </a:r>
            <a:r>
              <a:rPr lang="en-US" dirty="0"/>
              <a:t> </a:t>
            </a:r>
            <a:r>
              <a:rPr lang="en-US" dirty="0" err="1"/>
              <a:t>mīlošas</a:t>
            </a:r>
            <a:r>
              <a:rPr lang="en-US" dirty="0"/>
              <a:t>, to vides </a:t>
            </a:r>
            <a:r>
              <a:rPr lang="en-US" dirty="0" err="1"/>
              <a:t>optimālā</a:t>
            </a:r>
            <a:r>
              <a:rPr lang="en-US" dirty="0"/>
              <a:t> </a:t>
            </a:r>
            <a:r>
              <a:rPr lang="en-US" dirty="0" err="1"/>
              <a:t>temperatūra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no 25°C </a:t>
            </a:r>
            <a:r>
              <a:rPr lang="en-US" dirty="0" err="1"/>
              <a:t>līdz</a:t>
            </a:r>
            <a:r>
              <a:rPr lang="en-US" dirty="0"/>
              <a:t> 37 °C .</a:t>
            </a:r>
          </a:p>
          <a:p>
            <a:r>
              <a:rPr lang="en-US" b="1" dirty="0" err="1"/>
              <a:t>Ķīmiskās</a:t>
            </a:r>
            <a:r>
              <a:rPr lang="en-US" b="1" dirty="0"/>
              <a:t> </a:t>
            </a:r>
            <a:r>
              <a:rPr lang="en-US" b="1" dirty="0" err="1"/>
              <a:t>vielas</a:t>
            </a:r>
            <a:r>
              <a:rPr lang="en-US" dirty="0"/>
              <a:t>: </a:t>
            </a:r>
            <a:r>
              <a:rPr lang="en-US" dirty="0" err="1"/>
              <a:t>tās</a:t>
            </a:r>
            <a:r>
              <a:rPr lang="en-US" dirty="0"/>
              <a:t> var </a:t>
            </a:r>
            <a:r>
              <a:rPr lang="en-US" dirty="0" err="1"/>
              <a:t>veicināt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pārtraukt</a:t>
            </a:r>
            <a:r>
              <a:rPr lang="en-US" dirty="0"/>
              <a:t> </a:t>
            </a:r>
            <a:r>
              <a:rPr lang="en-US" dirty="0" err="1"/>
              <a:t>mikroorganismu</a:t>
            </a:r>
            <a:r>
              <a:rPr lang="en-US" dirty="0"/>
              <a:t> </a:t>
            </a:r>
            <a:r>
              <a:rPr lang="en-US" dirty="0" err="1"/>
              <a:t>darbību</a:t>
            </a:r>
            <a:r>
              <a:rPr lang="en-US" dirty="0"/>
              <a:t>. </a:t>
            </a:r>
            <a:r>
              <a:rPr lang="en-US" dirty="0" err="1"/>
              <a:t>Etiķskābes</a:t>
            </a:r>
            <a:r>
              <a:rPr lang="en-US" dirty="0"/>
              <a:t> </a:t>
            </a:r>
            <a:r>
              <a:rPr lang="en-US" dirty="0" err="1"/>
              <a:t>baktērijas</a:t>
            </a:r>
            <a:r>
              <a:rPr lang="en-US" dirty="0"/>
              <a:t> </a:t>
            </a:r>
            <a:r>
              <a:rPr lang="en-US" dirty="0" err="1"/>
              <a:t>padara</a:t>
            </a:r>
            <a:r>
              <a:rPr lang="en-US" dirty="0"/>
              <a:t> </a:t>
            </a:r>
            <a:r>
              <a:rPr lang="en-US" dirty="0" err="1"/>
              <a:t>vidi</a:t>
            </a:r>
            <a:r>
              <a:rPr lang="en-US" dirty="0"/>
              <a:t> </a:t>
            </a:r>
            <a:r>
              <a:rPr lang="en-US" dirty="0" err="1"/>
              <a:t>skābu</a:t>
            </a:r>
            <a:r>
              <a:rPr lang="en-US" dirty="0"/>
              <a:t>, </a:t>
            </a:r>
            <a:r>
              <a:rPr lang="en-US" dirty="0" err="1"/>
              <a:t>rauga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šaražo</a:t>
            </a:r>
            <a:r>
              <a:rPr lang="en-US" dirty="0"/>
              <a:t> </a:t>
            </a:r>
            <a:r>
              <a:rPr lang="en-US" dirty="0" err="1"/>
              <a:t>etilspirtu</a:t>
            </a:r>
            <a:r>
              <a:rPr lang="en-US" dirty="0"/>
              <a:t>. </a:t>
            </a:r>
            <a:r>
              <a:rPr lang="en-US" dirty="0" err="1"/>
              <a:t>Tomēr</a:t>
            </a:r>
            <a:r>
              <a:rPr lang="en-US" dirty="0"/>
              <a:t> </a:t>
            </a:r>
            <a:r>
              <a:rPr lang="en-US" dirty="0" err="1"/>
              <a:t>vairums</a:t>
            </a:r>
            <a:r>
              <a:rPr lang="en-US" dirty="0"/>
              <a:t> </a:t>
            </a:r>
            <a:r>
              <a:rPr lang="en-US" dirty="0" err="1"/>
              <a:t>baktērijas</a:t>
            </a:r>
            <a:r>
              <a:rPr lang="en-US" dirty="0"/>
              <a:t> </a:t>
            </a:r>
            <a:r>
              <a:rPr lang="en-US" dirty="0" err="1"/>
              <a:t>dzīvo</a:t>
            </a:r>
            <a:r>
              <a:rPr lang="en-US" dirty="0"/>
              <a:t> </a:t>
            </a:r>
            <a:r>
              <a:rPr lang="en-US" dirty="0" err="1"/>
              <a:t>neitrālā</a:t>
            </a:r>
            <a:r>
              <a:rPr lang="en-US" dirty="0"/>
              <a:t> </a:t>
            </a:r>
            <a:r>
              <a:rPr lang="en-US" dirty="0" err="1"/>
              <a:t>vidē</a:t>
            </a:r>
            <a:r>
              <a:rPr lang="en-US" dirty="0"/>
              <a:t> (</a:t>
            </a:r>
            <a:r>
              <a:rPr lang="en-US" dirty="0" err="1"/>
              <a:t>ph</a:t>
            </a:r>
            <a:r>
              <a:rPr lang="en-US" dirty="0"/>
              <a:t> ~ 7).</a:t>
            </a:r>
          </a:p>
          <a:p>
            <a:r>
              <a:rPr lang="en-US" b="1" dirty="0" err="1"/>
              <a:t>Mikroskopisku</a:t>
            </a:r>
            <a:r>
              <a:rPr lang="en-US" b="1" dirty="0"/>
              <a:t> </a:t>
            </a:r>
            <a:r>
              <a:rPr lang="en-US" b="1" dirty="0" err="1"/>
              <a:t>organismu</a:t>
            </a:r>
            <a:r>
              <a:rPr lang="en-US" b="1" dirty="0"/>
              <a:t> </a:t>
            </a:r>
            <a:r>
              <a:rPr lang="en-US" b="1" dirty="0" err="1"/>
              <a:t>ietekme</a:t>
            </a:r>
            <a:r>
              <a:rPr lang="en-US" b="1" dirty="0"/>
              <a:t> </a:t>
            </a:r>
            <a:r>
              <a:rPr lang="en-US" b="1" dirty="0" err="1"/>
              <a:t>uz</a:t>
            </a:r>
            <a:r>
              <a:rPr lang="en-US" b="1" dirty="0"/>
              <a:t> </a:t>
            </a:r>
            <a:r>
              <a:rPr lang="en-US" b="1" dirty="0" err="1"/>
              <a:t>vidi</a:t>
            </a:r>
            <a:r>
              <a:rPr lang="en-US" dirty="0"/>
              <a:t>: tie var </a:t>
            </a:r>
            <a:r>
              <a:rPr lang="en-US" dirty="0" err="1"/>
              <a:t>augt</a:t>
            </a:r>
            <a:r>
              <a:rPr lang="en-US" dirty="0"/>
              <a:t> </a:t>
            </a:r>
            <a:r>
              <a:rPr lang="en-US" dirty="0" err="1"/>
              <a:t>dažādās</a:t>
            </a:r>
            <a:r>
              <a:rPr lang="en-US" dirty="0"/>
              <a:t> </a:t>
            </a:r>
            <a:r>
              <a:rPr lang="en-US" dirty="0" err="1"/>
              <a:t>sev</a:t>
            </a:r>
            <a:r>
              <a:rPr lang="en-US" dirty="0"/>
              <a:t> </a:t>
            </a:r>
            <a:r>
              <a:rPr lang="en-US" dirty="0" err="1"/>
              <a:t>patīkamās</a:t>
            </a:r>
            <a:r>
              <a:rPr lang="en-US" dirty="0"/>
              <a:t> </a:t>
            </a:r>
            <a:r>
              <a:rPr lang="en-US" dirty="0" err="1"/>
              <a:t>vidēs</a:t>
            </a:r>
            <a:r>
              <a:rPr lang="en-US" dirty="0"/>
              <a:t>, </a:t>
            </a:r>
            <a:r>
              <a:rPr lang="en-US" dirty="0" err="1"/>
              <a:t>piemēram</a:t>
            </a:r>
            <a:r>
              <a:rPr lang="en-US" dirty="0"/>
              <a:t>, </a:t>
            </a:r>
            <a:r>
              <a:rPr lang="en-US" dirty="0" err="1"/>
              <a:t>notekūdeņu</a:t>
            </a:r>
            <a:r>
              <a:rPr lang="en-US" dirty="0"/>
              <a:t> </a:t>
            </a:r>
            <a:r>
              <a:rPr lang="en-US" dirty="0" err="1"/>
              <a:t>caurulēs</a:t>
            </a:r>
            <a:r>
              <a:rPr lang="en-US" dirty="0"/>
              <a:t>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1601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BBC2-DAFE-9051-B9A1-1ED88828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pasaule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A8CE-399D-DF7C-A41F-0C406A27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Vīrusi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ļoti</a:t>
            </a:r>
            <a:r>
              <a:rPr lang="en-US" dirty="0"/>
              <a:t> </a:t>
            </a:r>
            <a:r>
              <a:rPr lang="en-US" dirty="0" err="1"/>
              <a:t>sīkas</a:t>
            </a:r>
            <a:r>
              <a:rPr lang="en-US" dirty="0"/>
              <a:t> </a:t>
            </a:r>
            <a:r>
              <a:rPr lang="en-US" dirty="0" err="1"/>
              <a:t>daļiņas</a:t>
            </a:r>
            <a:r>
              <a:rPr lang="en-US" dirty="0"/>
              <a:t> – to </a:t>
            </a:r>
            <a:r>
              <a:rPr lang="en-US" dirty="0" err="1"/>
              <a:t>izmērs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aptuveni</a:t>
            </a:r>
            <a:r>
              <a:rPr lang="en-US" dirty="0"/>
              <a:t> 20 </a:t>
            </a:r>
            <a:r>
              <a:rPr lang="en-US" dirty="0" err="1"/>
              <a:t>nanometri</a:t>
            </a:r>
            <a:r>
              <a:rPr lang="en-US" dirty="0"/>
              <a:t>. Tie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daudz</a:t>
            </a:r>
            <a:r>
              <a:rPr lang="en-US" dirty="0"/>
              <a:t> </a:t>
            </a:r>
            <a:r>
              <a:rPr lang="en-US" dirty="0" err="1"/>
              <a:t>mazāki</a:t>
            </a:r>
            <a:r>
              <a:rPr lang="en-US" dirty="0"/>
              <a:t> par </a:t>
            </a:r>
            <a:r>
              <a:rPr lang="en-US" dirty="0" err="1"/>
              <a:t>baktērijām</a:t>
            </a:r>
            <a:r>
              <a:rPr lang="en-US" dirty="0"/>
              <a:t>, </a:t>
            </a:r>
            <a:r>
              <a:rPr lang="en-US" dirty="0" err="1"/>
              <a:t>tādēļ</a:t>
            </a:r>
            <a:r>
              <a:rPr lang="en-US" dirty="0"/>
              <a:t> </a:t>
            </a:r>
            <a:r>
              <a:rPr lang="en-US" dirty="0" err="1"/>
              <a:t>vīrusus</a:t>
            </a:r>
            <a:r>
              <a:rPr lang="en-US" dirty="0"/>
              <a:t> var </a:t>
            </a:r>
            <a:r>
              <a:rPr lang="en-US" dirty="0" err="1"/>
              <a:t>ieraudzīt</a:t>
            </a:r>
            <a:r>
              <a:rPr lang="en-US" dirty="0"/>
              <a:t> </a:t>
            </a:r>
            <a:r>
              <a:rPr lang="en-US" dirty="0" err="1"/>
              <a:t>tikai</a:t>
            </a:r>
            <a:r>
              <a:rPr lang="en-US" dirty="0"/>
              <a:t> </a:t>
            </a:r>
            <a:r>
              <a:rPr lang="en-US" dirty="0" err="1"/>
              <a:t>elektromikroskopā</a:t>
            </a:r>
            <a:r>
              <a:rPr lang="en-US" dirty="0"/>
              <a:t>.</a:t>
            </a:r>
          </a:p>
          <a:p>
            <a:r>
              <a:rPr lang="en-US" dirty="0" err="1"/>
              <a:t>Tiem</a:t>
            </a:r>
            <a:r>
              <a:rPr lang="en-US" dirty="0"/>
              <a:t> nav </a:t>
            </a:r>
            <a:r>
              <a:rPr lang="en-US" dirty="0" err="1"/>
              <a:t>šūnu</a:t>
            </a:r>
            <a:r>
              <a:rPr lang="en-US" dirty="0"/>
              <a:t>, to </a:t>
            </a:r>
            <a:r>
              <a:rPr lang="en-US" dirty="0" err="1"/>
              <a:t>uzbūve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daudz</a:t>
            </a:r>
            <a:r>
              <a:rPr lang="en-US" dirty="0"/>
              <a:t> </a:t>
            </a:r>
            <a:r>
              <a:rPr lang="en-US" dirty="0" err="1"/>
              <a:t>vienkāršākā</a:t>
            </a:r>
            <a:r>
              <a:rPr lang="en-US" dirty="0"/>
              <a:t>. Tie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iekššūnu</a:t>
            </a:r>
            <a:r>
              <a:rPr lang="en-US" dirty="0"/>
              <a:t> </a:t>
            </a:r>
            <a:r>
              <a:rPr lang="en-US" dirty="0" err="1"/>
              <a:t>parazīti</a:t>
            </a:r>
            <a:r>
              <a:rPr lang="en-US" dirty="0"/>
              <a:t>.</a:t>
            </a:r>
          </a:p>
          <a:p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zināmi</a:t>
            </a:r>
            <a:r>
              <a:rPr lang="en-US" dirty="0"/>
              <a:t> </a:t>
            </a:r>
            <a:r>
              <a:rPr lang="en-US" dirty="0" err="1"/>
              <a:t>pavisam</a:t>
            </a:r>
            <a:r>
              <a:rPr lang="en-US" dirty="0"/>
              <a:t> ap 3700 </a:t>
            </a:r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veidi</a:t>
            </a:r>
            <a:r>
              <a:rPr lang="en-US" dirty="0"/>
              <a:t>, no </a:t>
            </a:r>
            <a:r>
              <a:rPr lang="en-US" dirty="0" err="1"/>
              <a:t>tiem</a:t>
            </a:r>
            <a:r>
              <a:rPr lang="en-US" dirty="0"/>
              <a:t> </a:t>
            </a:r>
            <a:r>
              <a:rPr lang="en-US" dirty="0" err="1"/>
              <a:t>apmēram</a:t>
            </a:r>
            <a:r>
              <a:rPr lang="en-US" dirty="0"/>
              <a:t> 1000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augu</a:t>
            </a:r>
            <a:r>
              <a:rPr lang="en-US" dirty="0"/>
              <a:t> </a:t>
            </a:r>
            <a:r>
              <a:rPr lang="en-US" dirty="0" err="1"/>
              <a:t>vīrusi</a:t>
            </a:r>
            <a:r>
              <a:rPr lang="en-US" dirty="0"/>
              <a:t>.</a:t>
            </a:r>
          </a:p>
          <a:p>
            <a:r>
              <a:rPr lang="en-US" dirty="0" err="1"/>
              <a:t>Tiem</a:t>
            </a:r>
            <a:r>
              <a:rPr lang="en-US" dirty="0"/>
              <a:t> </a:t>
            </a:r>
            <a:r>
              <a:rPr lang="en-US" dirty="0" err="1"/>
              <a:t>nepiemīt</a:t>
            </a:r>
            <a:r>
              <a:rPr lang="en-US" dirty="0"/>
              <a:t> </a:t>
            </a:r>
            <a:r>
              <a:rPr lang="en-US" dirty="0" err="1"/>
              <a:t>vairums</a:t>
            </a:r>
            <a:r>
              <a:rPr lang="en-US" dirty="0"/>
              <a:t> </a:t>
            </a:r>
            <a:r>
              <a:rPr lang="en-US" dirty="0" err="1"/>
              <a:t>dzīvības</a:t>
            </a:r>
            <a:r>
              <a:rPr lang="en-US" dirty="0"/>
              <a:t> </a:t>
            </a:r>
            <a:r>
              <a:rPr lang="en-US" dirty="0" err="1"/>
              <a:t>pazīmju</a:t>
            </a:r>
            <a:r>
              <a:rPr lang="en-US" dirty="0"/>
              <a:t> – </a:t>
            </a:r>
            <a:r>
              <a:rPr lang="en-US" dirty="0" err="1"/>
              <a:t>elpošana</a:t>
            </a:r>
            <a:r>
              <a:rPr lang="en-US" dirty="0"/>
              <a:t>, </a:t>
            </a:r>
            <a:r>
              <a:rPr lang="en-US" dirty="0" err="1"/>
              <a:t>barošanās</a:t>
            </a:r>
            <a:r>
              <a:rPr lang="en-US" dirty="0"/>
              <a:t>, </a:t>
            </a:r>
            <a:r>
              <a:rPr lang="en-US" dirty="0" err="1"/>
              <a:t>augšana</a:t>
            </a:r>
            <a:r>
              <a:rPr lang="en-US" dirty="0"/>
              <a:t>, </a:t>
            </a:r>
            <a:r>
              <a:rPr lang="en-US" dirty="0" err="1"/>
              <a:t>spēja</a:t>
            </a:r>
            <a:r>
              <a:rPr lang="en-US" dirty="0"/>
              <a:t> </a:t>
            </a:r>
            <a:r>
              <a:rPr lang="en-US" dirty="0" err="1"/>
              <a:t>pašiem</a:t>
            </a:r>
            <a:r>
              <a:rPr lang="en-US" dirty="0"/>
              <a:t> </a:t>
            </a:r>
            <a:r>
              <a:rPr lang="en-US" dirty="0" err="1"/>
              <a:t>vairoties</a:t>
            </a:r>
            <a:r>
              <a:rPr lang="en-US" dirty="0"/>
              <a:t> u. c.</a:t>
            </a:r>
          </a:p>
        </p:txBody>
      </p:sp>
    </p:spTree>
    <p:extLst>
      <p:ext uri="{BB962C8B-B14F-4D97-AF65-F5344CB8AC3E}">
        <p14:creationId xmlns:p14="http://schemas.microsoft.com/office/powerpoint/2010/main" val="1939445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C3CF-D6FA-7614-4C77-A50FA8C4D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Vīrusiem</a:t>
            </a:r>
            <a:r>
              <a:rPr lang="en-US" dirty="0"/>
              <a:t> </a:t>
            </a:r>
            <a:r>
              <a:rPr lang="en-US" dirty="0" err="1"/>
              <a:t>piemīt</a:t>
            </a:r>
            <a:r>
              <a:rPr lang="en-US" dirty="0"/>
              <a:t> </a:t>
            </a:r>
            <a:r>
              <a:rPr lang="en-US" dirty="0" err="1"/>
              <a:t>daļēja</a:t>
            </a:r>
            <a:r>
              <a:rPr lang="en-US" dirty="0"/>
              <a:t> </a:t>
            </a:r>
            <a:r>
              <a:rPr lang="en-US" dirty="0" err="1"/>
              <a:t>līdzība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dzīviem</a:t>
            </a:r>
            <a:r>
              <a:rPr lang="en-US" dirty="0"/>
              <a:t> </a:t>
            </a:r>
            <a:r>
              <a:rPr lang="en-US" dirty="0" err="1"/>
              <a:t>organismiem</a:t>
            </a:r>
            <a:r>
              <a:rPr lang="en-US" dirty="0"/>
              <a:t>.</a:t>
            </a:r>
          </a:p>
          <a:p>
            <a:r>
              <a:rPr lang="en-US" dirty="0" err="1"/>
              <a:t>Ģenētiskā</a:t>
            </a:r>
            <a:r>
              <a:rPr lang="en-US" dirty="0"/>
              <a:t> </a:t>
            </a:r>
            <a:r>
              <a:rPr lang="en-US" dirty="0" err="1"/>
              <a:t>informācija</a:t>
            </a:r>
            <a:r>
              <a:rPr lang="en-US" dirty="0"/>
              <a:t> </a:t>
            </a:r>
            <a:r>
              <a:rPr lang="en-US" dirty="0" err="1"/>
              <a:t>ietverta</a:t>
            </a:r>
            <a:r>
              <a:rPr lang="en-US" dirty="0"/>
              <a:t> </a:t>
            </a:r>
            <a:r>
              <a:rPr lang="en-US" dirty="0" err="1"/>
              <a:t>nukleīskābēs</a:t>
            </a:r>
            <a:r>
              <a:rPr lang="en-US" dirty="0"/>
              <a:t>. </a:t>
            </a:r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sastāvā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olbaltumvielas</a:t>
            </a:r>
            <a:r>
              <a:rPr lang="en-US" dirty="0"/>
              <a:t>.</a:t>
            </a:r>
          </a:p>
          <a:p>
            <a:r>
              <a:rPr lang="en-US" dirty="0" err="1"/>
              <a:t>Vīrusi</a:t>
            </a:r>
            <a:r>
              <a:rPr lang="en-US" dirty="0"/>
              <a:t> </a:t>
            </a:r>
            <a:r>
              <a:rPr lang="en-US" dirty="0" err="1"/>
              <a:t>vairojas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gan</a:t>
            </a:r>
            <a:r>
              <a:rPr lang="en-US" dirty="0"/>
              <a:t> process </a:t>
            </a:r>
            <a:r>
              <a:rPr lang="en-US" dirty="0" err="1"/>
              <a:t>notiek</a:t>
            </a:r>
            <a:r>
              <a:rPr lang="en-US" dirty="0"/>
              <a:t> </a:t>
            </a:r>
            <a:r>
              <a:rPr lang="en-US" dirty="0" err="1"/>
              <a:t>tikai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saimniekšūnas</a:t>
            </a:r>
            <a:r>
              <a:rPr lang="en-US" dirty="0"/>
              <a:t> </a:t>
            </a:r>
            <a:r>
              <a:rPr lang="en-US" dirty="0" err="1"/>
              <a:t>ribosomu</a:t>
            </a:r>
            <a:r>
              <a:rPr lang="en-US" dirty="0"/>
              <a:t> </a:t>
            </a:r>
            <a:r>
              <a:rPr lang="en-US" dirty="0" err="1"/>
              <a:t>palīdzību</a:t>
            </a:r>
            <a:r>
              <a:rPr lang="en-US" dirty="0"/>
              <a:t>.</a:t>
            </a:r>
          </a:p>
          <a:p>
            <a:r>
              <a:rPr lang="en-US" dirty="0" err="1"/>
              <a:t>Vīrusi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pakļauti</a:t>
            </a:r>
            <a:r>
              <a:rPr lang="en-US" dirty="0"/>
              <a:t> </a:t>
            </a:r>
            <a:r>
              <a:rPr lang="en-US" dirty="0" err="1"/>
              <a:t>mainībai</a:t>
            </a:r>
            <a:r>
              <a:rPr lang="en-US" dirty="0"/>
              <a:t>, jo </a:t>
            </a:r>
            <a:r>
              <a:rPr lang="en-US" dirty="0" err="1"/>
              <a:t>izmainās</a:t>
            </a:r>
            <a:r>
              <a:rPr lang="en-US" dirty="0"/>
              <a:t> to </a:t>
            </a:r>
            <a:r>
              <a:rPr lang="en-US" dirty="0" err="1"/>
              <a:t>gēnu</a:t>
            </a:r>
            <a:r>
              <a:rPr lang="en-US" dirty="0"/>
              <a:t> </a:t>
            </a:r>
            <a:r>
              <a:rPr lang="en-US" dirty="0" err="1"/>
              <a:t>struktūra</a:t>
            </a:r>
            <a:r>
              <a:rPr lang="en-US" dirty="0"/>
              <a:t>.</a:t>
            </a:r>
          </a:p>
          <a:p>
            <a:r>
              <a:rPr lang="en-US" dirty="0" err="1"/>
              <a:t>Vīrusi</a:t>
            </a:r>
            <a:r>
              <a:rPr lang="en-US" dirty="0"/>
              <a:t> </a:t>
            </a:r>
            <a:r>
              <a:rPr lang="en-US" dirty="0" err="1"/>
              <a:t>spēj</a:t>
            </a:r>
            <a:r>
              <a:rPr lang="en-US" dirty="0"/>
              <a:t> </a:t>
            </a:r>
            <a:r>
              <a:rPr lang="en-US" dirty="0" err="1"/>
              <a:t>piemēroties</a:t>
            </a:r>
            <a:r>
              <a:rPr lang="en-US" dirty="0"/>
              <a:t> vides </a:t>
            </a:r>
            <a:r>
              <a:rPr lang="en-US" dirty="0" err="1"/>
              <a:t>apstākļiem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782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92D8-6321-003E-A750-0036D87F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uzbūve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AD403-386F-F171-2A67-03715E6E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64" y="1320800"/>
            <a:ext cx="6148422" cy="5172075"/>
          </a:xfrm>
        </p:spPr>
        <p:txBody>
          <a:bodyPr/>
          <a:lstStyle/>
          <a:p>
            <a:r>
              <a:rPr lang="en-US" dirty="0" err="1"/>
              <a:t>Sastāv</a:t>
            </a:r>
            <a:r>
              <a:rPr lang="en-US" dirty="0"/>
              <a:t> no </a:t>
            </a:r>
            <a:r>
              <a:rPr lang="en-US" dirty="0" err="1"/>
              <a:t>olbaltumvielu</a:t>
            </a:r>
            <a:r>
              <a:rPr lang="en-US" dirty="0"/>
              <a:t> </a:t>
            </a:r>
            <a:r>
              <a:rPr lang="en-US" dirty="0" err="1"/>
              <a:t>apvalka</a:t>
            </a:r>
            <a:r>
              <a:rPr lang="en-US" dirty="0"/>
              <a:t>, </a:t>
            </a:r>
            <a:r>
              <a:rPr lang="en-US" dirty="0" err="1"/>
              <a:t>tā</a:t>
            </a:r>
            <a:r>
              <a:rPr lang="en-US" dirty="0"/>
              <a:t> </a:t>
            </a:r>
            <a:r>
              <a:rPr lang="en-US" dirty="0" err="1"/>
              <a:t>iekšienē</a:t>
            </a:r>
            <a:r>
              <a:rPr lang="en-US" dirty="0"/>
              <a:t> </a:t>
            </a:r>
            <a:r>
              <a:rPr lang="en-US" dirty="0" err="1"/>
              <a:t>atrodas</a:t>
            </a:r>
            <a:r>
              <a:rPr lang="en-US" dirty="0"/>
              <a:t> </a:t>
            </a:r>
            <a:r>
              <a:rPr lang="en-US" dirty="0" err="1"/>
              <a:t>vīrusa</a:t>
            </a:r>
            <a:r>
              <a:rPr lang="en-US" dirty="0"/>
              <a:t> </a:t>
            </a:r>
            <a:r>
              <a:rPr lang="en-US" dirty="0" err="1"/>
              <a:t>nozīmīgāka</a:t>
            </a:r>
            <a:r>
              <a:rPr lang="en-US" dirty="0"/>
              <a:t> </a:t>
            </a:r>
            <a:r>
              <a:rPr lang="en-US" dirty="0" err="1"/>
              <a:t>sastavdaļa</a:t>
            </a:r>
            <a:r>
              <a:rPr lang="en-US" dirty="0"/>
              <a:t> – </a:t>
            </a:r>
            <a:r>
              <a:rPr lang="en-US" dirty="0" err="1"/>
              <a:t>liela</a:t>
            </a:r>
            <a:r>
              <a:rPr lang="en-US" dirty="0"/>
              <a:t> </a:t>
            </a:r>
            <a:r>
              <a:rPr lang="en-US" dirty="0" err="1"/>
              <a:t>molekula</a:t>
            </a:r>
            <a:r>
              <a:rPr lang="en-US" dirty="0"/>
              <a:t>, kas </a:t>
            </a:r>
            <a:r>
              <a:rPr lang="en-US" dirty="0" err="1"/>
              <a:t>nez</a:t>
            </a:r>
            <a:r>
              <a:rPr lang="en-US" dirty="0"/>
              <a:t> </a:t>
            </a:r>
            <a:r>
              <a:rPr lang="en-US" dirty="0" err="1"/>
              <a:t>iedzimtības</a:t>
            </a:r>
            <a:r>
              <a:rPr lang="en-US" dirty="0"/>
              <a:t> </a:t>
            </a:r>
            <a:r>
              <a:rPr lang="en-US" dirty="0" err="1"/>
              <a:t>informāciju</a:t>
            </a:r>
            <a:r>
              <a:rPr lang="en-US" dirty="0"/>
              <a:t> (</a:t>
            </a:r>
            <a:r>
              <a:rPr lang="en-US" dirty="0" err="1"/>
              <a:t>nukleīnskābes</a:t>
            </a:r>
            <a:r>
              <a:rPr lang="en-US" dirty="0"/>
              <a:t>).</a:t>
            </a:r>
          </a:p>
          <a:p>
            <a:r>
              <a:rPr lang="en-US" dirty="0" err="1"/>
              <a:t>Atsevišķa</a:t>
            </a:r>
            <a:r>
              <a:rPr lang="en-US" dirty="0"/>
              <a:t> </a:t>
            </a:r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bakteriofāgi</a:t>
            </a:r>
            <a:r>
              <a:rPr lang="en-US" dirty="0"/>
              <a:t>. </a:t>
            </a:r>
            <a:r>
              <a:rPr lang="en-US" dirty="0" err="1"/>
              <a:t>Šīe</a:t>
            </a:r>
            <a:r>
              <a:rPr lang="en-US" dirty="0"/>
              <a:t> </a:t>
            </a:r>
            <a:r>
              <a:rPr lang="en-US" dirty="0" err="1"/>
              <a:t>vīrusi</a:t>
            </a:r>
            <a:r>
              <a:rPr lang="en-US" dirty="0"/>
              <a:t> </a:t>
            </a:r>
            <a:r>
              <a:rPr lang="en-US" dirty="0" err="1"/>
              <a:t>inficē</a:t>
            </a:r>
            <a:r>
              <a:rPr lang="en-US" dirty="0"/>
              <a:t> </a:t>
            </a:r>
            <a:r>
              <a:rPr lang="en-US" dirty="0" err="1"/>
              <a:t>tikai</a:t>
            </a:r>
            <a:r>
              <a:rPr lang="en-US" dirty="0"/>
              <a:t> </a:t>
            </a:r>
            <a:r>
              <a:rPr lang="en-US" dirty="0" err="1"/>
              <a:t>baktērijas</a:t>
            </a:r>
            <a:r>
              <a:rPr lang="en-US" dirty="0"/>
              <a:t>.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bakteriofāgu</a:t>
            </a:r>
            <a:r>
              <a:rPr lang="en-US" dirty="0"/>
              <a:t> </a:t>
            </a:r>
            <a:r>
              <a:rPr lang="en-US" dirty="0" err="1"/>
              <a:t>atklāšanas</a:t>
            </a:r>
            <a:r>
              <a:rPr lang="en-US" dirty="0"/>
              <a:t> 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dirty="0" err="1"/>
              <a:t>mēģināja</a:t>
            </a:r>
            <a:r>
              <a:rPr lang="en-US" dirty="0"/>
              <a:t> </a:t>
            </a:r>
            <a:r>
              <a:rPr lang="en-US" dirty="0" err="1"/>
              <a:t>izmantot</a:t>
            </a:r>
            <a:r>
              <a:rPr lang="en-US" dirty="0"/>
              <a:t>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/>
              <a:t>uzbrucējus</a:t>
            </a:r>
            <a:r>
              <a:rPr lang="en-US" dirty="0"/>
              <a:t> </a:t>
            </a:r>
            <a:r>
              <a:rPr lang="en-US" dirty="0" err="1"/>
              <a:t>baktērijām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ārstētu</a:t>
            </a:r>
            <a:r>
              <a:rPr lang="en-US" dirty="0"/>
              <a:t> </a:t>
            </a:r>
            <a:r>
              <a:rPr lang="en-US" dirty="0" err="1"/>
              <a:t>bakteriālas</a:t>
            </a:r>
            <a:r>
              <a:rPr lang="en-US" dirty="0"/>
              <a:t> </a:t>
            </a:r>
            <a:r>
              <a:rPr lang="en-US" dirty="0" err="1"/>
              <a:t>infekcijas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64618-0796-FC67-05E0-8DC8642F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086" y="1140273"/>
            <a:ext cx="5674250" cy="49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08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8EB6-6FC8-DB4D-9558-4FA096A9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035675"/>
          </a:xfrm>
        </p:spPr>
        <p:txBody>
          <a:bodyPr anchor="b">
            <a:normAutofit/>
          </a:bodyPr>
          <a:lstStyle/>
          <a:p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vairošanās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2A91-EFFF-C399-99D1-EAFEA767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998133"/>
            <a:ext cx="4597746" cy="3983175"/>
          </a:xfrm>
        </p:spPr>
        <p:txBody>
          <a:bodyPr anchor="t">
            <a:normAutofit/>
          </a:bodyPr>
          <a:lstStyle/>
          <a:p>
            <a:r>
              <a:rPr lang="en-US" dirty="0" err="1"/>
              <a:t>Vīrussi</a:t>
            </a:r>
            <a:r>
              <a:rPr lang="en-US" dirty="0"/>
              <a:t> </a:t>
            </a:r>
            <a:r>
              <a:rPr lang="en-US" dirty="0" err="1"/>
              <a:t>paši</a:t>
            </a:r>
            <a:r>
              <a:rPr lang="en-US" dirty="0"/>
              <a:t> </a:t>
            </a:r>
            <a:r>
              <a:rPr lang="en-US" dirty="0" err="1"/>
              <a:t>vairoties</a:t>
            </a:r>
            <a:r>
              <a:rPr lang="en-US" dirty="0"/>
              <a:t> </a:t>
            </a:r>
            <a:r>
              <a:rPr lang="en-US" dirty="0" err="1"/>
              <a:t>nespēj</a:t>
            </a:r>
            <a:r>
              <a:rPr lang="en-US" dirty="0"/>
              <a:t>, 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dirty="0" err="1"/>
              <a:t>savairo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, </a:t>
            </a:r>
            <a:r>
              <a:rPr lang="en-US" dirty="0" err="1"/>
              <a:t>kurās</a:t>
            </a:r>
            <a:r>
              <a:rPr lang="en-US" dirty="0"/>
              <a:t> tie </a:t>
            </a:r>
            <a:r>
              <a:rPr lang="en-US" dirty="0" err="1"/>
              <a:t>iekļuvuši</a:t>
            </a:r>
            <a:r>
              <a:rPr lang="en-US" dirty="0"/>
              <a:t>. </a:t>
            </a:r>
            <a:r>
              <a:rPr lang="en-US" dirty="0" err="1"/>
              <a:t>Vīruss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savu</a:t>
            </a:r>
            <a:r>
              <a:rPr lang="en-US" dirty="0"/>
              <a:t> </a:t>
            </a:r>
            <a:r>
              <a:rPr lang="en-US" dirty="0" err="1"/>
              <a:t>olbaltumvielu</a:t>
            </a:r>
            <a:r>
              <a:rPr lang="en-US" dirty="0"/>
              <a:t> </a:t>
            </a:r>
            <a:r>
              <a:rPr lang="en-US" dirty="0" err="1"/>
              <a:t>palīdzību</a:t>
            </a:r>
            <a:r>
              <a:rPr lang="en-US" dirty="0"/>
              <a:t> </a:t>
            </a:r>
            <a:r>
              <a:rPr lang="en-US" dirty="0" err="1"/>
              <a:t>izmaina</a:t>
            </a:r>
            <a:r>
              <a:rPr lang="en-US" dirty="0"/>
              <a:t> </a:t>
            </a:r>
            <a:r>
              <a:rPr lang="en-US" dirty="0" err="1"/>
              <a:t>gandrīz</a:t>
            </a:r>
            <a:r>
              <a:rPr lang="en-US" dirty="0"/>
              <a:t> </a:t>
            </a:r>
            <a:r>
              <a:rPr lang="en-US" dirty="0" err="1"/>
              <a:t>visus</a:t>
            </a:r>
            <a:r>
              <a:rPr lang="en-US" dirty="0"/>
              <a:t> </a:t>
            </a:r>
            <a:r>
              <a:rPr lang="en-US" dirty="0" err="1"/>
              <a:t>procesus</a:t>
            </a:r>
            <a:r>
              <a:rPr lang="en-US" dirty="0"/>
              <a:t> </a:t>
            </a:r>
            <a:r>
              <a:rPr lang="en-US" dirty="0" err="1"/>
              <a:t>šūnā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tās</a:t>
            </a:r>
            <a:r>
              <a:rPr lang="en-US" dirty="0"/>
              <a:t> </a:t>
            </a:r>
            <a:r>
              <a:rPr lang="en-US" dirty="0" err="1"/>
              <a:t>galvenā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kļūtu</a:t>
            </a:r>
            <a:r>
              <a:rPr lang="en-US" dirty="0"/>
              <a:t> </a:t>
            </a:r>
            <a:r>
              <a:rPr lang="en-US" dirty="0" err="1"/>
              <a:t>jaunu</a:t>
            </a:r>
            <a:r>
              <a:rPr lang="en-US" dirty="0"/>
              <a:t> </a:t>
            </a:r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radīšana</a:t>
            </a:r>
            <a:r>
              <a:rPr lang="en-US" dirty="0"/>
              <a:t>.</a:t>
            </a:r>
          </a:p>
        </p:txBody>
      </p:sp>
      <p:pic>
        <p:nvPicPr>
          <p:cNvPr id="5" name="Picture 4" descr="A collage of images of a virus&#10;&#10;Description automatically generated">
            <a:extLst>
              <a:ext uri="{FF2B5EF4-FFF2-40B4-BE49-F238E27FC236}">
                <a16:creationId xmlns:a16="http://schemas.microsoft.com/office/drawing/2014/main" id="{7C69FB64-96D4-65AC-55E8-3CE43D60E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31393"/>
            <a:ext cx="5319062" cy="47201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17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F254-2588-668B-B530-50D59D5F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27C8-7CED-E233-9181-4C72CD70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Aļģes</a:t>
            </a:r>
            <a:endParaRPr lang="en-US" b="1" dirty="0"/>
          </a:p>
          <a:p>
            <a:r>
              <a:rPr lang="en-US" dirty="0" err="1"/>
              <a:t>Dažādas</a:t>
            </a:r>
            <a:r>
              <a:rPr lang="en-US" dirty="0"/>
              <a:t> </a:t>
            </a:r>
            <a:r>
              <a:rPr lang="en-US" dirty="0" err="1"/>
              <a:t>aļģes</a:t>
            </a:r>
            <a:r>
              <a:rPr lang="en-US" dirty="0"/>
              <a:t>, </a:t>
            </a:r>
            <a:r>
              <a:rPr lang="en-US" dirty="0" err="1"/>
              <a:t>piemēram</a:t>
            </a:r>
            <a:r>
              <a:rPr lang="en-US" dirty="0"/>
              <a:t>, </a:t>
            </a:r>
            <a:r>
              <a:rPr lang="en-US" dirty="0" err="1"/>
              <a:t>zaļaļģes</a:t>
            </a:r>
            <a:r>
              <a:rPr lang="en-US" dirty="0"/>
              <a:t> un </a:t>
            </a:r>
            <a:r>
              <a:rPr lang="en-US" dirty="0" err="1"/>
              <a:t>kramaļģes</a:t>
            </a:r>
            <a:r>
              <a:rPr lang="en-US" dirty="0"/>
              <a:t>,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vienas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organismi</a:t>
            </a:r>
            <a:r>
              <a:rPr lang="en-US" dirty="0"/>
              <a:t>.</a:t>
            </a:r>
          </a:p>
          <a:p>
            <a:r>
              <a:rPr lang="en-US" dirty="0" err="1"/>
              <a:t>Tās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zaļā</a:t>
            </a:r>
            <a:r>
              <a:rPr lang="en-US" dirty="0"/>
              <a:t> </a:t>
            </a:r>
            <a:r>
              <a:rPr lang="en-US" dirty="0" err="1"/>
              <a:t>krāsā</a:t>
            </a:r>
            <a:r>
              <a:rPr lang="en-US" dirty="0"/>
              <a:t>, jo </a:t>
            </a:r>
            <a:r>
              <a:rPr lang="en-US" dirty="0" err="1"/>
              <a:t>satur</a:t>
            </a:r>
            <a:r>
              <a:rPr lang="en-US" dirty="0"/>
              <a:t> </a:t>
            </a:r>
            <a:r>
              <a:rPr lang="en-US" dirty="0" err="1"/>
              <a:t>hlorofilu</a:t>
            </a:r>
            <a:r>
              <a:rPr lang="en-US" dirty="0"/>
              <a:t>.</a:t>
            </a:r>
          </a:p>
          <a:p>
            <a:r>
              <a:rPr lang="en-US" dirty="0"/>
              <a:t>Var </a:t>
            </a:r>
            <a:r>
              <a:rPr lang="en-US" dirty="0" err="1"/>
              <a:t>novērot</a:t>
            </a:r>
            <a:r>
              <a:rPr lang="en-US" dirty="0"/>
              <a:t>, ja </a:t>
            </a:r>
            <a:r>
              <a:rPr lang="en-US" dirty="0" err="1"/>
              <a:t>traukā</a:t>
            </a:r>
            <a:r>
              <a:rPr lang="en-US" dirty="0"/>
              <a:t> </a:t>
            </a:r>
            <a:r>
              <a:rPr lang="en-US" dirty="0" err="1"/>
              <a:t>ilgi</a:t>
            </a:r>
            <a:r>
              <a:rPr lang="en-US" dirty="0"/>
              <a:t> tur </a:t>
            </a:r>
            <a:r>
              <a:rPr lang="en-US" dirty="0" err="1"/>
              <a:t>ūdeni</a:t>
            </a:r>
            <a:r>
              <a:rPr lang="en-US" dirty="0"/>
              <a:t> – par </a:t>
            </a:r>
            <a:r>
              <a:rPr lang="en-US" dirty="0" err="1"/>
              <a:t>zaļaļģu</a:t>
            </a:r>
            <a:r>
              <a:rPr lang="en-US" dirty="0"/>
              <a:t> </a:t>
            </a:r>
            <a:r>
              <a:rPr lang="en-US" dirty="0" err="1"/>
              <a:t>savairošanos</a:t>
            </a:r>
            <a:r>
              <a:rPr lang="en-US" dirty="0"/>
              <a:t> </a:t>
            </a:r>
            <a:r>
              <a:rPr lang="en-US" dirty="0" err="1"/>
              <a:t>liecina</a:t>
            </a:r>
            <a:r>
              <a:rPr lang="en-US" dirty="0"/>
              <a:t> </a:t>
            </a:r>
            <a:r>
              <a:rPr lang="en-US" dirty="0" err="1"/>
              <a:t>ūdens</a:t>
            </a:r>
            <a:r>
              <a:rPr lang="en-US" dirty="0"/>
              <a:t> </a:t>
            </a:r>
            <a:r>
              <a:rPr lang="en-US" dirty="0" err="1"/>
              <a:t>nokrāšošanās</a:t>
            </a:r>
            <a:r>
              <a:rPr lang="en-US" dirty="0"/>
              <a:t> </a:t>
            </a:r>
            <a:r>
              <a:rPr lang="en-US" dirty="0" err="1"/>
              <a:t>gaišī</a:t>
            </a:r>
            <a:r>
              <a:rPr lang="en-US" dirty="0"/>
              <a:t> </a:t>
            </a:r>
            <a:r>
              <a:rPr lang="en-US" dirty="0" err="1"/>
              <a:t>zaļā</a:t>
            </a:r>
            <a:r>
              <a:rPr lang="en-US" dirty="0"/>
              <a:t> </a:t>
            </a:r>
            <a:r>
              <a:rPr lang="en-US" dirty="0" err="1"/>
              <a:t>krāsā</a:t>
            </a:r>
            <a:r>
              <a:rPr lang="en-US" dirty="0"/>
              <a:t>.</a:t>
            </a:r>
          </a:p>
          <a:p>
            <a:r>
              <a:rPr lang="en-US" dirty="0" err="1"/>
              <a:t>Sastopamas</a:t>
            </a:r>
            <a:r>
              <a:rPr lang="en-US" dirty="0"/>
              <a:t> </a:t>
            </a:r>
            <a:r>
              <a:rPr lang="en-US" dirty="0" err="1"/>
              <a:t>jūrās</a:t>
            </a:r>
            <a:r>
              <a:rPr lang="en-US" dirty="0"/>
              <a:t>, </a:t>
            </a:r>
            <a:r>
              <a:rPr lang="en-US" dirty="0" err="1"/>
              <a:t>okeānos</a:t>
            </a:r>
            <a:r>
              <a:rPr lang="en-US" dirty="0"/>
              <a:t>, </a:t>
            </a:r>
            <a:r>
              <a:rPr lang="en-US" dirty="0" err="1"/>
              <a:t>saldūdenī</a:t>
            </a:r>
            <a:r>
              <a:rPr lang="en-US" dirty="0"/>
              <a:t>,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augsnes</a:t>
            </a:r>
            <a:r>
              <a:rPr lang="en-US" dirty="0"/>
              <a:t>, koku </a:t>
            </a:r>
            <a:r>
              <a:rPr lang="en-US" dirty="0" err="1"/>
              <a:t>stumbriem</a:t>
            </a:r>
            <a:r>
              <a:rPr lang="en-US" dirty="0"/>
              <a:t>, </a:t>
            </a:r>
            <a:r>
              <a:rPr lang="en-US" dirty="0" err="1"/>
              <a:t>priekšmetiem</a:t>
            </a:r>
            <a:r>
              <a:rPr lang="en-US" dirty="0"/>
              <a:t> un pat </a:t>
            </a:r>
            <a:r>
              <a:rPr lang="en-US" dirty="0" err="1"/>
              <a:t>kalnos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sniega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70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FCC1-E8C1-AFCD-0D38-1A2BF02A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infekcijas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1DEB-68BE-34F9-A0ED-04B688B53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168400"/>
            <a:ext cx="11531600" cy="5324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Akūtas</a:t>
            </a:r>
            <a:r>
              <a:rPr lang="en-US" b="1" dirty="0"/>
              <a:t> un </a:t>
            </a:r>
            <a:r>
              <a:rPr lang="en-US" b="1" dirty="0" err="1"/>
              <a:t>latentas</a:t>
            </a:r>
            <a:r>
              <a:rPr lang="en-US" b="1" dirty="0"/>
              <a:t> </a:t>
            </a:r>
            <a:r>
              <a:rPr lang="en-US" b="1" dirty="0" err="1"/>
              <a:t>infekcijas</a:t>
            </a:r>
            <a:endParaRPr lang="en-US" b="1" dirty="0"/>
          </a:p>
          <a:p>
            <a:r>
              <a:rPr lang="en-US" dirty="0" err="1"/>
              <a:t>Akūtas</a:t>
            </a:r>
            <a:r>
              <a:rPr lang="en-US" dirty="0"/>
              <a:t> </a:t>
            </a:r>
            <a:r>
              <a:rPr lang="en-US" dirty="0" err="1"/>
              <a:t>infekcijas</a:t>
            </a:r>
            <a:r>
              <a:rPr lang="en-US" dirty="0"/>
              <a:t> </a:t>
            </a:r>
            <a:r>
              <a:rPr lang="en-US" dirty="0" err="1"/>
              <a:t>gadījumā</a:t>
            </a:r>
            <a:r>
              <a:rPr lang="en-US" dirty="0"/>
              <a:t> </a:t>
            </a:r>
            <a:r>
              <a:rPr lang="en-US" dirty="0" err="1"/>
              <a:t>vīrusi</a:t>
            </a:r>
            <a:r>
              <a:rPr lang="en-US" dirty="0"/>
              <a:t> </a:t>
            </a:r>
            <a:r>
              <a:rPr lang="en-US" dirty="0" err="1"/>
              <a:t>vairojas</a:t>
            </a:r>
            <a:r>
              <a:rPr lang="en-US" dirty="0"/>
              <a:t> </a:t>
            </a:r>
            <a:r>
              <a:rPr lang="en-US" dirty="0" err="1"/>
              <a:t>strauji</a:t>
            </a:r>
            <a:r>
              <a:rPr lang="en-US" dirty="0"/>
              <a:t>, </a:t>
            </a:r>
            <a:r>
              <a:rPr lang="en-US" dirty="0" err="1"/>
              <a:t>sūnas</a:t>
            </a:r>
            <a:r>
              <a:rPr lang="en-US" dirty="0"/>
              <a:t> var </a:t>
            </a:r>
            <a:r>
              <a:rPr lang="en-US" dirty="0" err="1"/>
              <a:t>aiziet</a:t>
            </a:r>
            <a:r>
              <a:rPr lang="en-US" dirty="0"/>
              <a:t> </a:t>
            </a:r>
            <a:r>
              <a:rPr lang="en-US" dirty="0" err="1"/>
              <a:t>bojā</a:t>
            </a:r>
            <a:r>
              <a:rPr lang="en-US" dirty="0"/>
              <a:t>.</a:t>
            </a:r>
          </a:p>
          <a:p>
            <a:r>
              <a:rPr lang="en-US" dirty="0" err="1"/>
              <a:t>Aktūālās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citas</a:t>
            </a:r>
            <a:r>
              <a:rPr lang="en-US" dirty="0"/>
              <a:t> </a:t>
            </a:r>
            <a:r>
              <a:rPr lang="en-US" dirty="0" err="1"/>
              <a:t>bīstamās</a:t>
            </a:r>
            <a:r>
              <a:rPr lang="en-US" dirty="0"/>
              <a:t> </a:t>
            </a:r>
            <a:r>
              <a:rPr lang="en-US" dirty="0" err="1"/>
              <a:t>vīrusinfekcijas</a:t>
            </a:r>
            <a:r>
              <a:rPr lang="en-US" dirty="0"/>
              <a:t> – </a:t>
            </a:r>
            <a:r>
              <a:rPr lang="en-US" dirty="0" err="1"/>
              <a:t>ērču</a:t>
            </a:r>
            <a:r>
              <a:rPr lang="en-US" dirty="0"/>
              <a:t> </a:t>
            </a:r>
            <a:r>
              <a:rPr lang="en-US" dirty="0" err="1"/>
              <a:t>encefalīts</a:t>
            </a:r>
            <a:r>
              <a:rPr lang="en-US" dirty="0"/>
              <a:t>, </a:t>
            </a:r>
            <a:r>
              <a:rPr lang="en-US" dirty="0" err="1"/>
              <a:t>difterija</a:t>
            </a:r>
            <a:r>
              <a:rPr lang="en-US" dirty="0"/>
              <a:t>, </a:t>
            </a:r>
            <a:r>
              <a:rPr lang="en-US" dirty="0" err="1"/>
              <a:t>hepatīts</a:t>
            </a:r>
            <a:r>
              <a:rPr lang="en-US" dirty="0"/>
              <a:t> </a:t>
            </a:r>
            <a:r>
              <a:rPr lang="en-US" dirty="0" err="1"/>
              <a:t>u.c.</a:t>
            </a:r>
            <a:r>
              <a:rPr lang="en-US" dirty="0"/>
              <a:t>, </a:t>
            </a:r>
            <a:r>
              <a:rPr lang="en-US" dirty="0" err="1"/>
              <a:t>pret</a:t>
            </a:r>
            <a:r>
              <a:rPr lang="en-US" dirty="0"/>
              <a:t> </a:t>
            </a:r>
            <a:r>
              <a:rPr lang="en-US" dirty="0" err="1"/>
              <a:t>kurām</a:t>
            </a:r>
            <a:r>
              <a:rPr lang="en-US" dirty="0"/>
              <a:t> </a:t>
            </a:r>
            <a:r>
              <a:rPr lang="en-US" dirty="0" err="1"/>
              <a:t>iespējams</a:t>
            </a:r>
            <a:r>
              <a:rPr lang="en-US" dirty="0"/>
              <a:t> </a:t>
            </a:r>
            <a:r>
              <a:rPr lang="en-US" dirty="0" err="1"/>
              <a:t>vakcinēties</a:t>
            </a:r>
            <a:r>
              <a:rPr lang="en-US" dirty="0"/>
              <a:t>.</a:t>
            </a:r>
          </a:p>
          <a:p>
            <a:r>
              <a:rPr lang="en-US" dirty="0"/>
              <a:t>Citi </a:t>
            </a:r>
            <a:r>
              <a:rPr lang="en-US" dirty="0" err="1"/>
              <a:t>vīrusi</a:t>
            </a:r>
            <a:r>
              <a:rPr lang="en-US" dirty="0"/>
              <a:t> </a:t>
            </a:r>
            <a:r>
              <a:rPr lang="en-US" dirty="0" err="1"/>
              <a:t>varojas</a:t>
            </a:r>
            <a:r>
              <a:rPr lang="en-US" dirty="0"/>
              <a:t> </a:t>
            </a:r>
            <a:r>
              <a:rPr lang="en-US" dirty="0" err="1"/>
              <a:t>lēni</a:t>
            </a:r>
            <a:r>
              <a:rPr lang="en-US" dirty="0"/>
              <a:t>, </a:t>
            </a:r>
            <a:r>
              <a:rPr lang="en-US" dirty="0" err="1"/>
              <a:t>piemēram</a:t>
            </a:r>
            <a:r>
              <a:rPr lang="en-US" dirty="0"/>
              <a:t>, HIV.</a:t>
            </a:r>
          </a:p>
          <a:p>
            <a:r>
              <a:rPr lang="en-US" dirty="0" err="1"/>
              <a:t>Latenta</a:t>
            </a:r>
            <a:r>
              <a:rPr lang="en-US" dirty="0"/>
              <a:t> (</a:t>
            </a:r>
            <a:r>
              <a:rPr lang="en-US" dirty="0" err="1"/>
              <a:t>slēpta</a:t>
            </a:r>
            <a:r>
              <a:rPr lang="en-US" dirty="0"/>
              <a:t>) </a:t>
            </a:r>
            <a:r>
              <a:rPr lang="en-US" dirty="0" err="1"/>
              <a:t>infekcija</a:t>
            </a:r>
            <a:r>
              <a:rPr lang="en-US" dirty="0"/>
              <a:t> </a:t>
            </a:r>
            <a:r>
              <a:rPr lang="en-US" dirty="0" err="1"/>
              <a:t>nozīmē</a:t>
            </a:r>
            <a:r>
              <a:rPr lang="en-US" dirty="0"/>
              <a:t> </a:t>
            </a:r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klātbūtni</a:t>
            </a:r>
            <a:r>
              <a:rPr lang="en-US" dirty="0"/>
              <a:t> </a:t>
            </a:r>
            <a:r>
              <a:rPr lang="en-US" dirty="0" err="1"/>
              <a:t>organismā</a:t>
            </a:r>
            <a:r>
              <a:rPr lang="en-US" dirty="0"/>
              <a:t>, bet </a:t>
            </a:r>
            <a:r>
              <a:rPr lang="en-US" dirty="0" err="1"/>
              <a:t>vīrusi</a:t>
            </a:r>
            <a:r>
              <a:rPr lang="en-US" dirty="0"/>
              <a:t> </a:t>
            </a:r>
            <a:r>
              <a:rPr lang="en-US" dirty="0" err="1"/>
              <a:t>nevairojas</a:t>
            </a:r>
            <a:r>
              <a:rPr lang="en-US" dirty="0"/>
              <a:t>. </a:t>
            </a:r>
          </a:p>
          <a:p>
            <a:r>
              <a:rPr lang="en-US" dirty="0"/>
              <a:t>Organisms </a:t>
            </a:r>
            <a:r>
              <a:rPr lang="en-US" dirty="0" err="1"/>
              <a:t>ražo</a:t>
            </a:r>
            <a:r>
              <a:rPr lang="en-US" dirty="0"/>
              <a:t> </a:t>
            </a:r>
            <a:r>
              <a:rPr lang="en-US" dirty="0" err="1"/>
              <a:t>pretvielas</a:t>
            </a:r>
            <a:r>
              <a:rPr lang="en-US" dirty="0"/>
              <a:t>, kas </a:t>
            </a:r>
            <a:r>
              <a:rPr lang="en-US" dirty="0" err="1"/>
              <a:t>cīnās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vīrusiem</a:t>
            </a:r>
            <a:r>
              <a:rPr lang="en-US" dirty="0"/>
              <a:t>.</a:t>
            </a:r>
          </a:p>
          <a:p>
            <a:r>
              <a:rPr lang="en-US" dirty="0" err="1"/>
              <a:t>Svarīgākais</a:t>
            </a:r>
            <a:r>
              <a:rPr lang="en-US" dirty="0"/>
              <a:t> </a:t>
            </a:r>
            <a:r>
              <a:rPr lang="en-US" dirty="0" err="1"/>
              <a:t>gripas</a:t>
            </a:r>
            <a:r>
              <a:rPr lang="en-US" dirty="0"/>
              <a:t> un </a:t>
            </a:r>
            <a:r>
              <a:rPr lang="en-US" dirty="0" err="1"/>
              <a:t>citu</a:t>
            </a:r>
            <a:r>
              <a:rPr lang="en-US" dirty="0"/>
              <a:t> </a:t>
            </a:r>
            <a:r>
              <a:rPr lang="en-US" dirty="0" err="1"/>
              <a:t>vīrusu</a:t>
            </a:r>
            <a:r>
              <a:rPr lang="en-US" dirty="0"/>
              <a:t> </a:t>
            </a:r>
            <a:r>
              <a:rPr lang="en-US" dirty="0" err="1"/>
              <a:t>infekcijas</a:t>
            </a:r>
            <a:r>
              <a:rPr lang="en-US" dirty="0"/>
              <a:t> </a:t>
            </a:r>
            <a:r>
              <a:rPr lang="en-US" dirty="0" err="1"/>
              <a:t>slimību</a:t>
            </a:r>
            <a:r>
              <a:rPr lang="en-US" dirty="0"/>
              <a:t> </a:t>
            </a:r>
            <a:r>
              <a:rPr lang="en-US" dirty="0" err="1"/>
              <a:t>profilakses</a:t>
            </a:r>
            <a:r>
              <a:rPr lang="en-US" dirty="0"/>
              <a:t> </a:t>
            </a:r>
            <a:r>
              <a:rPr lang="en-US" dirty="0" err="1"/>
              <a:t>pasākums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imunitātes</a:t>
            </a:r>
            <a:r>
              <a:rPr lang="en-US" dirty="0"/>
              <a:t> </a:t>
            </a:r>
            <a:r>
              <a:rPr lang="en-US" dirty="0" err="1"/>
              <a:t>stiprināšana</a:t>
            </a:r>
            <a:r>
              <a:rPr lang="en-US" dirty="0"/>
              <a:t> – </a:t>
            </a:r>
            <a:r>
              <a:rPr lang="en-US" dirty="0" err="1"/>
              <a:t>jāizvairās</a:t>
            </a:r>
            <a:r>
              <a:rPr lang="en-US" dirty="0"/>
              <a:t> </a:t>
            </a:r>
            <a:r>
              <a:rPr lang="en-US" dirty="0" err="1"/>
              <a:t>apmeklēt</a:t>
            </a:r>
            <a:r>
              <a:rPr lang="en-US" dirty="0"/>
              <a:t> </a:t>
            </a:r>
            <a:r>
              <a:rPr lang="en-US" dirty="0" err="1"/>
              <a:t>publiskus</a:t>
            </a:r>
            <a:r>
              <a:rPr lang="en-US" dirty="0"/>
              <a:t> </a:t>
            </a:r>
            <a:r>
              <a:rPr lang="en-US" dirty="0" err="1"/>
              <a:t>pasākumus</a:t>
            </a:r>
            <a:r>
              <a:rPr lang="en-US" dirty="0"/>
              <a:t>, </a:t>
            </a:r>
            <a:r>
              <a:rPr lang="en-US" dirty="0" err="1"/>
              <a:t>bieži</a:t>
            </a:r>
            <a:r>
              <a:rPr lang="en-US" dirty="0"/>
              <a:t> </a:t>
            </a:r>
            <a:r>
              <a:rPr lang="en-US" dirty="0" err="1"/>
              <a:t>jāmazgā</a:t>
            </a:r>
            <a:r>
              <a:rPr lang="en-US" dirty="0"/>
              <a:t> </a:t>
            </a:r>
            <a:r>
              <a:rPr lang="en-US" dirty="0" err="1"/>
              <a:t>rokas</a:t>
            </a:r>
            <a:r>
              <a:rPr lang="en-US" dirty="0"/>
              <a:t>, </a:t>
            </a:r>
            <a:r>
              <a:rPr lang="en-US" dirty="0" err="1"/>
              <a:t>nedrīgst</a:t>
            </a:r>
            <a:r>
              <a:rPr lang="en-US" dirty="0"/>
              <a:t> </a:t>
            </a:r>
            <a:r>
              <a:rPr lang="en-US" dirty="0" err="1"/>
              <a:t>lietot</a:t>
            </a:r>
            <a:r>
              <a:rPr lang="en-US" dirty="0"/>
              <a:t> </a:t>
            </a:r>
            <a:r>
              <a:rPr lang="en-US" dirty="0" err="1"/>
              <a:t>kopējus</a:t>
            </a:r>
            <a:r>
              <a:rPr lang="en-US" dirty="0"/>
              <a:t> </a:t>
            </a:r>
            <a:r>
              <a:rPr lang="en-US" dirty="0" err="1"/>
              <a:t>traukus</a:t>
            </a:r>
            <a:r>
              <a:rPr lang="en-US" dirty="0"/>
              <a:t> un </a:t>
            </a:r>
            <a:r>
              <a:rPr lang="en-US" dirty="0" err="1"/>
              <a:t>dvieļus</a:t>
            </a:r>
            <a:r>
              <a:rPr lang="en-US" dirty="0"/>
              <a:t>, </a:t>
            </a:r>
            <a:r>
              <a:rPr lang="en-US" dirty="0" err="1"/>
              <a:t>jāievēro</a:t>
            </a:r>
            <a:r>
              <a:rPr lang="en-US" dirty="0"/>
              <a:t> </a:t>
            </a:r>
            <a:r>
              <a:rPr lang="en-US" dirty="0" err="1"/>
              <a:t>veselīgs</a:t>
            </a:r>
            <a:r>
              <a:rPr lang="en-US" dirty="0"/>
              <a:t> </a:t>
            </a:r>
            <a:r>
              <a:rPr lang="en-US" dirty="0" err="1"/>
              <a:t>dzīvesveids</a:t>
            </a:r>
            <a:r>
              <a:rPr lang="en-US" dirty="0"/>
              <a:t> un </a:t>
            </a:r>
            <a:r>
              <a:rPr lang="en-US" dirty="0" err="1"/>
              <a:t>jāēd</a:t>
            </a:r>
            <a:r>
              <a:rPr lang="en-US" dirty="0"/>
              <a:t> </a:t>
            </a:r>
            <a:r>
              <a:rPr lang="en-US" dirty="0" err="1"/>
              <a:t>pilnveidīgs</a:t>
            </a:r>
            <a:r>
              <a:rPr lang="en-US" dirty="0"/>
              <a:t>, </a:t>
            </a:r>
            <a:r>
              <a:rPr lang="en-US" dirty="0" err="1"/>
              <a:t>vitamīniem</a:t>
            </a:r>
            <a:r>
              <a:rPr lang="en-US" dirty="0"/>
              <a:t> </a:t>
            </a:r>
            <a:r>
              <a:rPr lang="en-US" dirty="0" err="1"/>
              <a:t>bagāts</a:t>
            </a:r>
            <a:r>
              <a:rPr lang="en-US" dirty="0"/>
              <a:t> </a:t>
            </a:r>
            <a:r>
              <a:rPr lang="en-US" dirty="0" err="1"/>
              <a:t>uzturs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5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401F-A457-2DE5-2E64-03AEDDFE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6D0A-3A8B-0F98-54FA-31F0D6D4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Sēnite</a:t>
            </a:r>
            <a:endParaRPr lang="en-US" b="1" dirty="0"/>
          </a:p>
          <a:p>
            <a:r>
              <a:rPr lang="en-US" dirty="0" err="1"/>
              <a:t>Sēņu</a:t>
            </a:r>
            <a:r>
              <a:rPr lang="en-US" dirty="0"/>
              <a:t> </a:t>
            </a:r>
            <a:r>
              <a:rPr lang="en-US" dirty="0" err="1"/>
              <a:t>valstī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sastopami</a:t>
            </a:r>
            <a:r>
              <a:rPr lang="en-US" dirty="0"/>
              <a:t> </a:t>
            </a:r>
            <a:r>
              <a:rPr lang="en-US" dirty="0" err="1"/>
              <a:t>vienas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organismi</a:t>
            </a:r>
            <a:r>
              <a:rPr lang="en-US" dirty="0"/>
              <a:t>, </a:t>
            </a:r>
            <a:r>
              <a:rPr lang="en-US" dirty="0" err="1"/>
              <a:t>piemēram</a:t>
            </a:r>
            <a:r>
              <a:rPr lang="en-US" dirty="0"/>
              <a:t>, </a:t>
            </a:r>
            <a:r>
              <a:rPr lang="en-US" dirty="0" err="1"/>
              <a:t>mikroskopiskās</a:t>
            </a:r>
            <a:r>
              <a:rPr lang="en-US" dirty="0"/>
              <a:t> </a:t>
            </a:r>
            <a:r>
              <a:rPr lang="en-US" dirty="0" err="1"/>
              <a:t>rauga</a:t>
            </a:r>
            <a:r>
              <a:rPr lang="en-US" dirty="0"/>
              <a:t> </a:t>
            </a:r>
            <a:r>
              <a:rPr lang="en-US" dirty="0" err="1"/>
              <a:t>sēnes</a:t>
            </a:r>
            <a:r>
              <a:rPr lang="en-US" dirty="0"/>
              <a:t>.</a:t>
            </a:r>
          </a:p>
          <a:p>
            <a:r>
              <a:rPr lang="en-US" dirty="0" err="1"/>
              <a:t>Rauga</a:t>
            </a:r>
            <a:r>
              <a:rPr lang="en-US" dirty="0"/>
              <a:t> </a:t>
            </a:r>
            <a:r>
              <a:rPr lang="en-US" dirty="0" err="1"/>
              <a:t>sēne</a:t>
            </a:r>
            <a:r>
              <a:rPr lang="en-US" dirty="0"/>
              <a:t> </a:t>
            </a:r>
            <a:r>
              <a:rPr lang="en-US" dirty="0" err="1"/>
              <a:t>izraisa</a:t>
            </a:r>
            <a:r>
              <a:rPr lang="en-US" dirty="0"/>
              <a:t> </a:t>
            </a:r>
            <a:r>
              <a:rPr lang="en-US" dirty="0" err="1"/>
              <a:t>alkoholsiku</a:t>
            </a:r>
            <a:r>
              <a:rPr lang="en-US" dirty="0"/>
              <a:t> </a:t>
            </a:r>
            <a:r>
              <a:rPr lang="en-US" dirty="0" err="1"/>
              <a:t>rūgšanu</a:t>
            </a:r>
            <a:r>
              <a:rPr lang="en-US" dirty="0"/>
              <a:t>, kuru </a:t>
            </a:r>
            <a:r>
              <a:rPr lang="en-US" dirty="0" err="1"/>
              <a:t>izmanto</a:t>
            </a:r>
            <a:r>
              <a:rPr lang="en-US" dirty="0"/>
              <a:t> </a:t>
            </a:r>
            <a:r>
              <a:rPr lang="en-US" dirty="0" err="1"/>
              <a:t>pārtikā</a:t>
            </a:r>
            <a:r>
              <a:rPr lang="en-US" dirty="0"/>
              <a:t>, </a:t>
            </a:r>
            <a:r>
              <a:rPr lang="en-US" dirty="0" err="1"/>
              <a:t>kuras</a:t>
            </a:r>
            <a:r>
              <a:rPr lang="en-US" dirty="0"/>
              <a:t> </a:t>
            </a:r>
            <a:r>
              <a:rPr lang="en-US" dirty="0" err="1"/>
              <a:t>rezultātā</a:t>
            </a:r>
            <a:r>
              <a:rPr lang="en-US" dirty="0"/>
              <a:t> no </a:t>
            </a:r>
            <a:r>
              <a:rPr lang="en-US" dirty="0" err="1"/>
              <a:t>piena</a:t>
            </a:r>
            <a:r>
              <a:rPr lang="en-US" dirty="0"/>
              <a:t> var </a:t>
            </a:r>
            <a:r>
              <a:rPr lang="en-US" dirty="0" err="1"/>
              <a:t>iegūt</a:t>
            </a:r>
            <a:r>
              <a:rPr lang="en-US" dirty="0"/>
              <a:t> </a:t>
            </a:r>
            <a:r>
              <a:rPr lang="en-US" dirty="0" err="1"/>
              <a:t>kefīru</a:t>
            </a:r>
            <a:r>
              <a:rPr lang="en-US" dirty="0"/>
              <a:t>, no </a:t>
            </a:r>
            <a:r>
              <a:rPr lang="en-US" dirty="0" err="1"/>
              <a:t>sulas</a:t>
            </a:r>
            <a:r>
              <a:rPr lang="en-US" dirty="0"/>
              <a:t> – </a:t>
            </a:r>
            <a:r>
              <a:rPr lang="en-US" dirty="0" err="1"/>
              <a:t>vīnu</a:t>
            </a:r>
            <a:r>
              <a:rPr lang="en-US" dirty="0"/>
              <a:t>.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izmanto</a:t>
            </a:r>
            <a:r>
              <a:rPr lang="en-US" dirty="0"/>
              <a:t> alus </a:t>
            </a:r>
            <a:r>
              <a:rPr lang="en-US" dirty="0" err="1"/>
              <a:t>darināšanai</a:t>
            </a:r>
            <a:r>
              <a:rPr lang="en-US" dirty="0"/>
              <a:t> un </a:t>
            </a:r>
            <a:r>
              <a:rPr lang="en-US" dirty="0" err="1"/>
              <a:t>maizes</a:t>
            </a:r>
            <a:r>
              <a:rPr lang="en-US" dirty="0"/>
              <a:t> </a:t>
            </a:r>
            <a:r>
              <a:rPr lang="en-US" dirty="0" err="1"/>
              <a:t>cepšanai</a:t>
            </a:r>
            <a:r>
              <a:rPr lang="en-US" dirty="0"/>
              <a:t>.</a:t>
            </a:r>
          </a:p>
          <a:p>
            <a:r>
              <a:rPr lang="en-US" dirty="0" err="1"/>
              <a:t>Raugs</a:t>
            </a:r>
            <a:r>
              <a:rPr lang="en-US" dirty="0"/>
              <a:t> </a:t>
            </a:r>
            <a:r>
              <a:rPr lang="en-US" dirty="0" err="1"/>
              <a:t>sastāv</a:t>
            </a:r>
            <a:r>
              <a:rPr lang="en-US" dirty="0"/>
              <a:t> no </a:t>
            </a:r>
            <a:r>
              <a:rPr lang="en-US" dirty="0" err="1"/>
              <a:t>atsevišķām</a:t>
            </a:r>
            <a:r>
              <a:rPr lang="en-US" dirty="0"/>
              <a:t> </a:t>
            </a:r>
            <a:r>
              <a:rPr lang="en-US" dirty="0" err="1"/>
              <a:t>apaļām</a:t>
            </a:r>
            <a:r>
              <a:rPr lang="en-US" dirty="0"/>
              <a:t>, </a:t>
            </a:r>
            <a:r>
              <a:rPr lang="en-US" dirty="0" err="1"/>
              <a:t>kodolu</a:t>
            </a:r>
            <a:r>
              <a:rPr lang="en-US" dirty="0"/>
              <a:t> </a:t>
            </a:r>
            <a:r>
              <a:rPr lang="en-US" dirty="0" err="1"/>
              <a:t>saturošām</a:t>
            </a:r>
            <a:r>
              <a:rPr lang="en-US" dirty="0"/>
              <a:t> </a:t>
            </a:r>
            <a:r>
              <a:rPr lang="en-US" dirty="0" err="1"/>
              <a:t>sēnes</a:t>
            </a:r>
            <a:r>
              <a:rPr lang="en-US" dirty="0"/>
              <a:t> </a:t>
            </a:r>
            <a:r>
              <a:rPr lang="en-US" dirty="0" err="1"/>
              <a:t>šūnām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88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5B98-D35C-829C-6AD6-498B7CE6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Dzīvo</a:t>
            </a:r>
            <a:r>
              <a:rPr lang="en-US" dirty="0"/>
              <a:t> </a:t>
            </a:r>
            <a:r>
              <a:rPr lang="en-US" dirty="0" err="1"/>
              <a:t>būtņu</a:t>
            </a:r>
            <a:r>
              <a:rPr lang="en-US" dirty="0"/>
              <a:t> (</a:t>
            </a:r>
            <a:r>
              <a:rPr lang="en-US" dirty="0" err="1"/>
              <a:t>šūnu</a:t>
            </a:r>
            <a:r>
              <a:rPr lang="en-US" dirty="0"/>
              <a:t>) </a:t>
            </a:r>
            <a:r>
              <a:rPr lang="en-US" dirty="0" err="1"/>
              <a:t>iedalījums</a:t>
            </a:r>
            <a:r>
              <a:rPr lang="en-US" dirty="0"/>
              <a:t> </a:t>
            </a:r>
            <a:r>
              <a:rPr lang="en-US" dirty="0" err="1"/>
              <a:t>valstīs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5CA5-7CDA-5AED-EC76-FAC87B2F2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Monēru</a:t>
            </a:r>
            <a:r>
              <a:rPr lang="en-US" dirty="0"/>
              <a:t> </a:t>
            </a:r>
            <a:r>
              <a:rPr lang="en-US" dirty="0" err="1"/>
              <a:t>valsts</a:t>
            </a:r>
            <a:r>
              <a:rPr lang="en-US" dirty="0"/>
              <a:t>: </a:t>
            </a:r>
            <a:r>
              <a:rPr lang="en-US" dirty="0" err="1"/>
              <a:t>veido</a:t>
            </a:r>
            <a:r>
              <a:rPr lang="en-US" dirty="0"/>
              <a:t> </a:t>
            </a:r>
            <a:r>
              <a:rPr lang="en-US" dirty="0" err="1"/>
              <a:t>arhibaktērijas</a:t>
            </a:r>
            <a:r>
              <a:rPr lang="en-US" dirty="0"/>
              <a:t> un </a:t>
            </a:r>
            <a:r>
              <a:rPr lang="en-US" dirty="0" err="1"/>
              <a:t>baktērijas</a:t>
            </a:r>
            <a:r>
              <a:rPr lang="en-US" dirty="0"/>
              <a:t>, </a:t>
            </a:r>
            <a:r>
              <a:rPr lang="en-US" dirty="0" err="1"/>
              <a:t>sastāv</a:t>
            </a:r>
            <a:r>
              <a:rPr lang="en-US" dirty="0"/>
              <a:t> no </a:t>
            </a:r>
            <a:r>
              <a:rPr lang="en-US" dirty="0" err="1"/>
              <a:t>veinas</a:t>
            </a:r>
            <a:r>
              <a:rPr lang="en-US" dirty="0"/>
              <a:t> </a:t>
            </a:r>
            <a:r>
              <a:rPr lang="en-US" dirty="0" err="1"/>
              <a:t>ļoti</a:t>
            </a:r>
            <a:r>
              <a:rPr lang="en-US" dirty="0"/>
              <a:t> </a:t>
            </a:r>
            <a:r>
              <a:rPr lang="en-US" dirty="0" err="1"/>
              <a:t>mazas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bez </a:t>
            </a:r>
            <a:r>
              <a:rPr lang="en-US" dirty="0" err="1"/>
              <a:t>kodola</a:t>
            </a:r>
            <a:r>
              <a:rPr lang="en-US" dirty="0"/>
              <a:t> (</a:t>
            </a:r>
            <a:r>
              <a:rPr lang="en-US" dirty="0" err="1"/>
              <a:t>šādas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sauc</a:t>
            </a:r>
            <a:r>
              <a:rPr lang="en-US" dirty="0"/>
              <a:t> par </a:t>
            </a:r>
            <a:r>
              <a:rPr lang="en-US" dirty="0" err="1"/>
              <a:t>prokariotiem</a:t>
            </a:r>
            <a:r>
              <a:rPr lang="en-US" dirty="0"/>
              <a:t>).</a:t>
            </a:r>
          </a:p>
          <a:p>
            <a:r>
              <a:rPr lang="en-US" dirty="0" err="1"/>
              <a:t>Protistu</a:t>
            </a:r>
            <a:r>
              <a:rPr lang="en-US" dirty="0"/>
              <a:t> </a:t>
            </a:r>
            <a:r>
              <a:rPr lang="en-US" dirty="0" err="1"/>
              <a:t>valsts</a:t>
            </a:r>
            <a:r>
              <a:rPr lang="en-US" dirty="0"/>
              <a:t>: </a:t>
            </a:r>
            <a:r>
              <a:rPr lang="en-US" dirty="0" err="1"/>
              <a:t>veido</a:t>
            </a:r>
            <a:r>
              <a:rPr lang="en-US" dirty="0"/>
              <a:t> </a:t>
            </a:r>
            <a:r>
              <a:rPr lang="en-US" dirty="0" err="1"/>
              <a:t>aļģes</a:t>
            </a:r>
            <a:r>
              <a:rPr lang="en-US" dirty="0"/>
              <a:t>,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vienšūnas</a:t>
            </a:r>
            <a:r>
              <a:rPr lang="en-US" dirty="0"/>
              <a:t>,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daudzšūnas</a:t>
            </a:r>
            <a:r>
              <a:rPr lang="en-US" dirty="0"/>
              <a:t>,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organismi</a:t>
            </a:r>
            <a:r>
              <a:rPr lang="en-US" dirty="0"/>
              <a:t>, </a:t>
            </a:r>
            <a:r>
              <a:rPr lang="en-US" dirty="0" err="1"/>
              <a:t>piemēram</a:t>
            </a:r>
            <a:r>
              <a:rPr lang="en-US" dirty="0"/>
              <a:t>, </a:t>
            </a:r>
            <a:r>
              <a:rPr lang="en-US" dirty="0" err="1"/>
              <a:t>gļotsēnes</a:t>
            </a:r>
            <a:r>
              <a:rPr lang="en-US" dirty="0"/>
              <a:t>, </a:t>
            </a:r>
            <a:r>
              <a:rPr lang="en-US" dirty="0" err="1"/>
              <a:t>sarežģītāka</a:t>
            </a:r>
            <a:r>
              <a:rPr lang="en-US" dirty="0"/>
              <a:t> </a:t>
            </a:r>
            <a:r>
              <a:rPr lang="en-US" dirty="0" err="1"/>
              <a:t>uzbūve</a:t>
            </a:r>
            <a:r>
              <a:rPr lang="en-US" dirty="0"/>
              <a:t>,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arī</a:t>
            </a:r>
            <a:r>
              <a:rPr lang="en-US" dirty="0"/>
              <a:t> </a:t>
            </a:r>
            <a:r>
              <a:rPr lang="en-US" dirty="0" err="1"/>
              <a:t>kodols</a:t>
            </a:r>
            <a:r>
              <a:rPr lang="en-US" dirty="0"/>
              <a:t> (</a:t>
            </a:r>
            <a:r>
              <a:rPr lang="en-US" dirty="0" err="1"/>
              <a:t>šādas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sauc</a:t>
            </a:r>
            <a:r>
              <a:rPr lang="en-US" dirty="0"/>
              <a:t> par </a:t>
            </a:r>
            <a:r>
              <a:rPr lang="en-US" dirty="0" err="1"/>
              <a:t>eikariotiem</a:t>
            </a:r>
            <a:r>
              <a:rPr lang="en-US" dirty="0"/>
              <a:t>).</a:t>
            </a:r>
          </a:p>
          <a:p>
            <a:r>
              <a:rPr lang="en-US" dirty="0" err="1"/>
              <a:t>Sēņu</a:t>
            </a:r>
            <a:r>
              <a:rPr lang="en-US" dirty="0"/>
              <a:t> </a:t>
            </a:r>
            <a:r>
              <a:rPr lang="en-US" dirty="0" err="1"/>
              <a:t>valsts</a:t>
            </a:r>
            <a:r>
              <a:rPr lang="en-US" dirty="0"/>
              <a:t>: </a:t>
            </a:r>
            <a:r>
              <a:rPr lang="en-US" dirty="0" err="1"/>
              <a:t>veido</a:t>
            </a:r>
            <a:r>
              <a:rPr lang="en-US" dirty="0"/>
              <a:t> </a:t>
            </a:r>
            <a:r>
              <a:rPr lang="en-US" dirty="0" err="1"/>
              <a:t>sēnes</a:t>
            </a:r>
            <a:r>
              <a:rPr lang="en-US" dirty="0"/>
              <a:t> un </a:t>
            </a:r>
            <a:r>
              <a:rPr lang="en-US" dirty="0" err="1"/>
              <a:t>ķērpji</a:t>
            </a:r>
            <a:r>
              <a:rPr lang="en-US" dirty="0"/>
              <a:t>, </a:t>
            </a:r>
            <a:r>
              <a:rPr lang="en-US" dirty="0" err="1"/>
              <a:t>vienas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organisms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tikai</a:t>
            </a:r>
            <a:r>
              <a:rPr lang="en-US" dirty="0"/>
              <a:t> </a:t>
            </a:r>
            <a:r>
              <a:rPr lang="en-US" dirty="0" err="1"/>
              <a:t>raugs</a:t>
            </a:r>
            <a:r>
              <a:rPr lang="en-US" dirty="0"/>
              <a:t>, </a:t>
            </a:r>
            <a:r>
              <a:rPr lang="en-US" dirty="0" err="1"/>
              <a:t>sēne</a:t>
            </a:r>
            <a:r>
              <a:rPr lang="en-US" dirty="0"/>
              <a:t>, kas </a:t>
            </a:r>
            <a:r>
              <a:rPr lang="en-US" dirty="0" err="1"/>
              <a:t>dzīvo</a:t>
            </a:r>
            <a:r>
              <a:rPr lang="en-US" dirty="0"/>
              <a:t> </a:t>
            </a:r>
            <a:r>
              <a:rPr lang="en-US" dirty="0" err="1"/>
              <a:t>šķidrumā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mitrā</a:t>
            </a:r>
            <a:r>
              <a:rPr lang="en-US" dirty="0"/>
              <a:t> </a:t>
            </a:r>
            <a:r>
              <a:rPr lang="en-US" dirty="0" err="1"/>
              <a:t>vidē</a:t>
            </a:r>
            <a:r>
              <a:rPr lang="en-US" dirty="0"/>
              <a:t>, </a:t>
            </a:r>
            <a:r>
              <a:rPr lang="en-US" dirty="0" err="1"/>
              <a:t>sēņu</a:t>
            </a:r>
            <a:r>
              <a:rPr lang="en-US" dirty="0"/>
              <a:t> </a:t>
            </a:r>
            <a:r>
              <a:rPr lang="en-US" dirty="0" err="1"/>
              <a:t>šūnām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kodoli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3C81B-0100-A542-170D-1D1C9D372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06" y="415158"/>
            <a:ext cx="11319588" cy="60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4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6005-E14D-0A8D-AFBB-7C450D1A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galvenās</a:t>
            </a:r>
            <a:r>
              <a:rPr lang="en-US" dirty="0"/>
              <a:t> </a:t>
            </a:r>
            <a:r>
              <a:rPr lang="en-US" dirty="0" err="1"/>
              <a:t>sastāvdaļas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5C69-375B-923B-6251-872B0D6C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06" y="183371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Šūna</a:t>
            </a:r>
            <a:r>
              <a:rPr lang="en-US" dirty="0"/>
              <a:t>- </a:t>
            </a:r>
            <a:r>
              <a:rPr lang="en-US" dirty="0" err="1"/>
              <a:t>visu</a:t>
            </a:r>
            <a:r>
              <a:rPr lang="en-US" dirty="0"/>
              <a:t> </a:t>
            </a:r>
            <a:r>
              <a:rPr lang="en-US" dirty="0" err="1"/>
              <a:t>dzīvo</a:t>
            </a:r>
            <a:r>
              <a:rPr lang="en-US" dirty="0"/>
              <a:t> </a:t>
            </a:r>
            <a:r>
              <a:rPr lang="en-US" dirty="0" err="1"/>
              <a:t>organismu</a:t>
            </a:r>
            <a:r>
              <a:rPr lang="en-US" dirty="0"/>
              <a:t> </a:t>
            </a:r>
            <a:r>
              <a:rPr lang="en-US" dirty="0" err="1"/>
              <a:t>pamatvienība</a:t>
            </a:r>
            <a:r>
              <a:rPr lang="en-US" dirty="0"/>
              <a:t>, </a:t>
            </a:r>
            <a:r>
              <a:rPr lang="en-US" dirty="0" err="1"/>
              <a:t>vismazākā</a:t>
            </a:r>
            <a:r>
              <a:rPr lang="en-US" dirty="0"/>
              <a:t> </a:t>
            </a:r>
            <a:r>
              <a:rPr lang="en-US" dirty="0" err="1"/>
              <a:t>dzīvā</a:t>
            </a:r>
            <a:r>
              <a:rPr lang="en-US" dirty="0"/>
              <a:t> </a:t>
            </a:r>
            <a:r>
              <a:rPr lang="en-US" dirty="0" err="1"/>
              <a:t>sistēma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Šūnai</a:t>
            </a:r>
            <a:r>
              <a:rPr lang="en-US" dirty="0"/>
              <a:t> </a:t>
            </a:r>
            <a:r>
              <a:rPr lang="en-US" dirty="0" err="1"/>
              <a:t>piemīt</a:t>
            </a:r>
            <a:r>
              <a:rPr lang="en-US" dirty="0"/>
              <a:t> </a:t>
            </a:r>
            <a:r>
              <a:rPr lang="en-US" dirty="0" err="1"/>
              <a:t>tādas</a:t>
            </a:r>
            <a:r>
              <a:rPr lang="en-US" dirty="0"/>
              <a:t> </a:t>
            </a:r>
            <a:r>
              <a:rPr lang="en-US" dirty="0" err="1"/>
              <a:t>pašas</a:t>
            </a:r>
            <a:r>
              <a:rPr lang="en-US" dirty="0"/>
              <a:t> </a:t>
            </a:r>
            <a:r>
              <a:rPr lang="en-US" dirty="0" err="1"/>
              <a:t>dzīvības</a:t>
            </a:r>
            <a:r>
              <a:rPr lang="en-US" dirty="0"/>
              <a:t> </a:t>
            </a:r>
            <a:r>
              <a:rPr lang="en-US" dirty="0" err="1"/>
              <a:t>pazīmes</a:t>
            </a:r>
            <a:r>
              <a:rPr lang="en-US" dirty="0"/>
              <a:t>, </a:t>
            </a:r>
            <a:r>
              <a:rPr lang="en-US" dirty="0" err="1"/>
              <a:t>kādas</a:t>
            </a:r>
            <a:r>
              <a:rPr lang="en-US" dirty="0"/>
              <a:t> </a:t>
            </a:r>
            <a:r>
              <a:rPr lang="en-US" dirty="0" err="1"/>
              <a:t>novēro</a:t>
            </a:r>
            <a:r>
              <a:rPr lang="en-US" dirty="0"/>
              <a:t> </a:t>
            </a:r>
            <a:r>
              <a:rPr lang="en-US" dirty="0" err="1"/>
              <a:t>oragnismā</a:t>
            </a:r>
            <a:r>
              <a:rPr lang="en-US" dirty="0"/>
              <a:t>:</a:t>
            </a:r>
          </a:p>
          <a:p>
            <a:r>
              <a:rPr lang="en-US" dirty="0" err="1"/>
              <a:t>Vielu</a:t>
            </a:r>
            <a:r>
              <a:rPr lang="en-US" dirty="0"/>
              <a:t> un </a:t>
            </a:r>
            <a:r>
              <a:rPr lang="en-US" dirty="0" err="1"/>
              <a:t>enerģijas</a:t>
            </a:r>
            <a:r>
              <a:rPr lang="en-US" dirty="0"/>
              <a:t> </a:t>
            </a:r>
            <a:r>
              <a:rPr lang="en-US" dirty="0" err="1"/>
              <a:t>maiņa</a:t>
            </a:r>
            <a:r>
              <a:rPr lang="en-US" dirty="0"/>
              <a:t> – </a:t>
            </a:r>
            <a:r>
              <a:rPr lang="en-US" dirty="0" err="1"/>
              <a:t>barojas</a:t>
            </a:r>
            <a:r>
              <a:rPr lang="en-US" dirty="0"/>
              <a:t>, no </a:t>
            </a:r>
            <a:r>
              <a:rPr lang="en-US" dirty="0" err="1"/>
              <a:t>barības</a:t>
            </a:r>
            <a:r>
              <a:rPr lang="en-US" dirty="0"/>
              <a:t> </a:t>
            </a:r>
            <a:r>
              <a:rPr lang="en-US" dirty="0" err="1"/>
              <a:t>veido</a:t>
            </a:r>
            <a:r>
              <a:rPr lang="en-US" dirty="0"/>
              <a:t> </a:t>
            </a:r>
            <a:r>
              <a:rPr lang="en-US" dirty="0" err="1"/>
              <a:t>savu</a:t>
            </a:r>
            <a:r>
              <a:rPr lang="en-US" dirty="0"/>
              <a:t> </a:t>
            </a:r>
            <a:r>
              <a:rPr lang="en-US" dirty="0" err="1"/>
              <a:t>struktūru</a:t>
            </a:r>
            <a:r>
              <a:rPr lang="en-US" dirty="0"/>
              <a:t> un </a:t>
            </a:r>
            <a:r>
              <a:rPr lang="en-US" dirty="0" err="1"/>
              <a:t>iegūst</a:t>
            </a:r>
            <a:r>
              <a:rPr lang="en-US" dirty="0"/>
              <a:t> </a:t>
            </a:r>
            <a:r>
              <a:rPr lang="en-US" dirty="0" err="1"/>
              <a:t>enerģiju</a:t>
            </a:r>
            <a:r>
              <a:rPr lang="en-US" dirty="0"/>
              <a:t>, ko </a:t>
            </a:r>
            <a:r>
              <a:rPr lang="en-US" dirty="0" err="1"/>
              <a:t>lieto</a:t>
            </a:r>
            <a:r>
              <a:rPr lang="en-US" dirty="0"/>
              <a:t> </a:t>
            </a:r>
            <a:r>
              <a:rPr lang="en-US" dirty="0" err="1"/>
              <a:t>dzīvības</a:t>
            </a:r>
            <a:r>
              <a:rPr lang="en-US" dirty="0"/>
              <a:t> </a:t>
            </a:r>
            <a:r>
              <a:rPr lang="en-US" dirty="0" err="1"/>
              <a:t>procesiem</a:t>
            </a:r>
            <a:r>
              <a:rPr lang="en-US" dirty="0"/>
              <a:t>, </a:t>
            </a:r>
            <a:r>
              <a:rPr lang="en-US" dirty="0" err="1"/>
              <a:t>izvada</a:t>
            </a:r>
            <a:r>
              <a:rPr lang="en-US" dirty="0"/>
              <a:t> </a:t>
            </a:r>
            <a:r>
              <a:rPr lang="en-US" dirty="0" err="1"/>
              <a:t>nevajadzīgās</a:t>
            </a:r>
            <a:r>
              <a:rPr lang="en-US" dirty="0"/>
              <a:t> </a:t>
            </a:r>
            <a:r>
              <a:rPr lang="en-US" dirty="0" err="1"/>
              <a:t>vielas</a:t>
            </a:r>
            <a:r>
              <a:rPr lang="en-US" dirty="0"/>
              <a:t>,</a:t>
            </a:r>
          </a:p>
          <a:p>
            <a:r>
              <a:rPr lang="en-US" dirty="0" err="1"/>
              <a:t>Katra</a:t>
            </a:r>
            <a:r>
              <a:rPr lang="en-US" dirty="0"/>
              <a:t> </a:t>
            </a:r>
            <a:r>
              <a:rPr lang="en-US" dirty="0" err="1"/>
              <a:t>šūna</a:t>
            </a:r>
            <a:r>
              <a:rPr lang="en-US" dirty="0"/>
              <a:t> </a:t>
            </a:r>
            <a:r>
              <a:rPr lang="en-US" dirty="0" err="1"/>
              <a:t>elpo</a:t>
            </a:r>
            <a:r>
              <a:rPr lang="en-US" dirty="0"/>
              <a:t> – </a:t>
            </a:r>
            <a:r>
              <a:rPr lang="en-US" dirty="0" err="1"/>
              <a:t>vairums</a:t>
            </a:r>
            <a:r>
              <a:rPr lang="en-US" dirty="0"/>
              <a:t> </a:t>
            </a:r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elpošanai</a:t>
            </a:r>
            <a:r>
              <a:rPr lang="en-US" dirty="0"/>
              <a:t> </a:t>
            </a:r>
            <a:r>
              <a:rPr lang="en-US" dirty="0" err="1"/>
              <a:t>patērē</a:t>
            </a:r>
            <a:r>
              <a:rPr lang="en-US" dirty="0"/>
              <a:t> </a:t>
            </a:r>
            <a:r>
              <a:rPr lang="en-US" dirty="0" err="1"/>
              <a:t>skābekli</a:t>
            </a:r>
            <a:r>
              <a:rPr lang="en-US" dirty="0"/>
              <a:t> un </a:t>
            </a:r>
            <a:r>
              <a:rPr lang="en-US" dirty="0" err="1"/>
              <a:t>izvada</a:t>
            </a:r>
            <a:r>
              <a:rPr lang="en-US" dirty="0"/>
              <a:t> </a:t>
            </a:r>
            <a:r>
              <a:rPr lang="en-US" dirty="0" err="1"/>
              <a:t>ogļskābo</a:t>
            </a:r>
            <a:r>
              <a:rPr lang="en-US" dirty="0"/>
              <a:t> </a:t>
            </a:r>
            <a:r>
              <a:rPr lang="en-US" dirty="0" err="1"/>
              <a:t>gāzi</a:t>
            </a:r>
            <a:endParaRPr lang="en-US" dirty="0"/>
          </a:p>
          <a:p>
            <a:r>
              <a:rPr lang="en-US" dirty="0" err="1"/>
              <a:t>Šūna</a:t>
            </a:r>
            <a:r>
              <a:rPr lang="en-US" dirty="0"/>
              <a:t> </a:t>
            </a:r>
            <a:r>
              <a:rPr lang="en-US" dirty="0" err="1"/>
              <a:t>reaģē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vides </a:t>
            </a:r>
            <a:r>
              <a:rPr lang="en-US" dirty="0" err="1"/>
              <a:t>izmaiņām</a:t>
            </a:r>
            <a:r>
              <a:rPr lang="en-US" dirty="0"/>
              <a:t> – </a:t>
            </a:r>
            <a:r>
              <a:rPr lang="en-US" dirty="0" err="1"/>
              <a:t>piemīt</a:t>
            </a:r>
            <a:r>
              <a:rPr lang="en-US" dirty="0"/>
              <a:t> </a:t>
            </a:r>
            <a:r>
              <a:rPr lang="en-US" dirty="0" err="1"/>
              <a:t>kairināmība</a:t>
            </a:r>
            <a:r>
              <a:rPr lang="en-US" dirty="0"/>
              <a:t>, </a:t>
            </a:r>
            <a:r>
              <a:rPr lang="en-US" dirty="0" err="1"/>
              <a:t>tāpāt</a:t>
            </a:r>
            <a:r>
              <a:rPr lang="en-US" dirty="0"/>
              <a:t>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/>
              <a:t>organismam</a:t>
            </a:r>
            <a:endParaRPr lang="en-US" dirty="0"/>
          </a:p>
          <a:p>
            <a:r>
              <a:rPr lang="en-US" dirty="0" err="1"/>
              <a:t>Šūna</a:t>
            </a:r>
            <a:r>
              <a:rPr lang="en-US" dirty="0"/>
              <a:t> </a:t>
            </a:r>
            <a:r>
              <a:rPr lang="en-US" dirty="0" err="1"/>
              <a:t>satur</a:t>
            </a:r>
            <a:r>
              <a:rPr lang="en-US" dirty="0"/>
              <a:t> </a:t>
            </a:r>
            <a:r>
              <a:rPr lang="en-US" dirty="0" err="1"/>
              <a:t>iedzimtības</a:t>
            </a:r>
            <a:r>
              <a:rPr lang="en-US" dirty="0"/>
              <a:t> </a:t>
            </a:r>
            <a:r>
              <a:rPr lang="en-US" dirty="0" err="1"/>
              <a:t>informāciju</a:t>
            </a:r>
            <a:r>
              <a:rPr lang="en-US" dirty="0"/>
              <a:t> (</a:t>
            </a:r>
            <a:r>
              <a:rPr lang="en-US" dirty="0" err="1"/>
              <a:t>gēnus</a:t>
            </a:r>
            <a:r>
              <a:rPr lang="en-US" dirty="0"/>
              <a:t>) – </a:t>
            </a:r>
            <a:r>
              <a:rPr lang="en-US" dirty="0" err="1"/>
              <a:t>patstāvīgi</a:t>
            </a:r>
            <a:r>
              <a:rPr lang="en-US" dirty="0"/>
              <a:t> </a:t>
            </a:r>
            <a:r>
              <a:rPr lang="en-US" dirty="0" err="1"/>
              <a:t>aug</a:t>
            </a:r>
            <a:r>
              <a:rPr lang="en-US" dirty="0"/>
              <a:t>, </a:t>
            </a:r>
            <a:r>
              <a:rPr lang="en-US" dirty="0" err="1"/>
              <a:t>attīstās</a:t>
            </a:r>
            <a:r>
              <a:rPr lang="en-US" dirty="0"/>
              <a:t> un </a:t>
            </a:r>
            <a:r>
              <a:rPr lang="en-US" dirty="0" err="1"/>
              <a:t>vairojas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galvenās</a:t>
            </a:r>
            <a:r>
              <a:rPr lang="en-US" dirty="0"/>
              <a:t> </a:t>
            </a:r>
            <a:r>
              <a:rPr lang="en-US" dirty="0" err="1"/>
              <a:t>satāvdaļas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plazmatiskā</a:t>
            </a:r>
            <a:r>
              <a:rPr lang="en-US" dirty="0"/>
              <a:t> </a:t>
            </a:r>
            <a:r>
              <a:rPr lang="en-US" dirty="0" err="1"/>
              <a:t>membrāna</a:t>
            </a:r>
            <a:r>
              <a:rPr lang="en-US" dirty="0"/>
              <a:t>, </a:t>
            </a:r>
            <a:r>
              <a:rPr lang="en-US" dirty="0" err="1"/>
              <a:t>šūnapvalks</a:t>
            </a:r>
            <a:r>
              <a:rPr lang="en-US" dirty="0"/>
              <a:t> (</a:t>
            </a:r>
            <a:r>
              <a:rPr lang="en-US" dirty="0" err="1"/>
              <a:t>izņemot</a:t>
            </a:r>
            <a:r>
              <a:rPr lang="en-US" dirty="0"/>
              <a:t> </a:t>
            </a:r>
            <a:r>
              <a:rPr lang="en-US" dirty="0" err="1"/>
              <a:t>dzīvnieku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), </a:t>
            </a:r>
            <a:r>
              <a:rPr lang="en-US" dirty="0" err="1"/>
              <a:t>citoplazma</a:t>
            </a:r>
            <a:r>
              <a:rPr lang="en-US" dirty="0"/>
              <a:t> un </a:t>
            </a:r>
            <a:r>
              <a:rPr lang="en-US" dirty="0" err="1"/>
              <a:t>kodols</a:t>
            </a:r>
            <a:r>
              <a:rPr lang="en-US" dirty="0"/>
              <a:t> (</a:t>
            </a:r>
            <a:r>
              <a:rPr lang="en-US" dirty="0" err="1"/>
              <a:t>baktērijām</a:t>
            </a:r>
            <a:r>
              <a:rPr lang="en-US" dirty="0"/>
              <a:t> nav </a:t>
            </a:r>
            <a:r>
              <a:rPr lang="en-US" dirty="0" err="1"/>
              <a:t>kodola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1665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DD56-F1E6-4C35-2C8B-0689C9A7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"/>
            <a:ext cx="5131676" cy="6464254"/>
          </a:xfrm>
        </p:spPr>
        <p:txBody>
          <a:bodyPr/>
          <a:lstStyle/>
          <a:p>
            <a:r>
              <a:rPr lang="en-US" dirty="0"/>
              <a:t>Par </a:t>
            </a:r>
            <a:r>
              <a:rPr lang="en-US" dirty="0" err="1"/>
              <a:t>oragnoīdu</a:t>
            </a:r>
            <a:r>
              <a:rPr lang="en-US" dirty="0"/>
              <a:t> </a:t>
            </a:r>
            <a:r>
              <a:rPr lang="en-US" dirty="0" err="1"/>
              <a:t>sauc</a:t>
            </a:r>
            <a:r>
              <a:rPr lang="en-US" dirty="0"/>
              <a:t> </a:t>
            </a:r>
            <a:r>
              <a:rPr lang="en-US" dirty="0" err="1"/>
              <a:t>ikvienu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sastāvdaļu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noteiktu</a:t>
            </a:r>
            <a:r>
              <a:rPr lang="en-US" dirty="0"/>
              <a:t> </a:t>
            </a:r>
            <a:r>
              <a:rPr lang="en-US" dirty="0" err="1"/>
              <a:t>uzbūvi</a:t>
            </a:r>
            <a:r>
              <a:rPr lang="en-US" dirty="0"/>
              <a:t> un </a:t>
            </a:r>
            <a:r>
              <a:rPr lang="en-US" dirty="0" err="1"/>
              <a:t>funkcijām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Atkarībā</a:t>
            </a:r>
            <a:r>
              <a:rPr lang="en-US" dirty="0"/>
              <a:t> no </a:t>
            </a:r>
            <a:r>
              <a:rPr lang="en-US" dirty="0" err="1"/>
              <a:t>šūnu</a:t>
            </a:r>
            <a:r>
              <a:rPr lang="en-US" dirty="0"/>
              <a:t> </a:t>
            </a:r>
            <a:r>
              <a:rPr lang="en-US" dirty="0" err="1"/>
              <a:t>attīstības</a:t>
            </a:r>
            <a:r>
              <a:rPr lang="en-US" dirty="0"/>
              <a:t> </a:t>
            </a:r>
            <a:r>
              <a:rPr lang="en-US" dirty="0" err="1"/>
              <a:t>pakāpes</a:t>
            </a:r>
            <a:r>
              <a:rPr lang="en-US" dirty="0"/>
              <a:t> </a:t>
            </a:r>
            <a:r>
              <a:rPr lang="en-US" dirty="0" err="1"/>
              <a:t>visus</a:t>
            </a:r>
            <a:r>
              <a:rPr lang="en-US" dirty="0"/>
              <a:t> </a:t>
            </a:r>
            <a:r>
              <a:rPr lang="en-US" dirty="0" err="1"/>
              <a:t>organismus</a:t>
            </a:r>
            <a:r>
              <a:rPr lang="en-US" dirty="0"/>
              <a:t> </a:t>
            </a:r>
            <a:r>
              <a:rPr lang="en-US" dirty="0" err="1"/>
              <a:t>iedala</a:t>
            </a:r>
            <a:r>
              <a:rPr lang="en-US" dirty="0"/>
              <a:t> </a:t>
            </a:r>
            <a:r>
              <a:rPr lang="en-US" dirty="0" err="1"/>
              <a:t>prokariotos</a:t>
            </a:r>
            <a:r>
              <a:rPr lang="en-US" dirty="0"/>
              <a:t> un </a:t>
            </a:r>
            <a:r>
              <a:rPr lang="en-US" dirty="0" err="1"/>
              <a:t>eikariotos</a:t>
            </a:r>
            <a:r>
              <a:rPr lang="en-US" dirty="0"/>
              <a:t>.</a:t>
            </a:r>
          </a:p>
          <a:p>
            <a:r>
              <a:rPr lang="en-US" dirty="0" err="1"/>
              <a:t>Baktērijas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prokarioti</a:t>
            </a:r>
            <a:r>
              <a:rPr lang="en-US" dirty="0"/>
              <a:t> – </a:t>
            </a:r>
            <a:r>
              <a:rPr lang="en-US" dirty="0" err="1"/>
              <a:t>vienšūnas</a:t>
            </a:r>
            <a:r>
              <a:rPr lang="en-US" dirty="0"/>
              <a:t> </a:t>
            </a:r>
            <a:r>
              <a:rPr lang="en-US" dirty="0" err="1"/>
              <a:t>organismi</a:t>
            </a:r>
            <a:r>
              <a:rPr lang="en-US" dirty="0"/>
              <a:t>,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atšķirībā</a:t>
            </a:r>
            <a:r>
              <a:rPr lang="en-US" dirty="0"/>
              <a:t> no </a:t>
            </a:r>
            <a:r>
              <a:rPr lang="en-US" dirty="0" err="1"/>
              <a:t>eikariotiem</a:t>
            </a:r>
            <a:r>
              <a:rPr lang="en-US" dirty="0"/>
              <a:t> nav </a:t>
            </a:r>
            <a:r>
              <a:rPr lang="en-US" dirty="0" err="1"/>
              <a:t>kodola</a:t>
            </a:r>
            <a:r>
              <a:rPr lang="en-US" dirty="0"/>
              <a:t> un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membrānām</a:t>
            </a:r>
            <a:r>
              <a:rPr lang="en-US" dirty="0"/>
              <a:t> </a:t>
            </a:r>
            <a:r>
              <a:rPr lang="en-US" dirty="0" err="1"/>
              <a:t>norobežotu</a:t>
            </a:r>
            <a:r>
              <a:rPr lang="en-US" dirty="0"/>
              <a:t>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organoīdu</a:t>
            </a:r>
            <a:r>
              <a:rPr lang="en-US" dirty="0"/>
              <a:t>.</a:t>
            </a:r>
          </a:p>
          <a:p>
            <a:r>
              <a:rPr lang="en-US" dirty="0" err="1"/>
              <a:t>Eikarioti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organismi</a:t>
            </a:r>
            <a:r>
              <a:rPr lang="en-US" dirty="0"/>
              <a:t> (</a:t>
            </a:r>
            <a:r>
              <a:rPr lang="en-US" dirty="0" err="1"/>
              <a:t>sēnes</a:t>
            </a:r>
            <a:r>
              <a:rPr lang="en-US" dirty="0"/>
              <a:t>, </a:t>
            </a:r>
            <a:r>
              <a:rPr lang="en-US" dirty="0" err="1"/>
              <a:t>augi</a:t>
            </a:r>
            <a:r>
              <a:rPr lang="en-US" dirty="0"/>
              <a:t>, </a:t>
            </a:r>
            <a:r>
              <a:rPr lang="en-US" dirty="0" err="1"/>
              <a:t>dzīvnieki</a:t>
            </a:r>
            <a:r>
              <a:rPr lang="en-US" dirty="0"/>
              <a:t> </a:t>
            </a:r>
            <a:r>
              <a:rPr lang="en-US" dirty="0" err="1"/>
              <a:t>u.c.</a:t>
            </a:r>
            <a:r>
              <a:rPr lang="en-US" dirty="0"/>
              <a:t>), kuru </a:t>
            </a:r>
            <a:r>
              <a:rPr lang="en-US" dirty="0" err="1"/>
              <a:t>šūnas</a:t>
            </a:r>
            <a:r>
              <a:rPr lang="en-US" dirty="0"/>
              <a:t> </a:t>
            </a:r>
            <a:r>
              <a:rPr lang="en-US" dirty="0" err="1"/>
              <a:t>kodols</a:t>
            </a:r>
            <a:r>
              <a:rPr lang="en-US" dirty="0"/>
              <a:t>, kas </a:t>
            </a:r>
            <a:r>
              <a:rPr lang="en-US" dirty="0" err="1"/>
              <a:t>norobežots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divām</a:t>
            </a:r>
            <a:r>
              <a:rPr lang="en-US" dirty="0"/>
              <a:t> </a:t>
            </a:r>
            <a:r>
              <a:rPr lang="en-US" dirty="0" err="1"/>
              <a:t>membrānām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B2E51-54F0-B006-D73E-678CFC45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102" y="1516381"/>
            <a:ext cx="3468414" cy="5222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8F8D4-8624-567F-593C-8F8072F9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88" y="252248"/>
            <a:ext cx="3154225" cy="21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2391</Words>
  <Application>Microsoft Office PowerPoint</Application>
  <PresentationFormat>Widescreen</PresentationFormat>
  <Paragraphs>163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Neredzamā dzīvā pasaule</vt:lpstr>
      <vt:lpstr>Vienas šūnas organismu daudzveidība</vt:lpstr>
      <vt:lpstr>PowerPoint Presentation</vt:lpstr>
      <vt:lpstr>PowerPoint Presentation</vt:lpstr>
      <vt:lpstr>PowerPoint Presentation</vt:lpstr>
      <vt:lpstr>Dzīvo būtņu (šūnu) iedalījums valstīs</vt:lpstr>
      <vt:lpstr>PowerPoint Presentation</vt:lpstr>
      <vt:lpstr>Šūnu galvenās sastāvdaļas</vt:lpstr>
      <vt:lpstr>PowerPoint Presentation</vt:lpstr>
      <vt:lpstr>Šūnu salīdzināšana</vt:lpstr>
      <vt:lpstr>Eikariotu organismi</vt:lpstr>
      <vt:lpstr>PowerPoint Presentation</vt:lpstr>
      <vt:lpstr>Šūnu daudzveidība un funkcijas</vt:lpstr>
      <vt:lpstr>PowerPoint Presentation</vt:lpstr>
      <vt:lpstr>PowerPoint Presentation</vt:lpstr>
      <vt:lpstr>PowerPoint Presentation</vt:lpstr>
      <vt:lpstr>PowerPoint Presentation</vt:lpstr>
      <vt:lpstr>Vielu uzņemšana šūnā un izvadīšana no tās</vt:lpstr>
      <vt:lpstr>PowerPoint Presentation</vt:lpstr>
      <vt:lpstr>PowerPoint Presentation</vt:lpstr>
      <vt:lpstr>PowerPoint Presentation</vt:lpstr>
      <vt:lpstr>Enerģijas ieguve un patēriņš šūnā</vt:lpstr>
      <vt:lpstr>Šūnu elpošana</vt:lpstr>
      <vt:lpstr>PowerPoint Presentation</vt:lpstr>
      <vt:lpstr>Fotosintēze</vt:lpstr>
      <vt:lpstr>PowerPoint Presentation</vt:lpstr>
      <vt:lpstr>Šūnas kairināmība</vt:lpstr>
      <vt:lpstr>PowerPoint Presentation</vt:lpstr>
      <vt:lpstr>PowerPoint Presentation</vt:lpstr>
      <vt:lpstr>Šūnu augšana un vairošanās</vt:lpstr>
      <vt:lpstr>PowerPoint Presentation</vt:lpstr>
      <vt:lpstr>PowerPoint Presentation</vt:lpstr>
      <vt:lpstr>Mikroskopisko organismu barošanās un elpošana</vt:lpstr>
      <vt:lpstr>PowerPoint Presentation</vt:lpstr>
      <vt:lpstr>Mikroskopiskie organismi un vide</vt:lpstr>
      <vt:lpstr>Vīrusu pasaule</vt:lpstr>
      <vt:lpstr>PowerPoint Presentation</vt:lpstr>
      <vt:lpstr>Vīrusu uzbūve</vt:lpstr>
      <vt:lpstr>Vīrusu vairošanās</vt:lpstr>
      <vt:lpstr>Vīrusu infekcijas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Neredzamā dzīvā pasaule</dc:title>
  <dc:creator>Aija Krodziniece</dc:creator>
  <cp:lastModifiedBy>Aija Krodziniece</cp:lastModifiedBy>
  <cp:revision>14</cp:revision>
  <dcterms:created xsi:type="dcterms:W3CDTF">2023-09-30T08:14:47Z</dcterms:created>
  <dcterms:modified xsi:type="dcterms:W3CDTF">2024-01-15T13:09:35Z</dcterms:modified>
</cp:coreProperties>
</file>