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70" r:id="rId11"/>
    <p:sldId id="265" r:id="rId12"/>
    <p:sldId id="266" r:id="rId13"/>
    <p:sldId id="271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4" d="100"/>
          <a:sy n="74" d="100"/>
        </p:scale>
        <p:origin x="37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9B563-ACBC-14A0-B6BE-BBADD5027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D4291-0B44-5AB4-2DC6-195FE6E96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CACCE-E75C-88F8-9050-248843C24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46BE1-1228-4C37-A0BF-A37877DD93C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92B78-14FA-060B-0EB3-2C6CCE426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27A03-F077-4C5A-84D7-FA08849A2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4895-B265-4F95-96F7-D9E11AA89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5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129A0-4D28-E9B7-16C6-289C4CBF9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FA85D2-4430-F5D0-82B3-855C1865E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ACC90-230B-EF12-E975-FE6C9012E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46BE1-1228-4C37-A0BF-A37877DD93C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E30AD-ED79-99F9-1155-F65AE409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85299-A71B-ACEB-98FD-159C461D8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4895-B265-4F95-96F7-D9E11AA89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7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2F0DF5-1406-5E14-0B94-1062012A88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16D36F-1D19-C6A5-438B-DB46F3525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4D0F2-F629-65F6-8E2F-EC7444B70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46BE1-1228-4C37-A0BF-A37877DD93C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07A39-3902-06E6-5EFC-E9A0FF0DF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A1D74-A262-976B-08DE-640402522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4895-B265-4F95-96F7-D9E11AA89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42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A94AE-3C5B-0E76-92AB-D732B5F0A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46B4B-68AA-3F18-E26B-8721D230F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877A8-BCDC-D08B-8027-CF47A52F7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46BE1-1228-4C37-A0BF-A37877DD93C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0D3A8-02F5-4CBF-26ED-FE3AFA13D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D2EC4-DDD4-37AE-A24C-E54B10055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4895-B265-4F95-96F7-D9E11AA89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53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4C308-D704-4EB7-22A7-4E37660F6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3470A-90DF-1891-31B7-353D97EDF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F4C2A-8983-90BD-17C8-811F0B56A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46BE1-1228-4C37-A0BF-A37877DD93C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91DD5-68ED-5B87-2DD5-1B0FF9813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85C30-5F74-5925-AAFF-7C6808E14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4895-B265-4F95-96F7-D9E11AA89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4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EEA3F-A8F7-4F33-1D49-D2279B9E7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A69CF-7C5C-E9D4-8F12-3186DD0B5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9239B-FDF4-9DA4-6979-23EC9E88B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9247C-F11F-4740-F132-298051455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46BE1-1228-4C37-A0BF-A37877DD93C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0F5D8-BFDF-2E73-091F-1B92E5C90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6171E-69DE-2677-F0B2-1404F5691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4895-B265-4F95-96F7-D9E11AA89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9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69B86-5D86-D309-1AE2-AD1289859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3212B-D33F-1FED-5B1C-17E8AE683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48A13-DF47-45E7-4F5A-70416C34F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08D49-51D6-8856-2483-A202BB1F8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22A81B-F74D-0D0F-0713-C0DC3DA70C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1E5044-C975-71F1-54FA-505CA6259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46BE1-1228-4C37-A0BF-A37877DD93C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8BA56C-52F2-2931-4F19-EC2C4FC9C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D0DA84-000E-C48A-43F5-4230F9232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4895-B265-4F95-96F7-D9E11AA89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96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63288-245D-49CE-AC2D-04B3B5300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E00F86-1BBC-57B4-3DC8-5BE689015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46BE1-1228-4C37-A0BF-A37877DD93C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641C5D-CC7C-88B7-382E-E924ACF67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7192CC-3A6F-B88D-06D3-1735AD158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4895-B265-4F95-96F7-D9E11AA89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21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4143F2-06F8-44BF-0819-0642577D9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46BE1-1228-4C37-A0BF-A37877DD93C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4E5E66-17FF-0A31-DD3C-270CFE897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42259-1D21-F052-C49A-F650FB63C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4895-B265-4F95-96F7-D9E11AA89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30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B6C45-E249-A7A3-A92D-D43001EFB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46904-9F73-BBDF-6F7F-5A38FF76B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293C8-5CCF-7B65-8694-514595A1B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0EA2B-F7A1-F9D7-B60C-56F11BF8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46BE1-1228-4C37-A0BF-A37877DD93C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E8FE2-3044-54B0-E4E9-F1B82B338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4A6F9-9D9F-3F98-69E8-691B86AB6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4895-B265-4F95-96F7-D9E11AA89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12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FCE23-EF26-048E-AA69-0791C6FA6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2DE3C1-F2D0-A4FB-DDC3-DC07D9F2F2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D5096-2507-AF2E-B818-34D354431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1D396-9DA4-2C34-F91A-EE4160627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46BE1-1228-4C37-A0BF-A37877DD93C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3CBCF-EB3A-B927-6636-1826C1ADB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8C71F-FB8B-F4C9-992F-C83F9CEAA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4895-B265-4F95-96F7-D9E11AA89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5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0D28E5-0D31-7ECF-0ED1-23E28150B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15474-8EDF-708E-1CD3-A17F451E0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10307-8C35-C637-01DF-D339DD9B84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46BE1-1228-4C37-A0BF-A37877DD93C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C84E7-507D-3920-DAFD-82CCECA2A2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D487E-2F98-5861-9CB6-4BF4D3CF89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74895-B265-4F95-96F7-D9E11AA89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6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-hjGgFgnYIA&amp;list=PL8dPuuaLjXtNppY8ZHMPDH5TKK2UpU8Ng&amp;pp=iAQ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B9FD5-E971-BC76-3D2B-8B3CD5B7A0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/>
              <a:t>Pasaule ap mums un tās pētīšana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5BC2B-A4C7-7AB3-E227-8290D39DD0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v-LV" dirty="0" err="1"/>
              <a:t>Apakštēmas</a:t>
            </a:r>
            <a:r>
              <a:rPr lang="lv-LV" dirty="0"/>
              <a:t>: Cilvēks. Daba. Dabaszinātnes. Pasaules iedalījums. Dabas organizācijas līmeņi. Pētnieciskā darba veikšanas posmi. </a:t>
            </a:r>
            <a:r>
              <a:rPr lang="lv-LV" dirty="0" err="1"/>
              <a:t>Makropasaules</a:t>
            </a:r>
            <a:r>
              <a:rPr lang="lv-LV" dirty="0"/>
              <a:t> pētīšana. </a:t>
            </a:r>
            <a:r>
              <a:rPr lang="lv-LV" dirty="0" err="1"/>
              <a:t>Megapasaules</a:t>
            </a:r>
            <a:r>
              <a:rPr lang="lv-LV" dirty="0"/>
              <a:t> pētīšana.</a:t>
            </a:r>
          </a:p>
        </p:txBody>
      </p:sp>
    </p:spTree>
    <p:extLst>
      <p:ext uri="{BB962C8B-B14F-4D97-AF65-F5344CB8AC3E}">
        <p14:creationId xmlns:p14="http://schemas.microsoft.com/office/powerpoint/2010/main" val="1145751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763566-826D-0B2E-F679-AFAAFD9BC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22" y="1967266"/>
            <a:ext cx="3224658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Pētnieciskā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darba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veikšanas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posmi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(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vidusskolas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/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tehnikuma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versija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pic>
        <p:nvPicPr>
          <p:cNvPr id="5" name="Content Placeholder 4" descr="A cartoon of a person making a glass of water&#10;&#10;Description automatically generated">
            <a:extLst>
              <a:ext uri="{FF2B5EF4-FFF2-40B4-BE49-F238E27FC236}">
                <a16:creationId xmlns:a16="http://schemas.microsoft.com/office/drawing/2014/main" id="{964517FC-E527-B212-58C5-7221151196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0754" y="211865"/>
            <a:ext cx="6613824" cy="643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824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E1290-FFC8-9D4B-9E1F-C0B5C4697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Pētnieciskā</a:t>
            </a:r>
            <a:r>
              <a:rPr lang="en-US" dirty="0"/>
              <a:t> </a:t>
            </a:r>
            <a:r>
              <a:rPr lang="en-US" dirty="0" err="1"/>
              <a:t>darba</a:t>
            </a:r>
            <a:r>
              <a:rPr lang="en-US" dirty="0"/>
              <a:t> </a:t>
            </a:r>
            <a:r>
              <a:rPr lang="en-US" dirty="0" err="1"/>
              <a:t>veikšanas</a:t>
            </a:r>
            <a:r>
              <a:rPr lang="en-US" dirty="0"/>
              <a:t> </a:t>
            </a:r>
            <a:r>
              <a:rPr lang="en-US" dirty="0" err="1"/>
              <a:t>posmi</a:t>
            </a:r>
            <a:r>
              <a:rPr lang="en-US" dirty="0"/>
              <a:t> (</a:t>
            </a:r>
            <a:r>
              <a:rPr lang="en-US" dirty="0" err="1"/>
              <a:t>augstskolas</a:t>
            </a:r>
            <a:r>
              <a:rPr lang="en-US" dirty="0"/>
              <a:t>/</a:t>
            </a:r>
            <a:r>
              <a:rPr lang="en-US" dirty="0" err="1"/>
              <a:t>koledžas</a:t>
            </a:r>
            <a:r>
              <a:rPr lang="en-US" dirty="0"/>
              <a:t> </a:t>
            </a:r>
            <a:r>
              <a:rPr lang="en-US" dirty="0" err="1"/>
              <a:t>versija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FC8532-312E-B8F5-8CF5-180CC68C1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880" y="1925053"/>
            <a:ext cx="11252240" cy="4152482"/>
          </a:xfrm>
        </p:spPr>
      </p:pic>
    </p:spTree>
    <p:extLst>
      <p:ext uri="{BB962C8B-B14F-4D97-AF65-F5344CB8AC3E}">
        <p14:creationId xmlns:p14="http://schemas.microsoft.com/office/powerpoint/2010/main" val="848061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AEBB0-43F4-A75B-BED5-F6365B270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US" sz="3600" dirty="0" err="1"/>
              <a:t>Makropasaules</a:t>
            </a:r>
            <a:r>
              <a:rPr lang="en-US" sz="3600" dirty="0"/>
              <a:t> </a:t>
            </a:r>
            <a:r>
              <a:rPr lang="en-US" sz="3600" dirty="0" err="1"/>
              <a:t>pētīšana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87B75-4190-BEB7-6A71-77D25442A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r>
              <a:rPr lang="en-US" sz="2400" dirty="0" err="1"/>
              <a:t>Ķermeņa</a:t>
            </a:r>
            <a:r>
              <a:rPr lang="en-US" sz="2400" dirty="0"/>
              <a:t> </a:t>
            </a:r>
            <a:r>
              <a:rPr lang="en-US" sz="2400" dirty="0" err="1"/>
              <a:t>mērīšana</a:t>
            </a:r>
            <a:r>
              <a:rPr lang="en-US" sz="2400" dirty="0"/>
              <a:t> </a:t>
            </a:r>
            <a:r>
              <a:rPr lang="en-US" sz="2400" dirty="0" err="1"/>
              <a:t>tiek</a:t>
            </a:r>
            <a:r>
              <a:rPr lang="en-US" sz="2400" dirty="0"/>
              <a:t> </a:t>
            </a:r>
            <a:r>
              <a:rPr lang="en-US" sz="2400" dirty="0" err="1"/>
              <a:t>raksturota</a:t>
            </a:r>
            <a:r>
              <a:rPr lang="en-US" sz="2400" dirty="0"/>
              <a:t> </a:t>
            </a:r>
            <a:r>
              <a:rPr lang="en-US" sz="2400" dirty="0" err="1"/>
              <a:t>kvantitatīvi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Mūsdienās</a:t>
            </a:r>
            <a:r>
              <a:rPr lang="en-US" sz="2400" dirty="0"/>
              <a:t> </a:t>
            </a:r>
            <a:r>
              <a:rPr lang="en-US" sz="2400" dirty="0" err="1"/>
              <a:t>izmantojam</a:t>
            </a:r>
            <a:r>
              <a:rPr lang="en-US" sz="2400" dirty="0"/>
              <a:t> SI </a:t>
            </a:r>
            <a:r>
              <a:rPr lang="en-US" sz="2400" dirty="0" err="1"/>
              <a:t>sistēmu</a:t>
            </a:r>
            <a:endParaRPr lang="en-US" sz="24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 descr="A white rectangular table with black text&#10;&#10;Description automatically generated">
            <a:extLst>
              <a:ext uri="{FF2B5EF4-FFF2-40B4-BE49-F238E27FC236}">
                <a16:creationId xmlns:a16="http://schemas.microsoft.com/office/drawing/2014/main" id="{3970E539-0883-6141-1AB7-9651F293E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717" y="1005841"/>
            <a:ext cx="7329256" cy="485562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4054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table with black and white text&#10;&#10;Description automatically generated">
            <a:extLst>
              <a:ext uri="{FF2B5EF4-FFF2-40B4-BE49-F238E27FC236}">
                <a16:creationId xmlns:a16="http://schemas.microsoft.com/office/drawing/2014/main" id="{B904755B-6E4E-43CB-6147-5A92FE319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61618"/>
            <a:ext cx="10905066" cy="433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571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C84E-D69A-C712-DB1B-4D76BFE4F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Megapasaules</a:t>
            </a:r>
            <a:r>
              <a:rPr lang="en-US" dirty="0"/>
              <a:t> </a:t>
            </a:r>
            <a:r>
              <a:rPr lang="en-US" dirty="0" err="1"/>
              <a:t>pētīšana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FD6CA-CD49-795F-5EDA-56EF77385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Pēta</a:t>
            </a:r>
            <a:r>
              <a:rPr lang="en-US" dirty="0"/>
              <a:t> </a:t>
            </a:r>
            <a:r>
              <a:rPr lang="en-US" dirty="0" err="1"/>
              <a:t>izmantojot</a:t>
            </a:r>
            <a:r>
              <a:rPr lang="en-US" dirty="0"/>
              <a:t> </a:t>
            </a:r>
            <a:r>
              <a:rPr lang="en-US" dirty="0" err="1"/>
              <a:t>teleskopu</a:t>
            </a:r>
            <a:r>
              <a:rPr lang="en-US" dirty="0"/>
              <a:t>.</a:t>
            </a:r>
          </a:p>
          <a:p>
            <a:r>
              <a:rPr lang="en-US" dirty="0"/>
              <a:t>2 </a:t>
            </a:r>
            <a:r>
              <a:rPr lang="en-US" dirty="0" err="1"/>
              <a:t>veida</a:t>
            </a:r>
            <a:r>
              <a:rPr lang="en-US" dirty="0"/>
              <a:t> </a:t>
            </a:r>
            <a:r>
              <a:rPr lang="en-US" dirty="0" err="1"/>
              <a:t>teleskopi</a:t>
            </a:r>
            <a:r>
              <a:rPr lang="en-US" dirty="0"/>
              <a:t>: </a:t>
            </a:r>
            <a:r>
              <a:rPr lang="en-US" dirty="0" err="1"/>
              <a:t>optiskais</a:t>
            </a:r>
            <a:r>
              <a:rPr lang="en-US" dirty="0"/>
              <a:t> </a:t>
            </a:r>
            <a:r>
              <a:rPr lang="en-US" dirty="0" err="1"/>
              <a:t>teleskops</a:t>
            </a:r>
            <a:r>
              <a:rPr lang="en-US" dirty="0"/>
              <a:t> un </a:t>
            </a:r>
            <a:r>
              <a:rPr lang="en-US" dirty="0" err="1"/>
              <a:t>radioteleskops</a:t>
            </a:r>
            <a:endParaRPr lang="en-US" dirty="0"/>
          </a:p>
          <a:p>
            <a:r>
              <a:rPr lang="en-US" dirty="0" err="1"/>
              <a:t>Astronomiskos</a:t>
            </a:r>
            <a:r>
              <a:rPr lang="en-US" dirty="0"/>
              <a:t> </a:t>
            </a:r>
            <a:r>
              <a:rPr lang="en-US" dirty="0" err="1"/>
              <a:t>novērojumus</a:t>
            </a:r>
            <a:r>
              <a:rPr lang="en-US" dirty="0"/>
              <a:t> </a:t>
            </a:r>
            <a:r>
              <a:rPr lang="en-US" dirty="0" err="1"/>
              <a:t>zinātniski</a:t>
            </a:r>
            <a:r>
              <a:rPr lang="en-US" dirty="0"/>
              <a:t> </a:t>
            </a:r>
            <a:r>
              <a:rPr lang="en-US" dirty="0" err="1"/>
              <a:t>veic</a:t>
            </a:r>
            <a:r>
              <a:rPr lang="en-US" dirty="0"/>
              <a:t> </a:t>
            </a:r>
            <a:r>
              <a:rPr lang="en-US" dirty="0" err="1"/>
              <a:t>pētnieciskos</a:t>
            </a:r>
            <a:r>
              <a:rPr lang="en-US" dirty="0"/>
              <a:t> </a:t>
            </a:r>
            <a:r>
              <a:rPr lang="en-US" dirty="0" err="1"/>
              <a:t>centros</a:t>
            </a:r>
            <a:r>
              <a:rPr lang="en-US" dirty="0"/>
              <a:t> – </a:t>
            </a:r>
            <a:r>
              <a:rPr lang="en-US" dirty="0" err="1"/>
              <a:t>observatorijās</a:t>
            </a:r>
            <a:r>
              <a:rPr lang="en-US" dirty="0"/>
              <a:t> un </a:t>
            </a:r>
            <a:r>
              <a:rPr lang="en-US" dirty="0" err="1"/>
              <a:t>orbitālajās</a:t>
            </a:r>
            <a:r>
              <a:rPr lang="en-US" dirty="0"/>
              <a:t> </a:t>
            </a:r>
            <a:r>
              <a:rPr lang="en-US" dirty="0" err="1"/>
              <a:t>observatorijās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0415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55C7B-7AB9-0EED-2737-67E0B2EB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Mikropasaules</a:t>
            </a:r>
            <a:r>
              <a:rPr lang="en-US" dirty="0"/>
              <a:t> </a:t>
            </a:r>
            <a:r>
              <a:rPr lang="en-US" dirty="0" err="1"/>
              <a:t>pētīšana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969B4-7DA5-DA13-D9FE-FD0BC4B7E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09211" cy="4351338"/>
          </a:xfrm>
        </p:spPr>
        <p:txBody>
          <a:bodyPr/>
          <a:lstStyle/>
          <a:p>
            <a:r>
              <a:rPr lang="en-US" dirty="0" err="1"/>
              <a:t>Pēta</a:t>
            </a:r>
            <a:r>
              <a:rPr lang="en-US" dirty="0"/>
              <a:t> </a:t>
            </a:r>
            <a:r>
              <a:rPr lang="en-US" dirty="0" err="1"/>
              <a:t>izmantojot</a:t>
            </a:r>
            <a:r>
              <a:rPr lang="en-US" dirty="0"/>
              <a:t> 2 </a:t>
            </a:r>
            <a:r>
              <a:rPr lang="en-US" dirty="0" err="1"/>
              <a:t>dažāda</a:t>
            </a:r>
            <a:r>
              <a:rPr lang="en-US" dirty="0"/>
              <a:t> </a:t>
            </a:r>
            <a:r>
              <a:rPr lang="en-US" dirty="0" err="1"/>
              <a:t>tipa</a:t>
            </a:r>
            <a:r>
              <a:rPr lang="en-US" dirty="0"/>
              <a:t> </a:t>
            </a:r>
            <a:r>
              <a:rPr lang="en-US" dirty="0" err="1"/>
              <a:t>mikroskopus</a:t>
            </a:r>
            <a:r>
              <a:rPr lang="en-US" dirty="0"/>
              <a:t>: </a:t>
            </a:r>
            <a:r>
              <a:rPr lang="en-US" dirty="0" err="1"/>
              <a:t>gaismas</a:t>
            </a:r>
            <a:r>
              <a:rPr lang="en-US" dirty="0"/>
              <a:t> </a:t>
            </a:r>
            <a:r>
              <a:rPr lang="en-US" dirty="0" err="1"/>
              <a:t>mikroskopu</a:t>
            </a:r>
            <a:r>
              <a:rPr lang="en-US" dirty="0"/>
              <a:t> un </a:t>
            </a:r>
            <a:r>
              <a:rPr lang="en-US" dirty="0" err="1"/>
              <a:t>elektromikroskopu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CAC8FD-395F-C390-85DF-95F9FE0C2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090" y="1459832"/>
            <a:ext cx="6896800" cy="503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06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machine with black and black numbers&#10;&#10;Description automatically generated with medium confidence">
            <a:extLst>
              <a:ext uri="{FF2B5EF4-FFF2-40B4-BE49-F238E27FC236}">
                <a16:creationId xmlns:a16="http://schemas.microsoft.com/office/drawing/2014/main" id="{2C4AEEDD-E92A-7577-5B35-4B6AB707D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99" y="745956"/>
            <a:ext cx="11793602" cy="53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2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BFB45-EEE1-CBC5-B6CE-C64E1DA47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Cilvēks. Daba. Dabaszinātnes.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6F7BC-7665-AC56-D8FE-BCA8214BC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Ieteicams soma.lv izlasīt par šo tēmu (8-12. </a:t>
            </a:r>
            <a:r>
              <a:rPr lang="lv-LV" dirty="0" err="1"/>
              <a:t>lpp</a:t>
            </a:r>
            <a:r>
              <a:rPr lang="lv-LV" dirty="0"/>
              <a:t>)</a:t>
            </a:r>
          </a:p>
          <a:p>
            <a:r>
              <a:rPr lang="lv-LV" dirty="0"/>
              <a:t>Varat noskatīties dažus video, lai mazliet saprastu dabaszinātņu vēsturi (nav visi obligāti jānoskatās, droši izvēlaties sev interesējošos video)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https://www.youtube.com/watch?v=-hjGgFgnYIA&amp;list=PL8dPuuaLjXtNppY8ZHMPDH5TKK2UpU8Ng&amp;pp=iAQB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023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3" name="Rectangle 1042">
            <a:extLst>
              <a:ext uri="{FF2B5EF4-FFF2-40B4-BE49-F238E27FC236}">
                <a16:creationId xmlns:a16="http://schemas.microsoft.com/office/drawing/2014/main" id="{12C63567-9A18-430B-817B-152D609F5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28607-982F-E1B8-4CDB-129D71B28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019" y="554009"/>
            <a:ext cx="4789763" cy="1662878"/>
          </a:xfrm>
        </p:spPr>
        <p:txBody>
          <a:bodyPr>
            <a:normAutofit/>
          </a:bodyPr>
          <a:lstStyle/>
          <a:p>
            <a:r>
              <a:rPr lang="en-US" sz="4000"/>
              <a:t>Dabaszinātņu nozares</a:t>
            </a:r>
          </a:p>
        </p:txBody>
      </p:sp>
      <p:pic>
        <p:nvPicPr>
          <p:cNvPr id="1032" name="Picture 8" descr="What is the Point of Theoretical Physics?">
            <a:extLst>
              <a:ext uri="{FF2B5EF4-FFF2-40B4-BE49-F238E27FC236}">
                <a16:creationId xmlns:a16="http://schemas.microsoft.com/office/drawing/2014/main" id="{737884FE-2B99-D54C-2F47-18BAA47546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40" r="10020" b="-1"/>
          <a:stretch/>
        </p:blipFill>
        <p:spPr bwMode="auto">
          <a:xfrm>
            <a:off x="20" y="10"/>
            <a:ext cx="3003103" cy="391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ow Geography Shaped Societies, From Neanderthals to iPhones | Science|  Smithsonian Magazine">
            <a:extLst>
              <a:ext uri="{FF2B5EF4-FFF2-40B4-BE49-F238E27FC236}">
                <a16:creationId xmlns:a16="http://schemas.microsoft.com/office/drawing/2014/main" id="{98B21459-441A-672A-D4F5-C35F9C32C0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3"/>
          <a:stretch/>
        </p:blipFill>
        <p:spPr bwMode="auto">
          <a:xfrm>
            <a:off x="3180257" y="10"/>
            <a:ext cx="3016307" cy="222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Chemistry Is and What Chemists Do">
            <a:extLst>
              <a:ext uri="{FF2B5EF4-FFF2-40B4-BE49-F238E27FC236}">
                <a16:creationId xmlns:a16="http://schemas.microsoft.com/office/drawing/2014/main" id="{5F1FF635-0584-CA16-058B-101C8C527C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3" r="22768" b="-3"/>
          <a:stretch/>
        </p:blipFill>
        <p:spPr bwMode="auto">
          <a:xfrm>
            <a:off x="-1" y="4079988"/>
            <a:ext cx="3003123" cy="277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stronomy with Valerie Rapson and Bob Berman 8/24/23 | WAMC">
            <a:extLst>
              <a:ext uri="{FF2B5EF4-FFF2-40B4-BE49-F238E27FC236}">
                <a16:creationId xmlns:a16="http://schemas.microsoft.com/office/drawing/2014/main" id="{5340EB67-FFA1-A857-A25F-28FCFCD956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3" r="12274" b="-1"/>
          <a:stretch/>
        </p:blipFill>
        <p:spPr bwMode="auto">
          <a:xfrm>
            <a:off x="3180256" y="2395057"/>
            <a:ext cx="3016307" cy="2055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cientists talk sustainability at inaugural synthetic biology symposium |  News Center | Stanford Medicine">
            <a:extLst>
              <a:ext uri="{FF2B5EF4-FFF2-40B4-BE49-F238E27FC236}">
                <a16:creationId xmlns:a16="http://schemas.microsoft.com/office/drawing/2014/main" id="{7891B7DE-4144-6678-21AF-4B12689ECB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5" r="9272" b="-3"/>
          <a:stretch/>
        </p:blipFill>
        <p:spPr bwMode="auto">
          <a:xfrm>
            <a:off x="3180257" y="4629236"/>
            <a:ext cx="3016307" cy="222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C26CB-AF07-F4FD-7A0C-6C89AEC39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4019" y="2412009"/>
            <a:ext cx="4789763" cy="3713895"/>
          </a:xfrm>
        </p:spPr>
        <p:txBody>
          <a:bodyPr>
            <a:normAutofit/>
          </a:bodyPr>
          <a:lstStyle/>
          <a:p>
            <a:r>
              <a:rPr lang="lv-LV" sz="2400" dirty="0"/>
              <a:t>Fizika</a:t>
            </a:r>
          </a:p>
          <a:p>
            <a:r>
              <a:rPr lang="lv-LV" sz="2400" dirty="0"/>
              <a:t>Ķīmija</a:t>
            </a:r>
          </a:p>
          <a:p>
            <a:r>
              <a:rPr lang="lv-LV" sz="2400" dirty="0"/>
              <a:t>Bioloģija</a:t>
            </a:r>
          </a:p>
          <a:p>
            <a:r>
              <a:rPr lang="lv-LV" sz="2400" dirty="0"/>
              <a:t>Ģeogrāfija</a:t>
            </a:r>
          </a:p>
          <a:p>
            <a:r>
              <a:rPr lang="lv-LV" sz="2400" dirty="0"/>
              <a:t>Astronomija</a:t>
            </a:r>
          </a:p>
        </p:txBody>
      </p:sp>
    </p:spTree>
    <p:extLst>
      <p:ext uri="{BB962C8B-B14F-4D97-AF65-F5344CB8AC3E}">
        <p14:creationId xmlns:p14="http://schemas.microsoft.com/office/powerpoint/2010/main" val="1380201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1A79-D826-2C3A-36A7-F02F917DB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Dabaszinātnes pasaules iedalījums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3BF3B-CD37-5B82-E9A2-89F579E23C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 err="1"/>
              <a:t>Megapasaule</a:t>
            </a:r>
            <a:endParaRPr lang="lv-LV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C8942-B569-9385-8820-0237A8795E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lv-LV" dirty="0"/>
              <a:t>Veido objekti, kas ir lielāki par 1000km (10^6m)</a:t>
            </a:r>
          </a:p>
          <a:p>
            <a:r>
              <a:rPr lang="lv-LV" dirty="0" err="1"/>
              <a:t>Robežšķirtne</a:t>
            </a:r>
            <a:r>
              <a:rPr lang="lv-LV" dirty="0"/>
              <a:t> ir pieņemts uzskatīt attālumu no Zemes līdz Saulei (aptuveni 150 </a:t>
            </a:r>
            <a:r>
              <a:rPr lang="lv-LV" dirty="0" err="1"/>
              <a:t>milijoni</a:t>
            </a:r>
            <a:r>
              <a:rPr lang="lv-LV" dirty="0"/>
              <a:t> km)</a:t>
            </a:r>
          </a:p>
          <a:p>
            <a:r>
              <a:rPr lang="lv-LV" dirty="0"/>
              <a:t>Attālumi: astronomiskās vienības (AU), gaismas gadi (</a:t>
            </a:r>
            <a:r>
              <a:rPr lang="lv-LV" dirty="0" err="1"/>
              <a:t>l.y</a:t>
            </a:r>
            <a:r>
              <a:rPr lang="lv-LV" dirty="0"/>
              <a:t>.) un </a:t>
            </a:r>
            <a:r>
              <a:rPr lang="lv-LV" dirty="0" err="1"/>
              <a:t>parseki</a:t>
            </a:r>
            <a:r>
              <a:rPr lang="lv-LV" dirty="0"/>
              <a:t> (</a:t>
            </a:r>
            <a:r>
              <a:rPr lang="lv-LV" dirty="0" err="1"/>
              <a:t>pc</a:t>
            </a:r>
            <a:r>
              <a:rPr lang="lv-LV" dirty="0"/>
              <a:t>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2D570-5BC0-8741-E99B-5AB201A4F5F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lv-LV" dirty="0"/>
              <a:t>1 AU = 149600000 km ≈ 1,5 x 10^8 km</a:t>
            </a:r>
          </a:p>
          <a:p>
            <a:r>
              <a:rPr lang="lv-LV" dirty="0"/>
              <a:t>1 </a:t>
            </a:r>
            <a:r>
              <a:rPr lang="lv-LV" dirty="0" err="1"/>
              <a:t>l.y</a:t>
            </a:r>
            <a:r>
              <a:rPr lang="lv-LV" dirty="0"/>
              <a:t>. = 3 x 10^8 x 365 x 3600 ≈ 9,46 x 10^12 km</a:t>
            </a:r>
          </a:p>
          <a:p>
            <a:endParaRPr lang="en-US" dirty="0"/>
          </a:p>
          <a:p>
            <a:r>
              <a:rPr lang="lv-LV" dirty="0"/>
              <a:t>Organizācijas līmeņi: visums, galaktikas, Saules sistēma, planētas</a:t>
            </a:r>
          </a:p>
        </p:txBody>
      </p:sp>
    </p:spTree>
    <p:extLst>
      <p:ext uri="{BB962C8B-B14F-4D97-AF65-F5344CB8AC3E}">
        <p14:creationId xmlns:p14="http://schemas.microsoft.com/office/powerpoint/2010/main" val="2802188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92174-B4FF-F1C5-28F0-17980DF3D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668337"/>
            <a:ext cx="5157787" cy="823912"/>
          </a:xfrm>
        </p:spPr>
        <p:txBody>
          <a:bodyPr/>
          <a:lstStyle/>
          <a:p>
            <a:r>
              <a:rPr lang="en-US" dirty="0" err="1"/>
              <a:t>Mikropasaule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97804-3E94-38B6-B878-850B5C707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2014" y="1574800"/>
            <a:ext cx="5157787" cy="4614863"/>
          </a:xfrm>
        </p:spPr>
        <p:txBody>
          <a:bodyPr/>
          <a:lstStyle/>
          <a:p>
            <a:r>
              <a:rPr lang="en-US" dirty="0" err="1"/>
              <a:t>Veido</a:t>
            </a:r>
            <a:r>
              <a:rPr lang="en-US" dirty="0"/>
              <a:t> </a:t>
            </a:r>
            <a:r>
              <a:rPr lang="en-US" dirty="0" err="1"/>
              <a:t>objekti</a:t>
            </a:r>
            <a:r>
              <a:rPr lang="en-US" dirty="0"/>
              <a:t>, </a:t>
            </a:r>
            <a:r>
              <a:rPr lang="en-US" dirty="0" err="1"/>
              <a:t>kuri</a:t>
            </a:r>
            <a:r>
              <a:rPr lang="en-US" dirty="0"/>
              <a:t> nav </a:t>
            </a:r>
            <a:r>
              <a:rPr lang="en-US" dirty="0" err="1"/>
              <a:t>saskatāmi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bruņotu</a:t>
            </a:r>
            <a:r>
              <a:rPr lang="en-US" dirty="0"/>
              <a:t> </a:t>
            </a:r>
            <a:r>
              <a:rPr lang="en-US" dirty="0" err="1"/>
              <a:t>aci</a:t>
            </a:r>
            <a:r>
              <a:rPr lang="en-US" dirty="0"/>
              <a:t>.</a:t>
            </a:r>
          </a:p>
          <a:p>
            <a:r>
              <a:rPr lang="en-US" dirty="0" err="1"/>
              <a:t>Mikropasaulē</a:t>
            </a:r>
            <a:r>
              <a:rPr lang="en-US" dirty="0"/>
              <a:t> </a:t>
            </a:r>
            <a:r>
              <a:rPr lang="en-US" dirty="0" err="1"/>
              <a:t>tiek</a:t>
            </a:r>
            <a:r>
              <a:rPr lang="en-US" dirty="0"/>
              <a:t> </a:t>
            </a:r>
            <a:r>
              <a:rPr lang="en-US" dirty="0" err="1"/>
              <a:t>pētīts</a:t>
            </a:r>
            <a:r>
              <a:rPr lang="en-US" dirty="0"/>
              <a:t> ne </a:t>
            </a:r>
            <a:r>
              <a:rPr lang="en-US" dirty="0" err="1"/>
              <a:t>tikai</a:t>
            </a:r>
            <a:r>
              <a:rPr lang="en-US" dirty="0"/>
              <a:t> </a:t>
            </a:r>
            <a:r>
              <a:rPr lang="en-US" dirty="0" err="1"/>
              <a:t>atomi</a:t>
            </a:r>
            <a:r>
              <a:rPr lang="en-US" dirty="0"/>
              <a:t> un </a:t>
            </a:r>
            <a:r>
              <a:rPr lang="en-US" dirty="0" err="1"/>
              <a:t>molekulas</a:t>
            </a:r>
            <a:r>
              <a:rPr lang="en-US" dirty="0"/>
              <a:t>, bet </a:t>
            </a:r>
            <a:r>
              <a:rPr lang="en-US" dirty="0" err="1"/>
              <a:t>arī</a:t>
            </a:r>
            <a:r>
              <a:rPr lang="en-US" dirty="0"/>
              <a:t> </a:t>
            </a:r>
            <a:r>
              <a:rPr lang="en-US" dirty="0" err="1"/>
              <a:t>vīrusi</a:t>
            </a:r>
            <a:r>
              <a:rPr lang="en-US" dirty="0"/>
              <a:t>, </a:t>
            </a:r>
            <a:r>
              <a:rPr lang="en-US" dirty="0" err="1"/>
              <a:t>baktērijas</a:t>
            </a:r>
            <a:r>
              <a:rPr lang="en-US" dirty="0"/>
              <a:t>, </a:t>
            </a:r>
            <a:r>
              <a:rPr lang="en-US" dirty="0" err="1"/>
              <a:t>dažādi</a:t>
            </a:r>
            <a:r>
              <a:rPr lang="en-US" dirty="0"/>
              <a:t> </a:t>
            </a:r>
            <a:r>
              <a:rPr lang="en-US" dirty="0" err="1"/>
              <a:t>mikroorganismi</a:t>
            </a:r>
            <a:r>
              <a:rPr lang="en-US" dirty="0"/>
              <a:t>.</a:t>
            </a:r>
          </a:p>
          <a:p>
            <a:r>
              <a:rPr lang="en-US" dirty="0" err="1"/>
              <a:t>Ķermeņa</a:t>
            </a:r>
            <a:r>
              <a:rPr lang="en-US" dirty="0"/>
              <a:t> </a:t>
            </a:r>
            <a:r>
              <a:rPr lang="en-US" dirty="0" err="1"/>
              <a:t>izmērus</a:t>
            </a:r>
            <a:r>
              <a:rPr lang="en-US" dirty="0"/>
              <a:t> </a:t>
            </a:r>
            <a:r>
              <a:rPr lang="en-US" dirty="0" err="1"/>
              <a:t>visbiežāk</a:t>
            </a:r>
            <a:r>
              <a:rPr lang="en-US" dirty="0"/>
              <a:t> </a:t>
            </a:r>
            <a:r>
              <a:rPr lang="en-US" dirty="0" err="1"/>
              <a:t>izsaka</a:t>
            </a:r>
            <a:r>
              <a:rPr lang="en-US" dirty="0"/>
              <a:t> </a:t>
            </a:r>
            <a:r>
              <a:rPr lang="en-US" dirty="0" err="1"/>
              <a:t>mikrometros</a:t>
            </a:r>
            <a:r>
              <a:rPr lang="en-US" dirty="0"/>
              <a:t> (</a:t>
            </a:r>
            <a:r>
              <a:rPr lang="el-GR" dirty="0"/>
              <a:t>μ</a:t>
            </a:r>
            <a:r>
              <a:rPr lang="en-US" dirty="0"/>
              <a:t>m)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nanometros</a:t>
            </a:r>
            <a:r>
              <a:rPr lang="en-US" dirty="0"/>
              <a:t> (nm)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FC4CE8-2E92-97F3-27A7-A2C5024519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574800"/>
            <a:ext cx="5183188" cy="4614863"/>
          </a:xfrm>
        </p:spPr>
        <p:txBody>
          <a:bodyPr/>
          <a:lstStyle/>
          <a:p>
            <a:r>
              <a:rPr lang="en-US" dirty="0"/>
              <a:t>1 </a:t>
            </a:r>
            <a:r>
              <a:rPr lang="el-GR" dirty="0"/>
              <a:t>μ</a:t>
            </a:r>
            <a:r>
              <a:rPr lang="en-US" dirty="0"/>
              <a:t>m = 0,001 mm = 0,000001 m</a:t>
            </a:r>
          </a:p>
          <a:p>
            <a:r>
              <a:rPr lang="en-US" dirty="0"/>
              <a:t>1 nm = 0,001 </a:t>
            </a:r>
            <a:r>
              <a:rPr lang="el-GR" dirty="0"/>
              <a:t>μ</a:t>
            </a:r>
            <a:r>
              <a:rPr lang="en-US" dirty="0"/>
              <a:t>m = 0,000001 mm = 0,000000001m = 1 x 10^-9 m</a:t>
            </a:r>
          </a:p>
          <a:p>
            <a:r>
              <a:rPr lang="en-US" dirty="0" err="1"/>
              <a:t>Organizācijas</a:t>
            </a:r>
            <a:r>
              <a:rPr lang="en-US" dirty="0"/>
              <a:t> </a:t>
            </a:r>
            <a:r>
              <a:rPr lang="en-US" dirty="0" err="1"/>
              <a:t>līmeņi</a:t>
            </a:r>
            <a:r>
              <a:rPr lang="en-US" dirty="0"/>
              <a:t>: </a:t>
            </a:r>
            <a:r>
              <a:rPr lang="en-US" dirty="0" err="1"/>
              <a:t>šūnas</a:t>
            </a:r>
            <a:r>
              <a:rPr lang="en-US" dirty="0"/>
              <a:t>, </a:t>
            </a:r>
            <a:r>
              <a:rPr lang="en-US" dirty="0" err="1"/>
              <a:t>molekulu</a:t>
            </a:r>
            <a:r>
              <a:rPr lang="en-US" dirty="0"/>
              <a:t> </a:t>
            </a:r>
            <a:r>
              <a:rPr lang="en-US" dirty="0" err="1"/>
              <a:t>struktūras</a:t>
            </a:r>
            <a:r>
              <a:rPr lang="en-US" dirty="0"/>
              <a:t>, </a:t>
            </a:r>
            <a:r>
              <a:rPr lang="en-US" dirty="0" err="1"/>
              <a:t>molekulas</a:t>
            </a:r>
            <a:r>
              <a:rPr lang="en-US" dirty="0"/>
              <a:t>, </a:t>
            </a:r>
            <a:r>
              <a:rPr lang="en-US" dirty="0" err="1"/>
              <a:t>atomi</a:t>
            </a:r>
            <a:r>
              <a:rPr lang="en-US" dirty="0"/>
              <a:t>, </a:t>
            </a:r>
            <a:r>
              <a:rPr lang="en-US" dirty="0" err="1"/>
              <a:t>elementārdaļiņas</a:t>
            </a:r>
            <a:r>
              <a:rPr lang="en-US" dirty="0"/>
              <a:t>, </a:t>
            </a:r>
            <a:r>
              <a:rPr lang="en-US" dirty="0" err="1"/>
              <a:t>kvarki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717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F7FA3-3E8A-565F-35B4-1DA0AF9EF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502603"/>
            <a:ext cx="5157787" cy="823912"/>
          </a:xfrm>
        </p:spPr>
        <p:txBody>
          <a:bodyPr/>
          <a:lstStyle/>
          <a:p>
            <a:r>
              <a:rPr lang="en-US" dirty="0" err="1"/>
              <a:t>Makropasaule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C04941-C719-A833-56DF-EFC5BD094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326515"/>
            <a:ext cx="5180013" cy="4863148"/>
          </a:xfrm>
        </p:spPr>
        <p:txBody>
          <a:bodyPr/>
          <a:lstStyle/>
          <a:p>
            <a:r>
              <a:rPr lang="en-US" dirty="0" err="1"/>
              <a:t>Veido</a:t>
            </a:r>
            <a:r>
              <a:rPr lang="en-US" dirty="0"/>
              <a:t> </a:t>
            </a:r>
            <a:r>
              <a:rPr lang="en-US" dirty="0" err="1"/>
              <a:t>ķermeņi</a:t>
            </a:r>
            <a:r>
              <a:rPr lang="en-US" dirty="0"/>
              <a:t>, kurus var </a:t>
            </a:r>
            <a:r>
              <a:rPr lang="en-US" dirty="0" err="1"/>
              <a:t>uztvert</a:t>
            </a:r>
            <a:r>
              <a:rPr lang="en-US" dirty="0"/>
              <a:t> </a:t>
            </a:r>
            <a:r>
              <a:rPr lang="en-US" dirty="0" err="1"/>
              <a:t>tieši</a:t>
            </a:r>
            <a:r>
              <a:rPr lang="en-US" dirty="0"/>
              <a:t>, bez </a:t>
            </a:r>
            <a:r>
              <a:rPr lang="en-US" dirty="0" err="1"/>
              <a:t>kādām</a:t>
            </a:r>
            <a:r>
              <a:rPr lang="en-US" dirty="0"/>
              <a:t> </a:t>
            </a:r>
            <a:r>
              <a:rPr lang="en-US" dirty="0" err="1"/>
              <a:t>palīgierīcēm</a:t>
            </a:r>
            <a:endParaRPr lang="en-US" dirty="0"/>
          </a:p>
          <a:p>
            <a:r>
              <a:rPr lang="en-US" dirty="0" err="1"/>
              <a:t>Ķermeņu</a:t>
            </a:r>
            <a:r>
              <a:rPr lang="en-US" dirty="0"/>
              <a:t> </a:t>
            </a:r>
            <a:r>
              <a:rPr lang="en-US" dirty="0" err="1"/>
              <a:t>izmēri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robežās</a:t>
            </a:r>
            <a:r>
              <a:rPr lang="en-US" dirty="0"/>
              <a:t> no 0,1mm </a:t>
            </a:r>
            <a:r>
              <a:rPr lang="en-US" dirty="0" err="1"/>
              <a:t>līdz</a:t>
            </a:r>
            <a:r>
              <a:rPr lang="en-US" dirty="0"/>
              <a:t> 1000 km</a:t>
            </a:r>
          </a:p>
          <a:p>
            <a:r>
              <a:rPr lang="en-US" dirty="0" err="1"/>
              <a:t>Organizācijas</a:t>
            </a:r>
            <a:r>
              <a:rPr lang="en-US" dirty="0"/>
              <a:t> </a:t>
            </a:r>
            <a:r>
              <a:rPr lang="en-US" dirty="0" err="1"/>
              <a:t>līmeņi</a:t>
            </a:r>
            <a:r>
              <a:rPr lang="en-US" dirty="0"/>
              <a:t>: </a:t>
            </a:r>
            <a:r>
              <a:rPr lang="en-US" dirty="0" err="1"/>
              <a:t>biosfēra</a:t>
            </a:r>
            <a:r>
              <a:rPr lang="en-US" dirty="0"/>
              <a:t>, </a:t>
            </a:r>
            <a:r>
              <a:rPr lang="en-US" dirty="0" err="1"/>
              <a:t>ekosistēma</a:t>
            </a:r>
            <a:r>
              <a:rPr lang="en-US" dirty="0"/>
              <a:t>, </a:t>
            </a:r>
            <a:r>
              <a:rPr lang="en-US" dirty="0" err="1"/>
              <a:t>organismi</a:t>
            </a:r>
            <a:r>
              <a:rPr lang="en-US" dirty="0"/>
              <a:t>, </a:t>
            </a:r>
            <a:r>
              <a:rPr lang="en-US" dirty="0" err="1"/>
              <a:t>orgāni</a:t>
            </a:r>
            <a:r>
              <a:rPr lang="en-US" dirty="0"/>
              <a:t>, </a:t>
            </a:r>
            <a:r>
              <a:rPr lang="en-US" dirty="0" err="1"/>
              <a:t>audi</a:t>
            </a:r>
            <a:r>
              <a:rPr lang="en-US" dirty="0"/>
              <a:t>, </a:t>
            </a:r>
            <a:r>
              <a:rPr lang="en-US" dirty="0" err="1"/>
              <a:t>makroķermeņi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341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86F04740-19B7-1931-6001-74C8AFEA8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240" y="396240"/>
            <a:ext cx="9621520" cy="579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56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BE28A-3849-08B1-EACF-A570DD082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7755"/>
          </a:xfrm>
        </p:spPr>
        <p:txBody>
          <a:bodyPr/>
          <a:lstStyle/>
          <a:p>
            <a:r>
              <a:rPr lang="en-US" dirty="0" err="1"/>
              <a:t>Dzīvās</a:t>
            </a:r>
            <a:r>
              <a:rPr lang="en-US" dirty="0"/>
              <a:t> </a:t>
            </a:r>
            <a:r>
              <a:rPr lang="en-US" dirty="0" err="1"/>
              <a:t>dabas</a:t>
            </a:r>
            <a:r>
              <a:rPr lang="en-US" dirty="0"/>
              <a:t> </a:t>
            </a:r>
            <a:r>
              <a:rPr lang="en-US" dirty="0" err="1"/>
              <a:t>organizācijas</a:t>
            </a:r>
            <a:r>
              <a:rPr lang="en-US" dirty="0"/>
              <a:t> </a:t>
            </a:r>
            <a:r>
              <a:rPr lang="en-US" dirty="0" err="1"/>
              <a:t>līmeņi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6AB8530-1214-24E2-9817-BE82B4FE0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8159" y="3181606"/>
            <a:ext cx="5323841" cy="347596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9E5E7E-A3D0-C41F-6097-A675AA946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26" y="1274128"/>
            <a:ext cx="8523154" cy="18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229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E1BB8-C8A3-398F-9391-FD148832F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Megapasaules</a:t>
            </a:r>
            <a:r>
              <a:rPr lang="en-US" dirty="0"/>
              <a:t> </a:t>
            </a:r>
            <a:r>
              <a:rPr lang="en-US" dirty="0" err="1"/>
              <a:t>ķermeņu</a:t>
            </a:r>
            <a:r>
              <a:rPr lang="en-US" dirty="0"/>
              <a:t> </a:t>
            </a:r>
            <a:r>
              <a:rPr lang="en-US" dirty="0" err="1"/>
              <a:t>sistēmas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A5C343-998C-28F3-4457-BE750642D7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731" y="2367280"/>
            <a:ext cx="11326537" cy="2560520"/>
          </a:xfrm>
        </p:spPr>
      </p:pic>
    </p:spTree>
    <p:extLst>
      <p:ext uri="{BB962C8B-B14F-4D97-AF65-F5344CB8AC3E}">
        <p14:creationId xmlns:p14="http://schemas.microsoft.com/office/powerpoint/2010/main" val="2132149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</TotalTime>
  <Words>388</Words>
  <Application>Microsoft Office PowerPoint</Application>
  <PresentationFormat>Widescreen</PresentationFormat>
  <Paragraphs>45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Pasaule ap mums un tās pētīšana</vt:lpstr>
      <vt:lpstr>Cilvēks. Daba. Dabaszinātnes.</vt:lpstr>
      <vt:lpstr>Dabaszinātņu nozares</vt:lpstr>
      <vt:lpstr>Dabaszinātnes pasaules iedalījums</vt:lpstr>
      <vt:lpstr>PowerPoint Presentation</vt:lpstr>
      <vt:lpstr>PowerPoint Presentation</vt:lpstr>
      <vt:lpstr>PowerPoint Presentation</vt:lpstr>
      <vt:lpstr>Dzīvās dabas organizācijas līmeņi</vt:lpstr>
      <vt:lpstr>Megapasaules ķermeņu sistēmas</vt:lpstr>
      <vt:lpstr>Pētnieciskā darba veikšanas posmi (vidusskolas/tehnikuma versija)</vt:lpstr>
      <vt:lpstr>Pētnieciskā darba veikšanas posmi (augstskolas/koledžas versija)</vt:lpstr>
      <vt:lpstr>Makropasaules pētīšana</vt:lpstr>
      <vt:lpstr>PowerPoint Presentation</vt:lpstr>
      <vt:lpstr>Megapasaules pētīšana</vt:lpstr>
      <vt:lpstr>Mikropasaules pētīšana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Pasaule ap mums un tās pētīšana</dc:title>
  <dc:creator>Aija Krodziniece</dc:creator>
  <cp:lastModifiedBy>Aija Krodziniece</cp:lastModifiedBy>
  <cp:revision>3</cp:revision>
  <dcterms:created xsi:type="dcterms:W3CDTF">2023-09-22T12:49:48Z</dcterms:created>
  <dcterms:modified xsi:type="dcterms:W3CDTF">2023-10-02T10:57:24Z</dcterms:modified>
</cp:coreProperties>
</file>