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FC52-B8DE-42C1-807F-4F84C2090D2E}" type="datetimeFigureOut">
              <a:rPr lang="lv-LV" smtClean="0"/>
              <a:t>12.12.2023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B2FA-2092-4F94-8042-501BF88A5E75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5388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FC52-B8DE-42C1-807F-4F84C2090D2E}" type="datetimeFigureOut">
              <a:rPr lang="lv-LV" smtClean="0"/>
              <a:t>12.12.2023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B2FA-2092-4F94-8042-501BF88A5E75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4971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FC52-B8DE-42C1-807F-4F84C2090D2E}" type="datetimeFigureOut">
              <a:rPr lang="lv-LV" smtClean="0"/>
              <a:t>12.12.2023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B2FA-2092-4F94-8042-501BF88A5E75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5575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FC52-B8DE-42C1-807F-4F84C2090D2E}" type="datetimeFigureOut">
              <a:rPr lang="lv-LV" smtClean="0"/>
              <a:t>12.12.2023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B2FA-2092-4F94-8042-501BF88A5E75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4853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FC52-B8DE-42C1-807F-4F84C2090D2E}" type="datetimeFigureOut">
              <a:rPr lang="lv-LV" smtClean="0"/>
              <a:t>12.12.2023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B2FA-2092-4F94-8042-501BF88A5E75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224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FC52-B8DE-42C1-807F-4F84C2090D2E}" type="datetimeFigureOut">
              <a:rPr lang="lv-LV" smtClean="0"/>
              <a:t>12.12.2023</a:t>
            </a:fld>
            <a:endParaRPr lang="lv-LV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B2FA-2092-4F94-8042-501BF88A5E75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59394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FC52-B8DE-42C1-807F-4F84C2090D2E}" type="datetimeFigureOut">
              <a:rPr lang="lv-LV" smtClean="0"/>
              <a:t>12.12.2023</a:t>
            </a:fld>
            <a:endParaRPr lang="lv-LV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B2FA-2092-4F94-8042-501BF88A5E75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7400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FC52-B8DE-42C1-807F-4F84C2090D2E}" type="datetimeFigureOut">
              <a:rPr lang="lv-LV" smtClean="0"/>
              <a:t>12.12.2023</a:t>
            </a:fld>
            <a:endParaRPr lang="lv-LV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B2FA-2092-4F94-8042-501BF88A5E75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31942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FC52-B8DE-42C1-807F-4F84C2090D2E}" type="datetimeFigureOut">
              <a:rPr lang="lv-LV" smtClean="0"/>
              <a:t>12.12.2023</a:t>
            </a:fld>
            <a:endParaRPr lang="lv-LV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B2FA-2092-4F94-8042-501BF88A5E75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62420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FC52-B8DE-42C1-807F-4F84C2090D2E}" type="datetimeFigureOut">
              <a:rPr lang="lv-LV" smtClean="0"/>
              <a:t>12.12.2023</a:t>
            </a:fld>
            <a:endParaRPr lang="lv-LV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B2FA-2092-4F94-8042-501BF88A5E75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67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FC52-B8DE-42C1-807F-4F84C2090D2E}" type="datetimeFigureOut">
              <a:rPr lang="lv-LV" smtClean="0"/>
              <a:t>12.12.2023</a:t>
            </a:fld>
            <a:endParaRPr lang="lv-LV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CB2FA-2092-4F94-8042-501BF88A5E75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98927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FC52-B8DE-42C1-807F-4F84C2090D2E}" type="datetimeFigureOut">
              <a:rPr lang="lv-LV" smtClean="0"/>
              <a:t>12.12.2023</a:t>
            </a:fld>
            <a:endParaRPr lang="lv-LV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CB2FA-2092-4F94-8042-501BF88A5E75}" type="slidenum">
              <a:rPr lang="lv-LV" smtClean="0"/>
              <a:t>‹#›</a:t>
            </a:fld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110818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0310" y="866110"/>
            <a:ext cx="923249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b="1" dirty="0"/>
              <a:t>G</a:t>
            </a:r>
            <a:r>
              <a:rPr lang="lv-LV" sz="2400" b="1" dirty="0" smtClean="0"/>
              <a:t>ala ieskaites jautājumi fizikā </a:t>
            </a:r>
            <a:r>
              <a:rPr lang="lv-LV" sz="2400" dirty="0" smtClean="0"/>
              <a:t>:</a:t>
            </a:r>
            <a:endParaRPr lang="lv-LV" sz="2400" dirty="0" smtClean="0"/>
          </a:p>
          <a:p>
            <a:r>
              <a:rPr lang="lv-LV" sz="2400" dirty="0" smtClean="0"/>
              <a:t>Mērvienības SI sistēmā. Fizikas formulu pārveidošana. </a:t>
            </a:r>
          </a:p>
          <a:p>
            <a:r>
              <a:rPr lang="lv-LV" sz="2400" dirty="0" smtClean="0"/>
              <a:t>Vektori. Pārvietojums. </a:t>
            </a:r>
            <a:r>
              <a:rPr lang="lv-LV" sz="2400" dirty="0" smtClean="0">
                <a:solidFill>
                  <a:srgbClr val="FF0000"/>
                </a:solidFill>
              </a:rPr>
              <a:t>Pitagora </a:t>
            </a:r>
            <a:r>
              <a:rPr lang="lv-LV" sz="2400" dirty="0">
                <a:solidFill>
                  <a:srgbClr val="FF0000"/>
                </a:solidFill>
              </a:rPr>
              <a:t>teorēma</a:t>
            </a:r>
            <a:r>
              <a:rPr lang="lv-LV" sz="2400" dirty="0" smtClean="0"/>
              <a:t>.</a:t>
            </a:r>
          </a:p>
          <a:p>
            <a:r>
              <a:rPr lang="lv-LV" sz="2400" dirty="0" smtClean="0">
                <a:solidFill>
                  <a:srgbClr val="FF0000"/>
                </a:solidFill>
              </a:rPr>
              <a:t>Ātrums</a:t>
            </a:r>
            <a:r>
              <a:rPr lang="lv-LV" sz="2400" dirty="0" smtClean="0"/>
              <a:t> </a:t>
            </a:r>
            <a:r>
              <a:rPr lang="lv-LV" sz="2400" dirty="0" smtClean="0"/>
              <a:t>vienmērīgā, vienmērīgi paātrinātā kustībā. </a:t>
            </a:r>
            <a:r>
              <a:rPr lang="lv-LV" sz="2400" dirty="0" smtClean="0">
                <a:solidFill>
                  <a:srgbClr val="FF0000"/>
                </a:solidFill>
              </a:rPr>
              <a:t>Paātrinājums</a:t>
            </a:r>
            <a:r>
              <a:rPr lang="lv-LV" sz="2400" dirty="0" smtClean="0"/>
              <a:t>.</a:t>
            </a:r>
          </a:p>
          <a:p>
            <a:r>
              <a:rPr lang="lv-LV" sz="2400" dirty="0" smtClean="0"/>
              <a:t> </a:t>
            </a:r>
            <a:r>
              <a:rPr lang="lv-LV" sz="2400" dirty="0" smtClean="0">
                <a:solidFill>
                  <a:srgbClr val="FF0000"/>
                </a:solidFill>
              </a:rPr>
              <a:t>Brīvā kritiena likumi</a:t>
            </a:r>
            <a:r>
              <a:rPr lang="lv-LV" sz="2400" dirty="0" smtClean="0"/>
              <a:t>. </a:t>
            </a:r>
            <a:r>
              <a:rPr lang="lv-LV" sz="2400" dirty="0" smtClean="0"/>
              <a:t>Horizontālais sviediens. </a:t>
            </a:r>
          </a:p>
          <a:p>
            <a:r>
              <a:rPr lang="lv-LV" sz="2400" dirty="0" smtClean="0">
                <a:solidFill>
                  <a:srgbClr val="FF0000"/>
                </a:solidFill>
              </a:rPr>
              <a:t>Leņķiskais un lineārais ātrums</a:t>
            </a:r>
            <a:r>
              <a:rPr lang="lv-LV" sz="2400" dirty="0">
                <a:solidFill>
                  <a:srgbClr val="FF0000"/>
                </a:solidFill>
              </a:rPr>
              <a:t> </a:t>
            </a:r>
            <a:r>
              <a:rPr lang="lv-LV" sz="2400" u="sng" dirty="0" smtClean="0"/>
              <a:t>kustībā pa riņķa līniju</a:t>
            </a:r>
            <a:r>
              <a:rPr lang="lv-LV" sz="2400" dirty="0" smtClean="0"/>
              <a:t>.</a:t>
            </a:r>
          </a:p>
          <a:p>
            <a:r>
              <a:rPr lang="lv-LV" sz="2400" dirty="0" smtClean="0"/>
              <a:t> </a:t>
            </a:r>
            <a:r>
              <a:rPr lang="lv-LV" sz="2400" dirty="0" smtClean="0">
                <a:solidFill>
                  <a:srgbClr val="FF0000"/>
                </a:solidFill>
              </a:rPr>
              <a:t>Periods un frekvence</a:t>
            </a:r>
            <a:r>
              <a:rPr lang="lv-LV" sz="2400" dirty="0" smtClean="0"/>
              <a:t>. Centrtieces paātrinājums.</a:t>
            </a:r>
          </a:p>
          <a:p>
            <a:r>
              <a:rPr lang="lv-LV" sz="2400" dirty="0" smtClean="0">
                <a:solidFill>
                  <a:srgbClr val="FF0000"/>
                </a:solidFill>
              </a:rPr>
              <a:t>Ņūtona trīs mehānikas pamatlikumi</a:t>
            </a:r>
            <a:r>
              <a:rPr lang="lv-LV" sz="2400" dirty="0" smtClean="0"/>
              <a:t>. </a:t>
            </a:r>
          </a:p>
          <a:p>
            <a:r>
              <a:rPr lang="lv-LV" sz="2400" dirty="0" smtClean="0">
                <a:solidFill>
                  <a:srgbClr val="FF0000"/>
                </a:solidFill>
              </a:rPr>
              <a:t>Spēki. Smaguma, elastības</a:t>
            </a:r>
            <a:r>
              <a:rPr lang="lv-LV" sz="2400" dirty="0" smtClean="0"/>
              <a:t>, berzes spēks. </a:t>
            </a:r>
            <a:r>
              <a:rPr lang="lv-LV" sz="2400" dirty="0" smtClean="0">
                <a:solidFill>
                  <a:srgbClr val="FF0000"/>
                </a:solidFill>
              </a:rPr>
              <a:t>Arhimēda spēks</a:t>
            </a:r>
            <a:r>
              <a:rPr lang="lv-LV" sz="2400" dirty="0" smtClean="0"/>
              <a:t>. </a:t>
            </a:r>
          </a:p>
          <a:p>
            <a:r>
              <a:rPr lang="lv-LV" sz="2400" dirty="0" smtClean="0">
                <a:solidFill>
                  <a:srgbClr val="FF0000"/>
                </a:solidFill>
              </a:rPr>
              <a:t>Darbs. Jauda. Impulss. Spēka moments</a:t>
            </a:r>
            <a:r>
              <a:rPr lang="lv-LV" sz="2400" dirty="0" smtClean="0"/>
              <a:t>.</a:t>
            </a:r>
          </a:p>
          <a:p>
            <a:r>
              <a:rPr lang="lv-LV" sz="2400" dirty="0" smtClean="0">
                <a:solidFill>
                  <a:srgbClr val="FF0000"/>
                </a:solidFill>
              </a:rPr>
              <a:t>Lietderības koeficients</a:t>
            </a:r>
            <a:r>
              <a:rPr lang="lv-LV" sz="2400" dirty="0" smtClean="0"/>
              <a:t>.</a:t>
            </a:r>
          </a:p>
          <a:p>
            <a:r>
              <a:rPr lang="lv-LV" sz="2400" dirty="0">
                <a:solidFill>
                  <a:srgbClr val="FF0000"/>
                </a:solidFill>
              </a:rPr>
              <a:t>Mehāniskā enerģija. Enerģijas nezūdamības likums</a:t>
            </a:r>
            <a:r>
              <a:rPr lang="lv-LV" sz="2400" dirty="0"/>
              <a:t>.</a:t>
            </a:r>
          </a:p>
          <a:p>
            <a:r>
              <a:rPr lang="lv-LV" sz="2400" dirty="0"/>
              <a:t>Mehāniskās svārstības, svārstību periods. Viļņi, </a:t>
            </a:r>
            <a:r>
              <a:rPr lang="lv-LV" sz="2400" dirty="0">
                <a:solidFill>
                  <a:srgbClr val="FF0000"/>
                </a:solidFill>
              </a:rPr>
              <a:t>viļņu interference, difrakcija</a:t>
            </a:r>
            <a:r>
              <a:rPr lang="lv-LV" sz="2400" dirty="0"/>
              <a:t>. </a:t>
            </a:r>
          </a:p>
          <a:p>
            <a:endParaRPr lang="lv-LV" sz="2400" dirty="0" smtClean="0"/>
          </a:p>
        </p:txBody>
      </p:sp>
    </p:spTree>
    <p:extLst>
      <p:ext uri="{BB962C8B-B14F-4D97-AF65-F5344CB8AC3E}">
        <p14:creationId xmlns:p14="http://schemas.microsoft.com/office/powerpoint/2010/main" val="181836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9349" y="862149"/>
            <a:ext cx="97710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 smtClean="0">
                <a:solidFill>
                  <a:srgbClr val="FF0000"/>
                </a:solidFill>
              </a:rPr>
              <a:t>Termodinamika. Īpatnējā siltumietilpība. Ūdens anomālija</a:t>
            </a:r>
            <a:r>
              <a:rPr lang="lv-LV" sz="2400" dirty="0" smtClean="0"/>
              <a:t>.</a:t>
            </a:r>
            <a:endParaRPr lang="lv-LV" sz="2400" dirty="0" smtClean="0"/>
          </a:p>
          <a:p>
            <a:r>
              <a:rPr lang="lv-LV" sz="2400" dirty="0" err="1" smtClean="0">
                <a:solidFill>
                  <a:srgbClr val="FF0000"/>
                </a:solidFill>
              </a:rPr>
              <a:t>Elektrostatika</a:t>
            </a:r>
            <a:r>
              <a:rPr lang="lv-LV" sz="2400" dirty="0">
                <a:solidFill>
                  <a:srgbClr val="FF0000"/>
                </a:solidFill>
              </a:rPr>
              <a:t>,</a:t>
            </a:r>
            <a:r>
              <a:rPr lang="lv-LV" sz="2400" dirty="0" smtClean="0">
                <a:solidFill>
                  <a:srgbClr val="FF0000"/>
                </a:solidFill>
              </a:rPr>
              <a:t> Kulona spēks. Elektriskā lauka intensitāte</a:t>
            </a:r>
            <a:r>
              <a:rPr lang="lv-LV" sz="2400" dirty="0" smtClean="0"/>
              <a:t>.</a:t>
            </a:r>
          </a:p>
          <a:p>
            <a:r>
              <a:rPr lang="lv-LV" sz="2400" dirty="0" smtClean="0"/>
              <a:t> </a:t>
            </a:r>
            <a:r>
              <a:rPr lang="lv-LV" sz="2400" dirty="0" smtClean="0">
                <a:solidFill>
                  <a:srgbClr val="FF0000"/>
                </a:solidFill>
              </a:rPr>
              <a:t>Strāvas stiprums, spriegums, darbs, jauda</a:t>
            </a:r>
            <a:r>
              <a:rPr lang="lv-LV" sz="2400" dirty="0" smtClean="0"/>
              <a:t>. Kapacitāte. Pretestība.</a:t>
            </a:r>
          </a:p>
          <a:p>
            <a:pPr lvl="0"/>
            <a:r>
              <a:rPr lang="lv-LV" sz="2400" dirty="0">
                <a:solidFill>
                  <a:srgbClr val="FF0000"/>
                </a:solidFill>
              </a:rPr>
              <a:t>Oma likums, ķēdes posmam, pilnai ķēdei</a:t>
            </a:r>
            <a:r>
              <a:rPr lang="lv-LV" sz="2400" dirty="0">
                <a:solidFill>
                  <a:prstClr val="black"/>
                </a:solidFill>
              </a:rPr>
              <a:t>.</a:t>
            </a:r>
          </a:p>
          <a:p>
            <a:pPr lvl="0"/>
            <a:r>
              <a:rPr lang="lv-LV" sz="2400" dirty="0" smtClean="0">
                <a:solidFill>
                  <a:srgbClr val="FF0000"/>
                </a:solidFill>
              </a:rPr>
              <a:t>I , U , R  sakarības virknes un </a:t>
            </a:r>
            <a:r>
              <a:rPr lang="lv-LV" sz="2400" dirty="0" smtClean="0">
                <a:solidFill>
                  <a:srgbClr val="FF0000"/>
                </a:solidFill>
              </a:rPr>
              <a:t>p</a:t>
            </a:r>
            <a:r>
              <a:rPr lang="lv-LV" sz="2400" dirty="0" smtClean="0">
                <a:solidFill>
                  <a:srgbClr val="FF0000"/>
                </a:solidFill>
              </a:rPr>
              <a:t>aralēlajā slēgumā.</a:t>
            </a:r>
            <a:endParaRPr lang="lv-LV" sz="2400" dirty="0">
              <a:solidFill>
                <a:srgbClr val="FF0000"/>
              </a:solidFill>
            </a:endParaRPr>
          </a:p>
          <a:p>
            <a:r>
              <a:rPr lang="lv-LV" sz="2400" dirty="0" smtClean="0">
                <a:solidFill>
                  <a:srgbClr val="FF0000"/>
                </a:solidFill>
              </a:rPr>
              <a:t>Elektromagnētiskā indukcija. Ampēra spēks</a:t>
            </a:r>
            <a:r>
              <a:rPr lang="lv-LV" sz="2400" dirty="0" smtClean="0"/>
              <a:t>. Induktivitāte.</a:t>
            </a:r>
          </a:p>
          <a:p>
            <a:r>
              <a:rPr lang="lv-LV" sz="2400" dirty="0" smtClean="0">
                <a:solidFill>
                  <a:srgbClr val="FF0000"/>
                </a:solidFill>
              </a:rPr>
              <a:t>Elektrodzinēja un ģeneratora darbības princips</a:t>
            </a:r>
            <a:r>
              <a:rPr lang="lv-LV" sz="2400" dirty="0" smtClean="0"/>
              <a:t>.</a:t>
            </a:r>
          </a:p>
          <a:p>
            <a:r>
              <a:rPr lang="lv-LV" sz="2400" dirty="0" smtClean="0">
                <a:solidFill>
                  <a:srgbClr val="FF0000"/>
                </a:solidFill>
              </a:rPr>
              <a:t>Maiņstrāvas EDS formula</a:t>
            </a:r>
            <a:r>
              <a:rPr lang="lv-LV" sz="2400" dirty="0" smtClean="0"/>
              <a:t>, efektīvais stiprums</a:t>
            </a:r>
            <a:r>
              <a:rPr lang="lv-LV" sz="2400" dirty="0"/>
              <a:t> </a:t>
            </a:r>
            <a:r>
              <a:rPr lang="lv-LV" sz="2400" dirty="0" smtClean="0"/>
              <a:t>un spriegums.</a:t>
            </a:r>
          </a:p>
          <a:p>
            <a:r>
              <a:rPr lang="lv-LV" sz="2400" dirty="0" smtClean="0">
                <a:solidFill>
                  <a:srgbClr val="FF0000"/>
                </a:solidFill>
              </a:rPr>
              <a:t>Transformators. Transformācijas koeficients</a:t>
            </a:r>
            <a:r>
              <a:rPr lang="lv-LV" sz="2400" dirty="0" smtClean="0"/>
              <a:t>.</a:t>
            </a:r>
          </a:p>
          <a:p>
            <a:r>
              <a:rPr lang="lv-LV" sz="2400" dirty="0" smtClean="0">
                <a:solidFill>
                  <a:srgbClr val="FF0000"/>
                </a:solidFill>
              </a:rPr>
              <a:t>Elektromagnētisko viļņu iedalījums, viļņu garums, ātrums, frekvence</a:t>
            </a:r>
            <a:r>
              <a:rPr lang="lv-LV" sz="2400" dirty="0" smtClean="0"/>
              <a:t>.</a:t>
            </a:r>
            <a:endParaRPr lang="lv-LV" sz="2400" dirty="0" smtClean="0"/>
          </a:p>
          <a:p>
            <a:r>
              <a:rPr lang="lv-LV" sz="2400" dirty="0" smtClean="0">
                <a:solidFill>
                  <a:srgbClr val="FF0000"/>
                </a:solidFill>
              </a:rPr>
              <a:t>Optiskais stiprums. Gaismas staru </a:t>
            </a:r>
            <a:r>
              <a:rPr lang="lv-LV" sz="2400" dirty="0" smtClean="0">
                <a:solidFill>
                  <a:srgbClr val="FF0000"/>
                </a:solidFill>
              </a:rPr>
              <a:t>laušanas likums. </a:t>
            </a:r>
            <a:r>
              <a:rPr lang="lv-LV" sz="2400" dirty="0" smtClean="0">
                <a:solidFill>
                  <a:srgbClr val="FF0000"/>
                </a:solidFill>
              </a:rPr>
              <a:t>Gaismas vads optiskajā kabelī</a:t>
            </a:r>
            <a:r>
              <a:rPr lang="lv-LV" sz="2400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1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7777" y="1075764"/>
            <a:ext cx="8606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lv-LV" sz="2400" b="1" dirty="0" smtClean="0"/>
              <a:t>Gala ieskaite </a:t>
            </a:r>
            <a:r>
              <a:rPr lang="lv-LV" sz="2400" dirty="0" smtClean="0"/>
              <a:t>: vidējā atzīme par pārbaudes darbiem, mutiski apstiprinot to, izstāstot šo uzdevumu risinājuma gaitu, + papildus korekcija, atbildot uz teorijas jautājumiem .</a:t>
            </a:r>
          </a:p>
          <a:p>
            <a:r>
              <a:rPr lang="lv-LV" sz="2400" dirty="0" smtClean="0"/>
              <a:t>Par katru neiesniegtu pārbaudes darbu vidējā atzīme samazinās par vienu balli.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2550555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246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Skolotajs</dc:creator>
  <cp:lastModifiedBy>User</cp:lastModifiedBy>
  <cp:revision>28</cp:revision>
  <dcterms:created xsi:type="dcterms:W3CDTF">2021-05-17T13:35:22Z</dcterms:created>
  <dcterms:modified xsi:type="dcterms:W3CDTF">2023-12-12T10:18:37Z</dcterms:modified>
</cp:coreProperties>
</file>