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247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9676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73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13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5845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178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599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293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058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1725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4BFB-93BE-476E-994A-939B1B809128}" type="datetimeFigureOut">
              <a:rPr lang="lv-LV" smtClean="0"/>
              <a:t>06.10.2023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E38FA-9764-4194-A73F-FB8098AEA5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2552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8168" y="368398"/>
            <a:ext cx="5207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b="1" dirty="0" smtClean="0">
                <a:solidFill>
                  <a:srgbClr val="FF0000"/>
                </a:solidFill>
              </a:rPr>
              <a:t>Trigonometriskās sakarības taisnleņķa trijstūrī</a:t>
            </a:r>
            <a:endParaRPr lang="lv-LV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6" y="2688417"/>
            <a:ext cx="1976284" cy="2404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75" y="1430836"/>
            <a:ext cx="4385034" cy="3312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602" y="2549171"/>
            <a:ext cx="4433374" cy="37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79" y="342339"/>
            <a:ext cx="5184272" cy="58298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5014" y="1603793"/>
            <a:ext cx="5474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000" dirty="0"/>
              <a:t>Sinusa funkcija ir periodiska funkcija ar periodu 2</a:t>
            </a:r>
            <a:r>
              <a:rPr lang="el-GR" sz="2000" dirty="0"/>
              <a:t>π.</a:t>
            </a:r>
            <a:endParaRPr lang="lv-LV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4" y="3054722"/>
            <a:ext cx="5310856" cy="1853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83" y="5033123"/>
            <a:ext cx="3248087" cy="8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728" y="493076"/>
            <a:ext cx="11255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000" dirty="0"/>
              <a:t>Leņķiem, kas </a:t>
            </a:r>
            <a:r>
              <a:rPr lang="lv-LV" sz="2000" u="sng" dirty="0"/>
              <a:t>neatrodas</a:t>
            </a:r>
            <a:r>
              <a:rPr lang="lv-LV" sz="2000" dirty="0"/>
              <a:t> intervālā no 0° līdz 90°, sinusa vērtību var aprēķināt, izmantojot zemāk uzskaitītās </a:t>
            </a:r>
            <a:r>
              <a:rPr lang="lv-LV" sz="2000" i="1" u="sng" dirty="0"/>
              <a:t>sinusa funkcijas īpašības</a:t>
            </a:r>
            <a:r>
              <a:rPr lang="lv-LV" sz="20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" y="1344706"/>
            <a:ext cx="6211847" cy="23532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20" y="3841685"/>
            <a:ext cx="8183187" cy="2796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847" y="1296841"/>
            <a:ext cx="4038520" cy="1004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01847" y="2471402"/>
            <a:ext cx="4872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dirty="0"/>
              <a:t>kur k ir patvaļīgs vesels skaitlis. Ar tās palīdzību sinusa aprēķināšanu patvaļīgam leņķim var reducēt uz sinusa aprēķināšanu leņķim, kas atrodas intervālā [0°, 90°] (jeb [0,</a:t>
            </a:r>
            <a:r>
              <a:rPr lang="el-GR" dirty="0"/>
              <a:t>π/2] </a:t>
            </a:r>
            <a:r>
              <a:rPr lang="lv-LV" dirty="0"/>
              <a:t>radiānos).</a:t>
            </a:r>
          </a:p>
        </p:txBody>
      </p:sp>
    </p:spTree>
    <p:extLst>
      <p:ext uri="{BB962C8B-B14F-4D97-AF65-F5344CB8AC3E}">
        <p14:creationId xmlns:p14="http://schemas.microsoft.com/office/powerpoint/2010/main" val="366419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49" y="174813"/>
            <a:ext cx="10515284" cy="64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Skolotajs</dc:creator>
  <cp:lastModifiedBy>User</cp:lastModifiedBy>
  <cp:revision>11</cp:revision>
  <dcterms:created xsi:type="dcterms:W3CDTF">2021-03-21T15:27:38Z</dcterms:created>
  <dcterms:modified xsi:type="dcterms:W3CDTF">2023-10-06T12:33:44Z</dcterms:modified>
</cp:coreProperties>
</file>