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ora" pitchFamily="2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Noto Sans" panose="020B0502040504020204" pitchFamily="34" charset="0"/>
      <p:regular r:id="rId31"/>
      <p:bold r:id="rId32"/>
      <p:italic r:id="rId33"/>
      <p:boldItalic r:id="rId34"/>
    </p:embeddedFont>
    <p:embeddedFont>
      <p:font typeface="Quattrocento Sans" panose="020B0502050000020003" pitchFamily="34" charset="0"/>
      <p:regular r:id="rId35"/>
      <p:bold r:id="rId36"/>
      <p:italic r:id="rId37"/>
      <p:boldItalic r:id="rId38"/>
    </p:embeddedFont>
    <p:embeddedFont>
      <p:font typeface="Raleway" pitchFamily="2" charset="0"/>
      <p:regular r:id="rId39"/>
      <p:bold r:id="rId40"/>
      <p:italic r:id="rId41"/>
      <p:boldItalic r:id="rId42"/>
    </p:embeddedFont>
    <p:embeddedFont>
      <p:font typeface="Raleway Thin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JCll4GD9IPNSwVm7knR2CsgfK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B3543-16D2-4F08-9F32-FA9F312EBA1D}" v="8" dt="2022-11-28T03:05:49.185"/>
  </p1510:revLst>
</p1510:revInfo>
</file>

<file path=ppt/tableStyles.xml><?xml version="1.0" encoding="utf-8"?>
<a:tblStyleLst xmlns:a="http://schemas.openxmlformats.org/drawingml/2006/main" def="{7347315F-67E2-44E3-83A7-026B8EAD30AD}">
  <a:tblStyle styleId="{7347315F-67E2-44E3-83A7-026B8EAD30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>
      <p:cViewPr varScale="1">
        <p:scale>
          <a:sx n="92" d="100"/>
          <a:sy n="92" d="100"/>
        </p:scale>
        <p:origin x="66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6D25 LO PAK KI KAPAKKI" userId="1d9645cf-eaab-4cae-b7e1-7c5aa5a61423" providerId="ADAL" clId="{742B3543-16D2-4F08-9F32-FA9F312EBA1D}"/>
    <pc:docChg chg="undo custSel addSld delSld modSld sldOrd">
      <pc:chgData name="6D25 LO PAK KI KAPAKKI" userId="1d9645cf-eaab-4cae-b7e1-7c5aa5a61423" providerId="ADAL" clId="{742B3543-16D2-4F08-9F32-FA9F312EBA1D}" dt="2022-11-28T03:21:40.157" v="1083" actId="20577"/>
      <pc:docMkLst>
        <pc:docMk/>
      </pc:docMkLst>
      <pc:sldChg chg="modSp mod">
        <pc:chgData name="6D25 LO PAK KI KAPAKKI" userId="1d9645cf-eaab-4cae-b7e1-7c5aa5a61423" providerId="ADAL" clId="{742B3543-16D2-4F08-9F32-FA9F312EBA1D}" dt="2022-11-28T02:41:43.111" v="134" actId="20577"/>
        <pc:sldMkLst>
          <pc:docMk/>
          <pc:sldMk cId="0" sldId="256"/>
        </pc:sldMkLst>
        <pc:spChg chg="mod">
          <ac:chgData name="6D25 LO PAK KI KAPAKKI" userId="1d9645cf-eaab-4cae-b7e1-7c5aa5a61423" providerId="ADAL" clId="{742B3543-16D2-4F08-9F32-FA9F312EBA1D}" dt="2022-11-28T02:40:14.351" v="7" actId="1076"/>
          <ac:spMkLst>
            <pc:docMk/>
            <pc:sldMk cId="0" sldId="256"/>
            <ac:spMk id="75" creationId="{00000000-0000-0000-0000-000000000000}"/>
          </ac:spMkLst>
        </pc:spChg>
        <pc:spChg chg="mod">
          <ac:chgData name="6D25 LO PAK KI KAPAKKI" userId="1d9645cf-eaab-4cae-b7e1-7c5aa5a61423" providerId="ADAL" clId="{742B3543-16D2-4F08-9F32-FA9F312EBA1D}" dt="2022-11-28T02:41:21.429" v="108" actId="20577"/>
          <ac:spMkLst>
            <pc:docMk/>
            <pc:sldMk cId="0" sldId="256"/>
            <ac:spMk id="85" creationId="{00000000-0000-0000-0000-000000000000}"/>
          </ac:spMkLst>
        </pc:spChg>
        <pc:spChg chg="mod">
          <ac:chgData name="6D25 LO PAK KI KAPAKKI" userId="1d9645cf-eaab-4cae-b7e1-7c5aa5a61423" providerId="ADAL" clId="{742B3543-16D2-4F08-9F32-FA9F312EBA1D}" dt="2022-11-28T02:41:43.111" v="134" actId="20577"/>
          <ac:spMkLst>
            <pc:docMk/>
            <pc:sldMk cId="0" sldId="256"/>
            <ac:spMk id="87" creationId="{00000000-0000-0000-0000-000000000000}"/>
          </ac:spMkLst>
        </pc:spChg>
      </pc:sldChg>
      <pc:sldChg chg="modSp mod">
        <pc:chgData name="6D25 LO PAK KI KAPAKKI" userId="1d9645cf-eaab-4cae-b7e1-7c5aa5a61423" providerId="ADAL" clId="{742B3543-16D2-4F08-9F32-FA9F312EBA1D}" dt="2022-11-28T02:50:15.348" v="239" actId="20577"/>
        <pc:sldMkLst>
          <pc:docMk/>
          <pc:sldMk cId="0" sldId="257"/>
        </pc:sldMkLst>
        <pc:spChg chg="mod">
          <ac:chgData name="6D25 LO PAK KI KAPAKKI" userId="1d9645cf-eaab-4cae-b7e1-7c5aa5a61423" providerId="ADAL" clId="{742B3543-16D2-4F08-9F32-FA9F312EBA1D}" dt="2022-11-28T02:50:15.348" v="239" actId="20577"/>
          <ac:spMkLst>
            <pc:docMk/>
            <pc:sldMk cId="0" sldId="257"/>
            <ac:spMk id="95" creationId="{00000000-0000-0000-0000-000000000000}"/>
          </ac:spMkLst>
        </pc:spChg>
      </pc:sldChg>
      <pc:sldChg chg="modSp mod">
        <pc:chgData name="6D25 LO PAK KI KAPAKKI" userId="1d9645cf-eaab-4cae-b7e1-7c5aa5a61423" providerId="ADAL" clId="{742B3543-16D2-4F08-9F32-FA9F312EBA1D}" dt="2022-11-28T03:21:40.157" v="1083" actId="20577"/>
        <pc:sldMkLst>
          <pc:docMk/>
          <pc:sldMk cId="0" sldId="258"/>
        </pc:sldMkLst>
        <pc:spChg chg="mod">
          <ac:chgData name="6D25 LO PAK KI KAPAKKI" userId="1d9645cf-eaab-4cae-b7e1-7c5aa5a61423" providerId="ADAL" clId="{742B3543-16D2-4F08-9F32-FA9F312EBA1D}" dt="2022-11-28T03:00:53.411" v="514" actId="20577"/>
          <ac:spMkLst>
            <pc:docMk/>
            <pc:sldMk cId="0" sldId="258"/>
            <ac:spMk id="110" creationId="{00000000-0000-0000-0000-000000000000}"/>
          </ac:spMkLst>
        </pc:spChg>
        <pc:spChg chg="mod">
          <ac:chgData name="6D25 LO PAK KI KAPAKKI" userId="1d9645cf-eaab-4cae-b7e1-7c5aa5a61423" providerId="ADAL" clId="{742B3543-16D2-4F08-9F32-FA9F312EBA1D}" dt="2022-11-28T03:21:40.157" v="1083" actId="20577"/>
          <ac:spMkLst>
            <pc:docMk/>
            <pc:sldMk cId="0" sldId="258"/>
            <ac:spMk id="111" creationId="{00000000-0000-0000-0000-000000000000}"/>
          </ac:spMkLst>
        </pc:spChg>
      </pc:sldChg>
      <pc:sldChg chg="addSp delSp modSp new del mod">
        <pc:chgData name="6D25 LO PAK KI KAPAKKI" userId="1d9645cf-eaab-4cae-b7e1-7c5aa5a61423" providerId="ADAL" clId="{742B3543-16D2-4F08-9F32-FA9F312EBA1D}" dt="2022-11-28T02:58:11.134" v="340" actId="2696"/>
        <pc:sldMkLst>
          <pc:docMk/>
          <pc:sldMk cId="1380652344" sldId="270"/>
        </pc:sldMkLst>
        <pc:spChg chg="mod">
          <ac:chgData name="6D25 LO PAK KI KAPAKKI" userId="1d9645cf-eaab-4cae-b7e1-7c5aa5a61423" providerId="ADAL" clId="{742B3543-16D2-4F08-9F32-FA9F312EBA1D}" dt="2022-11-28T02:51:26.336" v="289" actId="20577"/>
          <ac:spMkLst>
            <pc:docMk/>
            <pc:sldMk cId="1380652344" sldId="270"/>
            <ac:spMk id="2" creationId="{CEFD2A80-3B72-2942-2FF0-4FE47CEAABD1}"/>
          </ac:spMkLst>
        </pc:spChg>
        <pc:picChg chg="add del mod">
          <ac:chgData name="6D25 LO PAK KI KAPAKKI" userId="1d9645cf-eaab-4cae-b7e1-7c5aa5a61423" providerId="ADAL" clId="{742B3543-16D2-4F08-9F32-FA9F312EBA1D}" dt="2022-11-28T02:57:39.734" v="295" actId="21"/>
          <ac:picMkLst>
            <pc:docMk/>
            <pc:sldMk cId="1380652344" sldId="270"/>
            <ac:picMk id="5" creationId="{802D97A2-2FCA-C3D3-A850-026FBC8CAD59}"/>
          </ac:picMkLst>
        </pc:picChg>
        <pc:picChg chg="add del mod">
          <ac:chgData name="6D25 LO PAK KI KAPAKKI" userId="1d9645cf-eaab-4cae-b7e1-7c5aa5a61423" providerId="ADAL" clId="{742B3543-16D2-4F08-9F32-FA9F312EBA1D}" dt="2022-11-28T02:57:39.734" v="295" actId="21"/>
          <ac:picMkLst>
            <pc:docMk/>
            <pc:sldMk cId="1380652344" sldId="270"/>
            <ac:picMk id="7" creationId="{CDCFC9E5-103F-21E7-BA97-89F35B81CDC2}"/>
          </ac:picMkLst>
        </pc:picChg>
      </pc:sldChg>
      <pc:sldChg chg="addSp delSp modSp new mod">
        <pc:chgData name="6D25 LO PAK KI KAPAKKI" userId="1d9645cf-eaab-4cae-b7e1-7c5aa5a61423" providerId="ADAL" clId="{742B3543-16D2-4F08-9F32-FA9F312EBA1D}" dt="2022-11-28T03:00:40.017" v="484" actId="1076"/>
        <pc:sldMkLst>
          <pc:docMk/>
          <pc:sldMk cId="2504249913" sldId="271"/>
        </pc:sldMkLst>
        <pc:spChg chg="mod">
          <ac:chgData name="6D25 LO PAK KI KAPAKKI" userId="1d9645cf-eaab-4cae-b7e1-7c5aa5a61423" providerId="ADAL" clId="{742B3543-16D2-4F08-9F32-FA9F312EBA1D}" dt="2022-11-28T02:58:04.698" v="339" actId="20577"/>
          <ac:spMkLst>
            <pc:docMk/>
            <pc:sldMk cId="2504249913" sldId="271"/>
            <ac:spMk id="2" creationId="{0DEC32F8-B5F4-B2FF-153A-F17F1FA27DBA}"/>
          </ac:spMkLst>
        </pc:spChg>
        <pc:spChg chg="add del mod">
          <ac:chgData name="6D25 LO PAK KI KAPAKKI" userId="1d9645cf-eaab-4cae-b7e1-7c5aa5a61423" providerId="ADAL" clId="{742B3543-16D2-4F08-9F32-FA9F312EBA1D}" dt="2022-11-28T02:58:29.199" v="345"/>
          <ac:spMkLst>
            <pc:docMk/>
            <pc:sldMk cId="2504249913" sldId="271"/>
            <ac:spMk id="6" creationId="{19F3F2BC-A1F2-90A5-9F74-7B48C946AB99}"/>
          </ac:spMkLst>
        </pc:spChg>
        <pc:spChg chg="add mod">
          <ac:chgData name="6D25 LO PAK KI KAPAKKI" userId="1d9645cf-eaab-4cae-b7e1-7c5aa5a61423" providerId="ADAL" clId="{742B3543-16D2-4F08-9F32-FA9F312EBA1D}" dt="2022-11-28T03:00:36.968" v="482" actId="1076"/>
          <ac:spMkLst>
            <pc:docMk/>
            <pc:sldMk cId="2504249913" sldId="271"/>
            <ac:spMk id="7" creationId="{2EB28E6C-9843-34F6-BFA2-CFDFEFC3794A}"/>
          </ac:spMkLst>
        </pc:spChg>
        <pc:spChg chg="mod">
          <ac:chgData name="6D25 LO PAK KI KAPAKKI" userId="1d9645cf-eaab-4cae-b7e1-7c5aa5a61423" providerId="ADAL" clId="{742B3543-16D2-4F08-9F32-FA9F312EBA1D}" dt="2022-11-28T03:00:10.289" v="466"/>
          <ac:spMkLst>
            <pc:docMk/>
            <pc:sldMk cId="2504249913" sldId="271"/>
            <ac:spMk id="9" creationId="{E39D0E94-9455-A551-6E58-B1CB70BC0C8E}"/>
          </ac:spMkLst>
        </pc:spChg>
        <pc:spChg chg="mod">
          <ac:chgData name="6D25 LO PAK KI KAPAKKI" userId="1d9645cf-eaab-4cae-b7e1-7c5aa5a61423" providerId="ADAL" clId="{742B3543-16D2-4F08-9F32-FA9F312EBA1D}" dt="2022-11-28T03:00:10.289" v="466"/>
          <ac:spMkLst>
            <pc:docMk/>
            <pc:sldMk cId="2504249913" sldId="271"/>
            <ac:spMk id="10" creationId="{239C3C4A-A843-FA21-8C6F-52659D05B6B6}"/>
          </ac:spMkLst>
        </pc:spChg>
        <pc:spChg chg="mod">
          <ac:chgData name="6D25 LO PAK KI KAPAKKI" userId="1d9645cf-eaab-4cae-b7e1-7c5aa5a61423" providerId="ADAL" clId="{742B3543-16D2-4F08-9F32-FA9F312EBA1D}" dt="2022-11-28T03:00:10.289" v="466"/>
          <ac:spMkLst>
            <pc:docMk/>
            <pc:sldMk cId="2504249913" sldId="271"/>
            <ac:spMk id="11" creationId="{DD216819-7FEC-815B-9130-41C817DE1CAB}"/>
          </ac:spMkLst>
        </pc:spChg>
        <pc:spChg chg="mod">
          <ac:chgData name="6D25 LO PAK KI KAPAKKI" userId="1d9645cf-eaab-4cae-b7e1-7c5aa5a61423" providerId="ADAL" clId="{742B3543-16D2-4F08-9F32-FA9F312EBA1D}" dt="2022-11-28T03:00:10.289" v="466"/>
          <ac:spMkLst>
            <pc:docMk/>
            <pc:sldMk cId="2504249913" sldId="271"/>
            <ac:spMk id="12" creationId="{36CC4828-5372-8D4E-0BDA-A3BED6771E45}"/>
          </ac:spMkLst>
        </pc:spChg>
        <pc:grpChg chg="add mod">
          <ac:chgData name="6D25 LO PAK KI KAPAKKI" userId="1d9645cf-eaab-4cae-b7e1-7c5aa5a61423" providerId="ADAL" clId="{742B3543-16D2-4F08-9F32-FA9F312EBA1D}" dt="2022-11-28T03:00:38.532" v="483" actId="1076"/>
          <ac:grpSpMkLst>
            <pc:docMk/>
            <pc:sldMk cId="2504249913" sldId="271"/>
            <ac:grpSpMk id="8" creationId="{05B739BD-FD69-7B23-E303-79DC1C86023C}"/>
          </ac:grpSpMkLst>
        </pc:grpChg>
        <pc:picChg chg="add mod">
          <ac:chgData name="6D25 LO PAK KI KAPAKKI" userId="1d9645cf-eaab-4cae-b7e1-7c5aa5a61423" providerId="ADAL" clId="{742B3543-16D2-4F08-9F32-FA9F312EBA1D}" dt="2022-11-28T03:00:32.083" v="479" actId="1076"/>
          <ac:picMkLst>
            <pc:docMk/>
            <pc:sldMk cId="2504249913" sldId="271"/>
            <ac:picMk id="4" creationId="{F527964E-40C6-C308-9F09-10DBBE5F40FE}"/>
          </ac:picMkLst>
        </pc:picChg>
        <pc:picChg chg="add mod">
          <ac:chgData name="6D25 LO PAK KI KAPAKKI" userId="1d9645cf-eaab-4cae-b7e1-7c5aa5a61423" providerId="ADAL" clId="{742B3543-16D2-4F08-9F32-FA9F312EBA1D}" dt="2022-11-28T03:00:40.017" v="484" actId="1076"/>
          <ac:picMkLst>
            <pc:docMk/>
            <pc:sldMk cId="2504249913" sldId="271"/>
            <ac:picMk id="5" creationId="{EEABCA82-1EB4-A140-2403-B2AFB909E76B}"/>
          </ac:picMkLst>
        </pc:picChg>
      </pc:sldChg>
      <pc:sldChg chg="addSp modSp new mod ord">
        <pc:chgData name="6D25 LO PAK KI KAPAKKI" userId="1d9645cf-eaab-4cae-b7e1-7c5aa5a61423" providerId="ADAL" clId="{742B3543-16D2-4F08-9F32-FA9F312EBA1D}" dt="2022-11-28T03:18:12.104" v="688" actId="1076"/>
        <pc:sldMkLst>
          <pc:docMk/>
          <pc:sldMk cId="1314664380" sldId="272"/>
        </pc:sldMkLst>
        <pc:picChg chg="add mod">
          <ac:chgData name="6D25 LO PAK KI KAPAKKI" userId="1d9645cf-eaab-4cae-b7e1-7c5aa5a61423" providerId="ADAL" clId="{742B3543-16D2-4F08-9F32-FA9F312EBA1D}" dt="2022-11-28T03:05:58.908" v="679" actId="1076"/>
          <ac:picMkLst>
            <pc:docMk/>
            <pc:sldMk cId="1314664380" sldId="272"/>
            <ac:picMk id="3" creationId="{43BF1401-81DC-8FD0-B577-64F8152A1DD4}"/>
          </ac:picMkLst>
        </pc:picChg>
        <pc:picChg chg="add mod">
          <ac:chgData name="6D25 LO PAK KI KAPAKKI" userId="1d9645cf-eaab-4cae-b7e1-7c5aa5a61423" providerId="ADAL" clId="{742B3543-16D2-4F08-9F32-FA9F312EBA1D}" dt="2022-11-28T03:05:57.757" v="678" actId="1076"/>
          <ac:picMkLst>
            <pc:docMk/>
            <pc:sldMk cId="1314664380" sldId="272"/>
            <ac:picMk id="5" creationId="{845CF1B5-7FCB-4667-C80C-C06BC095032A}"/>
          </ac:picMkLst>
        </pc:picChg>
        <pc:picChg chg="add mod">
          <ac:chgData name="6D25 LO PAK KI KAPAKKI" userId="1d9645cf-eaab-4cae-b7e1-7c5aa5a61423" providerId="ADAL" clId="{742B3543-16D2-4F08-9F32-FA9F312EBA1D}" dt="2022-11-28T03:03:58.608" v="659" actId="1076"/>
          <ac:picMkLst>
            <pc:docMk/>
            <pc:sldMk cId="1314664380" sldId="272"/>
            <ac:picMk id="7" creationId="{AA5AA2F7-14A2-C66F-82B1-7CED03C6AC51}"/>
          </ac:picMkLst>
        </pc:picChg>
        <pc:picChg chg="add mod">
          <ac:chgData name="6D25 LO PAK KI KAPAKKI" userId="1d9645cf-eaab-4cae-b7e1-7c5aa5a61423" providerId="ADAL" clId="{742B3543-16D2-4F08-9F32-FA9F312EBA1D}" dt="2022-11-28T03:04:00.201" v="660" actId="1076"/>
          <ac:picMkLst>
            <pc:docMk/>
            <pc:sldMk cId="1314664380" sldId="272"/>
            <ac:picMk id="9" creationId="{B97C26E8-EDDC-A3DA-E11F-76C9DC296B1A}"/>
          </ac:picMkLst>
        </pc:picChg>
        <pc:picChg chg="add mod">
          <ac:chgData name="6D25 LO PAK KI KAPAKKI" userId="1d9645cf-eaab-4cae-b7e1-7c5aa5a61423" providerId="ADAL" clId="{742B3543-16D2-4F08-9F32-FA9F312EBA1D}" dt="2022-11-28T03:05:52.230" v="676" actId="1076"/>
          <ac:picMkLst>
            <pc:docMk/>
            <pc:sldMk cId="1314664380" sldId="272"/>
            <ac:picMk id="11" creationId="{D898C1E7-27DF-61A4-A944-0EFF74FAB2C4}"/>
          </ac:picMkLst>
        </pc:picChg>
        <pc:picChg chg="add mod">
          <ac:chgData name="6D25 LO PAK KI KAPAKKI" userId="1d9645cf-eaab-4cae-b7e1-7c5aa5a61423" providerId="ADAL" clId="{742B3543-16D2-4F08-9F32-FA9F312EBA1D}" dt="2022-11-28T03:05:54.562" v="677" actId="1076"/>
          <ac:picMkLst>
            <pc:docMk/>
            <pc:sldMk cId="1314664380" sldId="272"/>
            <ac:picMk id="13" creationId="{0EB8A79D-1C7E-90C9-3726-B500E97BF3C5}"/>
          </ac:picMkLst>
        </pc:picChg>
        <pc:picChg chg="add mod">
          <ac:chgData name="6D25 LO PAK KI KAPAKKI" userId="1d9645cf-eaab-4cae-b7e1-7c5aa5a61423" providerId="ADAL" clId="{742B3543-16D2-4F08-9F32-FA9F312EBA1D}" dt="2022-11-28T03:05:43.823" v="671" actId="1076"/>
          <ac:picMkLst>
            <pc:docMk/>
            <pc:sldMk cId="1314664380" sldId="272"/>
            <ac:picMk id="15" creationId="{03C7D5A0-5BF2-0869-7E80-53A7C64C00DC}"/>
          </ac:picMkLst>
        </pc:picChg>
        <pc:picChg chg="add mod">
          <ac:chgData name="6D25 LO PAK KI KAPAKKI" userId="1d9645cf-eaab-4cae-b7e1-7c5aa5a61423" providerId="ADAL" clId="{742B3543-16D2-4F08-9F32-FA9F312EBA1D}" dt="2022-11-28T03:06:17.688" v="681" actId="1076"/>
          <ac:picMkLst>
            <pc:docMk/>
            <pc:sldMk cId="1314664380" sldId="272"/>
            <ac:picMk id="17" creationId="{9D6C6546-627A-FBBD-C596-5E4E0DE15BF6}"/>
          </ac:picMkLst>
        </pc:picChg>
        <pc:picChg chg="add mod">
          <ac:chgData name="6D25 LO PAK KI KAPAKKI" userId="1d9645cf-eaab-4cae-b7e1-7c5aa5a61423" providerId="ADAL" clId="{742B3543-16D2-4F08-9F32-FA9F312EBA1D}" dt="2022-11-28T03:16:37.610" v="686" actId="1076"/>
          <ac:picMkLst>
            <pc:docMk/>
            <pc:sldMk cId="1314664380" sldId="272"/>
            <ac:picMk id="19" creationId="{2BFDB65A-F259-001D-8FC6-F4C120C090DA}"/>
          </ac:picMkLst>
        </pc:picChg>
        <pc:picChg chg="add mod">
          <ac:chgData name="6D25 LO PAK KI KAPAKKI" userId="1d9645cf-eaab-4cae-b7e1-7c5aa5a61423" providerId="ADAL" clId="{742B3543-16D2-4F08-9F32-FA9F312EBA1D}" dt="2022-11-28T03:18:12.104" v="688" actId="1076"/>
          <ac:picMkLst>
            <pc:docMk/>
            <pc:sldMk cId="1314664380" sldId="272"/>
            <ac:picMk id="21" creationId="{34A0CA75-5BA3-0C26-0F87-261306BC4B0F}"/>
          </ac:picMkLst>
        </pc:picChg>
        <pc:picChg chg="add mod">
          <ac:chgData name="6D25 LO PAK KI KAPAKKI" userId="1d9645cf-eaab-4cae-b7e1-7c5aa5a61423" providerId="ADAL" clId="{742B3543-16D2-4F08-9F32-FA9F312EBA1D}" dt="2022-11-28T03:05:49.185" v="674" actId="1076"/>
          <ac:picMkLst>
            <pc:docMk/>
            <pc:sldMk cId="1314664380" sldId="272"/>
            <ac:picMk id="1026" creationId="{99339D3F-E61F-F81B-E5B3-4353DEDBD48E}"/>
          </ac:picMkLst>
        </pc:picChg>
      </pc:sldChg>
      <pc:sldMasterChg chg="delSldLayout">
        <pc:chgData name="6D25 LO PAK KI KAPAKKI" userId="1d9645cf-eaab-4cae-b7e1-7c5aa5a61423" providerId="ADAL" clId="{742B3543-16D2-4F08-9F32-FA9F312EBA1D}" dt="2022-11-28T02:58:11.134" v="340" actId="2696"/>
        <pc:sldMasterMkLst>
          <pc:docMk/>
          <pc:sldMasterMk cId="0" sldId="2147483648"/>
        </pc:sldMasterMkLst>
        <pc:sldLayoutChg chg="del">
          <pc:chgData name="6D25 LO PAK KI KAPAKKI" userId="1d9645cf-eaab-4cae-b7e1-7c5aa5a61423" providerId="ADAL" clId="{742B3543-16D2-4F08-9F32-FA9F312EBA1D}" dt="2022-11-28T02:58:11.134" v="340" actId="2696"/>
          <pc:sldLayoutMkLst>
            <pc:docMk/>
            <pc:sldMasterMk cId="0" sldId="2147483648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98316f17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98316f17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5" name="Google Shape;15;p15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15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4" name="Google Shape;24;p1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28" name="Google Shape;28;p18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18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cxnSp>
        <p:nvCxnSpPr>
          <p:cNvPr id="31" name="Google Shape;31;p18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35" name="Google Shape;35;p19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19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ora"/>
              <a:buNone/>
            </a:pPr>
            <a:r>
              <a:rPr lang="en" sz="48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43" name="Google Shape;43;p20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20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20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52" name="Google Shape;52;p2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1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21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22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22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22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4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24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841667" y="119539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885877" y="2349678"/>
            <a:ext cx="10457051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400" dirty="0"/>
              <a:t>Chinese Handwriting OCR for Schools</a:t>
            </a:r>
          </a:p>
        </p:txBody>
      </p:sp>
      <p:grpSp>
        <p:nvGrpSpPr>
          <p:cNvPr id="76" name="Google Shape;76;p1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77" name="Google Shape;77;p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"/>
          <p:cNvSpPr txBox="1"/>
          <p:nvPr/>
        </p:nvSpPr>
        <p:spPr>
          <a:xfrm>
            <a:off x="2566262" y="4013413"/>
            <a:ext cx="8776666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None/>
            </a:pPr>
            <a:r>
              <a:rPr lang="en" sz="3200" b="1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An innovation to paper checking</a:t>
            </a:r>
            <a:endParaRPr dirty="0"/>
          </a:p>
        </p:txBody>
      </p:sp>
      <p:sp>
        <p:nvSpPr>
          <p:cNvPr id="86" name="Google Shape;86;p1"/>
          <p:cNvSpPr/>
          <p:nvPr/>
        </p:nvSpPr>
        <p:spPr>
          <a:xfrm>
            <a:off x="2566262" y="5342987"/>
            <a:ext cx="405538" cy="427553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154266" y="5252731"/>
            <a:ext cx="8077925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Team Members (Project ID)</a:t>
            </a:r>
            <a:endParaRPr dirty="0"/>
          </a:p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27 Lo Pak Ki Kapakki</a:t>
            </a:r>
            <a:endParaRPr sz="20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500" y="476625"/>
            <a:ext cx="94281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1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CityU-EE Gifted Education Fund Programme:</a:t>
            </a:r>
            <a:br>
              <a:rPr lang="en" sz="1700" b="0" i="1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700" b="0" i="1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AIoT Coding, Engineering and Entrepreneurial Skills Education for Gifted Students</a:t>
            </a:r>
            <a:endParaRPr sz="1700" b="0" i="1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500" y="476625"/>
            <a:ext cx="2385900" cy="6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8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20" name="Google Shape;220;p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4595447" y="2231480"/>
            <a:ext cx="3327703" cy="327386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2072262" y="2231480"/>
            <a:ext cx="3327703" cy="3273860"/>
          </a:xfrm>
          <a:prstGeom prst="ellipse">
            <a:avLst/>
          </a:prstGeom>
          <a:solidFill>
            <a:srgbClr val="000000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6987870" y="2231480"/>
            <a:ext cx="3327703" cy="3273860"/>
          </a:xfrm>
          <a:prstGeom prst="ellipse">
            <a:avLst/>
          </a:prstGeom>
          <a:solidFill>
            <a:srgbClr val="000000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1841666" y="5731899"/>
            <a:ext cx="8621339" cy="54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Quattrocento Sans"/>
                <a:sym typeface="Quattrocento Sans"/>
              </a:rPr>
              <a:t>You may use graphics to </a:t>
            </a:r>
            <a:r>
              <a:rPr lang="en" sz="2400" b="1" dirty="0" err="1">
                <a:solidFill>
                  <a:schemeClr val="dk1"/>
                </a:solidFill>
                <a:latin typeface="Quattrocento Sans"/>
                <a:sym typeface="Quattrocento Sans"/>
              </a:rPr>
              <a:t>visualise</a:t>
            </a:r>
            <a:r>
              <a:rPr lang="en" sz="2400" b="1" dirty="0">
                <a:solidFill>
                  <a:schemeClr val="dk1"/>
                </a:solidFill>
                <a:latin typeface="Quattrocento Sans"/>
                <a:sym typeface="Quattrocento Sans"/>
              </a:rPr>
              <a:t> your idea</a:t>
            </a:r>
            <a:endParaRPr sz="2400" b="1" dirty="0">
              <a:solidFill>
                <a:schemeClr val="dk1"/>
              </a:solidFill>
              <a:latin typeface="Quattrocento Sans"/>
            </a:endParaRPr>
          </a:p>
        </p:txBody>
      </p:sp>
      <p:sp>
        <p:nvSpPr>
          <p:cNvPr id="4" name="Google Shape;233;p9">
            <a:extLst>
              <a:ext uri="{FF2B5EF4-FFF2-40B4-BE49-F238E27FC236}">
                <a16:creationId xmlns:a16="http://schemas.microsoft.com/office/drawing/2014/main" id="{06E6E170-A1A8-8BE3-6710-53510F7E10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grpSp>
        <p:nvGrpSpPr>
          <p:cNvPr id="234" name="Google Shape;234;p9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35" name="Google Shape;235;p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9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1841666" y="5638071"/>
            <a:ext cx="8621339" cy="54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Quattrocento Sans"/>
                <a:sym typeface="Quattrocento Sans"/>
              </a:rPr>
              <a:t>You may use data to support your idea</a:t>
            </a:r>
            <a:endParaRPr sz="2400" b="1" dirty="0">
              <a:solidFill>
                <a:schemeClr val="dk1"/>
              </a:solidFill>
              <a:latin typeface="Quattrocento Sans"/>
            </a:endParaRPr>
          </a:p>
        </p:txBody>
      </p:sp>
      <p:grpSp>
        <p:nvGrpSpPr>
          <p:cNvPr id="241" name="Google Shape;241;p9"/>
          <p:cNvGrpSpPr/>
          <p:nvPr/>
        </p:nvGrpSpPr>
        <p:grpSpPr>
          <a:xfrm>
            <a:off x="1894436" y="1873284"/>
            <a:ext cx="3710617" cy="3356247"/>
            <a:chOff x="-379870" y="-218195"/>
            <a:chExt cx="5575596" cy="5043119"/>
          </a:xfrm>
        </p:grpSpPr>
        <p:sp>
          <p:nvSpPr>
            <p:cNvPr id="242" name="Google Shape;242;p9"/>
            <p:cNvSpPr txBox="1"/>
            <p:nvPr/>
          </p:nvSpPr>
          <p:spPr>
            <a:xfrm>
              <a:off x="4136021" y="1006698"/>
              <a:ext cx="1059705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31.9%</a:t>
              </a:r>
              <a:endParaRPr dirty="0"/>
            </a:p>
          </p:txBody>
        </p:sp>
        <p:sp>
          <p:nvSpPr>
            <p:cNvPr id="243" name="Google Shape;243;p9"/>
            <p:cNvSpPr txBox="1"/>
            <p:nvPr/>
          </p:nvSpPr>
          <p:spPr>
            <a:xfrm>
              <a:off x="3248284" y="3946856"/>
              <a:ext cx="1152373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21.3%</a:t>
              </a:r>
              <a:endParaRPr dirty="0"/>
            </a:p>
          </p:txBody>
        </p:sp>
        <p:sp>
          <p:nvSpPr>
            <p:cNvPr id="244" name="Google Shape;244;p9"/>
            <p:cNvSpPr txBox="1"/>
            <p:nvPr/>
          </p:nvSpPr>
          <p:spPr>
            <a:xfrm>
              <a:off x="-52192" y="3716547"/>
              <a:ext cx="1019978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21.3%</a:t>
              </a:r>
              <a:endParaRPr/>
            </a:p>
          </p:txBody>
        </p:sp>
        <p:sp>
          <p:nvSpPr>
            <p:cNvPr id="245" name="Google Shape;245;p9"/>
            <p:cNvSpPr txBox="1"/>
            <p:nvPr/>
          </p:nvSpPr>
          <p:spPr>
            <a:xfrm>
              <a:off x="-379870" y="820518"/>
              <a:ext cx="1019978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21.3%</a:t>
              </a:r>
              <a:endParaRPr dirty="0"/>
            </a:p>
          </p:txBody>
        </p:sp>
        <p:sp>
          <p:nvSpPr>
            <p:cNvPr id="246" name="Google Shape;246;p9"/>
            <p:cNvSpPr txBox="1"/>
            <p:nvPr/>
          </p:nvSpPr>
          <p:spPr>
            <a:xfrm>
              <a:off x="1671445" y="-218195"/>
              <a:ext cx="867790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4.3%</a:t>
              </a:r>
              <a:endParaRPr dirty="0"/>
            </a:p>
          </p:txBody>
        </p:sp>
        <p:grpSp>
          <p:nvGrpSpPr>
            <p:cNvPr id="247" name="Google Shape;247;p9"/>
            <p:cNvGrpSpPr/>
            <p:nvPr/>
          </p:nvGrpSpPr>
          <p:grpSpPr>
            <a:xfrm>
              <a:off x="443328" y="896273"/>
              <a:ext cx="3882349" cy="3928651"/>
              <a:chOff x="-19735" y="0"/>
              <a:chExt cx="2620775" cy="2652031"/>
            </a:xfrm>
          </p:grpSpPr>
          <p:sp>
            <p:nvSpPr>
              <p:cNvPr id="248" name="Google Shape;248;p9"/>
              <p:cNvSpPr/>
              <p:nvPr/>
            </p:nvSpPr>
            <p:spPr>
              <a:xfrm>
                <a:off x="1270000" y="0"/>
                <a:ext cx="1331040" cy="1861495"/>
              </a:xfrm>
              <a:custGeom>
                <a:avLst/>
                <a:gdLst/>
                <a:ahLst/>
                <a:cxnLst/>
                <a:rect l="l" t="t" r="r" b="b"/>
                <a:pathLst>
                  <a:path w="1331040" h="1861495" extrusionOk="0">
                    <a:moveTo>
                      <a:pt x="0" y="0"/>
                    </a:moveTo>
                    <a:cubicBezTo>
                      <a:pt x="444863" y="0"/>
                      <a:pt x="857296" y="232770"/>
                      <a:pt x="1087221" y="613608"/>
                    </a:cubicBezTo>
                    <a:cubicBezTo>
                      <a:pt x="1317146" y="994446"/>
                      <a:pt x="1331040" y="1467827"/>
                      <a:pt x="1123847" y="1861495"/>
                    </a:cubicBezTo>
                    <a:lnTo>
                      <a:pt x="561924" y="1565748"/>
                    </a:lnTo>
                    <a:cubicBezTo>
                      <a:pt x="665520" y="1368914"/>
                      <a:pt x="658573" y="1132223"/>
                      <a:pt x="543611" y="941804"/>
                    </a:cubicBezTo>
                    <a:cubicBezTo>
                      <a:pt x="428648" y="751385"/>
                      <a:pt x="222432" y="635000"/>
                      <a:pt x="0" y="635000"/>
                    </a:cubicBezTo>
                    <a:close/>
                  </a:path>
                </a:pathLst>
              </a:custGeom>
              <a:solidFill>
                <a:srgbClr val="313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955148" y="1537294"/>
                <a:ext cx="1466857" cy="1114737"/>
              </a:xfrm>
              <a:custGeom>
                <a:avLst/>
                <a:gdLst/>
                <a:ahLst/>
                <a:cxnLst/>
                <a:rect l="l" t="t" r="r" b="b"/>
                <a:pathLst>
                  <a:path w="1466857" h="1114737" extrusionOk="0">
                    <a:moveTo>
                      <a:pt x="1466857" y="267293"/>
                    </a:moveTo>
                    <a:cubicBezTo>
                      <a:pt x="1209324" y="822263"/>
                      <a:pt x="592714" y="1114736"/>
                      <a:pt x="0" y="963059"/>
                    </a:cubicBezTo>
                    <a:lnTo>
                      <a:pt x="157426" y="347882"/>
                    </a:lnTo>
                    <a:cubicBezTo>
                      <a:pt x="453783" y="423721"/>
                      <a:pt x="762088" y="277485"/>
                      <a:pt x="890855" y="0"/>
                    </a:cubicBezTo>
                    <a:close/>
                  </a:path>
                </a:pathLst>
              </a:custGeom>
              <a:solidFill>
                <a:srgbClr val="2F5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-9968" y="1248946"/>
                <a:ext cx="1153485" cy="1265606"/>
              </a:xfrm>
              <a:custGeom>
                <a:avLst/>
                <a:gdLst/>
                <a:ahLst/>
                <a:cxnLst/>
                <a:rect l="l" t="t" r="r" b="b"/>
                <a:pathLst>
                  <a:path w="1153485" h="1265606" extrusionOk="0">
                    <a:moveTo>
                      <a:pt x="1027002" y="1265605"/>
                    </a:moveTo>
                    <a:cubicBezTo>
                      <a:pt x="427449" y="1143741"/>
                      <a:pt x="0" y="611729"/>
                      <a:pt x="10143" y="0"/>
                    </a:cubicBezTo>
                    <a:lnTo>
                      <a:pt x="645055" y="10527"/>
                    </a:lnTo>
                    <a:cubicBezTo>
                      <a:pt x="639984" y="316391"/>
                      <a:pt x="853708" y="582397"/>
                      <a:pt x="1153485" y="643330"/>
                    </a:cubicBezTo>
                    <a:close/>
                  </a:path>
                </a:pathLst>
              </a:custGeom>
              <a:solidFill>
                <a:srgbClr val="2D8B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-19735" y="29886"/>
                <a:ext cx="1152789" cy="1282552"/>
              </a:xfrm>
              <a:custGeom>
                <a:avLst/>
                <a:gdLst/>
                <a:ahLst/>
                <a:cxnLst/>
                <a:rect l="l" t="t" r="r" b="b"/>
                <a:pathLst>
                  <a:path w="1152789" h="1282552" extrusionOk="0">
                    <a:moveTo>
                      <a:pt x="20444" y="1282551"/>
                    </a:moveTo>
                    <a:cubicBezTo>
                      <a:pt x="0" y="671080"/>
                      <a:pt x="418429" y="131944"/>
                      <a:pt x="1015844" y="0"/>
                    </a:cubicBezTo>
                    <a:lnTo>
                      <a:pt x="1152790" y="620057"/>
                    </a:lnTo>
                    <a:cubicBezTo>
                      <a:pt x="854082" y="686029"/>
                      <a:pt x="644868" y="955597"/>
                      <a:pt x="655090" y="1261332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934472" y="0"/>
                <a:ext cx="335465" cy="657562"/>
              </a:xfrm>
              <a:custGeom>
                <a:avLst/>
                <a:gdLst/>
                <a:ahLst/>
                <a:cxnLst/>
                <a:rect l="l" t="t" r="r" b="b"/>
                <a:pathLst>
                  <a:path w="335465" h="657562" extrusionOk="0">
                    <a:moveTo>
                      <a:pt x="0" y="45124"/>
                    </a:moveTo>
                    <a:cubicBezTo>
                      <a:pt x="109287" y="15187"/>
                      <a:pt x="222088" y="11"/>
                      <a:pt x="335401" y="0"/>
                    </a:cubicBezTo>
                    <a:lnTo>
                      <a:pt x="335465" y="635000"/>
                    </a:lnTo>
                    <a:cubicBezTo>
                      <a:pt x="278808" y="635006"/>
                      <a:pt x="222407" y="642594"/>
                      <a:pt x="167764" y="657562"/>
                    </a:cubicBez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270000" y="0"/>
                <a:ext cx="127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35000" extrusionOk="0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63" y="635000"/>
                    </a:lnTo>
                    <a:cubicBezTo>
                      <a:pt x="42" y="635000"/>
                      <a:pt x="21" y="635000"/>
                      <a:pt x="0" y="635000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9"/>
          <p:cNvGrpSpPr/>
          <p:nvPr/>
        </p:nvGrpSpPr>
        <p:grpSpPr>
          <a:xfrm>
            <a:off x="6334176" y="1838751"/>
            <a:ext cx="3748314" cy="3435482"/>
            <a:chOff x="-138668" y="-267634"/>
            <a:chExt cx="5632240" cy="5162177"/>
          </a:xfrm>
        </p:grpSpPr>
        <p:sp>
          <p:nvSpPr>
            <p:cNvPr id="255" name="Google Shape;255;p9"/>
            <p:cNvSpPr txBox="1"/>
            <p:nvPr/>
          </p:nvSpPr>
          <p:spPr>
            <a:xfrm>
              <a:off x="4696602" y="2837413"/>
              <a:ext cx="796970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41%</a:t>
              </a:r>
              <a:endParaRPr dirty="0"/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-138668" y="2273368"/>
              <a:ext cx="921479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30.5%</a:t>
              </a:r>
              <a:endParaRPr/>
            </a:p>
          </p:txBody>
        </p:sp>
        <p:sp>
          <p:nvSpPr>
            <p:cNvPr id="257" name="Google Shape;257;p9"/>
            <p:cNvSpPr txBox="1"/>
            <p:nvPr/>
          </p:nvSpPr>
          <p:spPr>
            <a:xfrm>
              <a:off x="3249717" y="-267634"/>
              <a:ext cx="717721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9.5%</a:t>
              </a:r>
              <a:endParaRPr dirty="0"/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1694151" y="4073086"/>
              <a:ext cx="940732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9.5%</a:t>
              </a:r>
              <a:endParaRPr dirty="0"/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550708" y="-234344"/>
              <a:ext cx="1059704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9.5%</a:t>
              </a:r>
              <a:endParaRPr dirty="0"/>
            </a:p>
          </p:txBody>
        </p:sp>
        <p:grpSp>
          <p:nvGrpSpPr>
            <p:cNvPr id="260" name="Google Shape;260;p9"/>
            <p:cNvGrpSpPr/>
            <p:nvPr/>
          </p:nvGrpSpPr>
          <p:grpSpPr>
            <a:xfrm>
              <a:off x="926309" y="809276"/>
              <a:ext cx="3963025" cy="3824809"/>
              <a:chOff x="-15943" y="0"/>
              <a:chExt cx="2675235" cy="2581933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1270000" y="0"/>
                <a:ext cx="766967" cy="763872"/>
              </a:xfrm>
              <a:custGeom>
                <a:avLst/>
                <a:gdLst/>
                <a:ahLst/>
                <a:cxnLst/>
                <a:rect l="l" t="t" r="r" b="b"/>
                <a:pathLst>
                  <a:path w="766967" h="76387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76918" y="0"/>
                      <a:pt x="546248" y="90510"/>
                      <a:pt x="766967" y="257744"/>
                    </a:cubicBezTo>
                    <a:lnTo>
                      <a:pt x="383483" y="763872"/>
                    </a:lnTo>
                    <a:cubicBezTo>
                      <a:pt x="273124" y="680255"/>
                      <a:pt x="138459" y="635000"/>
                      <a:pt x="0" y="635000"/>
                    </a:cubicBezTo>
                    <a:close/>
                  </a:path>
                </a:pathLst>
              </a:custGeom>
              <a:solidFill>
                <a:srgbClr val="313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1168610" y="220677"/>
                <a:ext cx="1490682" cy="2361256"/>
              </a:xfrm>
              <a:custGeom>
                <a:avLst/>
                <a:gdLst/>
                <a:ahLst/>
                <a:cxnLst/>
                <a:rect l="l" t="t" r="r" b="b"/>
                <a:pathLst>
                  <a:path w="1490682" h="2361256" extrusionOk="0">
                    <a:moveTo>
                      <a:pt x="816806" y="0"/>
                    </a:moveTo>
                    <a:cubicBezTo>
                      <a:pt x="1292735" y="324482"/>
                      <a:pt x="1490682" y="928640"/>
                      <a:pt x="1299044" y="1471845"/>
                    </a:cubicBezTo>
                    <a:cubicBezTo>
                      <a:pt x="1107406" y="2015050"/>
                      <a:pt x="574179" y="2361256"/>
                      <a:pt x="0" y="2315269"/>
                    </a:cubicBezTo>
                    <a:lnTo>
                      <a:pt x="50695" y="1682296"/>
                    </a:lnTo>
                    <a:cubicBezTo>
                      <a:pt x="337785" y="1705289"/>
                      <a:pt x="604398" y="1532187"/>
                      <a:pt x="700217" y="1260584"/>
                    </a:cubicBezTo>
                    <a:cubicBezTo>
                      <a:pt x="796036" y="988981"/>
                      <a:pt x="697063" y="686903"/>
                      <a:pt x="459098" y="524661"/>
                    </a:cubicBezTo>
                    <a:close/>
                  </a:path>
                </a:pathLst>
              </a:custGeom>
              <a:solidFill>
                <a:srgbClr val="2F5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473094" y="1764429"/>
                <a:ext cx="777909" cy="775002"/>
              </a:xfrm>
              <a:custGeom>
                <a:avLst/>
                <a:gdLst/>
                <a:ahLst/>
                <a:cxnLst/>
                <a:rect l="l" t="t" r="r" b="b"/>
                <a:pathLst>
                  <a:path w="777909" h="775002" extrusionOk="0">
                    <a:moveTo>
                      <a:pt x="758913" y="775003"/>
                    </a:moveTo>
                    <a:cubicBezTo>
                      <a:pt x="482119" y="766718"/>
                      <a:pt x="215617" y="668192"/>
                      <a:pt x="0" y="494430"/>
                    </a:cubicBezTo>
                    <a:lnTo>
                      <a:pt x="398453" y="0"/>
                    </a:lnTo>
                    <a:cubicBezTo>
                      <a:pt x="506262" y="86881"/>
                      <a:pt x="639512" y="136145"/>
                      <a:pt x="777910" y="140287"/>
                    </a:cubicBezTo>
                    <a:close/>
                  </a:path>
                </a:pathLst>
              </a:custGeom>
              <a:solidFill>
                <a:srgbClr val="2D8B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-15943" y="186232"/>
                <a:ext cx="954904" cy="2111219"/>
              </a:xfrm>
              <a:custGeom>
                <a:avLst/>
                <a:gdLst/>
                <a:ahLst/>
                <a:cxnLst/>
                <a:rect l="l" t="t" r="r" b="b"/>
                <a:pathLst>
                  <a:path w="954904" h="2111219" extrusionOk="0">
                    <a:moveTo>
                      <a:pt x="539456" y="2111220"/>
                    </a:moveTo>
                    <a:cubicBezTo>
                      <a:pt x="196054" y="1861723"/>
                      <a:pt x="0" y="1457162"/>
                      <a:pt x="16957" y="1033032"/>
                    </a:cubicBezTo>
                    <a:cubicBezTo>
                      <a:pt x="33914" y="608903"/>
                      <a:pt x="261640" y="221285"/>
                      <a:pt x="623865" y="0"/>
                    </a:cubicBezTo>
                    <a:lnTo>
                      <a:pt x="954904" y="541884"/>
                    </a:lnTo>
                    <a:cubicBezTo>
                      <a:pt x="773792" y="652526"/>
                      <a:pt x="659929" y="846335"/>
                      <a:pt x="651450" y="1058400"/>
                    </a:cubicBezTo>
                    <a:cubicBezTo>
                      <a:pt x="642971" y="1270465"/>
                      <a:pt x="740998" y="1472746"/>
                      <a:pt x="912699" y="1597494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554584" y="0"/>
                <a:ext cx="715353" cy="745338"/>
              </a:xfrm>
              <a:custGeom>
                <a:avLst/>
                <a:gdLst/>
                <a:ahLst/>
                <a:cxnLst/>
                <a:rect l="l" t="t" r="r" b="b"/>
                <a:pathLst>
                  <a:path w="715353" h="745338" extrusionOk="0">
                    <a:moveTo>
                      <a:pt x="0" y="220677"/>
                    </a:moveTo>
                    <a:cubicBezTo>
                      <a:pt x="210844" y="76926"/>
                      <a:pt x="460103" y="26"/>
                      <a:pt x="715289" y="0"/>
                    </a:cubicBezTo>
                    <a:lnTo>
                      <a:pt x="715353" y="635000"/>
                    </a:lnTo>
                    <a:cubicBezTo>
                      <a:pt x="587760" y="635013"/>
                      <a:pt x="463130" y="673463"/>
                      <a:pt x="357708" y="745338"/>
                    </a:cubicBez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1270000" y="0"/>
                <a:ext cx="127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35000" extrusionOk="0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63" y="635000"/>
                    </a:lnTo>
                    <a:cubicBezTo>
                      <a:pt x="42" y="635000"/>
                      <a:pt x="21" y="635000"/>
                      <a:pt x="0" y="635000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endParaRPr sz="2400" b="1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73" name="Google Shape;273;p1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74" name="Google Shape;274;p1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79" name="Google Shape;279;p10"/>
          <p:cNvSpPr txBox="1">
            <a:spLocks noGrp="1"/>
          </p:cNvSpPr>
          <p:nvPr>
            <p:ph type="body" idx="1"/>
          </p:nvPr>
        </p:nvSpPr>
        <p:spPr>
          <a:xfrm>
            <a:off x="1908883" y="2298824"/>
            <a:ext cx="471475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800" b="1" dirty="0"/>
              <a:t>How does it work?</a:t>
            </a: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" sz="2800" dirty="0"/>
              <a:t>Elaborate the concepts, technologies applied, etc.</a:t>
            </a:r>
            <a:endParaRPr sz="2800" dirty="0"/>
          </a:p>
        </p:txBody>
      </p:sp>
      <p:grpSp>
        <p:nvGrpSpPr>
          <p:cNvPr id="280" name="Google Shape;280;p10"/>
          <p:cNvGrpSpPr/>
          <p:nvPr/>
        </p:nvGrpSpPr>
        <p:grpSpPr>
          <a:xfrm>
            <a:off x="6533735" y="2599976"/>
            <a:ext cx="5052029" cy="2959924"/>
            <a:chOff x="3938374" y="1802704"/>
            <a:chExt cx="4542205" cy="2661224"/>
          </a:xfrm>
        </p:grpSpPr>
        <p:grpSp>
          <p:nvGrpSpPr>
            <p:cNvPr id="281" name="Google Shape;281;p10"/>
            <p:cNvGrpSpPr/>
            <p:nvPr/>
          </p:nvGrpSpPr>
          <p:grpSpPr>
            <a:xfrm>
              <a:off x="3938374" y="1802704"/>
              <a:ext cx="4542205" cy="2661224"/>
              <a:chOff x="1177450" y="241631"/>
              <a:chExt cx="6173152" cy="3616776"/>
            </a:xfrm>
          </p:grpSpPr>
          <p:sp>
            <p:nvSpPr>
              <p:cNvPr id="282" name="Google Shape;282;p10"/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0"/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0"/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86" name="Google Shape;286;p10"/>
            <p:cNvPicPr preferRelativeResize="0"/>
            <p:nvPr/>
          </p:nvPicPr>
          <p:blipFill rotWithShape="1">
            <a:blip r:embed="rId3">
              <a:alphaModFix/>
            </a:blip>
            <a:srcRect b="6620"/>
            <a:stretch/>
          </p:blipFill>
          <p:spPr>
            <a:xfrm>
              <a:off x="4445550" y="1949425"/>
              <a:ext cx="3530550" cy="224267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4" name="Google Shape;233;p9">
            <a:extLst>
              <a:ext uri="{FF2B5EF4-FFF2-40B4-BE49-F238E27FC236}">
                <a16:creationId xmlns:a16="http://schemas.microsoft.com/office/drawing/2014/main" id="{67DF8B44-E303-A8AE-0554-81B8524267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8316f170f_0_0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endParaRPr sz="2400" b="1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93" name="Google Shape;293;g198316f170f_0_0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294" name="Google Shape;294;g198316f170f_0_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198316f170f_0_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198316f170f_0_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98316f170f_0_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g198316f170f_0_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99" name="Google Shape;299;g198316f170f_0_0"/>
          <p:cNvSpPr txBox="1">
            <a:spLocks noGrp="1"/>
          </p:cNvSpPr>
          <p:nvPr>
            <p:ph type="body" idx="1"/>
          </p:nvPr>
        </p:nvSpPr>
        <p:spPr>
          <a:xfrm>
            <a:off x="1939638" y="1823308"/>
            <a:ext cx="9560058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400" b="1" dirty="0">
                <a:cs typeface="Arial"/>
                <a:sym typeface="Arial"/>
              </a:rPr>
              <a:t>You may insert a graph to illustrate the workflow of your solution, i.e.:</a:t>
            </a:r>
            <a:endParaRPr sz="2400" b="1" dirty="0"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b="1" dirty="0"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 b="1" dirty="0"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 b="1" dirty="0"/>
          </a:p>
        </p:txBody>
      </p:sp>
      <p:pic>
        <p:nvPicPr>
          <p:cNvPr id="300" name="Google Shape;300;g198316f170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975" y="2544925"/>
            <a:ext cx="7176213" cy="38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33;p9">
            <a:extLst>
              <a:ext uri="{FF2B5EF4-FFF2-40B4-BE49-F238E27FC236}">
                <a16:creationId xmlns:a16="http://schemas.microsoft.com/office/drawing/2014/main" id="{AC73F97A-C337-D397-9A3F-A8307D7F8F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title"/>
          </p:nvPr>
        </p:nvSpPr>
        <p:spPr>
          <a:xfrm>
            <a:off x="2070266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>
                <a:highlight>
                  <a:schemeClr val="accent1"/>
                </a:highlight>
              </a:rPr>
              <a:t>Timeline</a:t>
            </a:r>
            <a:endParaRPr sz="3200" dirty="0">
              <a:highlight>
                <a:schemeClr val="accent1"/>
              </a:highlight>
            </a:endParaRPr>
          </a:p>
        </p:txBody>
      </p:sp>
      <p:grpSp>
        <p:nvGrpSpPr>
          <p:cNvPr id="306" name="Google Shape;306;p11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307" name="Google Shape;307;p1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12" name="Google Shape;312;p11"/>
          <p:cNvGrpSpPr/>
          <p:nvPr/>
        </p:nvGrpSpPr>
        <p:grpSpPr>
          <a:xfrm>
            <a:off x="748375" y="2464770"/>
            <a:ext cx="10747244" cy="1928460"/>
            <a:chOff x="-2036679" y="2163496"/>
            <a:chExt cx="16230601" cy="2912381"/>
          </a:xfrm>
        </p:grpSpPr>
        <p:sp>
          <p:nvSpPr>
            <p:cNvPr id="313" name="Google Shape;313;p11"/>
            <p:cNvSpPr txBox="1"/>
            <p:nvPr/>
          </p:nvSpPr>
          <p:spPr>
            <a:xfrm>
              <a:off x="-2036679" y="2244834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rgbClr val="C66E07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sp>
          <p:nvSpPr>
            <p:cNvPr id="314" name="Google Shape;314;p11"/>
            <p:cNvSpPr txBox="1"/>
            <p:nvPr/>
          </p:nvSpPr>
          <p:spPr>
            <a:xfrm>
              <a:off x="-2019299" y="4533601"/>
              <a:ext cx="3699591" cy="542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Details of the task</a:t>
              </a:r>
              <a:endParaRPr/>
            </a:p>
          </p:txBody>
        </p:sp>
        <p:sp>
          <p:nvSpPr>
            <p:cNvPr id="315" name="Google Shape;315;p11"/>
            <p:cNvSpPr txBox="1"/>
            <p:nvPr/>
          </p:nvSpPr>
          <p:spPr>
            <a:xfrm>
              <a:off x="2226913" y="2226046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rgbClr val="D3A37E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sp>
          <p:nvSpPr>
            <p:cNvPr id="316" name="Google Shape;316;p11"/>
            <p:cNvSpPr txBox="1"/>
            <p:nvPr/>
          </p:nvSpPr>
          <p:spPr>
            <a:xfrm>
              <a:off x="10828996" y="2163496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chemeClr val="accent2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sp>
          <p:nvSpPr>
            <p:cNvPr id="317" name="Google Shape;317;p11"/>
            <p:cNvSpPr txBox="1"/>
            <p:nvPr/>
          </p:nvSpPr>
          <p:spPr>
            <a:xfrm>
              <a:off x="6490504" y="2226046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rgbClr val="7D4E2B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cxnSp>
          <p:nvCxnSpPr>
            <p:cNvPr id="318" name="Google Shape;318;p11"/>
            <p:cNvCxnSpPr/>
            <p:nvPr/>
          </p:nvCxnSpPr>
          <p:spPr>
            <a:xfrm rot="10800000" flipH="1">
              <a:off x="-2019301" y="3730693"/>
              <a:ext cx="15931207" cy="163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9" name="Google Shape;319;p11"/>
            <p:cNvSpPr/>
            <p:nvPr/>
          </p:nvSpPr>
          <p:spPr>
            <a:xfrm>
              <a:off x="-2036679" y="3578862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66E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66E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2252997" y="3560074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3A3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6540438" y="3566463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D4E2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828996" y="3553886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11"/>
          <p:cNvSpPr txBox="1"/>
          <p:nvPr/>
        </p:nvSpPr>
        <p:spPr>
          <a:xfrm>
            <a:off x="9307050" y="3978669"/>
            <a:ext cx="2449719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Details of the task</a:t>
            </a:r>
            <a:endParaRPr/>
          </a:p>
        </p:txBody>
      </p:sp>
      <p:sp>
        <p:nvSpPr>
          <p:cNvPr id="324" name="Google Shape;324;p11"/>
          <p:cNvSpPr txBox="1"/>
          <p:nvPr/>
        </p:nvSpPr>
        <p:spPr>
          <a:xfrm>
            <a:off x="6439301" y="3997823"/>
            <a:ext cx="2449719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Details of the task</a:t>
            </a:r>
            <a:endParaRPr/>
          </a:p>
        </p:txBody>
      </p:sp>
      <p:sp>
        <p:nvSpPr>
          <p:cNvPr id="325" name="Google Shape;325;p11"/>
          <p:cNvSpPr txBox="1"/>
          <p:nvPr/>
        </p:nvSpPr>
        <p:spPr>
          <a:xfrm>
            <a:off x="3571552" y="4015990"/>
            <a:ext cx="2449719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Details of the task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2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332" name="Google Shape;332;p1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1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37" name="Google Shape;337;p12"/>
          <p:cNvSpPr txBox="1"/>
          <p:nvPr/>
        </p:nvSpPr>
        <p:spPr>
          <a:xfrm>
            <a:off x="7326800" y="184845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8" name="Google Shape;338;p12"/>
          <p:cNvSpPr txBox="1"/>
          <p:nvPr/>
        </p:nvSpPr>
        <p:spPr>
          <a:xfrm>
            <a:off x="7541125" y="1915425"/>
            <a:ext cx="46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1906454" y="2115525"/>
            <a:ext cx="8576489" cy="1251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09585" indent="-507986">
              <a:spcBef>
                <a:spcPts val="800"/>
              </a:spcBef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 dirty="0">
                <a:solidFill>
                  <a:schemeClr val="dk1"/>
                </a:solidFill>
                <a:latin typeface="Quattrocento Sans"/>
                <a:sym typeface="Quattrocento Sans"/>
              </a:rPr>
              <a:t>Future plan to further develop the product</a:t>
            </a:r>
            <a:endParaRPr sz="2800" dirty="0">
              <a:solidFill>
                <a:schemeClr val="dk1"/>
              </a:solidFill>
              <a:latin typeface="Quattrocento Sans"/>
              <a:sym typeface="Quattrocento Sans"/>
            </a:endParaRPr>
          </a:p>
          <a:p>
            <a:pPr marL="609585" indent="-507986">
              <a:spcBef>
                <a:spcPts val="800"/>
              </a:spcBef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 dirty="0">
                <a:solidFill>
                  <a:schemeClr val="dk1"/>
                </a:solidFill>
                <a:latin typeface="Quattrocento Sans"/>
                <a:sym typeface="Quattrocento Sans"/>
              </a:rPr>
              <a:t>Plan to deploy and market the product</a:t>
            </a:r>
            <a:endParaRPr sz="2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Google Shape;305;p11">
            <a:extLst>
              <a:ext uri="{FF2B5EF4-FFF2-40B4-BE49-F238E27FC236}">
                <a16:creationId xmlns:a16="http://schemas.microsoft.com/office/drawing/2014/main" id="{C10CEC98-312A-9DEB-3A70-756D653CB8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0266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>
                <a:highlight>
                  <a:schemeClr val="accent1"/>
                </a:highlight>
              </a:rPr>
              <a:t>Future work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6695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en" sz="4400" b="1" i="1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4400" b="1" i="1" u="none" strike="noStrike" cap="none" dirty="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4400" b="1" i="1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?</a:t>
            </a:r>
            <a:endParaRPr sz="4400" b="1" i="1" u="none" strike="noStrike" cap="none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details:</a:t>
            </a:r>
            <a:endParaRPr sz="24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609585" marR="0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Email</a:t>
            </a:r>
            <a:endParaRPr dirty="0"/>
          </a:p>
          <a:p>
            <a:pPr marL="609585" marR="0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Website, if any</a:t>
            </a:r>
            <a:endParaRPr sz="24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6" name="Google Shape;346;p13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13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" sz="7200" b="1" i="0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 sz="7200" b="1" i="0" u="none" strike="noStrike" cap="none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48" name="Google Shape;348;p13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9" name="Google Shape;349;p13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13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351" name="Google Shape;351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1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098496" y="858540"/>
            <a:ext cx="1834712" cy="1776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subTitle" idx="4294967295"/>
          </p:nvPr>
        </p:nvSpPr>
        <p:spPr>
          <a:xfrm>
            <a:off x="3205000" y="2476998"/>
            <a:ext cx="8596475" cy="329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en" sz="3200" b="1" i="1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Chinese Handwriting:</a:t>
            </a:r>
            <a:endParaRPr sz="3200" b="1" i="1" u="none" strike="noStrike" cap="none" dirty="0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rPr lang="en-US" sz="2800" dirty="0"/>
              <a:t>Hard to recognize not only for computer, but also for human eye.</a:t>
            </a:r>
            <a:endParaRPr sz="2800" b="0" i="0" u="none" strike="noStrike" cap="none" dirty="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6" name="Google Shape;96;p2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2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" sz="3600" b="1" i="0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  <a:endParaRPr sz="3600" b="1" i="0" u="none" strike="noStrike" cap="none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6317867" y="1905000"/>
            <a:ext cx="5874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457325" y="1386143"/>
            <a:ext cx="1085850" cy="847094"/>
            <a:chOff x="1929775" y="320925"/>
            <a:chExt cx="423800" cy="372650"/>
          </a:xfrm>
        </p:grpSpPr>
        <p:sp>
          <p:nvSpPr>
            <p:cNvPr id="101" name="Google Shape;101;p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C32F8-B5F4-B2FF-153A-F17F1FA2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 guessing what these sentences are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1EA4599-F139-3667-6780-0F4716DA49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27964E-40C6-C308-9F09-10DBBE5F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16" y="2325632"/>
            <a:ext cx="6478992" cy="73126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ABCA82-1EB4-A140-2403-B2AFB909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99" y="3647967"/>
            <a:ext cx="4962561" cy="71914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EB28E6C-9843-34F6-BFA2-CFDFEFC3794A}"/>
              </a:ext>
            </a:extLst>
          </p:cNvPr>
          <p:cNvSpPr txBox="1"/>
          <p:nvPr/>
        </p:nvSpPr>
        <p:spPr>
          <a:xfrm>
            <a:off x="3553276" y="5117608"/>
            <a:ext cx="472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These are actual screenshots from samples of level 5 Chinese History DSE Papers.</a:t>
            </a:r>
          </a:p>
        </p:txBody>
      </p:sp>
      <p:grpSp>
        <p:nvGrpSpPr>
          <p:cNvPr id="8" name="Google Shape;118;p3">
            <a:extLst>
              <a:ext uri="{FF2B5EF4-FFF2-40B4-BE49-F238E27FC236}">
                <a16:creationId xmlns:a16="http://schemas.microsoft.com/office/drawing/2014/main" id="{05B739BD-FD69-7B23-E303-79DC1C86023C}"/>
              </a:ext>
            </a:extLst>
          </p:cNvPr>
          <p:cNvGrpSpPr/>
          <p:nvPr/>
        </p:nvGrpSpPr>
        <p:grpSpPr>
          <a:xfrm>
            <a:off x="887799" y="4259454"/>
            <a:ext cx="1907736" cy="1885950"/>
            <a:chOff x="557511" y="3214925"/>
            <a:chExt cx="719836" cy="720150"/>
          </a:xfrm>
        </p:grpSpPr>
        <p:sp>
          <p:nvSpPr>
            <p:cNvPr id="9" name="Google Shape;119;p3">
              <a:extLst>
                <a:ext uri="{FF2B5EF4-FFF2-40B4-BE49-F238E27FC236}">
                  <a16:creationId xmlns:a16="http://schemas.microsoft.com/office/drawing/2014/main" id="{E39D0E94-9455-A551-6E58-B1CB70BC0C8E}"/>
                </a:ext>
              </a:extLst>
            </p:cNvPr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0;p3">
              <a:extLst>
                <a:ext uri="{FF2B5EF4-FFF2-40B4-BE49-F238E27FC236}">
                  <a16:creationId xmlns:a16="http://schemas.microsoft.com/office/drawing/2014/main" id="{239C3C4A-A843-FA21-8C6F-52659D05B6B6}"/>
                </a:ext>
              </a:extLst>
            </p:cNvPr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1;p3">
              <a:extLst>
                <a:ext uri="{FF2B5EF4-FFF2-40B4-BE49-F238E27FC236}">
                  <a16:creationId xmlns:a16="http://schemas.microsoft.com/office/drawing/2014/main" id="{DD216819-7FEC-815B-9130-41C817DE1CAB}"/>
                </a:ext>
              </a:extLst>
            </p:cNvPr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2;p3">
              <a:extLst>
                <a:ext uri="{FF2B5EF4-FFF2-40B4-BE49-F238E27FC236}">
                  <a16:creationId xmlns:a16="http://schemas.microsoft.com/office/drawing/2014/main" id="{36CC4828-5372-8D4E-0BDA-A3BED6771E45}"/>
                </a:ext>
              </a:extLst>
            </p:cNvPr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24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D6603F-BD81-FB94-1722-FA8DB708D9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Iceberg Tiers Parodies | Know Your Meme">
            <a:extLst>
              <a:ext uri="{FF2B5EF4-FFF2-40B4-BE49-F238E27FC236}">
                <a16:creationId xmlns:a16="http://schemas.microsoft.com/office/drawing/2014/main" id="{99339D3F-E61F-F81B-E5B3-4353DEDBD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3BF1401-81DC-8FD0-B577-64F8152A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232" y="5871622"/>
            <a:ext cx="4128655" cy="5982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45CF1B5-7FCB-4667-C80C-C06BC0950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388" y="4936763"/>
            <a:ext cx="2762270" cy="5381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5AA2F7-14A2-C66F-82B1-7CED03C6A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937" y="328827"/>
            <a:ext cx="4019579" cy="3190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97C26E8-EDDC-A3DA-E11F-76C9DC296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281" y="647917"/>
            <a:ext cx="2076465" cy="47149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898C1E7-27DF-61A4-A944-0EFF74FAB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9460" y="1955276"/>
            <a:ext cx="3243286" cy="53816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EB8A79D-1C7E-90C9-3726-B500E97BF3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6970" y="2235070"/>
            <a:ext cx="3200423" cy="36671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3C7D5A0-5BF2-0869-7E80-53A7C64C00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6367" y="1278921"/>
            <a:ext cx="4690619" cy="50312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D6C6546-627A-FBBD-C596-5E4E0DE15B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6103" y="4828309"/>
            <a:ext cx="1476386" cy="37624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BFDB65A-F259-001D-8FC6-F4C120C090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0065" y="2788111"/>
            <a:ext cx="2810536" cy="144055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34A0CA75-5BA3-0C26-0F87-261306BC4B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00313" y="3135831"/>
            <a:ext cx="3033735" cy="6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6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830780" y="1194816"/>
            <a:ext cx="6402221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Why I want to do this project?</a:t>
            </a:r>
            <a:r>
              <a:rPr lang="en" sz="4000" dirty="0"/>
              <a:t> </a:t>
            </a:r>
            <a:endParaRPr sz="4000" dirty="0">
              <a:highlight>
                <a:schemeClr val="accent1"/>
              </a:highlight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1663098" y="1939989"/>
            <a:ext cx="96411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4" marR="0" lvl="0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2800" dirty="0"/>
              <a:t>These were just snippets of the papers, the reality is that teachers in schools have to go through hundreds of papers throughout the year.</a:t>
            </a:r>
          </a:p>
          <a:p>
            <a:pPr marL="609584" marR="0" lvl="0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endParaRPr lang="en-US" sz="2800" dirty="0"/>
          </a:p>
          <a:p>
            <a:pPr marL="609584" marR="0" lvl="0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2800" dirty="0"/>
              <a:t>I hope to be able to create an AI which can</a:t>
            </a:r>
            <a:br>
              <a:rPr lang="en-US" sz="2800" dirty="0"/>
            </a:br>
            <a:r>
              <a:rPr lang="en-US" sz="2800" dirty="0"/>
              <a:t>help recognize or predict what the student</a:t>
            </a:r>
            <a:br>
              <a:rPr lang="en-US" sz="2800" dirty="0"/>
            </a:br>
            <a:r>
              <a:rPr lang="en-US" sz="2800" dirty="0"/>
              <a:t>is trying to write, to reduce the stress of</a:t>
            </a:r>
            <a:br>
              <a:rPr lang="en-US" sz="2800"/>
            </a:br>
            <a:r>
              <a:rPr lang="en-US" sz="2800"/>
              <a:t>teachers.</a:t>
            </a:r>
          </a:p>
          <a:p>
            <a:pPr marL="609584" marR="0" lvl="0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800" dirty="0"/>
          </a:p>
        </p:txBody>
      </p:sp>
      <p:grpSp>
        <p:nvGrpSpPr>
          <p:cNvPr id="112" name="Google Shape;112;p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13" name="Google Shape;113;p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18" name="Google Shape;118;p3"/>
          <p:cNvGrpSpPr/>
          <p:nvPr/>
        </p:nvGrpSpPr>
        <p:grpSpPr>
          <a:xfrm>
            <a:off x="9396465" y="4014789"/>
            <a:ext cx="1907736" cy="1885950"/>
            <a:chOff x="557511" y="3214925"/>
            <a:chExt cx="719836" cy="720150"/>
          </a:xfrm>
        </p:grpSpPr>
        <p:sp>
          <p:nvSpPr>
            <p:cNvPr id="119" name="Google Shape;119;p3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1695725" y="1219596"/>
            <a:ext cx="7092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the </a:t>
            </a:r>
            <a:r>
              <a:rPr lang="en" sz="3200" dirty="0">
                <a:highlight>
                  <a:schemeClr val="accent1"/>
                </a:highlight>
              </a:rPr>
              <a:t>target market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grpSp>
        <p:nvGrpSpPr>
          <p:cNvPr id="128" name="Google Shape;128;p4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29" name="Google Shape;129;p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34" name="Google Shape;134;p4"/>
          <p:cNvGrpSpPr/>
          <p:nvPr/>
        </p:nvGrpSpPr>
        <p:grpSpPr>
          <a:xfrm>
            <a:off x="1111750" y="2284133"/>
            <a:ext cx="10005732" cy="3890176"/>
            <a:chOff x="1022296" y="1716050"/>
            <a:chExt cx="9551100" cy="3704224"/>
          </a:xfrm>
        </p:grpSpPr>
        <p:sp>
          <p:nvSpPr>
            <p:cNvPr id="135" name="Google Shape;135;p4"/>
            <p:cNvSpPr txBox="1"/>
            <p:nvPr/>
          </p:nvSpPr>
          <p:spPr>
            <a:xfrm>
              <a:off x="1022296" y="4900674"/>
              <a:ext cx="95511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2400" b="1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 may use charts or graphs to illustrate the </a:t>
              </a:r>
              <a:r>
                <a:rPr lang="en" sz="2400" b="1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result from market research</a:t>
              </a:r>
              <a:endParaRPr b="1" dirty="0"/>
            </a:p>
          </p:txBody>
        </p:sp>
        <p:cxnSp>
          <p:nvCxnSpPr>
            <p:cNvPr id="136" name="Google Shape;136;p4"/>
            <p:cNvCxnSpPr/>
            <p:nvPr/>
          </p:nvCxnSpPr>
          <p:spPr>
            <a:xfrm>
              <a:off x="2309813" y="1874801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2309813" y="2584283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2309813" y="3293764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309813" y="4003246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309813" y="4734626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4"/>
            <p:cNvSpPr txBox="1"/>
            <p:nvPr/>
          </p:nvSpPr>
          <p:spPr>
            <a:xfrm>
              <a:off x="2309813" y="1716050"/>
              <a:ext cx="364500" cy="303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4000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3000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1000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440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930095" y="3181037"/>
              <a:ext cx="233700" cy="155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244339" y="2786974"/>
              <a:ext cx="233700" cy="194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558583" y="3293764"/>
              <a:ext cx="233700" cy="1441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683099" y="3494827"/>
              <a:ext cx="233700" cy="123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4997344" y="2896444"/>
              <a:ext cx="233700" cy="1838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311588" y="2029125"/>
              <a:ext cx="233700" cy="2706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436104" y="2940220"/>
              <a:ext cx="233700" cy="179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750348" y="1874677"/>
              <a:ext cx="233700" cy="286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064593" y="3122662"/>
              <a:ext cx="233700" cy="1611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189109" y="3553201"/>
              <a:ext cx="233700" cy="118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503353" y="2093720"/>
              <a:ext cx="233700" cy="264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817597" y="2407510"/>
              <a:ext cx="233700" cy="2327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5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60" name="Google Shape;160;p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" sz="2400" b="1" dirty="0">
                <a:solidFill>
                  <a:schemeClr val="dk1"/>
                </a:solidFill>
                <a:latin typeface="Quattrocento Sans"/>
                <a:sym typeface="Lora"/>
              </a:rPr>
              <a:t>You may add a table to compare data</a:t>
            </a:r>
            <a:endParaRPr sz="2400" b="1" dirty="0">
              <a:solidFill>
                <a:schemeClr val="dk1"/>
              </a:solidFill>
              <a:latin typeface="Quattrocento Sans"/>
            </a:endParaRPr>
          </a:p>
        </p:txBody>
      </p:sp>
      <p:graphicFrame>
        <p:nvGraphicFramePr>
          <p:cNvPr id="166" name="Google Shape;166;p5"/>
          <p:cNvGraphicFramePr/>
          <p:nvPr/>
        </p:nvGraphicFramePr>
        <p:xfrm>
          <a:off x="1841667" y="2686050"/>
          <a:ext cx="8093400" cy="2977100"/>
        </p:xfrm>
        <a:graphic>
          <a:graphicData uri="http://schemas.openxmlformats.org/drawingml/2006/table">
            <a:tbl>
              <a:tblPr>
                <a:noFill/>
                <a:tableStyleId>{7347315F-67E2-44E3-83A7-026B8EAD30AD}</a:tableStyleId>
              </a:tblPr>
              <a:tblGrid>
                <a:gridCol w="20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A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B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C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Yellow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20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7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Blue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30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15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Orange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5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24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16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127;p4">
            <a:extLst>
              <a:ext uri="{FF2B5EF4-FFF2-40B4-BE49-F238E27FC236}">
                <a16:creationId xmlns:a16="http://schemas.microsoft.com/office/drawing/2014/main" id="{8172D152-663B-47A9-4793-3AE26CDB2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5725" y="1219596"/>
            <a:ext cx="7092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the </a:t>
            </a:r>
            <a:r>
              <a:rPr lang="en" sz="3200" dirty="0">
                <a:highlight>
                  <a:schemeClr val="accent1"/>
                </a:highlight>
              </a:rPr>
              <a:t>target market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1683513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Are there </a:t>
            </a:r>
            <a:r>
              <a:rPr lang="en" sz="3200" dirty="0">
                <a:highlight>
                  <a:schemeClr val="accent1"/>
                </a:highlight>
              </a:rPr>
              <a:t>existing solutions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1556200" y="1948465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How the problem has been addressed by the current solution?</a:t>
            </a:r>
            <a:endParaRPr sz="2800" dirty="0"/>
          </a:p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What technologies they use?</a:t>
            </a:r>
            <a:endParaRPr sz="2800" dirty="0"/>
          </a:p>
        </p:txBody>
      </p:sp>
      <p:grpSp>
        <p:nvGrpSpPr>
          <p:cNvPr id="173" name="Google Shape;173;p6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74" name="Google Shape;174;p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79" name="Google Shape;179;p6"/>
          <p:cNvGrpSpPr/>
          <p:nvPr/>
        </p:nvGrpSpPr>
        <p:grpSpPr>
          <a:xfrm>
            <a:off x="9028651" y="4145756"/>
            <a:ext cx="1659406" cy="1517426"/>
            <a:chOff x="1510757" y="3225422"/>
            <a:chExt cx="720214" cy="637346"/>
          </a:xfrm>
        </p:grpSpPr>
        <p:sp>
          <p:nvSpPr>
            <p:cNvPr id="180" name="Google Shape;180;p6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1841666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sp>
        <p:nvSpPr>
          <p:cNvPr id="192" name="Google Shape;192;p7"/>
          <p:cNvSpPr txBox="1">
            <a:spLocks noGrp="1"/>
          </p:cNvSpPr>
          <p:nvPr>
            <p:ph type="body" idx="1"/>
          </p:nvPr>
        </p:nvSpPr>
        <p:spPr>
          <a:xfrm>
            <a:off x="1717438" y="2040000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Possible improvements on the current solution</a:t>
            </a:r>
            <a:endParaRPr sz="2800" dirty="0"/>
          </a:p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What new technologies to bring about</a:t>
            </a:r>
            <a:endParaRPr sz="2800" dirty="0"/>
          </a:p>
        </p:txBody>
      </p:sp>
      <p:grpSp>
        <p:nvGrpSpPr>
          <p:cNvPr id="193" name="Google Shape;193;p7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94" name="Google Shape;194;p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9" name="Google Shape;199;p7"/>
          <p:cNvGrpSpPr/>
          <p:nvPr/>
        </p:nvGrpSpPr>
        <p:grpSpPr>
          <a:xfrm>
            <a:off x="9198317" y="4114800"/>
            <a:ext cx="1488732" cy="1654541"/>
            <a:chOff x="6506504" y="937343"/>
            <a:chExt cx="744272" cy="793950"/>
          </a:xfrm>
        </p:grpSpPr>
        <p:sp>
          <p:nvSpPr>
            <p:cNvPr id="200" name="Google Shape;200;p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03" name="Google Shape;203;p7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204" name="Google Shape;204;p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398</Words>
  <Application>Microsoft Office PowerPoint</Application>
  <PresentationFormat>寬螢幕</PresentationFormat>
  <Paragraphs>110</Paragraphs>
  <Slides>16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Montserrat</vt:lpstr>
      <vt:lpstr>Noto Sans</vt:lpstr>
      <vt:lpstr>Raleway Thin</vt:lpstr>
      <vt:lpstr>Calibri</vt:lpstr>
      <vt:lpstr>Raleway</vt:lpstr>
      <vt:lpstr>Arial</vt:lpstr>
      <vt:lpstr>Quattrocento Sans</vt:lpstr>
      <vt:lpstr>Lora</vt:lpstr>
      <vt:lpstr>Viola template</vt:lpstr>
      <vt:lpstr>Chinese Handwriting OCR for Schools</vt:lpstr>
      <vt:lpstr>Introduction</vt:lpstr>
      <vt:lpstr>Try guessing what these sentences are</vt:lpstr>
      <vt:lpstr>PowerPoint 簡報</vt:lpstr>
      <vt:lpstr>Why I want to do this project? </vt:lpstr>
      <vt:lpstr>What is the target market?</vt:lpstr>
      <vt:lpstr>What is the target market?</vt:lpstr>
      <vt:lpstr>Are there existing solutions?</vt:lpstr>
      <vt:lpstr>What is your solution?</vt:lpstr>
      <vt:lpstr>What is your solution?</vt:lpstr>
      <vt:lpstr>What is your solution?</vt:lpstr>
      <vt:lpstr>What is your solution?</vt:lpstr>
      <vt:lpstr>What is your solution?</vt:lpstr>
      <vt:lpstr>Timeline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title</dc:title>
  <dc:creator>Clarice Liu</dc:creator>
  <cp:lastModifiedBy>6D25 LO PAK KI KAPAKKI</cp:lastModifiedBy>
  <cp:revision>4</cp:revision>
  <dcterms:created xsi:type="dcterms:W3CDTF">2022-11-17T08:58:40Z</dcterms:created>
  <dcterms:modified xsi:type="dcterms:W3CDTF">2022-11-28T03:21:58Z</dcterms:modified>
</cp:coreProperties>
</file>