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0238700" cy="42767250"/>
  <p:notesSz cx="6858000" cy="9296400"/>
  <p:defaultTextStyle>
    <a:defPPr>
      <a:defRPr lang="en-US"/>
    </a:defPPr>
    <a:lvl1pPr algn="l" rtl="0" eaLnBrk="0" fontAlgn="base" hangingPunct="0">
      <a:spcBef>
        <a:spcPct val="0"/>
      </a:spcBef>
      <a:spcAft>
        <a:spcPct val="0"/>
      </a:spcAft>
      <a:defRPr sz="8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8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8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8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8400" kern="1200">
        <a:solidFill>
          <a:schemeClr val="tx1"/>
        </a:solidFill>
        <a:latin typeface="Arial" panose="020B0604020202020204" pitchFamily="34" charset="0"/>
        <a:ea typeface="+mn-ea"/>
        <a:cs typeface="+mn-cs"/>
      </a:defRPr>
    </a:lvl5pPr>
    <a:lvl6pPr marL="2286000" algn="l" defTabSz="914400" rtl="0" eaLnBrk="1" latinLnBrk="0" hangingPunct="1">
      <a:defRPr sz="8400" kern="1200">
        <a:solidFill>
          <a:schemeClr val="tx1"/>
        </a:solidFill>
        <a:latin typeface="Arial" panose="020B0604020202020204" pitchFamily="34" charset="0"/>
        <a:ea typeface="+mn-ea"/>
        <a:cs typeface="+mn-cs"/>
      </a:defRPr>
    </a:lvl6pPr>
    <a:lvl7pPr marL="2743200" algn="l" defTabSz="914400" rtl="0" eaLnBrk="1" latinLnBrk="0" hangingPunct="1">
      <a:defRPr sz="8400" kern="1200">
        <a:solidFill>
          <a:schemeClr val="tx1"/>
        </a:solidFill>
        <a:latin typeface="Arial" panose="020B0604020202020204" pitchFamily="34" charset="0"/>
        <a:ea typeface="+mn-ea"/>
        <a:cs typeface="+mn-cs"/>
      </a:defRPr>
    </a:lvl7pPr>
    <a:lvl8pPr marL="3200400" algn="l" defTabSz="914400" rtl="0" eaLnBrk="1" latinLnBrk="0" hangingPunct="1">
      <a:defRPr sz="8400" kern="1200">
        <a:solidFill>
          <a:schemeClr val="tx1"/>
        </a:solidFill>
        <a:latin typeface="Arial" panose="020B0604020202020204" pitchFamily="34" charset="0"/>
        <a:ea typeface="+mn-ea"/>
        <a:cs typeface="+mn-cs"/>
      </a:defRPr>
    </a:lvl8pPr>
    <a:lvl9pPr marL="3657600" algn="l" defTabSz="914400" rtl="0" eaLnBrk="1" latinLnBrk="0" hangingPunct="1">
      <a:defRPr sz="8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70">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ECBD4-B05E-43F3-B93F-231F949B1AC2}" v="6" dt="2023-02-01T15:11:52.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5" d="100"/>
          <a:sy n="15" d="100"/>
        </p:scale>
        <p:origin x="2864" y="283"/>
      </p:cViewPr>
      <p:guideLst>
        <p:guide orient="horz" pos="13470"/>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6D25 LO PAK KI KAPAKKI" userId="1d9645cf-eaab-4cae-b7e1-7c5aa5a61423" providerId="ADAL" clId="{2C919D34-83A6-440B-BD0A-8B1127A9070F}"/>
    <pc:docChg chg="modSld">
      <pc:chgData name="6D25 LO PAK KI KAPAKKI" userId="1d9645cf-eaab-4cae-b7e1-7c5aa5a61423" providerId="ADAL" clId="{2C919D34-83A6-440B-BD0A-8B1127A9070F}" dt="2022-11-25T14:12:09.162" v="0"/>
      <pc:docMkLst>
        <pc:docMk/>
      </pc:docMkLst>
      <pc:sldChg chg="modSp mod">
        <pc:chgData name="6D25 LO PAK KI KAPAKKI" userId="1d9645cf-eaab-4cae-b7e1-7c5aa5a61423" providerId="ADAL" clId="{2C919D34-83A6-440B-BD0A-8B1127A9070F}" dt="2022-11-25T14:12:09.162" v="0"/>
        <pc:sldMkLst>
          <pc:docMk/>
          <pc:sldMk cId="0" sldId="256"/>
        </pc:sldMkLst>
        <pc:spChg chg="mod">
          <ac:chgData name="6D25 LO PAK KI KAPAKKI" userId="1d9645cf-eaab-4cae-b7e1-7c5aa5a61423" providerId="ADAL" clId="{2C919D34-83A6-440B-BD0A-8B1127A9070F}" dt="2022-11-25T14:12:09.162" v="0"/>
          <ac:spMkLst>
            <pc:docMk/>
            <pc:sldMk cId="0" sldId="256"/>
            <ac:spMk id="3082" creationId="{AC006363-75D9-1140-AADA-C14564A77394}"/>
          </ac:spMkLst>
        </pc:spChg>
      </pc:sldChg>
    </pc:docChg>
  </pc:docChgLst>
  <pc:docChgLst>
    <pc:chgData name="6D25 LO PAK KI KAPAKKI" userId="1d9645cf-eaab-4cae-b7e1-7c5aa5a61423" providerId="ADAL" clId="{4A3ECBD4-B05E-43F3-B93F-231F949B1AC2}"/>
    <pc:docChg chg="undo custSel modSld">
      <pc:chgData name="6D25 LO PAK KI KAPAKKI" userId="1d9645cf-eaab-4cae-b7e1-7c5aa5a61423" providerId="ADAL" clId="{4A3ECBD4-B05E-43F3-B93F-231F949B1AC2}" dt="2023-02-05T16:28:56.024" v="1735" actId="20577"/>
      <pc:docMkLst>
        <pc:docMk/>
      </pc:docMkLst>
      <pc:sldChg chg="delSp modSp mod">
        <pc:chgData name="6D25 LO PAK KI KAPAKKI" userId="1d9645cf-eaab-4cae-b7e1-7c5aa5a61423" providerId="ADAL" clId="{4A3ECBD4-B05E-43F3-B93F-231F949B1AC2}" dt="2023-02-05T16:28:56.024" v="1735" actId="20577"/>
        <pc:sldMkLst>
          <pc:docMk/>
          <pc:sldMk cId="0" sldId="256"/>
        </pc:sldMkLst>
        <pc:spChg chg="mod">
          <ac:chgData name="6D25 LO PAK KI KAPAKKI" userId="1d9645cf-eaab-4cae-b7e1-7c5aa5a61423" providerId="ADAL" clId="{4A3ECBD4-B05E-43F3-B93F-231F949B1AC2}" dt="2023-02-05T16:28:56.024" v="1735" actId="20577"/>
          <ac:spMkLst>
            <pc:docMk/>
            <pc:sldMk cId="0" sldId="256"/>
            <ac:spMk id="3074" creationId="{DCA0120D-551E-BA80-50AC-A894E4F5C501}"/>
          </ac:spMkLst>
        </pc:spChg>
        <pc:spChg chg="mod">
          <ac:chgData name="6D25 LO PAK KI KAPAKKI" userId="1d9645cf-eaab-4cae-b7e1-7c5aa5a61423" providerId="ADAL" clId="{4A3ECBD4-B05E-43F3-B93F-231F949B1AC2}" dt="2023-02-01T15:09:24.187" v="1289" actId="255"/>
          <ac:spMkLst>
            <pc:docMk/>
            <pc:sldMk cId="0" sldId="256"/>
            <ac:spMk id="3075" creationId="{A1D310ED-3F16-F468-B89A-1880503A235A}"/>
          </ac:spMkLst>
        </pc:spChg>
        <pc:spChg chg="mod">
          <ac:chgData name="6D25 LO PAK KI KAPAKKI" userId="1d9645cf-eaab-4cae-b7e1-7c5aa5a61423" providerId="ADAL" clId="{4A3ECBD4-B05E-43F3-B93F-231F949B1AC2}" dt="2023-02-01T15:09:34.095" v="1291" actId="255"/>
          <ac:spMkLst>
            <pc:docMk/>
            <pc:sldMk cId="0" sldId="256"/>
            <ac:spMk id="3081" creationId="{F5B84EDE-F524-79DB-F7CB-819316654176}"/>
          </ac:spMkLst>
        </pc:spChg>
        <pc:spChg chg="del mod">
          <ac:chgData name="6D25 LO PAK KI KAPAKKI" userId="1d9645cf-eaab-4cae-b7e1-7c5aa5a61423" providerId="ADAL" clId="{4A3ECBD4-B05E-43F3-B93F-231F949B1AC2}" dt="2023-02-01T15:11:45.576" v="1676" actId="478"/>
          <ac:spMkLst>
            <pc:docMk/>
            <pc:sldMk cId="0" sldId="256"/>
            <ac:spMk id="3082" creationId="{AC006363-75D9-1140-AADA-C14564A77394}"/>
          </ac:spMkLst>
        </pc:spChg>
        <pc:spChg chg="mod">
          <ac:chgData name="6D25 LO PAK KI KAPAKKI" userId="1d9645cf-eaab-4cae-b7e1-7c5aa5a61423" providerId="ADAL" clId="{4A3ECBD4-B05E-43F3-B93F-231F949B1AC2}" dt="2023-02-04T11:20:42.719" v="1714" actId="20577"/>
          <ac:spMkLst>
            <pc:docMk/>
            <pc:sldMk cId="0" sldId="256"/>
            <ac:spMk id="3084" creationId="{4A52BA5E-EA3C-D2DD-471E-A75A772DC714}"/>
          </ac:spMkLst>
        </pc:spChg>
      </pc:sldChg>
    </pc:docChg>
  </pc:docChgLst>
  <pc:docChgLst>
    <pc:chgData name="6D25 LO PAK KI KAPAKKI" userId="1d9645cf-eaab-4cae-b7e1-7c5aa5a61423" providerId="ADAL" clId="{6078284D-3C68-4166-8EF8-C7B46FA8730B}"/>
    <pc:docChg chg="undo custSel modSld">
      <pc:chgData name="6D25 LO PAK KI KAPAKKI" userId="1d9645cf-eaab-4cae-b7e1-7c5aa5a61423" providerId="ADAL" clId="{6078284D-3C68-4166-8EF8-C7B46FA8730B}" dt="2022-11-19T02:15:18.518" v="1611"/>
      <pc:docMkLst>
        <pc:docMk/>
      </pc:docMkLst>
      <pc:sldChg chg="modSp mod">
        <pc:chgData name="6D25 LO PAK KI KAPAKKI" userId="1d9645cf-eaab-4cae-b7e1-7c5aa5a61423" providerId="ADAL" clId="{6078284D-3C68-4166-8EF8-C7B46FA8730B}" dt="2022-11-19T02:15:18.518" v="1611"/>
        <pc:sldMkLst>
          <pc:docMk/>
          <pc:sldMk cId="0" sldId="256"/>
        </pc:sldMkLst>
        <pc:spChg chg="mod">
          <ac:chgData name="6D25 LO PAK KI KAPAKKI" userId="1d9645cf-eaab-4cae-b7e1-7c5aa5a61423" providerId="ADAL" clId="{6078284D-3C68-4166-8EF8-C7B46FA8730B}" dt="2022-11-18T05:18:36.825" v="84" actId="20577"/>
          <ac:spMkLst>
            <pc:docMk/>
            <pc:sldMk cId="0" sldId="256"/>
            <ac:spMk id="3074" creationId="{DCA0120D-551E-BA80-50AC-A894E4F5C501}"/>
          </ac:spMkLst>
        </pc:spChg>
        <pc:spChg chg="mod">
          <ac:chgData name="6D25 LO PAK KI KAPAKKI" userId="1d9645cf-eaab-4cae-b7e1-7c5aa5a61423" providerId="ADAL" clId="{6078284D-3C68-4166-8EF8-C7B46FA8730B}" dt="2022-11-18T05:38:41.900" v="1606" actId="20577"/>
          <ac:spMkLst>
            <pc:docMk/>
            <pc:sldMk cId="0" sldId="256"/>
            <ac:spMk id="3075" creationId="{A1D310ED-3F16-F468-B89A-1880503A235A}"/>
          </ac:spMkLst>
        </pc:spChg>
        <pc:spChg chg="mod">
          <ac:chgData name="6D25 LO PAK KI KAPAKKI" userId="1d9645cf-eaab-4cae-b7e1-7c5aa5a61423" providerId="ADAL" clId="{6078284D-3C68-4166-8EF8-C7B46FA8730B}" dt="2022-11-18T05:18:00.618" v="21" actId="20577"/>
          <ac:spMkLst>
            <pc:docMk/>
            <pc:sldMk cId="0" sldId="256"/>
            <ac:spMk id="3079" creationId="{A5445892-F649-60B6-F01D-42C54A522CE5}"/>
          </ac:spMkLst>
        </pc:spChg>
        <pc:spChg chg="mod">
          <ac:chgData name="6D25 LO PAK KI KAPAKKI" userId="1d9645cf-eaab-4cae-b7e1-7c5aa5a61423" providerId="ADAL" clId="{6078284D-3C68-4166-8EF8-C7B46FA8730B}" dt="2022-11-18T05:30:11.555" v="1558" actId="5793"/>
          <ac:spMkLst>
            <pc:docMk/>
            <pc:sldMk cId="0" sldId="256"/>
            <ac:spMk id="3081" creationId="{F5B84EDE-F524-79DB-F7CB-819316654176}"/>
          </ac:spMkLst>
        </pc:spChg>
        <pc:spChg chg="mod">
          <ac:chgData name="6D25 LO PAK KI KAPAKKI" userId="1d9645cf-eaab-4cae-b7e1-7c5aa5a61423" providerId="ADAL" clId="{6078284D-3C68-4166-8EF8-C7B46FA8730B}" dt="2022-11-19T02:15:18.518" v="1611"/>
          <ac:spMkLst>
            <pc:docMk/>
            <pc:sldMk cId="0" sldId="256"/>
            <ac:spMk id="3082" creationId="{AC006363-75D9-1140-AADA-C14564A77394}"/>
          </ac:spMkLst>
        </pc:spChg>
        <pc:spChg chg="mod">
          <ac:chgData name="6D25 LO PAK KI KAPAKKI" userId="1d9645cf-eaab-4cae-b7e1-7c5aa5a61423" providerId="ADAL" clId="{6078284D-3C68-4166-8EF8-C7B46FA8730B}" dt="2022-11-18T05:31:08.090" v="1600" actId="255"/>
          <ac:spMkLst>
            <pc:docMk/>
            <pc:sldMk cId="0" sldId="256"/>
            <ac:spMk id="3084" creationId="{4A52BA5E-EA3C-D2DD-471E-A75A772DC71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62050F3-B114-A0BF-3CA0-38676F139CD7}"/>
              </a:ext>
            </a:extLst>
          </p:cNvPr>
          <p:cNvSpPr>
            <a:spLocks noGrp="1" noChangeArrowheads="1"/>
          </p:cNvSpPr>
          <p:nvPr>
            <p:ph type="hdr" sz="quarter"/>
          </p:nvPr>
        </p:nvSpPr>
        <p:spPr bwMode="auto">
          <a:xfrm>
            <a:off x="0" y="0"/>
            <a:ext cx="2971800" cy="46513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075" name="Rectangle 3">
            <a:extLst>
              <a:ext uri="{FF2B5EF4-FFF2-40B4-BE49-F238E27FC236}">
                <a16:creationId xmlns:a16="http://schemas.microsoft.com/office/drawing/2014/main" id="{EBB85D05-2D8D-C7AA-9FC8-22818283D55D}"/>
              </a:ext>
            </a:extLst>
          </p:cNvPr>
          <p:cNvSpPr>
            <a:spLocks noGrp="1" noChangeArrowheads="1"/>
          </p:cNvSpPr>
          <p:nvPr>
            <p:ph type="dt" sz="quarter" idx="1"/>
          </p:nvPr>
        </p:nvSpPr>
        <p:spPr bwMode="auto">
          <a:xfrm>
            <a:off x="3884613" y="0"/>
            <a:ext cx="2971800" cy="4651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AD161C4C-D5F4-F079-3BF4-89097E55AA32}"/>
              </a:ext>
            </a:extLst>
          </p:cNvPr>
          <p:cNvSpPr>
            <a:spLocks noGrp="1" noChangeArrowheads="1"/>
          </p:cNvSpPr>
          <p:nvPr>
            <p:ph type="ftr" sz="quarter" idx="2"/>
          </p:nvPr>
        </p:nvSpPr>
        <p:spPr bwMode="auto">
          <a:xfrm>
            <a:off x="0" y="8829675"/>
            <a:ext cx="2971800" cy="465138"/>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3077" name="Rectangle 5">
            <a:extLst>
              <a:ext uri="{FF2B5EF4-FFF2-40B4-BE49-F238E27FC236}">
                <a16:creationId xmlns:a16="http://schemas.microsoft.com/office/drawing/2014/main" id="{1296BAF6-59EB-5C73-1D4C-6656FE488ECA}"/>
              </a:ext>
            </a:extLst>
          </p:cNvPr>
          <p:cNvSpPr>
            <a:spLocks noGrp="1" noChangeArrowheads="1"/>
          </p:cNvSpPr>
          <p:nvPr>
            <p:ph type="sldNum" sz="quarter" idx="3"/>
          </p:nvPr>
        </p:nvSpPr>
        <p:spPr bwMode="auto">
          <a:xfrm>
            <a:off x="3884613" y="8829675"/>
            <a:ext cx="2971800" cy="46513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4D561EA-9882-934C-8ED4-400007E0ED8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9838" y="6999288"/>
            <a:ext cx="22679025" cy="1488916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3779838" y="22463125"/>
            <a:ext cx="22679025" cy="10325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EE65D08E-EFB9-4F97-B874-828F50F886A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128B8B0-4F01-04C7-E0A3-0B083F19D70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B378280-8EC9-00B4-2800-980BC4217960}"/>
              </a:ext>
            </a:extLst>
          </p:cNvPr>
          <p:cNvSpPr>
            <a:spLocks noGrp="1" noChangeArrowheads="1"/>
          </p:cNvSpPr>
          <p:nvPr>
            <p:ph type="sldNum" sz="quarter" idx="12"/>
          </p:nvPr>
        </p:nvSpPr>
        <p:spPr>
          <a:ln/>
        </p:spPr>
        <p:txBody>
          <a:bodyPr/>
          <a:lstStyle>
            <a:lvl1pPr>
              <a:defRPr/>
            </a:lvl1pPr>
          </a:lstStyle>
          <a:p>
            <a:pPr>
              <a:defRPr/>
            </a:pPr>
            <a:fld id="{859866FB-40A8-5E43-BAA0-7329A2E3A38B}" type="slidenum">
              <a:rPr lang="en-US" altLang="en-US"/>
              <a:pPr>
                <a:defRPr/>
              </a:pPr>
              <a:t>‹#›</a:t>
            </a:fld>
            <a:endParaRPr lang="en-US" altLang="en-US"/>
          </a:p>
        </p:txBody>
      </p:sp>
    </p:spTree>
    <p:extLst>
      <p:ext uri="{BB962C8B-B14F-4D97-AF65-F5344CB8AC3E}">
        <p14:creationId xmlns:p14="http://schemas.microsoft.com/office/powerpoint/2010/main" val="344661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EB6FA1-4B8F-13E5-DC28-CD12B50220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AA71B09-6DBA-578B-523C-E95B254C9C0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71130DB-8916-4208-7A09-A622F5B4EA4D}"/>
              </a:ext>
            </a:extLst>
          </p:cNvPr>
          <p:cNvSpPr>
            <a:spLocks noGrp="1" noChangeArrowheads="1"/>
          </p:cNvSpPr>
          <p:nvPr>
            <p:ph type="sldNum" sz="quarter" idx="12"/>
          </p:nvPr>
        </p:nvSpPr>
        <p:spPr>
          <a:ln/>
        </p:spPr>
        <p:txBody>
          <a:bodyPr/>
          <a:lstStyle>
            <a:lvl1pPr>
              <a:defRPr/>
            </a:lvl1pPr>
          </a:lstStyle>
          <a:p>
            <a:pPr>
              <a:defRPr/>
            </a:pPr>
            <a:fld id="{DFF63849-B904-634A-AF0B-9A74B3EE669D}" type="slidenum">
              <a:rPr lang="en-US" altLang="en-US"/>
              <a:pPr>
                <a:defRPr/>
              </a:pPr>
              <a:t>‹#›</a:t>
            </a:fld>
            <a:endParaRPr lang="en-US" altLang="en-US"/>
          </a:p>
        </p:txBody>
      </p:sp>
    </p:spTree>
    <p:extLst>
      <p:ext uri="{BB962C8B-B14F-4D97-AF65-F5344CB8AC3E}">
        <p14:creationId xmlns:p14="http://schemas.microsoft.com/office/powerpoint/2010/main" val="400825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3375" y="1712913"/>
            <a:ext cx="6804025" cy="364823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11300" y="1712913"/>
            <a:ext cx="20259675" cy="364823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39CA468-BFD7-2B44-0F9E-6E45887D88E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6649AA5-7E8F-BCE1-E5AD-3A4EBD9F42A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6AEF30F-A4BF-EA97-2E0E-E5532EDB58AD}"/>
              </a:ext>
            </a:extLst>
          </p:cNvPr>
          <p:cNvSpPr>
            <a:spLocks noGrp="1" noChangeArrowheads="1"/>
          </p:cNvSpPr>
          <p:nvPr>
            <p:ph type="sldNum" sz="quarter" idx="12"/>
          </p:nvPr>
        </p:nvSpPr>
        <p:spPr>
          <a:ln/>
        </p:spPr>
        <p:txBody>
          <a:bodyPr/>
          <a:lstStyle>
            <a:lvl1pPr>
              <a:defRPr/>
            </a:lvl1pPr>
          </a:lstStyle>
          <a:p>
            <a:pPr>
              <a:defRPr/>
            </a:pPr>
            <a:fld id="{D4E3618D-9377-7F4E-B9EF-DBE9AEB7655C}" type="slidenum">
              <a:rPr lang="en-US" altLang="en-US"/>
              <a:pPr>
                <a:defRPr/>
              </a:pPr>
              <a:t>‹#›</a:t>
            </a:fld>
            <a:endParaRPr lang="en-US" altLang="en-US"/>
          </a:p>
        </p:txBody>
      </p:sp>
    </p:spTree>
    <p:extLst>
      <p:ext uri="{BB962C8B-B14F-4D97-AF65-F5344CB8AC3E}">
        <p14:creationId xmlns:p14="http://schemas.microsoft.com/office/powerpoint/2010/main" val="286076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26392D0-5513-6D67-0E9B-8E38FB698D2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7FA81AD-F2C2-FD54-27C9-CC77C35EEAD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E3A2B7D-7B52-46BF-FA6B-B7BAF7FF5707}"/>
              </a:ext>
            </a:extLst>
          </p:cNvPr>
          <p:cNvSpPr>
            <a:spLocks noGrp="1" noChangeArrowheads="1"/>
          </p:cNvSpPr>
          <p:nvPr>
            <p:ph type="sldNum" sz="quarter" idx="12"/>
          </p:nvPr>
        </p:nvSpPr>
        <p:spPr>
          <a:ln/>
        </p:spPr>
        <p:txBody>
          <a:bodyPr/>
          <a:lstStyle>
            <a:lvl1pPr>
              <a:defRPr/>
            </a:lvl1pPr>
          </a:lstStyle>
          <a:p>
            <a:pPr>
              <a:defRPr/>
            </a:pPr>
            <a:fld id="{93269DBA-0CF4-2145-97E7-146F1FA217D3}" type="slidenum">
              <a:rPr lang="en-US" altLang="en-US"/>
              <a:pPr>
                <a:defRPr/>
              </a:pPr>
              <a:t>‹#›</a:t>
            </a:fld>
            <a:endParaRPr lang="en-US" altLang="en-US"/>
          </a:p>
        </p:txBody>
      </p:sp>
    </p:spTree>
    <p:extLst>
      <p:ext uri="{BB962C8B-B14F-4D97-AF65-F5344CB8AC3E}">
        <p14:creationId xmlns:p14="http://schemas.microsoft.com/office/powerpoint/2010/main" val="360095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750" y="10661650"/>
            <a:ext cx="26081038" cy="17791113"/>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063750" y="28621038"/>
            <a:ext cx="26081038" cy="935513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3D63FAF2-8B91-E99C-DCD5-C9DB361461E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671582A-4B00-50DD-5701-1155F4948FA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453A3C2-1291-4C6C-301E-AB21A113861C}"/>
              </a:ext>
            </a:extLst>
          </p:cNvPr>
          <p:cNvSpPr>
            <a:spLocks noGrp="1" noChangeArrowheads="1"/>
          </p:cNvSpPr>
          <p:nvPr>
            <p:ph type="sldNum" sz="quarter" idx="12"/>
          </p:nvPr>
        </p:nvSpPr>
        <p:spPr>
          <a:ln/>
        </p:spPr>
        <p:txBody>
          <a:bodyPr/>
          <a:lstStyle>
            <a:lvl1pPr>
              <a:defRPr/>
            </a:lvl1pPr>
          </a:lstStyle>
          <a:p>
            <a:pPr>
              <a:defRPr/>
            </a:pPr>
            <a:fld id="{B03393D0-7AE9-B643-AFF5-57F8F82D8F22}" type="slidenum">
              <a:rPr lang="en-US" altLang="en-US"/>
              <a:pPr>
                <a:defRPr/>
              </a:pPr>
              <a:t>‹#›</a:t>
            </a:fld>
            <a:endParaRPr lang="en-US" altLang="en-US"/>
          </a:p>
        </p:txBody>
      </p:sp>
    </p:spTree>
    <p:extLst>
      <p:ext uri="{BB962C8B-B14F-4D97-AF65-F5344CB8AC3E}">
        <p14:creationId xmlns:p14="http://schemas.microsoft.com/office/powerpoint/2010/main" val="395746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11300" y="9979025"/>
            <a:ext cx="13531850" cy="28216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195550" y="9979025"/>
            <a:ext cx="13531850" cy="282162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181A334-6F62-78BA-203C-05EB822A144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6A91031-7F94-A35D-7A62-E04E15A9298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40D8555-1CC5-7DAC-0586-69A9CEBD1C48}"/>
              </a:ext>
            </a:extLst>
          </p:cNvPr>
          <p:cNvSpPr>
            <a:spLocks noGrp="1" noChangeArrowheads="1"/>
          </p:cNvSpPr>
          <p:nvPr>
            <p:ph type="sldNum" sz="quarter" idx="12"/>
          </p:nvPr>
        </p:nvSpPr>
        <p:spPr>
          <a:ln/>
        </p:spPr>
        <p:txBody>
          <a:bodyPr/>
          <a:lstStyle>
            <a:lvl1pPr>
              <a:defRPr/>
            </a:lvl1pPr>
          </a:lstStyle>
          <a:p>
            <a:pPr>
              <a:defRPr/>
            </a:pPr>
            <a:fld id="{AED59592-A4B3-224F-BC60-CFB0011A051B}" type="slidenum">
              <a:rPr lang="en-US" altLang="en-US"/>
              <a:pPr>
                <a:defRPr/>
              </a:pPr>
              <a:t>‹#›</a:t>
            </a:fld>
            <a:endParaRPr lang="en-US" altLang="en-US"/>
          </a:p>
        </p:txBody>
      </p:sp>
    </p:spTree>
    <p:extLst>
      <p:ext uri="{BB962C8B-B14F-4D97-AF65-F5344CB8AC3E}">
        <p14:creationId xmlns:p14="http://schemas.microsoft.com/office/powerpoint/2010/main" val="91516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800" y="2276475"/>
            <a:ext cx="26081038" cy="8266113"/>
          </a:xfrm>
        </p:spPr>
        <p:txBody>
          <a:bodyPr/>
          <a:lstStyle/>
          <a:p>
            <a:r>
              <a:rPr lang="en-US"/>
              <a:t>Click to edit Master title style</a:t>
            </a:r>
          </a:p>
        </p:txBody>
      </p:sp>
      <p:sp>
        <p:nvSpPr>
          <p:cNvPr id="3" name="Text Placeholder 2"/>
          <p:cNvSpPr>
            <a:spLocks noGrp="1"/>
          </p:cNvSpPr>
          <p:nvPr>
            <p:ph type="body" idx="1"/>
          </p:nvPr>
        </p:nvSpPr>
        <p:spPr>
          <a:xfrm>
            <a:off x="2082800" y="10483850"/>
            <a:ext cx="12792075" cy="5138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082800" y="15622588"/>
            <a:ext cx="12792075" cy="229774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08263" y="10483850"/>
            <a:ext cx="12855575" cy="5138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15308263" y="15622588"/>
            <a:ext cx="12855575" cy="229774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B59C9C9-7EA6-F938-E192-C17D4C82FAC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F00B2BB5-5CAA-2F13-F76E-CBEDA226C46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985303BD-51B4-C447-A93F-72327B3881CA}"/>
              </a:ext>
            </a:extLst>
          </p:cNvPr>
          <p:cNvSpPr>
            <a:spLocks noGrp="1" noChangeArrowheads="1"/>
          </p:cNvSpPr>
          <p:nvPr>
            <p:ph type="sldNum" sz="quarter" idx="12"/>
          </p:nvPr>
        </p:nvSpPr>
        <p:spPr>
          <a:ln/>
        </p:spPr>
        <p:txBody>
          <a:bodyPr/>
          <a:lstStyle>
            <a:lvl1pPr>
              <a:defRPr/>
            </a:lvl1pPr>
          </a:lstStyle>
          <a:p>
            <a:pPr>
              <a:defRPr/>
            </a:pPr>
            <a:fld id="{384499FC-5A57-B94D-8CE3-B39BFF7A624D}" type="slidenum">
              <a:rPr lang="en-US" altLang="en-US"/>
              <a:pPr>
                <a:defRPr/>
              </a:pPr>
              <a:t>‹#›</a:t>
            </a:fld>
            <a:endParaRPr lang="en-US" altLang="en-US"/>
          </a:p>
        </p:txBody>
      </p:sp>
    </p:spTree>
    <p:extLst>
      <p:ext uri="{BB962C8B-B14F-4D97-AF65-F5344CB8AC3E}">
        <p14:creationId xmlns:p14="http://schemas.microsoft.com/office/powerpoint/2010/main" val="447854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45C869C-D89B-695A-8996-8045405DFBD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589E459D-EF55-34B1-585E-07DB2BFD368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94B9AE3B-CC55-AFED-582F-6BCB5555D803}"/>
              </a:ext>
            </a:extLst>
          </p:cNvPr>
          <p:cNvSpPr>
            <a:spLocks noGrp="1" noChangeArrowheads="1"/>
          </p:cNvSpPr>
          <p:nvPr>
            <p:ph type="sldNum" sz="quarter" idx="12"/>
          </p:nvPr>
        </p:nvSpPr>
        <p:spPr>
          <a:ln/>
        </p:spPr>
        <p:txBody>
          <a:bodyPr/>
          <a:lstStyle>
            <a:lvl1pPr>
              <a:defRPr/>
            </a:lvl1pPr>
          </a:lstStyle>
          <a:p>
            <a:pPr>
              <a:defRPr/>
            </a:pPr>
            <a:fld id="{4F52BA98-2FBD-8D48-A780-F632FE33B1E1}" type="slidenum">
              <a:rPr lang="en-US" altLang="en-US"/>
              <a:pPr>
                <a:defRPr/>
              </a:pPr>
              <a:t>‹#›</a:t>
            </a:fld>
            <a:endParaRPr lang="en-US" altLang="en-US"/>
          </a:p>
        </p:txBody>
      </p:sp>
    </p:spTree>
    <p:extLst>
      <p:ext uri="{BB962C8B-B14F-4D97-AF65-F5344CB8AC3E}">
        <p14:creationId xmlns:p14="http://schemas.microsoft.com/office/powerpoint/2010/main" val="340872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D12D6CE-8826-CC2B-A00B-82AC3E2316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8FD050A5-0B42-9A83-56F5-B8032FD2119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674D0B4B-7DDC-8712-CA40-15FD80DE7584}"/>
              </a:ext>
            </a:extLst>
          </p:cNvPr>
          <p:cNvSpPr>
            <a:spLocks noGrp="1" noChangeArrowheads="1"/>
          </p:cNvSpPr>
          <p:nvPr>
            <p:ph type="sldNum" sz="quarter" idx="12"/>
          </p:nvPr>
        </p:nvSpPr>
        <p:spPr>
          <a:ln/>
        </p:spPr>
        <p:txBody>
          <a:bodyPr/>
          <a:lstStyle>
            <a:lvl1pPr>
              <a:defRPr/>
            </a:lvl1pPr>
          </a:lstStyle>
          <a:p>
            <a:pPr>
              <a:defRPr/>
            </a:pPr>
            <a:fld id="{907EFC7F-A889-B448-BAFE-6224D06209F4}" type="slidenum">
              <a:rPr lang="en-US" altLang="en-US"/>
              <a:pPr>
                <a:defRPr/>
              </a:pPr>
              <a:t>‹#›</a:t>
            </a:fld>
            <a:endParaRPr lang="en-US" altLang="en-US"/>
          </a:p>
        </p:txBody>
      </p:sp>
    </p:spTree>
    <p:extLst>
      <p:ext uri="{BB962C8B-B14F-4D97-AF65-F5344CB8AC3E}">
        <p14:creationId xmlns:p14="http://schemas.microsoft.com/office/powerpoint/2010/main" val="99582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800" y="2851150"/>
            <a:ext cx="9753600" cy="997902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2855575" y="6157913"/>
            <a:ext cx="15308263" cy="30392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2800" y="12830175"/>
            <a:ext cx="9753600" cy="237696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D5F5AEF4-4928-56B6-50F7-007843457E4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E20112F-E92A-F794-F1C5-4494C8A30E4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A7BD047-0D02-AF55-FC32-DE63E8FE1960}"/>
              </a:ext>
            </a:extLst>
          </p:cNvPr>
          <p:cNvSpPr>
            <a:spLocks noGrp="1" noChangeArrowheads="1"/>
          </p:cNvSpPr>
          <p:nvPr>
            <p:ph type="sldNum" sz="quarter" idx="12"/>
          </p:nvPr>
        </p:nvSpPr>
        <p:spPr>
          <a:ln/>
        </p:spPr>
        <p:txBody>
          <a:bodyPr/>
          <a:lstStyle>
            <a:lvl1pPr>
              <a:defRPr/>
            </a:lvl1pPr>
          </a:lstStyle>
          <a:p>
            <a:pPr>
              <a:defRPr/>
            </a:pPr>
            <a:fld id="{D1D2AC61-A858-EE4B-8A7D-0D70B3E4F385}" type="slidenum">
              <a:rPr lang="en-US" altLang="en-US"/>
              <a:pPr>
                <a:defRPr/>
              </a:pPr>
              <a:t>‹#›</a:t>
            </a:fld>
            <a:endParaRPr lang="en-US" altLang="en-US"/>
          </a:p>
        </p:txBody>
      </p:sp>
    </p:spTree>
    <p:extLst>
      <p:ext uri="{BB962C8B-B14F-4D97-AF65-F5344CB8AC3E}">
        <p14:creationId xmlns:p14="http://schemas.microsoft.com/office/powerpoint/2010/main" val="327573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800" y="2851150"/>
            <a:ext cx="9753600" cy="997902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2855575" y="6157913"/>
            <a:ext cx="15308263" cy="303926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082800" y="12830175"/>
            <a:ext cx="9753600" cy="237696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341E73CB-0A94-D244-30E6-0BC5A992706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CAE82DD6-6543-2DCF-3D15-63CD5C1DEFD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D386951-6987-DFA8-60CD-2789094FB798}"/>
              </a:ext>
            </a:extLst>
          </p:cNvPr>
          <p:cNvSpPr>
            <a:spLocks noGrp="1" noChangeArrowheads="1"/>
          </p:cNvSpPr>
          <p:nvPr>
            <p:ph type="sldNum" sz="quarter" idx="12"/>
          </p:nvPr>
        </p:nvSpPr>
        <p:spPr>
          <a:ln/>
        </p:spPr>
        <p:txBody>
          <a:bodyPr/>
          <a:lstStyle>
            <a:lvl1pPr>
              <a:defRPr/>
            </a:lvl1pPr>
          </a:lstStyle>
          <a:p>
            <a:pPr>
              <a:defRPr/>
            </a:pPr>
            <a:fld id="{033EA629-F518-5A44-BF3A-F944732CE4B5}" type="slidenum">
              <a:rPr lang="en-US" altLang="en-US"/>
              <a:pPr>
                <a:defRPr/>
              </a:pPr>
              <a:t>‹#›</a:t>
            </a:fld>
            <a:endParaRPr lang="en-US" altLang="en-US"/>
          </a:p>
        </p:txBody>
      </p:sp>
    </p:spTree>
    <p:extLst>
      <p:ext uri="{BB962C8B-B14F-4D97-AF65-F5344CB8AC3E}">
        <p14:creationId xmlns:p14="http://schemas.microsoft.com/office/powerpoint/2010/main" val="218053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6318E5E-8DD9-9DE9-826C-D6930B8076C7}"/>
              </a:ext>
            </a:extLst>
          </p:cNvPr>
          <p:cNvSpPr>
            <a:spLocks noGrp="1" noChangeArrowheads="1"/>
          </p:cNvSpPr>
          <p:nvPr>
            <p:ph type="title"/>
          </p:nvPr>
        </p:nvSpPr>
        <p:spPr bwMode="auto">
          <a:xfrm>
            <a:off x="1511300" y="1712913"/>
            <a:ext cx="27216100" cy="712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072" tIns="208538" rIns="417072" bIns="20853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FE59B91-DFDE-FF0E-6EE3-40888F94A3D0}"/>
              </a:ext>
            </a:extLst>
          </p:cNvPr>
          <p:cNvSpPr>
            <a:spLocks noGrp="1" noChangeArrowheads="1"/>
          </p:cNvSpPr>
          <p:nvPr>
            <p:ph type="body" idx="1"/>
          </p:nvPr>
        </p:nvSpPr>
        <p:spPr bwMode="auto">
          <a:xfrm>
            <a:off x="1511300" y="9979025"/>
            <a:ext cx="27216100" cy="282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072" tIns="208538" rIns="417072" bIns="2085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06E692B-34A6-B7B9-9037-E220191AB996}"/>
              </a:ext>
            </a:extLst>
          </p:cNvPr>
          <p:cNvSpPr>
            <a:spLocks noGrp="1" noChangeArrowheads="1"/>
          </p:cNvSpPr>
          <p:nvPr>
            <p:ph type="dt" sz="half" idx="2"/>
          </p:nvPr>
        </p:nvSpPr>
        <p:spPr bwMode="auto">
          <a:xfrm>
            <a:off x="1511300" y="38942963"/>
            <a:ext cx="7053263" cy="2973387"/>
          </a:xfrm>
          <a:prstGeom prst="rect">
            <a:avLst/>
          </a:prstGeom>
          <a:noFill/>
          <a:ln>
            <a:noFill/>
          </a:ln>
          <a:effectLst/>
        </p:spPr>
        <p:txBody>
          <a:bodyPr vert="horz" wrap="square" lIns="417072" tIns="208538" rIns="417072" bIns="208538" numCol="1" anchor="t" anchorCtr="0" compatLnSpc="1">
            <a:prstTxWarp prst="textNoShape">
              <a:avLst/>
            </a:prstTxWarp>
          </a:bodyPr>
          <a:lstStyle>
            <a:lvl1pPr defTabSz="4170363" eaLnBrk="1" hangingPunct="1">
              <a:defRPr sz="6400"/>
            </a:lvl1pPr>
          </a:lstStyle>
          <a:p>
            <a:pPr>
              <a:defRPr/>
            </a:pPr>
            <a:endParaRPr lang="en-US" altLang="en-US"/>
          </a:p>
        </p:txBody>
      </p:sp>
      <p:sp>
        <p:nvSpPr>
          <p:cNvPr id="1029" name="Rectangle 5">
            <a:extLst>
              <a:ext uri="{FF2B5EF4-FFF2-40B4-BE49-F238E27FC236}">
                <a16:creationId xmlns:a16="http://schemas.microsoft.com/office/drawing/2014/main" id="{0583EC63-5B25-ED61-65AF-7C535E1C37FD}"/>
              </a:ext>
            </a:extLst>
          </p:cNvPr>
          <p:cNvSpPr>
            <a:spLocks noGrp="1" noChangeArrowheads="1"/>
          </p:cNvSpPr>
          <p:nvPr>
            <p:ph type="ftr" sz="quarter" idx="3"/>
          </p:nvPr>
        </p:nvSpPr>
        <p:spPr bwMode="auto">
          <a:xfrm>
            <a:off x="10334625" y="38942963"/>
            <a:ext cx="9569450" cy="2973387"/>
          </a:xfrm>
          <a:prstGeom prst="rect">
            <a:avLst/>
          </a:prstGeom>
          <a:noFill/>
          <a:ln>
            <a:noFill/>
          </a:ln>
          <a:effectLst/>
        </p:spPr>
        <p:txBody>
          <a:bodyPr vert="horz" wrap="square" lIns="417072" tIns="208538" rIns="417072" bIns="208538" numCol="1" anchor="t" anchorCtr="0" compatLnSpc="1">
            <a:prstTxWarp prst="textNoShape">
              <a:avLst/>
            </a:prstTxWarp>
          </a:bodyPr>
          <a:lstStyle>
            <a:lvl1pPr algn="ctr" defTabSz="4170363" eaLnBrk="1" hangingPunct="1">
              <a:defRPr sz="6400"/>
            </a:lvl1pPr>
          </a:lstStyle>
          <a:p>
            <a:pPr>
              <a:defRPr/>
            </a:pPr>
            <a:endParaRPr lang="en-US" altLang="en-US"/>
          </a:p>
        </p:txBody>
      </p:sp>
      <p:sp>
        <p:nvSpPr>
          <p:cNvPr id="1030" name="Rectangle 6">
            <a:extLst>
              <a:ext uri="{FF2B5EF4-FFF2-40B4-BE49-F238E27FC236}">
                <a16:creationId xmlns:a16="http://schemas.microsoft.com/office/drawing/2014/main" id="{22B8FA94-FDBA-A6AB-A66D-DD413A9BB968}"/>
              </a:ext>
            </a:extLst>
          </p:cNvPr>
          <p:cNvSpPr>
            <a:spLocks noGrp="1" noChangeArrowheads="1"/>
          </p:cNvSpPr>
          <p:nvPr>
            <p:ph type="sldNum" sz="quarter" idx="4"/>
          </p:nvPr>
        </p:nvSpPr>
        <p:spPr bwMode="auto">
          <a:xfrm>
            <a:off x="21674138" y="38942963"/>
            <a:ext cx="7053262" cy="2973387"/>
          </a:xfrm>
          <a:prstGeom prst="rect">
            <a:avLst/>
          </a:prstGeom>
          <a:noFill/>
          <a:ln>
            <a:noFill/>
          </a:ln>
          <a:effectLst/>
        </p:spPr>
        <p:txBody>
          <a:bodyPr vert="horz" wrap="square" lIns="417072" tIns="208538" rIns="417072" bIns="208538" numCol="1" anchor="t" anchorCtr="0" compatLnSpc="1">
            <a:prstTxWarp prst="textNoShape">
              <a:avLst/>
            </a:prstTxWarp>
          </a:bodyPr>
          <a:lstStyle>
            <a:lvl1pPr algn="r" defTabSz="4170363" eaLnBrk="1" hangingPunct="1">
              <a:defRPr sz="6400"/>
            </a:lvl1pPr>
          </a:lstStyle>
          <a:p>
            <a:pPr>
              <a:defRPr/>
            </a:pPr>
            <a:fld id="{B1FCD9B8-D724-D440-A2BE-27AB9D9322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0363" rtl="0" eaLnBrk="0" fontAlgn="base" hangingPunct="0">
        <a:spcBef>
          <a:spcPct val="0"/>
        </a:spcBef>
        <a:spcAft>
          <a:spcPct val="0"/>
        </a:spcAft>
        <a:defRPr sz="19600" kern="1200">
          <a:solidFill>
            <a:schemeClr val="tx2"/>
          </a:solidFill>
          <a:latin typeface="+mj-lt"/>
          <a:ea typeface="+mj-ea"/>
          <a:cs typeface="+mj-cs"/>
        </a:defRPr>
      </a:lvl1pPr>
      <a:lvl2pPr algn="ctr" defTabSz="4170363" rtl="0" eaLnBrk="0" fontAlgn="base" hangingPunct="0">
        <a:spcBef>
          <a:spcPct val="0"/>
        </a:spcBef>
        <a:spcAft>
          <a:spcPct val="0"/>
        </a:spcAft>
        <a:defRPr sz="19600">
          <a:solidFill>
            <a:schemeClr val="tx2"/>
          </a:solidFill>
          <a:latin typeface="Arial" panose="020B0604020202020204" pitchFamily="34" charset="0"/>
        </a:defRPr>
      </a:lvl2pPr>
      <a:lvl3pPr algn="ctr" defTabSz="4170363" rtl="0" eaLnBrk="0" fontAlgn="base" hangingPunct="0">
        <a:spcBef>
          <a:spcPct val="0"/>
        </a:spcBef>
        <a:spcAft>
          <a:spcPct val="0"/>
        </a:spcAft>
        <a:defRPr sz="19600">
          <a:solidFill>
            <a:schemeClr val="tx2"/>
          </a:solidFill>
          <a:latin typeface="Arial" panose="020B0604020202020204" pitchFamily="34" charset="0"/>
        </a:defRPr>
      </a:lvl3pPr>
      <a:lvl4pPr algn="ctr" defTabSz="4170363" rtl="0" eaLnBrk="0" fontAlgn="base" hangingPunct="0">
        <a:spcBef>
          <a:spcPct val="0"/>
        </a:spcBef>
        <a:spcAft>
          <a:spcPct val="0"/>
        </a:spcAft>
        <a:defRPr sz="19600">
          <a:solidFill>
            <a:schemeClr val="tx2"/>
          </a:solidFill>
          <a:latin typeface="Arial" panose="020B0604020202020204" pitchFamily="34" charset="0"/>
        </a:defRPr>
      </a:lvl4pPr>
      <a:lvl5pPr algn="ctr" defTabSz="4170363" rtl="0" eaLnBrk="0" fontAlgn="base" hangingPunct="0">
        <a:spcBef>
          <a:spcPct val="0"/>
        </a:spcBef>
        <a:spcAft>
          <a:spcPct val="0"/>
        </a:spcAft>
        <a:defRPr sz="19600">
          <a:solidFill>
            <a:schemeClr val="tx2"/>
          </a:solidFill>
          <a:latin typeface="Arial" panose="020B0604020202020204" pitchFamily="34" charset="0"/>
        </a:defRPr>
      </a:lvl5pPr>
      <a:lvl6pPr marL="457200" algn="ctr" defTabSz="4170363" rtl="0" fontAlgn="base">
        <a:spcBef>
          <a:spcPct val="0"/>
        </a:spcBef>
        <a:spcAft>
          <a:spcPct val="0"/>
        </a:spcAft>
        <a:defRPr sz="19600">
          <a:solidFill>
            <a:schemeClr val="tx2"/>
          </a:solidFill>
          <a:latin typeface="Arial" panose="020B0604020202020204" pitchFamily="34" charset="0"/>
        </a:defRPr>
      </a:lvl6pPr>
      <a:lvl7pPr marL="914400" algn="ctr" defTabSz="4170363" rtl="0" fontAlgn="base">
        <a:spcBef>
          <a:spcPct val="0"/>
        </a:spcBef>
        <a:spcAft>
          <a:spcPct val="0"/>
        </a:spcAft>
        <a:defRPr sz="19600">
          <a:solidFill>
            <a:schemeClr val="tx2"/>
          </a:solidFill>
          <a:latin typeface="Arial" panose="020B0604020202020204" pitchFamily="34" charset="0"/>
        </a:defRPr>
      </a:lvl7pPr>
      <a:lvl8pPr marL="1371600" algn="ctr" defTabSz="4170363" rtl="0" fontAlgn="base">
        <a:spcBef>
          <a:spcPct val="0"/>
        </a:spcBef>
        <a:spcAft>
          <a:spcPct val="0"/>
        </a:spcAft>
        <a:defRPr sz="19600">
          <a:solidFill>
            <a:schemeClr val="tx2"/>
          </a:solidFill>
          <a:latin typeface="Arial" panose="020B0604020202020204" pitchFamily="34" charset="0"/>
        </a:defRPr>
      </a:lvl8pPr>
      <a:lvl9pPr marL="1828800" algn="ctr" defTabSz="4170363" rtl="0" fontAlgn="base">
        <a:spcBef>
          <a:spcPct val="0"/>
        </a:spcBef>
        <a:spcAft>
          <a:spcPct val="0"/>
        </a:spcAft>
        <a:defRPr sz="19600">
          <a:solidFill>
            <a:schemeClr val="tx2"/>
          </a:solidFill>
          <a:latin typeface="Arial" panose="020B0604020202020204" pitchFamily="34" charset="0"/>
        </a:defRPr>
      </a:lvl9pPr>
    </p:titleStyle>
    <p:bodyStyle>
      <a:lvl1pPr marL="1562100" indent="-1562100" algn="l" defTabSz="4170363" rtl="0" eaLnBrk="0" fontAlgn="base" hangingPunct="0">
        <a:spcBef>
          <a:spcPct val="20000"/>
        </a:spcBef>
        <a:spcAft>
          <a:spcPct val="0"/>
        </a:spcAft>
        <a:buChar char="•"/>
        <a:defRPr sz="14400" kern="1200">
          <a:solidFill>
            <a:schemeClr val="tx1"/>
          </a:solidFill>
          <a:latin typeface="+mn-lt"/>
          <a:ea typeface="+mn-ea"/>
          <a:cs typeface="+mn-cs"/>
        </a:defRPr>
      </a:lvl1pPr>
      <a:lvl2pPr marL="3382963" indent="-1298575" algn="l" defTabSz="4170363" rtl="0" eaLnBrk="0" fontAlgn="base" hangingPunct="0">
        <a:spcBef>
          <a:spcPct val="20000"/>
        </a:spcBef>
        <a:spcAft>
          <a:spcPct val="0"/>
        </a:spcAft>
        <a:buChar char="–"/>
        <a:defRPr sz="13200" kern="1200">
          <a:solidFill>
            <a:schemeClr val="tx1"/>
          </a:solidFill>
          <a:latin typeface="+mn-lt"/>
          <a:ea typeface="+mn-ea"/>
          <a:cs typeface="+mn-cs"/>
        </a:defRPr>
      </a:lvl2pPr>
      <a:lvl3pPr marL="5219700" indent="-1049338" algn="l" defTabSz="4170363" rtl="0" eaLnBrk="0" fontAlgn="base" hangingPunct="0">
        <a:spcBef>
          <a:spcPct val="20000"/>
        </a:spcBef>
        <a:spcAft>
          <a:spcPct val="0"/>
        </a:spcAft>
        <a:buChar char="•"/>
        <a:defRPr sz="10800" kern="1200">
          <a:solidFill>
            <a:schemeClr val="tx1"/>
          </a:solidFill>
          <a:latin typeface="+mn-lt"/>
          <a:ea typeface="+mn-ea"/>
          <a:cs typeface="+mn-cs"/>
        </a:defRPr>
      </a:lvl3pPr>
      <a:lvl4pPr marL="7299325" indent="-1038225" algn="l" defTabSz="4170363" rtl="0" eaLnBrk="0" fontAlgn="base" hangingPunct="0">
        <a:spcBef>
          <a:spcPct val="20000"/>
        </a:spcBef>
        <a:spcAft>
          <a:spcPct val="0"/>
        </a:spcAft>
        <a:buChar char="–"/>
        <a:defRPr sz="9200" kern="1200">
          <a:solidFill>
            <a:schemeClr val="tx1"/>
          </a:solidFill>
          <a:latin typeface="+mn-lt"/>
          <a:ea typeface="+mn-ea"/>
          <a:cs typeface="+mn-cs"/>
        </a:defRPr>
      </a:lvl4pPr>
      <a:lvl5pPr marL="9390063" indent="-1047750" algn="l" defTabSz="4170363" rtl="0" eaLnBrk="0" fontAlgn="base" hangingPunct="0">
        <a:spcBef>
          <a:spcPct val="20000"/>
        </a:spcBef>
        <a:spcAft>
          <a:spcPct val="0"/>
        </a:spcAft>
        <a:buChar char="»"/>
        <a:defRPr sz="9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CA0120D-551E-BA80-50AC-A894E4F5C501}"/>
              </a:ext>
            </a:extLst>
          </p:cNvPr>
          <p:cNvSpPr>
            <a:spLocks noGrp="1" noChangeArrowheads="1"/>
          </p:cNvSpPr>
          <p:nvPr>
            <p:ph type="ctrTitle"/>
          </p:nvPr>
        </p:nvSpPr>
        <p:spPr>
          <a:xfrm>
            <a:off x="0" y="0"/>
            <a:ext cx="30238700" cy="3484563"/>
          </a:xfrm>
          <a:solidFill>
            <a:srgbClr val="0000FF">
              <a:alpha val="63136"/>
            </a:srgbClr>
          </a:solidFill>
        </p:spPr>
        <p:txBody>
          <a:bodyPr anchor="ctr"/>
          <a:lstStyle/>
          <a:p>
            <a:pPr eaLnBrk="1" hangingPunct="1"/>
            <a:r>
              <a:rPr lang="en-US" altLang="en-US" sz="5500" b="1" dirty="0">
                <a:solidFill>
                  <a:schemeClr val="bg1"/>
                </a:solidFill>
              </a:rPr>
              <a:t>Gifted Education Fund</a:t>
            </a:r>
            <a:br>
              <a:rPr lang="en-US" altLang="en-US" sz="5500" b="1" dirty="0">
                <a:solidFill>
                  <a:schemeClr val="bg1"/>
                </a:solidFill>
              </a:rPr>
            </a:br>
            <a:r>
              <a:rPr lang="en-US" altLang="en-US" sz="5800" b="1" dirty="0" err="1">
                <a:solidFill>
                  <a:schemeClr val="bg1"/>
                </a:solidFill>
              </a:rPr>
              <a:t>AIoT</a:t>
            </a:r>
            <a:r>
              <a:rPr lang="en-US" altLang="en-US" sz="5800" b="1" dirty="0">
                <a:solidFill>
                  <a:schemeClr val="bg1"/>
                </a:solidFill>
              </a:rPr>
              <a:t> Coding, Engineering and Entrepreneurial Skills Education for Gifted Students</a:t>
            </a:r>
            <a:br>
              <a:rPr lang="en-US" altLang="en-US" sz="5600" b="1" dirty="0">
                <a:solidFill>
                  <a:schemeClr val="bg1"/>
                </a:solidFill>
              </a:rPr>
            </a:br>
            <a:r>
              <a:rPr lang="en-US" altLang="en-US" sz="8000" b="1" dirty="0">
                <a:solidFill>
                  <a:schemeClr val="bg1"/>
                </a:solidFill>
              </a:rPr>
              <a:t>OCR Technology</a:t>
            </a:r>
          </a:p>
        </p:txBody>
      </p:sp>
      <p:sp>
        <p:nvSpPr>
          <p:cNvPr id="3075" name="Rectangle 3">
            <a:extLst>
              <a:ext uri="{FF2B5EF4-FFF2-40B4-BE49-F238E27FC236}">
                <a16:creationId xmlns:a16="http://schemas.microsoft.com/office/drawing/2014/main" id="{A1D310ED-3F16-F468-B89A-1880503A235A}"/>
              </a:ext>
            </a:extLst>
          </p:cNvPr>
          <p:cNvSpPr>
            <a:spLocks noGrp="1" noChangeArrowheads="1"/>
          </p:cNvSpPr>
          <p:nvPr>
            <p:ph type="subTitle" idx="1"/>
          </p:nvPr>
        </p:nvSpPr>
        <p:spPr>
          <a:xfrm>
            <a:off x="12700" y="6386513"/>
            <a:ext cx="30238700" cy="8532812"/>
          </a:xfrm>
        </p:spPr>
        <p:txBody>
          <a:bodyPr/>
          <a:lstStyle/>
          <a:p>
            <a:pPr algn="l" eaLnBrk="1" hangingPunct="1">
              <a:lnSpc>
                <a:spcPct val="80000"/>
              </a:lnSpc>
            </a:pPr>
            <a:r>
              <a:rPr lang="en-US" altLang="en-US" sz="8000" b="1" dirty="0">
                <a:solidFill>
                  <a:srgbClr val="5D0ED0"/>
                </a:solidFill>
              </a:rPr>
              <a:t>Objective/Background/Motivation</a:t>
            </a:r>
          </a:p>
          <a:p>
            <a:pPr algn="l" eaLnBrk="1" hangingPunct="1">
              <a:lnSpc>
                <a:spcPct val="80000"/>
              </a:lnSpc>
              <a:buFontTx/>
              <a:buChar char="•"/>
            </a:pPr>
            <a:r>
              <a:rPr lang="en-US" altLang="en-US" sz="6000" b="1" dirty="0"/>
              <a:t> </a:t>
            </a:r>
            <a:r>
              <a:rPr lang="en-US" altLang="en-US" sz="6000" b="1" i="1" dirty="0"/>
              <a:t>Optical Character Recognition is the process that converts an image with text into a machine-readable text format. </a:t>
            </a:r>
          </a:p>
          <a:p>
            <a:pPr algn="l" eaLnBrk="1" hangingPunct="1">
              <a:lnSpc>
                <a:spcPct val="80000"/>
              </a:lnSpc>
              <a:buFontTx/>
              <a:buChar char="•"/>
            </a:pPr>
            <a:r>
              <a:rPr lang="en-US" altLang="en-US" sz="6000" b="1" i="1" dirty="0"/>
              <a:t> Not only can it let ordinary people use it to save data in a faster manner, historians, archaeologists, and researchers benefit from this. Storing data in a binary form can allow us to search for data and citations efficiently, which signifies the importance of the ability to convert handwritten characters into digital copies.</a:t>
            </a:r>
          </a:p>
          <a:p>
            <a:pPr eaLnBrk="1" hangingPunct="1">
              <a:lnSpc>
                <a:spcPct val="85000"/>
              </a:lnSpc>
              <a:spcBef>
                <a:spcPct val="0"/>
              </a:spcBef>
            </a:pPr>
            <a:endParaRPr lang="en-US" altLang="en-US" sz="8000" b="1" dirty="0">
              <a:solidFill>
                <a:srgbClr val="3333FF"/>
              </a:solidFill>
            </a:endParaRPr>
          </a:p>
          <a:p>
            <a:pPr eaLnBrk="1" hangingPunct="1">
              <a:lnSpc>
                <a:spcPct val="85000"/>
              </a:lnSpc>
              <a:spcBef>
                <a:spcPct val="0"/>
              </a:spcBef>
            </a:pPr>
            <a:endParaRPr lang="en-US" altLang="en-US" sz="8000" b="1" dirty="0">
              <a:solidFill>
                <a:srgbClr val="3333FF"/>
              </a:solidFill>
            </a:endParaRPr>
          </a:p>
        </p:txBody>
      </p:sp>
      <p:sp>
        <p:nvSpPr>
          <p:cNvPr id="3076" name="Rectangle 4">
            <a:extLst>
              <a:ext uri="{FF2B5EF4-FFF2-40B4-BE49-F238E27FC236}">
                <a16:creationId xmlns:a16="http://schemas.microsoft.com/office/drawing/2014/main" id="{19957DCA-2998-EF88-A812-8423C84B5B31}"/>
              </a:ext>
            </a:extLst>
          </p:cNvPr>
          <p:cNvSpPr>
            <a:spLocks noChangeArrowheads="1"/>
          </p:cNvSpPr>
          <p:nvPr/>
        </p:nvSpPr>
        <p:spPr bwMode="auto">
          <a:xfrm>
            <a:off x="592138" y="21078825"/>
            <a:ext cx="28452762" cy="1173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7072" tIns="208538" rIns="417072" bIns="208538"/>
          <a:lstStyle>
            <a:lvl1pPr defTabSz="4170363">
              <a:spcBef>
                <a:spcPct val="20000"/>
              </a:spcBef>
              <a:buChar char="•"/>
              <a:defRPr sz="14400">
                <a:solidFill>
                  <a:schemeClr val="tx1"/>
                </a:solidFill>
                <a:latin typeface="Arial" panose="020B0604020202020204" pitchFamily="34" charset="0"/>
              </a:defRPr>
            </a:lvl1pPr>
            <a:lvl2pPr marL="2084388" indent="-1298575" defTabSz="4170363">
              <a:spcBef>
                <a:spcPct val="20000"/>
              </a:spcBef>
              <a:buChar char="–"/>
              <a:defRPr sz="13200">
                <a:solidFill>
                  <a:schemeClr val="tx1"/>
                </a:solidFill>
                <a:latin typeface="Arial" panose="020B0604020202020204" pitchFamily="34" charset="0"/>
              </a:defRPr>
            </a:lvl2pPr>
            <a:lvl3pPr marL="4170363" indent="-1049338" defTabSz="4170363">
              <a:spcBef>
                <a:spcPct val="20000"/>
              </a:spcBef>
              <a:buChar char="•"/>
              <a:defRPr sz="10800">
                <a:solidFill>
                  <a:schemeClr val="tx1"/>
                </a:solidFill>
                <a:latin typeface="Arial" panose="020B0604020202020204" pitchFamily="34" charset="0"/>
              </a:defRPr>
            </a:lvl3pPr>
            <a:lvl4pPr marL="6261100" indent="-1038225" defTabSz="4170363">
              <a:spcBef>
                <a:spcPct val="20000"/>
              </a:spcBef>
              <a:buChar char="–"/>
              <a:defRPr sz="9200">
                <a:solidFill>
                  <a:schemeClr val="tx1"/>
                </a:solidFill>
                <a:latin typeface="Arial" panose="020B0604020202020204" pitchFamily="34" charset="0"/>
              </a:defRPr>
            </a:lvl4pPr>
            <a:lvl5pPr marL="8342313" indent="-1047750" defTabSz="4170363">
              <a:spcBef>
                <a:spcPct val="20000"/>
              </a:spcBef>
              <a:buChar char="»"/>
              <a:defRPr sz="9200">
                <a:solidFill>
                  <a:schemeClr val="tx1"/>
                </a:solidFill>
                <a:latin typeface="Arial" panose="020B0604020202020204" pitchFamily="34" charset="0"/>
              </a:defRPr>
            </a:lvl5pPr>
            <a:lvl6pPr marL="87995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6pPr>
            <a:lvl7pPr marL="92567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7pPr>
            <a:lvl8pPr marL="97139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8pPr>
            <a:lvl9pPr marL="101711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9pPr>
          </a:lstStyle>
          <a:p>
            <a:pPr eaLnBrk="1" hangingPunct="1">
              <a:buFontTx/>
              <a:buNone/>
            </a:pPr>
            <a:endParaRPr lang="en-US" altLang="zh-TW" sz="7600" b="1">
              <a:solidFill>
                <a:srgbClr val="3333FF"/>
              </a:solidFill>
              <a:ea typeface="新細明體" panose="02020500000000000000" pitchFamily="18" charset="-120"/>
            </a:endParaRPr>
          </a:p>
        </p:txBody>
      </p:sp>
      <p:sp>
        <p:nvSpPr>
          <p:cNvPr id="3077" name="Rectangle 6">
            <a:extLst>
              <a:ext uri="{FF2B5EF4-FFF2-40B4-BE49-F238E27FC236}">
                <a16:creationId xmlns:a16="http://schemas.microsoft.com/office/drawing/2014/main" id="{C6725244-BDE8-CD84-0FE0-007D944DBEA7}"/>
              </a:ext>
            </a:extLst>
          </p:cNvPr>
          <p:cNvSpPr>
            <a:spLocks noChangeArrowheads="1"/>
          </p:cNvSpPr>
          <p:nvPr/>
        </p:nvSpPr>
        <p:spPr bwMode="auto">
          <a:xfrm>
            <a:off x="0" y="0"/>
            <a:ext cx="30238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8400">
                <a:solidFill>
                  <a:schemeClr val="tx1"/>
                </a:solidFill>
                <a:latin typeface="Arial" panose="020B0604020202020204" pitchFamily="34" charset="0"/>
              </a:defRPr>
            </a:lvl1pPr>
            <a:lvl2pPr marL="742950" indent="-285750">
              <a:defRPr sz="8400">
                <a:solidFill>
                  <a:schemeClr val="tx1"/>
                </a:solidFill>
                <a:latin typeface="Arial" panose="020B0604020202020204" pitchFamily="34" charset="0"/>
              </a:defRPr>
            </a:lvl2pPr>
            <a:lvl3pPr marL="1143000" indent="-228600">
              <a:defRPr sz="8400">
                <a:solidFill>
                  <a:schemeClr val="tx1"/>
                </a:solidFill>
                <a:latin typeface="Arial" panose="020B0604020202020204" pitchFamily="34" charset="0"/>
              </a:defRPr>
            </a:lvl3pPr>
            <a:lvl4pPr marL="1600200" indent="-228600">
              <a:defRPr sz="8400">
                <a:solidFill>
                  <a:schemeClr val="tx1"/>
                </a:solidFill>
                <a:latin typeface="Arial" panose="020B0604020202020204" pitchFamily="34" charset="0"/>
              </a:defRPr>
            </a:lvl4pPr>
            <a:lvl5pPr marL="2057400" indent="-228600">
              <a:defRPr sz="8400">
                <a:solidFill>
                  <a:schemeClr val="tx1"/>
                </a:solidFill>
                <a:latin typeface="Arial" panose="020B0604020202020204" pitchFamily="34" charset="0"/>
              </a:defRPr>
            </a:lvl5pPr>
            <a:lvl6pPr marL="2514600" indent="-228600" eaLnBrk="0" fontAlgn="base" hangingPunct="0">
              <a:spcBef>
                <a:spcPct val="0"/>
              </a:spcBef>
              <a:spcAft>
                <a:spcPct val="0"/>
              </a:spcAft>
              <a:defRPr sz="8400">
                <a:solidFill>
                  <a:schemeClr val="tx1"/>
                </a:solidFill>
                <a:latin typeface="Arial" panose="020B0604020202020204" pitchFamily="34" charset="0"/>
              </a:defRPr>
            </a:lvl6pPr>
            <a:lvl7pPr marL="2971800" indent="-228600" eaLnBrk="0" fontAlgn="base" hangingPunct="0">
              <a:spcBef>
                <a:spcPct val="0"/>
              </a:spcBef>
              <a:spcAft>
                <a:spcPct val="0"/>
              </a:spcAft>
              <a:defRPr sz="8400">
                <a:solidFill>
                  <a:schemeClr val="tx1"/>
                </a:solidFill>
                <a:latin typeface="Arial" panose="020B0604020202020204" pitchFamily="34" charset="0"/>
              </a:defRPr>
            </a:lvl7pPr>
            <a:lvl8pPr marL="3429000" indent="-228600" eaLnBrk="0" fontAlgn="base" hangingPunct="0">
              <a:spcBef>
                <a:spcPct val="0"/>
              </a:spcBef>
              <a:spcAft>
                <a:spcPct val="0"/>
              </a:spcAft>
              <a:defRPr sz="8400">
                <a:solidFill>
                  <a:schemeClr val="tx1"/>
                </a:solidFill>
                <a:latin typeface="Arial" panose="020B0604020202020204" pitchFamily="34" charset="0"/>
              </a:defRPr>
            </a:lvl8pPr>
            <a:lvl9pPr marL="3886200" indent="-228600" eaLnBrk="0" fontAlgn="base" hangingPunct="0">
              <a:spcBef>
                <a:spcPct val="0"/>
              </a:spcBef>
              <a:spcAft>
                <a:spcPct val="0"/>
              </a:spcAft>
              <a:defRPr sz="8400">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3078" name="Rectangle 8">
            <a:extLst>
              <a:ext uri="{FF2B5EF4-FFF2-40B4-BE49-F238E27FC236}">
                <a16:creationId xmlns:a16="http://schemas.microsoft.com/office/drawing/2014/main" id="{4684E93A-B939-883A-24AE-0D701077C9C8}"/>
              </a:ext>
            </a:extLst>
          </p:cNvPr>
          <p:cNvSpPr>
            <a:spLocks noChangeArrowheads="1"/>
          </p:cNvSpPr>
          <p:nvPr/>
        </p:nvSpPr>
        <p:spPr bwMode="auto">
          <a:xfrm>
            <a:off x="0" y="18559463"/>
            <a:ext cx="30238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8400">
                <a:solidFill>
                  <a:schemeClr val="tx1"/>
                </a:solidFill>
                <a:latin typeface="Arial" panose="020B0604020202020204" pitchFamily="34" charset="0"/>
              </a:defRPr>
            </a:lvl1pPr>
            <a:lvl2pPr marL="742950" indent="-285750">
              <a:defRPr sz="8400">
                <a:solidFill>
                  <a:schemeClr val="tx1"/>
                </a:solidFill>
                <a:latin typeface="Arial" panose="020B0604020202020204" pitchFamily="34" charset="0"/>
              </a:defRPr>
            </a:lvl2pPr>
            <a:lvl3pPr marL="1143000" indent="-228600">
              <a:defRPr sz="8400">
                <a:solidFill>
                  <a:schemeClr val="tx1"/>
                </a:solidFill>
                <a:latin typeface="Arial" panose="020B0604020202020204" pitchFamily="34" charset="0"/>
              </a:defRPr>
            </a:lvl3pPr>
            <a:lvl4pPr marL="1600200" indent="-228600">
              <a:defRPr sz="8400">
                <a:solidFill>
                  <a:schemeClr val="tx1"/>
                </a:solidFill>
                <a:latin typeface="Arial" panose="020B0604020202020204" pitchFamily="34" charset="0"/>
              </a:defRPr>
            </a:lvl4pPr>
            <a:lvl5pPr marL="2057400" indent="-228600">
              <a:defRPr sz="8400">
                <a:solidFill>
                  <a:schemeClr val="tx1"/>
                </a:solidFill>
                <a:latin typeface="Arial" panose="020B0604020202020204" pitchFamily="34" charset="0"/>
              </a:defRPr>
            </a:lvl5pPr>
            <a:lvl6pPr marL="2514600" indent="-228600" eaLnBrk="0" fontAlgn="base" hangingPunct="0">
              <a:spcBef>
                <a:spcPct val="0"/>
              </a:spcBef>
              <a:spcAft>
                <a:spcPct val="0"/>
              </a:spcAft>
              <a:defRPr sz="8400">
                <a:solidFill>
                  <a:schemeClr val="tx1"/>
                </a:solidFill>
                <a:latin typeface="Arial" panose="020B0604020202020204" pitchFamily="34" charset="0"/>
              </a:defRPr>
            </a:lvl6pPr>
            <a:lvl7pPr marL="2971800" indent="-228600" eaLnBrk="0" fontAlgn="base" hangingPunct="0">
              <a:spcBef>
                <a:spcPct val="0"/>
              </a:spcBef>
              <a:spcAft>
                <a:spcPct val="0"/>
              </a:spcAft>
              <a:defRPr sz="8400">
                <a:solidFill>
                  <a:schemeClr val="tx1"/>
                </a:solidFill>
                <a:latin typeface="Arial" panose="020B0604020202020204" pitchFamily="34" charset="0"/>
              </a:defRPr>
            </a:lvl7pPr>
            <a:lvl8pPr marL="3429000" indent="-228600" eaLnBrk="0" fontAlgn="base" hangingPunct="0">
              <a:spcBef>
                <a:spcPct val="0"/>
              </a:spcBef>
              <a:spcAft>
                <a:spcPct val="0"/>
              </a:spcAft>
              <a:defRPr sz="8400">
                <a:solidFill>
                  <a:schemeClr val="tx1"/>
                </a:solidFill>
                <a:latin typeface="Arial" panose="020B0604020202020204" pitchFamily="34" charset="0"/>
              </a:defRPr>
            </a:lvl8pPr>
            <a:lvl9pPr marL="3886200" indent="-228600" eaLnBrk="0" fontAlgn="base" hangingPunct="0">
              <a:spcBef>
                <a:spcPct val="0"/>
              </a:spcBef>
              <a:spcAft>
                <a:spcPct val="0"/>
              </a:spcAft>
              <a:defRPr sz="8400">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3079" name="Rectangle 35">
            <a:extLst>
              <a:ext uri="{FF2B5EF4-FFF2-40B4-BE49-F238E27FC236}">
                <a16:creationId xmlns:a16="http://schemas.microsoft.com/office/drawing/2014/main" id="{A5445892-F649-60B6-F01D-42C54A522CE5}"/>
              </a:ext>
            </a:extLst>
          </p:cNvPr>
          <p:cNvSpPr>
            <a:spLocks noChangeArrowheads="1"/>
          </p:cNvSpPr>
          <p:nvPr/>
        </p:nvSpPr>
        <p:spPr bwMode="auto">
          <a:xfrm>
            <a:off x="452438" y="4044950"/>
            <a:ext cx="29327475" cy="1714500"/>
          </a:xfrm>
          <a:prstGeom prst="rect">
            <a:avLst/>
          </a:prstGeom>
          <a:noFill/>
          <a:ln w="38100" cmpd="dbl">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7072" tIns="208538" rIns="417072" bIns="208538"/>
          <a:lstStyle>
            <a:lvl1pPr defTabSz="4170363">
              <a:spcBef>
                <a:spcPct val="20000"/>
              </a:spcBef>
              <a:buChar char="•"/>
              <a:defRPr sz="14400">
                <a:solidFill>
                  <a:schemeClr val="tx1"/>
                </a:solidFill>
                <a:latin typeface="Arial" panose="020B0604020202020204" pitchFamily="34" charset="0"/>
              </a:defRPr>
            </a:lvl1pPr>
            <a:lvl2pPr marL="2084388" indent="-1298575" defTabSz="4170363">
              <a:spcBef>
                <a:spcPct val="20000"/>
              </a:spcBef>
              <a:buChar char="–"/>
              <a:defRPr sz="13200">
                <a:solidFill>
                  <a:schemeClr val="tx1"/>
                </a:solidFill>
                <a:latin typeface="Arial" panose="020B0604020202020204" pitchFamily="34" charset="0"/>
              </a:defRPr>
            </a:lvl2pPr>
            <a:lvl3pPr marL="4170363" indent="-1049338" defTabSz="4170363">
              <a:spcBef>
                <a:spcPct val="20000"/>
              </a:spcBef>
              <a:buChar char="•"/>
              <a:defRPr sz="10800">
                <a:solidFill>
                  <a:schemeClr val="tx1"/>
                </a:solidFill>
                <a:latin typeface="Arial" panose="020B0604020202020204" pitchFamily="34" charset="0"/>
              </a:defRPr>
            </a:lvl3pPr>
            <a:lvl4pPr marL="6261100" indent="-1038225" defTabSz="4170363">
              <a:spcBef>
                <a:spcPct val="20000"/>
              </a:spcBef>
              <a:buChar char="–"/>
              <a:defRPr sz="9200">
                <a:solidFill>
                  <a:schemeClr val="tx1"/>
                </a:solidFill>
                <a:latin typeface="Arial" panose="020B0604020202020204" pitchFamily="34" charset="0"/>
              </a:defRPr>
            </a:lvl4pPr>
            <a:lvl5pPr marL="8342313" indent="-1047750" defTabSz="4170363">
              <a:spcBef>
                <a:spcPct val="20000"/>
              </a:spcBef>
              <a:buChar char="»"/>
              <a:defRPr sz="9200">
                <a:solidFill>
                  <a:schemeClr val="tx1"/>
                </a:solidFill>
                <a:latin typeface="Arial" panose="020B0604020202020204" pitchFamily="34" charset="0"/>
              </a:defRPr>
            </a:lvl5pPr>
            <a:lvl6pPr marL="87995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6pPr>
            <a:lvl7pPr marL="92567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7pPr>
            <a:lvl8pPr marL="97139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8pPr>
            <a:lvl9pPr marL="101711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9pPr>
          </a:lstStyle>
          <a:p>
            <a:pPr eaLnBrk="1" hangingPunct="1">
              <a:lnSpc>
                <a:spcPct val="85000"/>
              </a:lnSpc>
              <a:spcAft>
                <a:spcPct val="25000"/>
              </a:spcAft>
              <a:buFontTx/>
              <a:buNone/>
            </a:pPr>
            <a:r>
              <a:rPr lang="en-US" altLang="en-US" sz="7200" b="1" dirty="0">
                <a:solidFill>
                  <a:srgbClr val="FF0000"/>
                </a:solidFill>
              </a:rPr>
              <a:t>Student: 27 Lo Pak Ki Kapakki</a:t>
            </a:r>
          </a:p>
        </p:txBody>
      </p:sp>
      <p:sp>
        <p:nvSpPr>
          <p:cNvPr id="3080" name="Rectangle 36">
            <a:extLst>
              <a:ext uri="{FF2B5EF4-FFF2-40B4-BE49-F238E27FC236}">
                <a16:creationId xmlns:a16="http://schemas.microsoft.com/office/drawing/2014/main" id="{D7D3A5DF-CB9C-D333-E00F-92E2469DFD01}"/>
              </a:ext>
            </a:extLst>
          </p:cNvPr>
          <p:cNvSpPr>
            <a:spLocks noChangeArrowheads="1"/>
          </p:cNvSpPr>
          <p:nvPr/>
        </p:nvSpPr>
        <p:spPr bwMode="auto">
          <a:xfrm>
            <a:off x="592138" y="19169063"/>
            <a:ext cx="30238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8400">
                <a:solidFill>
                  <a:schemeClr val="tx1"/>
                </a:solidFill>
                <a:latin typeface="Arial" panose="020B0604020202020204" pitchFamily="34" charset="0"/>
              </a:defRPr>
            </a:lvl1pPr>
            <a:lvl2pPr marL="742950" indent="-285750">
              <a:defRPr sz="8400">
                <a:solidFill>
                  <a:schemeClr val="tx1"/>
                </a:solidFill>
                <a:latin typeface="Arial" panose="020B0604020202020204" pitchFamily="34" charset="0"/>
              </a:defRPr>
            </a:lvl2pPr>
            <a:lvl3pPr marL="1143000" indent="-228600">
              <a:defRPr sz="8400">
                <a:solidFill>
                  <a:schemeClr val="tx1"/>
                </a:solidFill>
                <a:latin typeface="Arial" panose="020B0604020202020204" pitchFamily="34" charset="0"/>
              </a:defRPr>
            </a:lvl3pPr>
            <a:lvl4pPr marL="1600200" indent="-228600">
              <a:defRPr sz="8400">
                <a:solidFill>
                  <a:schemeClr val="tx1"/>
                </a:solidFill>
                <a:latin typeface="Arial" panose="020B0604020202020204" pitchFamily="34" charset="0"/>
              </a:defRPr>
            </a:lvl4pPr>
            <a:lvl5pPr marL="2057400" indent="-228600">
              <a:defRPr sz="8400">
                <a:solidFill>
                  <a:schemeClr val="tx1"/>
                </a:solidFill>
                <a:latin typeface="Arial" panose="020B0604020202020204" pitchFamily="34" charset="0"/>
              </a:defRPr>
            </a:lvl5pPr>
            <a:lvl6pPr marL="2514600" indent="-228600" eaLnBrk="0" fontAlgn="base" hangingPunct="0">
              <a:spcBef>
                <a:spcPct val="0"/>
              </a:spcBef>
              <a:spcAft>
                <a:spcPct val="0"/>
              </a:spcAft>
              <a:defRPr sz="8400">
                <a:solidFill>
                  <a:schemeClr val="tx1"/>
                </a:solidFill>
                <a:latin typeface="Arial" panose="020B0604020202020204" pitchFamily="34" charset="0"/>
              </a:defRPr>
            </a:lvl6pPr>
            <a:lvl7pPr marL="2971800" indent="-228600" eaLnBrk="0" fontAlgn="base" hangingPunct="0">
              <a:spcBef>
                <a:spcPct val="0"/>
              </a:spcBef>
              <a:spcAft>
                <a:spcPct val="0"/>
              </a:spcAft>
              <a:defRPr sz="8400">
                <a:solidFill>
                  <a:schemeClr val="tx1"/>
                </a:solidFill>
                <a:latin typeface="Arial" panose="020B0604020202020204" pitchFamily="34" charset="0"/>
              </a:defRPr>
            </a:lvl7pPr>
            <a:lvl8pPr marL="3429000" indent="-228600" eaLnBrk="0" fontAlgn="base" hangingPunct="0">
              <a:spcBef>
                <a:spcPct val="0"/>
              </a:spcBef>
              <a:spcAft>
                <a:spcPct val="0"/>
              </a:spcAft>
              <a:defRPr sz="8400">
                <a:solidFill>
                  <a:schemeClr val="tx1"/>
                </a:solidFill>
                <a:latin typeface="Arial" panose="020B0604020202020204" pitchFamily="34" charset="0"/>
              </a:defRPr>
            </a:lvl8pPr>
            <a:lvl9pPr marL="3886200" indent="-228600" eaLnBrk="0" fontAlgn="base" hangingPunct="0">
              <a:spcBef>
                <a:spcPct val="0"/>
              </a:spcBef>
              <a:spcAft>
                <a:spcPct val="0"/>
              </a:spcAft>
              <a:defRPr sz="8400">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3081" name="Rectangle 45">
            <a:extLst>
              <a:ext uri="{FF2B5EF4-FFF2-40B4-BE49-F238E27FC236}">
                <a16:creationId xmlns:a16="http://schemas.microsoft.com/office/drawing/2014/main" id="{F5B84EDE-F524-79DB-F7CB-819316654176}"/>
              </a:ext>
            </a:extLst>
          </p:cNvPr>
          <p:cNvSpPr>
            <a:spLocks noChangeArrowheads="1"/>
          </p:cNvSpPr>
          <p:nvPr/>
        </p:nvSpPr>
        <p:spPr bwMode="auto">
          <a:xfrm>
            <a:off x="-6350" y="13681869"/>
            <a:ext cx="30238700" cy="975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7072" tIns="208538" rIns="417072" bIns="208538"/>
          <a:lstStyle>
            <a:lvl1pPr defTabSz="4170363">
              <a:spcBef>
                <a:spcPct val="20000"/>
              </a:spcBef>
              <a:buChar char="•"/>
              <a:defRPr sz="14400">
                <a:solidFill>
                  <a:schemeClr val="tx1"/>
                </a:solidFill>
                <a:latin typeface="Arial" panose="020B0604020202020204" pitchFamily="34" charset="0"/>
              </a:defRPr>
            </a:lvl1pPr>
            <a:lvl2pPr marL="2084388" indent="-1298575" defTabSz="4170363">
              <a:spcBef>
                <a:spcPct val="20000"/>
              </a:spcBef>
              <a:buChar char="–"/>
              <a:defRPr sz="13200">
                <a:solidFill>
                  <a:schemeClr val="tx1"/>
                </a:solidFill>
                <a:latin typeface="Arial" panose="020B0604020202020204" pitchFamily="34" charset="0"/>
              </a:defRPr>
            </a:lvl2pPr>
            <a:lvl3pPr marL="4170363" indent="-1049338" defTabSz="4170363">
              <a:spcBef>
                <a:spcPct val="20000"/>
              </a:spcBef>
              <a:buChar char="•"/>
              <a:defRPr sz="10800">
                <a:solidFill>
                  <a:schemeClr val="tx1"/>
                </a:solidFill>
                <a:latin typeface="Arial" panose="020B0604020202020204" pitchFamily="34" charset="0"/>
              </a:defRPr>
            </a:lvl3pPr>
            <a:lvl4pPr marL="6261100" indent="-1038225" defTabSz="4170363">
              <a:spcBef>
                <a:spcPct val="20000"/>
              </a:spcBef>
              <a:buChar char="–"/>
              <a:defRPr sz="9200">
                <a:solidFill>
                  <a:schemeClr val="tx1"/>
                </a:solidFill>
                <a:latin typeface="Arial" panose="020B0604020202020204" pitchFamily="34" charset="0"/>
              </a:defRPr>
            </a:lvl4pPr>
            <a:lvl5pPr marL="8342313" indent="-1047750" defTabSz="4170363">
              <a:spcBef>
                <a:spcPct val="20000"/>
              </a:spcBef>
              <a:buChar char="»"/>
              <a:defRPr sz="9200">
                <a:solidFill>
                  <a:schemeClr val="tx1"/>
                </a:solidFill>
                <a:latin typeface="Arial" panose="020B0604020202020204" pitchFamily="34" charset="0"/>
              </a:defRPr>
            </a:lvl5pPr>
            <a:lvl6pPr marL="87995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6pPr>
            <a:lvl7pPr marL="92567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7pPr>
            <a:lvl8pPr marL="97139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8pPr>
            <a:lvl9pPr marL="101711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9pPr>
          </a:lstStyle>
          <a:p>
            <a:pPr eaLnBrk="1" hangingPunct="1">
              <a:buFontTx/>
              <a:buNone/>
            </a:pPr>
            <a:r>
              <a:rPr lang="en-US" altLang="en-US" sz="8000" b="1" dirty="0">
                <a:solidFill>
                  <a:srgbClr val="5D0ED0"/>
                </a:solidFill>
              </a:rPr>
              <a:t>Existing Solution</a:t>
            </a:r>
          </a:p>
          <a:p>
            <a:pPr eaLnBrk="1" hangingPunct="1"/>
            <a:r>
              <a:rPr lang="en-US" altLang="en-US" sz="6600" b="1" i="1" dirty="0"/>
              <a:t> </a:t>
            </a:r>
            <a:r>
              <a:rPr lang="en-US" altLang="en-US" sz="6000" b="1" i="1" dirty="0"/>
              <a:t>Google has their own OCR API, but it is not open source and does not have support for special types of character recognitions, such as hieroglyphics.</a:t>
            </a:r>
          </a:p>
          <a:p>
            <a:pPr eaLnBrk="1" hangingPunct="1"/>
            <a:r>
              <a:rPr lang="en-US" altLang="en-US" sz="6000" b="1" i="1" dirty="0"/>
              <a:t> There have been other models trained to recognize characters, but there is still an abundance of languages which lack OCR technology. It is important for us to research on this topic in order to preserve human history and decrease the digital division.</a:t>
            </a:r>
            <a:endParaRPr lang="en-US" altLang="en-US" sz="6000" b="1" dirty="0"/>
          </a:p>
          <a:p>
            <a:pPr algn="ctr" eaLnBrk="1" hangingPunct="1">
              <a:lnSpc>
                <a:spcPct val="85000"/>
              </a:lnSpc>
              <a:spcBef>
                <a:spcPct val="0"/>
              </a:spcBef>
              <a:buFontTx/>
              <a:buNone/>
            </a:pPr>
            <a:endParaRPr lang="en-US" altLang="en-US" sz="8000" b="1" dirty="0">
              <a:solidFill>
                <a:srgbClr val="3333FF"/>
              </a:solidFill>
            </a:endParaRPr>
          </a:p>
        </p:txBody>
      </p:sp>
      <p:pic>
        <p:nvPicPr>
          <p:cNvPr id="3083" name="Picture 2" descr="Text&#10;&#10;Description automatically generated with medium confidence">
            <a:extLst>
              <a:ext uri="{FF2B5EF4-FFF2-40B4-BE49-F238E27FC236}">
                <a16:creationId xmlns:a16="http://schemas.microsoft.com/office/drawing/2014/main" id="{1B815576-7D2D-4E12-B0D6-39D042232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5075" y="39752588"/>
            <a:ext cx="87598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46">
            <a:extLst>
              <a:ext uri="{FF2B5EF4-FFF2-40B4-BE49-F238E27FC236}">
                <a16:creationId xmlns:a16="http://schemas.microsoft.com/office/drawing/2014/main" id="{4A52BA5E-EA3C-D2DD-471E-A75A772DC714}"/>
              </a:ext>
            </a:extLst>
          </p:cNvPr>
          <p:cNvSpPr>
            <a:spLocks noChangeArrowheads="1"/>
          </p:cNvSpPr>
          <p:nvPr/>
        </p:nvSpPr>
        <p:spPr bwMode="auto">
          <a:xfrm>
            <a:off x="76200" y="21422518"/>
            <a:ext cx="30238700" cy="1647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17072" tIns="208538" rIns="417072" bIns="208538"/>
          <a:lstStyle>
            <a:lvl1pPr defTabSz="4170363">
              <a:spcBef>
                <a:spcPct val="20000"/>
              </a:spcBef>
              <a:buChar char="•"/>
              <a:defRPr sz="14400">
                <a:solidFill>
                  <a:schemeClr val="tx1"/>
                </a:solidFill>
                <a:latin typeface="Arial" panose="020B0604020202020204" pitchFamily="34" charset="0"/>
              </a:defRPr>
            </a:lvl1pPr>
            <a:lvl2pPr marL="2084388" indent="-1298575" defTabSz="4170363">
              <a:spcBef>
                <a:spcPct val="20000"/>
              </a:spcBef>
              <a:buChar char="–"/>
              <a:defRPr sz="13200">
                <a:solidFill>
                  <a:schemeClr val="tx1"/>
                </a:solidFill>
                <a:latin typeface="Arial" panose="020B0604020202020204" pitchFamily="34" charset="0"/>
              </a:defRPr>
            </a:lvl2pPr>
            <a:lvl3pPr marL="4170363" indent="-1049338" defTabSz="4170363">
              <a:spcBef>
                <a:spcPct val="20000"/>
              </a:spcBef>
              <a:buChar char="•"/>
              <a:defRPr sz="10800">
                <a:solidFill>
                  <a:schemeClr val="tx1"/>
                </a:solidFill>
                <a:latin typeface="Arial" panose="020B0604020202020204" pitchFamily="34" charset="0"/>
              </a:defRPr>
            </a:lvl3pPr>
            <a:lvl4pPr marL="6261100" indent="-1038225" defTabSz="4170363">
              <a:spcBef>
                <a:spcPct val="20000"/>
              </a:spcBef>
              <a:buChar char="–"/>
              <a:defRPr sz="9200">
                <a:solidFill>
                  <a:schemeClr val="tx1"/>
                </a:solidFill>
                <a:latin typeface="Arial" panose="020B0604020202020204" pitchFamily="34" charset="0"/>
              </a:defRPr>
            </a:lvl4pPr>
            <a:lvl5pPr marL="8342313" indent="-1047750" defTabSz="4170363">
              <a:spcBef>
                <a:spcPct val="20000"/>
              </a:spcBef>
              <a:buChar char="»"/>
              <a:defRPr sz="9200">
                <a:solidFill>
                  <a:schemeClr val="tx1"/>
                </a:solidFill>
                <a:latin typeface="Arial" panose="020B0604020202020204" pitchFamily="34" charset="0"/>
              </a:defRPr>
            </a:lvl5pPr>
            <a:lvl6pPr marL="87995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6pPr>
            <a:lvl7pPr marL="92567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7pPr>
            <a:lvl8pPr marL="97139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8pPr>
            <a:lvl9pPr marL="10171113" indent="-1047750" defTabSz="4170363" eaLnBrk="0" fontAlgn="base" hangingPunct="0">
              <a:spcBef>
                <a:spcPct val="20000"/>
              </a:spcBef>
              <a:spcAft>
                <a:spcPct val="0"/>
              </a:spcAft>
              <a:buChar char="»"/>
              <a:defRPr sz="9200">
                <a:solidFill>
                  <a:schemeClr val="tx1"/>
                </a:solidFill>
                <a:latin typeface="Arial" panose="020B0604020202020204" pitchFamily="34" charset="0"/>
              </a:defRPr>
            </a:lvl9pPr>
          </a:lstStyle>
          <a:p>
            <a:pPr eaLnBrk="1" hangingPunct="1">
              <a:buFontTx/>
              <a:buNone/>
            </a:pPr>
            <a:r>
              <a:rPr lang="en-US" altLang="en-US" sz="8000" b="1" dirty="0">
                <a:solidFill>
                  <a:srgbClr val="5D0ED0"/>
                </a:solidFill>
              </a:rPr>
              <a:t>Your Solution</a:t>
            </a:r>
          </a:p>
          <a:p>
            <a:pPr eaLnBrk="1" hangingPunct="1"/>
            <a:r>
              <a:rPr lang="en-US" altLang="en-US" sz="6600" b="1" i="1" dirty="0"/>
              <a:t> </a:t>
            </a:r>
            <a:r>
              <a:rPr lang="en-US" altLang="en-US" sz="6600" b="1" i="1" dirty="0" err="1"/>
              <a:t>ChangJie</a:t>
            </a:r>
            <a:r>
              <a:rPr lang="en-US" altLang="en-US" sz="6600" b="1" i="1" dirty="0"/>
              <a:t> Fragments Recognition Method</a:t>
            </a:r>
          </a:p>
          <a:p>
            <a:pPr lvl="1" eaLnBrk="1" hangingPunct="1"/>
            <a:r>
              <a:rPr lang="en-US" altLang="en-US" sz="5400" b="1" i="1" dirty="0"/>
              <a:t>Dividing Chinese Characters into their </a:t>
            </a:r>
            <a:r>
              <a:rPr lang="en-US" altLang="en-US" sz="5400" b="1" i="1" dirty="0" err="1"/>
              <a:t>ChangJie</a:t>
            </a:r>
            <a:r>
              <a:rPr lang="en-US" altLang="en-US" sz="5400" b="1" i="1" dirty="0"/>
              <a:t> construction,  and detect the presence and location of each part, and looking them up through a dictionary.</a:t>
            </a:r>
          </a:p>
          <a:p>
            <a:pPr lvl="1" eaLnBrk="1" hangingPunct="1"/>
            <a:r>
              <a:rPr lang="en-US" altLang="en-US" sz="5400" b="1" i="1" dirty="0"/>
              <a:t>Benefits of this method:</a:t>
            </a:r>
          </a:p>
          <a:p>
            <a:pPr lvl="2" eaLnBrk="1" hangingPunct="1"/>
            <a:r>
              <a:rPr lang="en-US" altLang="en-US" sz="5400" b="1" i="1" dirty="0"/>
              <a:t>Can reduce the samples required for Chinese by a lot</a:t>
            </a:r>
          </a:p>
          <a:p>
            <a:pPr lvl="1" eaLnBrk="1" hangingPunct="1"/>
            <a:r>
              <a:rPr lang="en-US" altLang="en-US" sz="5400" b="1" i="1" dirty="0"/>
              <a:t>Disadvantages of this method:</a:t>
            </a:r>
          </a:p>
          <a:p>
            <a:pPr lvl="2" eaLnBrk="1" hangingPunct="1"/>
            <a:r>
              <a:rPr lang="en-US" altLang="en-US" sz="5400" b="1" i="1" dirty="0"/>
              <a:t>There are conflicting characters, and some does not have a </a:t>
            </a:r>
            <a:r>
              <a:rPr lang="en-US" altLang="en-US" sz="5400" b="1" i="1" dirty="0" err="1"/>
              <a:t>ChangJie</a:t>
            </a:r>
            <a:r>
              <a:rPr lang="en-US" altLang="en-US" sz="5400" b="1" i="1" dirty="0"/>
              <a:t> representation.</a:t>
            </a:r>
          </a:p>
          <a:p>
            <a:pPr eaLnBrk="1" hangingPunct="1"/>
            <a:r>
              <a:rPr lang="en-US" altLang="en-US" sz="6600" b="1" i="1" dirty="0"/>
              <a:t> Stroke Detection Method</a:t>
            </a:r>
          </a:p>
          <a:p>
            <a:pPr lvl="1" eaLnBrk="1" hangingPunct="1"/>
            <a:r>
              <a:rPr lang="en-US" altLang="en-US" sz="5400" b="1" i="1" dirty="0"/>
              <a:t>Further dividing the characters into each stroke, and caching each stroke into an array, which we can then search for on dictionaries.</a:t>
            </a:r>
          </a:p>
          <a:p>
            <a:pPr lvl="1" eaLnBrk="1" hangingPunct="1"/>
            <a:r>
              <a:rPr lang="en-US" altLang="en-US" sz="5400" b="1" i="1" dirty="0"/>
              <a:t>Benefits:</a:t>
            </a:r>
          </a:p>
          <a:p>
            <a:pPr lvl="2" eaLnBrk="1" hangingPunct="1"/>
            <a:r>
              <a:rPr lang="en-US" altLang="en-US" sz="5400" b="1" i="1" dirty="0"/>
              <a:t>This method has been proven to work by numerous papers</a:t>
            </a:r>
          </a:p>
          <a:p>
            <a:pPr lvl="1" eaLnBrk="1" hangingPunct="1"/>
            <a:r>
              <a:rPr lang="en-US" altLang="en-US" sz="5400" b="1" i="1" dirty="0"/>
              <a:t>Disadvantages:</a:t>
            </a:r>
          </a:p>
          <a:p>
            <a:pPr lvl="2" eaLnBrk="1" hangingPunct="1"/>
            <a:r>
              <a:rPr lang="en-US" altLang="en-US" sz="5400" b="1" i="1" dirty="0"/>
              <a:t>Poorly written characters may have strokes linked up at </a:t>
            </a:r>
            <a:r>
              <a:rPr lang="en-US" altLang="en-US" sz="5400" b="1" i="1"/>
              <a:t>times.</a:t>
            </a:r>
            <a:endParaRPr lang="en-US" altLang="en-US" sz="9000" b="1" i="1" dirty="0"/>
          </a:p>
          <a:p>
            <a:pPr algn="ctr" eaLnBrk="1" hangingPunct="1">
              <a:lnSpc>
                <a:spcPct val="85000"/>
              </a:lnSpc>
              <a:spcBef>
                <a:spcPct val="0"/>
              </a:spcBef>
              <a:buFontTx/>
              <a:buNone/>
            </a:pPr>
            <a:endParaRPr lang="en-US" altLang="en-US" sz="8000" b="1" dirty="0">
              <a:solidFill>
                <a:srgbClr val="3333FF"/>
              </a:solidFill>
            </a:endParaRPr>
          </a:p>
          <a:p>
            <a:pPr algn="ctr" eaLnBrk="1" hangingPunct="1">
              <a:lnSpc>
                <a:spcPct val="85000"/>
              </a:lnSpc>
              <a:spcBef>
                <a:spcPct val="0"/>
              </a:spcBef>
              <a:buFontTx/>
              <a:buNone/>
            </a:pPr>
            <a:endParaRPr lang="en-US" altLang="en-US" sz="8000" b="1" dirty="0">
              <a:solidFill>
                <a:srgbClr val="3333FF"/>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0363" rtl="0" eaLnBrk="1" fontAlgn="base" latinLnBrk="0" hangingPunct="1">
          <a:lnSpc>
            <a:spcPct val="100000"/>
          </a:lnSpc>
          <a:spcBef>
            <a:spcPct val="0"/>
          </a:spcBef>
          <a:spcAft>
            <a:spcPct val="0"/>
          </a:spcAft>
          <a:buClrTx/>
          <a:buSzTx/>
          <a:buFontTx/>
          <a:buNone/>
          <a:tabLst/>
          <a:defRPr kumimoji="0" lang="en-US" altLang="en-US" sz="8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170363" rtl="0" eaLnBrk="1" fontAlgn="base" latinLnBrk="0" hangingPunct="1">
          <a:lnSpc>
            <a:spcPct val="100000"/>
          </a:lnSpc>
          <a:spcBef>
            <a:spcPct val="0"/>
          </a:spcBef>
          <a:spcAft>
            <a:spcPct val="0"/>
          </a:spcAft>
          <a:buClrTx/>
          <a:buSzTx/>
          <a:buFontTx/>
          <a:buNone/>
          <a:tabLst/>
          <a:defRPr kumimoji="0" lang="en-US" altLang="en-US" sz="8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2749</TotalTime>
  <Words>308</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Gifted Education Fund AIoT Coding, Engineering and Entrepreneurial Skills Education for Gifted Students OCR Technology</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Poster Template</dc:title>
  <dc:creator>Newman M T Lau</dc:creator>
  <cp:lastModifiedBy>6D25 LO PAK KI KAPAKKI</cp:lastModifiedBy>
  <cp:revision>38</cp:revision>
  <cp:lastPrinted>2021-09-14T04:23:42Z</cp:lastPrinted>
  <dcterms:created xsi:type="dcterms:W3CDTF">2004-09-24T09:27:01Z</dcterms:created>
  <dcterms:modified xsi:type="dcterms:W3CDTF">2023-02-05T16:29:00Z</dcterms:modified>
</cp:coreProperties>
</file>