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30238700" cy="42767250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0">
          <p15:clr>
            <a:srgbClr val="A4A3A4"/>
          </p15:clr>
        </p15:guide>
        <p15:guide id="2" pos="952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BAE53A-94BF-4EB0-AD04-A140859767C2}" v="22" dt="2023-02-05T16:45:48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1842" y="-3543"/>
      </p:cViewPr>
      <p:guideLst>
        <p:guide orient="horz" pos="13470"/>
        <p:guide pos="95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6D25 LO PAK KI KAPAKKI" userId="1d9645cf-eaab-4cae-b7e1-7c5aa5a61423" providerId="ADAL" clId="{9EBAE53A-94BF-4EB0-AD04-A140859767C2}"/>
    <pc:docChg chg="undo custSel modSld">
      <pc:chgData name="6D25 LO PAK KI KAPAKKI" userId="1d9645cf-eaab-4cae-b7e1-7c5aa5a61423" providerId="ADAL" clId="{9EBAE53A-94BF-4EB0-AD04-A140859767C2}" dt="2023-02-07T10:24:40.563" v="1666" actId="1076"/>
      <pc:docMkLst>
        <pc:docMk/>
      </pc:docMkLst>
      <pc:sldChg chg="addSp delSp modSp mod">
        <pc:chgData name="6D25 LO PAK KI KAPAKKI" userId="1d9645cf-eaab-4cae-b7e1-7c5aa5a61423" providerId="ADAL" clId="{9EBAE53A-94BF-4EB0-AD04-A140859767C2}" dt="2023-02-07T10:24:40.563" v="1666" actId="1076"/>
        <pc:sldMkLst>
          <pc:docMk/>
          <pc:sldMk cId="0" sldId="256"/>
        </pc:sldMkLst>
        <pc:spChg chg="mod">
          <ac:chgData name="6D25 LO PAK KI KAPAKKI" userId="1d9645cf-eaab-4cae-b7e1-7c5aa5a61423" providerId="ADAL" clId="{9EBAE53A-94BF-4EB0-AD04-A140859767C2}" dt="2023-02-05T16:32:11.463" v="506" actId="20577"/>
          <ac:spMkLst>
            <pc:docMk/>
            <pc:sldMk cId="0" sldId="256"/>
            <ac:spMk id="10" creationId="{CC9169CA-67F4-2F9C-C09A-738B22839DB1}"/>
          </ac:spMkLst>
        </pc:spChg>
        <pc:spChg chg="mod">
          <ac:chgData name="6D25 LO PAK KI KAPAKKI" userId="1d9645cf-eaab-4cae-b7e1-7c5aa5a61423" providerId="ADAL" clId="{9EBAE53A-94BF-4EB0-AD04-A140859767C2}" dt="2023-02-05T16:28:33.526" v="27" actId="27636"/>
          <ac:spMkLst>
            <pc:docMk/>
            <pc:sldMk cId="0" sldId="256"/>
            <ac:spMk id="12" creationId="{C302942F-4372-BF99-C648-B1CE3B187CC2}"/>
          </ac:spMkLst>
        </pc:spChg>
        <pc:spChg chg="mod">
          <ac:chgData name="6D25 LO PAK KI KAPAKKI" userId="1d9645cf-eaab-4cae-b7e1-7c5aa5a61423" providerId="ADAL" clId="{9EBAE53A-94BF-4EB0-AD04-A140859767C2}" dt="2023-02-05T16:39:28.545" v="1581" actId="20577"/>
          <ac:spMkLst>
            <pc:docMk/>
            <pc:sldMk cId="0" sldId="256"/>
            <ac:spMk id="13" creationId="{AFF4C244-5AAA-0CD7-E73E-1B9E726B9BC5}"/>
          </ac:spMkLst>
        </pc:spChg>
        <pc:spChg chg="del">
          <ac:chgData name="6D25 LO PAK KI KAPAKKI" userId="1d9645cf-eaab-4cae-b7e1-7c5aa5a61423" providerId="ADAL" clId="{9EBAE53A-94BF-4EB0-AD04-A140859767C2}" dt="2023-02-05T16:39:37.942" v="1582" actId="478"/>
          <ac:spMkLst>
            <pc:docMk/>
            <pc:sldMk cId="0" sldId="256"/>
            <ac:spMk id="15" creationId="{D388D5DE-CBA7-8AC7-5D7D-671267D559EE}"/>
          </ac:spMkLst>
        </pc:spChg>
        <pc:spChg chg="mod">
          <ac:chgData name="6D25 LO PAK KI KAPAKKI" userId="1d9645cf-eaab-4cae-b7e1-7c5aa5a61423" providerId="ADAL" clId="{9EBAE53A-94BF-4EB0-AD04-A140859767C2}" dt="2023-02-05T16:30:08.110" v="108" actId="20577"/>
          <ac:spMkLst>
            <pc:docMk/>
            <pc:sldMk cId="0" sldId="256"/>
            <ac:spMk id="19" creationId="{90C63D17-9AC1-C28A-4975-3B8AFA14AC0D}"/>
          </ac:spMkLst>
        </pc:spChg>
        <pc:spChg chg="mod">
          <ac:chgData name="6D25 LO PAK KI KAPAKKI" userId="1d9645cf-eaab-4cae-b7e1-7c5aa5a61423" providerId="ADAL" clId="{9EBAE53A-94BF-4EB0-AD04-A140859767C2}" dt="2023-02-05T16:45:48.448" v="1659" actId="1076"/>
          <ac:spMkLst>
            <pc:docMk/>
            <pc:sldMk cId="0" sldId="256"/>
            <ac:spMk id="4110" creationId="{4A683CD7-7F5D-B1AD-57F0-C74EEC237142}"/>
          </ac:spMkLst>
        </pc:spChg>
        <pc:spChg chg="mod">
          <ac:chgData name="6D25 LO PAK KI KAPAKKI" userId="1d9645cf-eaab-4cae-b7e1-7c5aa5a61423" providerId="ADAL" clId="{9EBAE53A-94BF-4EB0-AD04-A140859767C2}" dt="2023-02-05T16:45:33.449" v="1654" actId="20577"/>
          <ac:spMkLst>
            <pc:docMk/>
            <pc:sldMk cId="0" sldId="256"/>
            <ac:spMk id="4111" creationId="{E7F4B5CB-04DC-1DEC-2179-3F63906ACCA0}"/>
          </ac:spMkLst>
        </pc:spChg>
        <pc:spChg chg="mod">
          <ac:chgData name="6D25 LO PAK KI KAPAKKI" userId="1d9645cf-eaab-4cae-b7e1-7c5aa5a61423" providerId="ADAL" clId="{9EBAE53A-94BF-4EB0-AD04-A140859767C2}" dt="2023-02-05T16:39:17.599" v="1579" actId="20577"/>
          <ac:spMkLst>
            <pc:docMk/>
            <pc:sldMk cId="0" sldId="256"/>
            <ac:spMk id="4112" creationId="{36C5CCE0-6054-E6D7-A116-7F438546739A}"/>
          </ac:spMkLst>
        </pc:spChg>
        <pc:spChg chg="mod">
          <ac:chgData name="6D25 LO PAK KI KAPAKKI" userId="1d9645cf-eaab-4cae-b7e1-7c5aa5a61423" providerId="ADAL" clId="{9EBAE53A-94BF-4EB0-AD04-A140859767C2}" dt="2023-02-05T16:45:47.227" v="1658" actId="1076"/>
          <ac:spMkLst>
            <pc:docMk/>
            <pc:sldMk cId="0" sldId="256"/>
            <ac:spMk id="4113" creationId="{FA25A16B-1AE0-9249-5F31-F0FD131979DA}"/>
          </ac:spMkLst>
        </pc:spChg>
        <pc:spChg chg="mod">
          <ac:chgData name="6D25 LO PAK KI KAPAKKI" userId="1d9645cf-eaab-4cae-b7e1-7c5aa5a61423" providerId="ADAL" clId="{9EBAE53A-94BF-4EB0-AD04-A140859767C2}" dt="2023-02-05T16:41:22.437" v="1602" actId="14100"/>
          <ac:spMkLst>
            <pc:docMk/>
            <pc:sldMk cId="0" sldId="256"/>
            <ac:spMk id="4115" creationId="{1C9A6179-A82E-FFF6-3CA9-7110E809A35C}"/>
          </ac:spMkLst>
        </pc:spChg>
        <pc:picChg chg="add mod">
          <ac:chgData name="6D25 LO PAK KI KAPAKKI" userId="1d9645cf-eaab-4cae-b7e1-7c5aa5a61423" providerId="ADAL" clId="{9EBAE53A-94BF-4EB0-AD04-A140859767C2}" dt="2023-02-05T16:41:27.494" v="1604" actId="1076"/>
          <ac:picMkLst>
            <pc:docMk/>
            <pc:sldMk cId="0" sldId="256"/>
            <ac:picMk id="11" creationId="{55AB474B-C2B9-F691-9B93-B2ABE440D901}"/>
          </ac:picMkLst>
        </pc:picChg>
        <pc:picChg chg="add mod">
          <ac:chgData name="6D25 LO PAK KI KAPAKKI" userId="1d9645cf-eaab-4cae-b7e1-7c5aa5a61423" providerId="ADAL" clId="{9EBAE53A-94BF-4EB0-AD04-A140859767C2}" dt="2023-02-07T10:24:40.563" v="1666" actId="1076"/>
          <ac:picMkLst>
            <pc:docMk/>
            <pc:sldMk cId="0" sldId="256"/>
            <ac:picMk id="15" creationId="{968503B1-7173-7F54-33C7-19FB0F0F6985}"/>
          </ac:picMkLst>
        </pc:picChg>
        <pc:picChg chg="add mod">
          <ac:chgData name="6D25 LO PAK KI KAPAKKI" userId="1d9645cf-eaab-4cae-b7e1-7c5aa5a61423" providerId="ADAL" clId="{9EBAE53A-94BF-4EB0-AD04-A140859767C2}" dt="2023-02-05T16:43:12.312" v="1612" actId="1076"/>
          <ac:picMkLst>
            <pc:docMk/>
            <pc:sldMk cId="0" sldId="256"/>
            <ac:picMk id="17" creationId="{37EE659D-4A61-B437-9E05-2AC209954C80}"/>
          </ac:picMkLst>
        </pc:picChg>
        <pc:picChg chg="add del mod">
          <ac:chgData name="6D25 LO PAK KI KAPAKKI" userId="1d9645cf-eaab-4cae-b7e1-7c5aa5a61423" providerId="ADAL" clId="{9EBAE53A-94BF-4EB0-AD04-A140859767C2}" dt="2023-02-07T10:24:26.296" v="1660" actId="478"/>
          <ac:picMkLst>
            <pc:docMk/>
            <pc:sldMk cId="0" sldId="256"/>
            <ac:picMk id="20" creationId="{D9BE38B0-F130-EBBB-7877-5BFE88B1A73B}"/>
          </ac:picMkLst>
        </pc:picChg>
        <pc:picChg chg="add del mod">
          <ac:chgData name="6D25 LO PAK KI KAPAKKI" userId="1d9645cf-eaab-4cae-b7e1-7c5aa5a61423" providerId="ADAL" clId="{9EBAE53A-94BF-4EB0-AD04-A140859767C2}" dt="2023-02-05T16:40:02.935" v="1590" actId="478"/>
          <ac:picMkLst>
            <pc:docMk/>
            <pc:sldMk cId="0" sldId="256"/>
            <ac:picMk id="1026" creationId="{8D185A04-5AFA-8EE5-CE58-033E4D8EF0CB}"/>
          </ac:picMkLst>
        </pc:picChg>
        <pc:picChg chg="add del mod">
          <ac:chgData name="6D25 LO PAK KI KAPAKKI" userId="1d9645cf-eaab-4cae-b7e1-7c5aa5a61423" providerId="ADAL" clId="{9EBAE53A-94BF-4EB0-AD04-A140859767C2}" dt="2023-02-05T16:40:32.591" v="1595" actId="478"/>
          <ac:picMkLst>
            <pc:docMk/>
            <pc:sldMk cId="0" sldId="256"/>
            <ac:picMk id="1028" creationId="{1C97BF2D-8229-376F-8723-1ABB4D90868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D3A9126-6DBF-86AA-3F9D-97A866B682A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C188D1D-DBDA-CA75-AC7A-CE969F73043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B12F27A-E500-E282-8055-9813B8510A8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3ED8086-2804-D334-9EAF-AF40AEB273A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838FA7D-4139-1346-9BE0-9A825EF470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51B99BC-240E-6271-7BCE-39FF99DFBF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A03998-F2A8-CF67-4F70-765111E694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B76CB13-01E2-124A-8B07-A54BEA730123}" type="datetimeFigureOut">
              <a:rPr lang="zh-CN" altLang="en-US"/>
              <a:pPr>
                <a:defRPr/>
              </a:pPr>
              <a:t>2023/2/7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F1402ADF-0649-8D52-1657-788B1F5FEE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319338" y="1162050"/>
            <a:ext cx="22193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CC2488CC-11FF-0F12-2EE3-C8DB92575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3A6D25-F0E6-7908-5228-C88D98A99C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18A799-CAAD-C43C-65CB-539CFC7BB7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6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8EE86A-EEA5-4B43-84FE-E65BCAE983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2939" y="7579491"/>
            <a:ext cx="14281908" cy="89683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586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09588" indent="-542149">
              <a:defRPr sz="2402">
                <a:latin typeface="Trebuchet MS" pitchFamily="34" charset="0"/>
              </a:defRPr>
            </a:lvl2pPr>
            <a:lvl3pPr marL="1951737" indent="-542149">
              <a:defRPr sz="2402">
                <a:latin typeface="Trebuchet MS" pitchFamily="34" charset="0"/>
              </a:defRPr>
            </a:lvl3pPr>
            <a:lvl4pPr marL="2548102" indent="-596365">
              <a:defRPr sz="2402">
                <a:latin typeface="Trebuchet MS" pitchFamily="34" charset="0"/>
              </a:defRPr>
            </a:lvl4pPr>
            <a:lvl5pPr marL="2981822" indent="-433720">
              <a:defRPr sz="2402">
                <a:latin typeface="Trebuchet MS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35445" y="6841195"/>
            <a:ext cx="14270635" cy="799582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marL="0" indent="0" algn="ctr">
              <a:buNone/>
              <a:defRPr sz="3787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635443" y="18464753"/>
            <a:ext cx="14274122" cy="799582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marL="0" indent="0" algn="ctr">
              <a:buNone/>
              <a:defRPr sz="3787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15334812" y="6841195"/>
            <a:ext cx="14270450" cy="799582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marL="0" indent="0" algn="ctr">
              <a:buNone/>
              <a:defRPr sz="3787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15334812" y="7579491"/>
            <a:ext cx="14270450" cy="89683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586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09588" indent="-542149">
              <a:defRPr sz="2402">
                <a:latin typeface="Trebuchet MS" pitchFamily="34" charset="0"/>
              </a:defRPr>
            </a:lvl2pPr>
            <a:lvl3pPr marL="1951737" indent="-542149">
              <a:defRPr sz="2402">
                <a:latin typeface="Trebuchet MS" pitchFamily="34" charset="0"/>
              </a:defRPr>
            </a:lvl3pPr>
            <a:lvl4pPr marL="2548102" indent="-596365">
              <a:defRPr sz="2402">
                <a:latin typeface="Trebuchet MS" pitchFamily="34" charset="0"/>
              </a:defRPr>
            </a:lvl4pPr>
            <a:lvl5pPr marL="2981822" indent="-433720">
              <a:defRPr sz="2402">
                <a:latin typeface="Trebuchet MS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15334812" y="18487311"/>
            <a:ext cx="14266530" cy="799582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marL="0" indent="0" algn="ctr">
              <a:buNone/>
              <a:defRPr sz="3787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15329343" y="19279918"/>
            <a:ext cx="14271998" cy="89683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586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09588" indent="-542149">
              <a:defRPr sz="2402">
                <a:latin typeface="Trebuchet MS" pitchFamily="34" charset="0"/>
              </a:defRPr>
            </a:lvl2pPr>
            <a:lvl3pPr marL="1951737" indent="-542149">
              <a:defRPr sz="2402">
                <a:latin typeface="Trebuchet MS" pitchFamily="34" charset="0"/>
              </a:defRPr>
            </a:lvl3pPr>
            <a:lvl4pPr marL="2548102" indent="-596365">
              <a:defRPr sz="2402">
                <a:latin typeface="Trebuchet MS" pitchFamily="34" charset="0"/>
              </a:defRPr>
            </a:lvl4pPr>
            <a:lvl5pPr marL="2981822" indent="-433720">
              <a:defRPr sz="2402">
                <a:latin typeface="Trebuchet MS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15345874" y="33362417"/>
            <a:ext cx="14259387" cy="799582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marL="0" indent="0" algn="ctr">
              <a:buNone/>
              <a:defRPr sz="3787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15334812" y="34175007"/>
            <a:ext cx="14266530" cy="89683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586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09588" indent="-542149">
              <a:defRPr sz="2402">
                <a:latin typeface="Trebuchet MS" pitchFamily="34" charset="0"/>
              </a:defRPr>
            </a:lvl2pPr>
            <a:lvl3pPr marL="1951737" indent="-542149">
              <a:defRPr sz="2402">
                <a:latin typeface="Trebuchet MS" pitchFamily="34" charset="0"/>
              </a:defRPr>
            </a:lvl3pPr>
            <a:lvl4pPr marL="2548102" indent="-596365">
              <a:defRPr sz="2402">
                <a:latin typeface="Trebuchet MS" pitchFamily="34" charset="0"/>
              </a:defRPr>
            </a:lvl4pPr>
            <a:lvl5pPr marL="2981822" indent="-433720">
              <a:defRPr sz="2402">
                <a:latin typeface="Trebuchet MS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/>
          </p:nvPr>
        </p:nvSpPr>
        <p:spPr>
          <a:xfrm>
            <a:off x="622939" y="19259219"/>
            <a:ext cx="14283141" cy="89683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586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09588" indent="-542149">
              <a:defRPr sz="2402">
                <a:latin typeface="Trebuchet MS" pitchFamily="34" charset="0"/>
              </a:defRPr>
            </a:lvl2pPr>
            <a:lvl3pPr marL="1951737" indent="-542149">
              <a:defRPr sz="2402">
                <a:latin typeface="Trebuchet MS" pitchFamily="34" charset="0"/>
              </a:defRPr>
            </a:lvl3pPr>
            <a:lvl4pPr marL="2548102" indent="-596365">
              <a:defRPr sz="2402">
                <a:latin typeface="Trebuchet MS" pitchFamily="34" charset="0"/>
              </a:defRPr>
            </a:lvl4pPr>
            <a:lvl5pPr marL="2981822" indent="-433720">
              <a:defRPr sz="2402">
                <a:latin typeface="Trebuchet MS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6" name="Text Placeholder 76"/>
          <p:cNvSpPr>
            <a:spLocks noGrp="1"/>
          </p:cNvSpPr>
          <p:nvPr>
            <p:ph type="body" sz="quarter" idx="150"/>
          </p:nvPr>
        </p:nvSpPr>
        <p:spPr>
          <a:xfrm>
            <a:off x="4107396" y="4856635"/>
            <a:ext cx="22023909" cy="124737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6096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6651"/>
            </a:lvl2pPr>
            <a:lvl3pPr>
              <a:buFontTx/>
              <a:buNone/>
              <a:defRPr sz="6651"/>
            </a:lvl3pPr>
            <a:lvl4pPr>
              <a:buFontTx/>
              <a:buNone/>
              <a:defRPr sz="6651"/>
            </a:lvl4pPr>
            <a:lvl5pPr>
              <a:buFontTx/>
              <a:buNone/>
              <a:defRPr sz="6651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9" name="Text Placeholder 76"/>
          <p:cNvSpPr>
            <a:spLocks noGrp="1"/>
          </p:cNvSpPr>
          <p:nvPr>
            <p:ph type="body" sz="quarter" idx="151"/>
          </p:nvPr>
        </p:nvSpPr>
        <p:spPr>
          <a:xfrm>
            <a:off x="4107396" y="2885332"/>
            <a:ext cx="22023909" cy="1866585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marL="0" indent="0" algn="ctr">
              <a:buFontTx/>
              <a:buNone/>
              <a:defRPr sz="8868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6651"/>
            </a:lvl2pPr>
            <a:lvl3pPr>
              <a:buFontTx/>
              <a:buNone/>
              <a:defRPr sz="6651"/>
            </a:lvl3pPr>
            <a:lvl4pPr>
              <a:buFontTx/>
              <a:buNone/>
              <a:defRPr sz="6651"/>
            </a:lvl4pPr>
            <a:lvl5pPr>
              <a:buFontTx/>
              <a:buNone/>
              <a:defRPr sz="6651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0" name="Text Placeholder 76"/>
          <p:cNvSpPr>
            <a:spLocks noGrp="1"/>
          </p:cNvSpPr>
          <p:nvPr>
            <p:ph type="body" sz="quarter" idx="153"/>
          </p:nvPr>
        </p:nvSpPr>
        <p:spPr>
          <a:xfrm>
            <a:off x="4107396" y="565378"/>
            <a:ext cx="22023909" cy="2319953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marL="0" indent="0" algn="ctr">
              <a:buFontTx/>
              <a:buNone/>
              <a:defRPr sz="12747" b="1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6651"/>
            </a:lvl2pPr>
            <a:lvl3pPr>
              <a:buFontTx/>
              <a:buNone/>
              <a:defRPr sz="6651"/>
            </a:lvl3pPr>
            <a:lvl4pPr>
              <a:buFontTx/>
              <a:buNone/>
              <a:defRPr sz="6651"/>
            </a:lvl4pPr>
            <a:lvl5pPr>
              <a:buFontTx/>
              <a:buNone/>
              <a:defRPr sz="6651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791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2C3F71"/>
            </a:gs>
            <a:gs pos="50000">
              <a:srgbClr val="ABB9DE"/>
            </a:gs>
            <a:gs pos="100000">
              <a:srgbClr val="E3E8F4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>
            <a:extLst>
              <a:ext uri="{FF2B5EF4-FFF2-40B4-BE49-F238E27FC236}">
                <a16:creationId xmlns:a16="http://schemas.microsoft.com/office/drawing/2014/main" id="{13C207FE-E77A-813F-7593-2F3731830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238700" cy="623728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6746" tIns="43372" rIns="86746" bIns="43372" anchor="ctr"/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zh-CN" sz="770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9D5710F1-A79A-8AB1-71DF-0217A3DC8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43638"/>
            <a:ext cx="30238700" cy="19685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86746" tIns="43372" rIns="86746" bIns="43372" anchor="ctr"/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zh-CN" sz="7700"/>
          </a:p>
        </p:txBody>
      </p:sp>
      <p:sp>
        <p:nvSpPr>
          <p:cNvPr id="16" name="Rectangle 33">
            <a:extLst>
              <a:ext uri="{FF2B5EF4-FFF2-40B4-BE49-F238E27FC236}">
                <a16:creationId xmlns:a16="http://schemas.microsoft.com/office/drawing/2014/main" id="{AC184A26-44F3-D8EB-A62E-92EE4EABA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6823075"/>
            <a:ext cx="14274800" cy="34748788"/>
          </a:xfrm>
          <a:prstGeom prst="roundRect">
            <a:avLst>
              <a:gd name="adj" fmla="val 4092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  <a:tileRect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86746" tIns="43372" rIns="86746" bIns="43372" anchor="ctr"/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zh-CN" sz="7700"/>
          </a:p>
        </p:txBody>
      </p:sp>
      <p:sp>
        <p:nvSpPr>
          <p:cNvPr id="21" name="Rectangle 33">
            <a:extLst>
              <a:ext uri="{FF2B5EF4-FFF2-40B4-BE49-F238E27FC236}">
                <a16:creationId xmlns:a16="http://schemas.microsoft.com/office/drawing/2014/main" id="{1FDB6D71-DE58-A15E-163D-605944610DB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332075" y="6823075"/>
            <a:ext cx="14274800" cy="34748788"/>
          </a:xfrm>
          <a:prstGeom prst="roundRect">
            <a:avLst>
              <a:gd name="adj" fmla="val 4092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86746" tIns="43372" rIns="86746" bIns="43372" anchor="ctr"/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zh-CN" sz="7700"/>
          </a:p>
        </p:txBody>
      </p:sp>
      <p:sp>
        <p:nvSpPr>
          <p:cNvPr id="36" name="Text Box 14">
            <a:extLst>
              <a:ext uri="{FF2B5EF4-FFF2-40B4-BE49-F238E27FC236}">
                <a16:creationId xmlns:a16="http://schemas.microsoft.com/office/drawing/2014/main" id="{892AB513-5F92-36F7-71A0-6BD4AF046BE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1775" y="41895713"/>
            <a:ext cx="290353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582" tIns="43283" rIns="86582" bIns="43283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647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DESIGN © 2015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016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162425" rtl="0" eaLnBrk="0" fontAlgn="base" hangingPunct="0">
        <a:spcBef>
          <a:spcPct val="0"/>
        </a:spcBef>
        <a:spcAft>
          <a:spcPct val="0"/>
        </a:spcAft>
        <a:defRPr sz="83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  <a:lvl2pPr algn="ctr" defTabSz="4162425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Trebuchet MS" panose="020B0603020202020204" pitchFamily="34" charset="0"/>
        </a:defRPr>
      </a:lvl2pPr>
      <a:lvl3pPr algn="ctr" defTabSz="4162425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Trebuchet MS" panose="020B0603020202020204" pitchFamily="34" charset="0"/>
        </a:defRPr>
      </a:lvl3pPr>
      <a:lvl4pPr algn="ctr" defTabSz="4162425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Trebuchet MS" panose="020B0603020202020204" pitchFamily="34" charset="0"/>
        </a:defRPr>
      </a:lvl4pPr>
      <a:lvl5pPr algn="ctr" defTabSz="4162425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Trebuchet MS" panose="020B0603020202020204" pitchFamily="34" charset="0"/>
        </a:defRPr>
      </a:lvl5pPr>
      <a:lvl6pPr marL="457200" algn="ctr" defTabSz="4162425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Trebuchet MS" panose="020B0603020202020204" pitchFamily="34" charset="0"/>
        </a:defRPr>
      </a:lvl6pPr>
      <a:lvl7pPr marL="914400" algn="ctr" defTabSz="4162425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Trebuchet MS" panose="020B0603020202020204" pitchFamily="34" charset="0"/>
        </a:defRPr>
      </a:lvl7pPr>
      <a:lvl8pPr marL="1371600" algn="ctr" defTabSz="4162425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Trebuchet MS" panose="020B0603020202020204" pitchFamily="34" charset="0"/>
        </a:defRPr>
      </a:lvl8pPr>
      <a:lvl9pPr marL="1828800" algn="ctr" defTabSz="4162425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Trebuchet MS" panose="020B0603020202020204" pitchFamily="34" charset="0"/>
        </a:defRPr>
      </a:lvl9pPr>
    </p:titleStyle>
    <p:bodyStyle>
      <a:lvl1pPr marL="1560513" indent="-1560513" algn="l" defTabSz="41624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500" kern="1200">
          <a:solidFill>
            <a:schemeClr val="tx1"/>
          </a:solidFill>
          <a:latin typeface="+mn-lt"/>
          <a:ea typeface="+mn-ea"/>
          <a:cs typeface="+mn-cs"/>
        </a:defRPr>
      </a:lvl1pPr>
      <a:lvl2pPr marL="3382963" indent="-1300163" algn="l" defTabSz="41624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03825" indent="-1039813" algn="l" defTabSz="41624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3pPr>
      <a:lvl4pPr marL="7285038" indent="-1039813" algn="l" defTabSz="41624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67838" indent="-1039813" algn="l" defTabSz="41624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50194" indent="-1040928" algn="l" defTabSz="4163707" rtl="0" eaLnBrk="1" latinLnBrk="0" hangingPunct="1">
        <a:spcBef>
          <a:spcPct val="20000"/>
        </a:spcBef>
        <a:buFont typeface="Arial" pitchFamily="34" charset="0"/>
        <a:buChar char="•"/>
        <a:defRPr sz="9145" kern="1200">
          <a:solidFill>
            <a:schemeClr val="tx1"/>
          </a:solidFill>
          <a:latin typeface="+mn-lt"/>
          <a:ea typeface="+mn-ea"/>
          <a:cs typeface="+mn-cs"/>
        </a:defRPr>
      </a:lvl6pPr>
      <a:lvl7pPr marL="13532046" indent="-1040928" algn="l" defTabSz="4163707" rtl="0" eaLnBrk="1" latinLnBrk="0" hangingPunct="1">
        <a:spcBef>
          <a:spcPct val="20000"/>
        </a:spcBef>
        <a:buFont typeface="Arial" pitchFamily="34" charset="0"/>
        <a:buChar char="•"/>
        <a:defRPr sz="9145" kern="1200">
          <a:solidFill>
            <a:schemeClr val="tx1"/>
          </a:solidFill>
          <a:latin typeface="+mn-lt"/>
          <a:ea typeface="+mn-ea"/>
          <a:cs typeface="+mn-cs"/>
        </a:defRPr>
      </a:lvl7pPr>
      <a:lvl8pPr marL="15613901" indent="-1040928" algn="l" defTabSz="4163707" rtl="0" eaLnBrk="1" latinLnBrk="0" hangingPunct="1">
        <a:spcBef>
          <a:spcPct val="20000"/>
        </a:spcBef>
        <a:buFont typeface="Arial" pitchFamily="34" charset="0"/>
        <a:buChar char="•"/>
        <a:defRPr sz="9145" kern="1200">
          <a:solidFill>
            <a:schemeClr val="tx1"/>
          </a:solidFill>
          <a:latin typeface="+mn-lt"/>
          <a:ea typeface="+mn-ea"/>
          <a:cs typeface="+mn-cs"/>
        </a:defRPr>
      </a:lvl8pPr>
      <a:lvl9pPr marL="17695754" indent="-1040928" algn="l" defTabSz="4163707" rtl="0" eaLnBrk="1" latinLnBrk="0" hangingPunct="1">
        <a:spcBef>
          <a:spcPct val="20000"/>
        </a:spcBef>
        <a:buFont typeface="Arial" pitchFamily="34" charset="0"/>
        <a:buChar char="•"/>
        <a:defRPr sz="91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1pPr>
      <a:lvl2pPr marL="2081854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2pPr>
      <a:lvl3pPr marL="4163707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3pPr>
      <a:lvl4pPr marL="6245560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4pPr>
      <a:lvl5pPr marL="8327413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5pPr>
      <a:lvl6pPr marL="10409268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6pPr>
      <a:lvl7pPr marL="12491122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7pPr>
      <a:lvl8pPr marL="14572975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8pPr>
      <a:lvl9pPr marL="16654829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2D4072"/>
            </a:gs>
            <a:gs pos="50000">
              <a:srgbClr val="ABB9DE"/>
            </a:gs>
            <a:gs pos="100000">
              <a:srgbClr val="E3E8F4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40C0B4-2980-DD71-A5F3-3B9A80A655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7550" y="7431088"/>
            <a:ext cx="14271625" cy="1112837"/>
          </a:xfrm>
        </p:spPr>
        <p:txBody>
          <a:bodyPr/>
          <a:lstStyle/>
          <a:p>
            <a:pPr defTabSz="4163707" eaLnBrk="1" fontAlgn="auto" hangingPunct="1">
              <a:spcAft>
                <a:spcPts val="0"/>
              </a:spcAft>
              <a:defRPr/>
            </a:pPr>
            <a:r>
              <a:rPr lang="en-US" altLang="zh-CN" sz="6000" dirty="0"/>
              <a:t>Abstract</a:t>
            </a:r>
            <a:endParaRPr lang="zh-CN" altLang="en-US" sz="60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469E09-EE92-3AF0-04FF-06BC543EF0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4550" y="15208250"/>
            <a:ext cx="14274800" cy="1114425"/>
          </a:xfrm>
        </p:spPr>
        <p:txBody>
          <a:bodyPr/>
          <a:lstStyle/>
          <a:p>
            <a:pPr defTabSz="4163707" eaLnBrk="1" fontAlgn="auto" hangingPunct="1">
              <a:spcAft>
                <a:spcPts val="0"/>
              </a:spcAft>
              <a:defRPr/>
            </a:pPr>
            <a:r>
              <a:rPr lang="en-US" altLang="zh-CN" sz="6000" dirty="0"/>
              <a:t>Objective/Background/Motivation</a:t>
            </a:r>
            <a:endParaRPr lang="zh-CN" altLang="en-US" sz="6000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EFF3096-671C-0462-C3E9-696EDD7F3EB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5249525" y="7770813"/>
            <a:ext cx="14266863" cy="1112837"/>
          </a:xfrm>
        </p:spPr>
        <p:txBody>
          <a:bodyPr/>
          <a:lstStyle/>
          <a:p>
            <a:pPr defTabSz="4163707" eaLnBrk="1" fontAlgn="auto" hangingPunct="1">
              <a:spcAft>
                <a:spcPts val="0"/>
              </a:spcAft>
              <a:defRPr/>
            </a:pPr>
            <a:r>
              <a:rPr lang="en-US" altLang="zh-CN" sz="6000" dirty="0"/>
              <a:t>Results/Application</a:t>
            </a:r>
            <a:endParaRPr lang="zh-CN" altLang="en-US" sz="6000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0F583103-7796-FF73-06DE-43A7AA7FFFF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5047913" y="27392313"/>
            <a:ext cx="14258925" cy="1111250"/>
          </a:xfrm>
        </p:spPr>
        <p:txBody>
          <a:bodyPr/>
          <a:lstStyle/>
          <a:p>
            <a:pPr defTabSz="4163707" eaLnBrk="1" fontAlgn="auto" hangingPunct="1">
              <a:spcAft>
                <a:spcPts val="0"/>
              </a:spcAft>
              <a:defRPr/>
            </a:pPr>
            <a:r>
              <a:rPr lang="en-US" altLang="zh-CN" sz="6000" dirty="0"/>
              <a:t>Discussion/Conclusion</a:t>
            </a:r>
            <a:endParaRPr lang="zh-CN" altLang="en-US" sz="6000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CC9169CA-67F4-2F9C-C09A-738B22839DB1}"/>
              </a:ext>
            </a:extLst>
          </p:cNvPr>
          <p:cNvSpPr>
            <a:spLocks noGrp="1"/>
          </p:cNvSpPr>
          <p:nvPr>
            <p:ph type="body" sz="quarter" idx="96"/>
          </p:nvPr>
        </p:nvSpPr>
        <p:spPr>
          <a:xfrm>
            <a:off x="1477963" y="16732250"/>
            <a:ext cx="13373100" cy="8719468"/>
          </a:xfrm>
        </p:spPr>
        <p:txBody>
          <a:bodyPr/>
          <a:lstStyle/>
          <a:p>
            <a:pPr marL="857250" indent="-857250" defTabSz="4163707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5700" dirty="0"/>
              <a:t>In this project, we will explore how modern OCR works, and how we can implement it via different neural network libraries, such as </a:t>
            </a:r>
            <a:r>
              <a:rPr lang="en-US" altLang="zh-CN" sz="5700" dirty="0" err="1"/>
              <a:t>Tensorflow</a:t>
            </a:r>
            <a:r>
              <a:rPr lang="en-US" altLang="zh-CN" sz="5700" dirty="0"/>
              <a:t>.</a:t>
            </a:r>
          </a:p>
          <a:p>
            <a:pPr marL="857250" indent="-857250" defTabSz="4163707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5700" dirty="0"/>
          </a:p>
          <a:p>
            <a:pPr marL="857250" indent="-857250" defTabSz="4163707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5700" dirty="0"/>
              <a:t>We will be going over how we can use </a:t>
            </a:r>
            <a:r>
              <a:rPr lang="en-US" altLang="zh-CN" sz="5700" dirty="0" err="1"/>
              <a:t>Tensorflow</a:t>
            </a:r>
            <a:r>
              <a:rPr lang="en-US" altLang="zh-CN" sz="5700" dirty="0"/>
              <a:t> to create a basic handwritten digits OCR, handwritten characters, and eventually Chinese characters as well.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302942F-4372-BF99-C648-B1CE3B187CC2}"/>
              </a:ext>
            </a:extLst>
          </p:cNvPr>
          <p:cNvSpPr>
            <a:spLocks noGrp="1"/>
          </p:cNvSpPr>
          <p:nvPr>
            <p:ph type="body" sz="quarter" idx="151"/>
          </p:nvPr>
        </p:nvSpPr>
        <p:spPr>
          <a:xfrm>
            <a:off x="3433763" y="4997450"/>
            <a:ext cx="22151975" cy="1446213"/>
          </a:xfrm>
        </p:spPr>
        <p:txBody>
          <a:bodyPr>
            <a:normAutofit fontScale="92500"/>
          </a:bodyPr>
          <a:lstStyle/>
          <a:p>
            <a:pPr algn="l" defTabSz="4163707" eaLnBrk="1" fontAlgn="auto" hangingPunct="1">
              <a:spcAft>
                <a:spcPts val="0"/>
              </a:spcAft>
              <a:defRPr/>
            </a:pPr>
            <a:r>
              <a:rPr lang="en-US" altLang="zh-CN" sz="6300" dirty="0"/>
              <a:t>Student(s): 27 Lo Pak Ki Kapakki                                        Project ID: P26</a:t>
            </a:r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FF4C244-5AAA-0CD7-E73E-1B9E726B9BC5}"/>
              </a:ext>
            </a:extLst>
          </p:cNvPr>
          <p:cNvSpPr>
            <a:spLocks noGrp="1"/>
          </p:cNvSpPr>
          <p:nvPr>
            <p:ph type="body" sz="quarter" idx="153"/>
          </p:nvPr>
        </p:nvSpPr>
        <p:spPr>
          <a:xfrm>
            <a:off x="2733675" y="3414713"/>
            <a:ext cx="24345900" cy="1387475"/>
          </a:xfrm>
        </p:spPr>
        <p:txBody>
          <a:bodyPr>
            <a:normAutofit fontScale="92500" lnSpcReduction="10000"/>
          </a:bodyPr>
          <a:lstStyle/>
          <a:p>
            <a:pPr defTabSz="4163707" eaLnBrk="1" fontAlgn="auto" hangingPunct="1">
              <a:spcAft>
                <a:spcPts val="0"/>
              </a:spcAft>
              <a:defRPr/>
            </a:pPr>
            <a:r>
              <a:rPr lang="en-US" altLang="en-US" sz="9600" b="1" dirty="0">
                <a:solidFill>
                  <a:schemeClr val="bg1"/>
                </a:solidFill>
              </a:rPr>
              <a:t>OCR Technology</a:t>
            </a:r>
            <a:endParaRPr lang="zh-CN" altLang="en-US" dirty="0"/>
          </a:p>
        </p:txBody>
      </p:sp>
      <p:sp>
        <p:nvSpPr>
          <p:cNvPr id="4105" name="Rectangle 4">
            <a:extLst>
              <a:ext uri="{FF2B5EF4-FFF2-40B4-BE49-F238E27FC236}">
                <a16:creationId xmlns:a16="http://schemas.microsoft.com/office/drawing/2014/main" id="{C458CA1F-8594-F50C-5401-47CD47426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8" y="21078825"/>
            <a:ext cx="28452762" cy="1173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17072" tIns="208538" rIns="417072" bIns="208538"/>
          <a:lstStyle>
            <a:lvl1pPr defTabSz="4170363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084388" indent="-1298575" defTabSz="4170363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170363" indent="-1049338" defTabSz="4170363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6261100" indent="-1038225" defTabSz="4170363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8342313" indent="-1047750" defTabSz="4170363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8799513" indent="-1047750" defTabSz="4170363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256713" indent="-1047750" defTabSz="4170363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9713913" indent="-1047750" defTabSz="4170363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0171113" indent="-1047750" defTabSz="4170363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zh-TW" sz="7600" b="1">
              <a:solidFill>
                <a:srgbClr val="3333FF"/>
              </a:solidFill>
            </a:endParaRPr>
          </a:p>
        </p:txBody>
      </p:sp>
      <p:sp>
        <p:nvSpPr>
          <p:cNvPr id="4106" name="Rectangle 6">
            <a:extLst>
              <a:ext uri="{FF2B5EF4-FFF2-40B4-BE49-F238E27FC236}">
                <a16:creationId xmlns:a16="http://schemas.microsoft.com/office/drawing/2014/main" id="{514930E8-6279-D76A-6E57-585D15A2C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238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107" name="Rectangle 8">
            <a:extLst>
              <a:ext uri="{FF2B5EF4-FFF2-40B4-BE49-F238E27FC236}">
                <a16:creationId xmlns:a16="http://schemas.microsoft.com/office/drawing/2014/main" id="{FDD04879-F936-E4D7-7FFF-DE2AA7E85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559463"/>
            <a:ext cx="30238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108" name="Rectangle 36">
            <a:extLst>
              <a:ext uri="{FF2B5EF4-FFF2-40B4-BE49-F238E27FC236}">
                <a16:creationId xmlns:a16="http://schemas.microsoft.com/office/drawing/2014/main" id="{706D1CB6-C869-AB77-66F1-9997DB90F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8" y="19169063"/>
            <a:ext cx="30238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90C63D17-9AC1-C28A-4975-3B8AFA14AC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30313" y="9115425"/>
            <a:ext cx="13563600" cy="3105623"/>
          </a:xfrm>
        </p:spPr>
        <p:txBody>
          <a:bodyPr/>
          <a:lstStyle/>
          <a:p>
            <a:pPr algn="just" defTabSz="4163707" eaLnBrk="1" fontAlgn="auto" hangingPunct="1">
              <a:spcAft>
                <a:spcPts val="0"/>
              </a:spcAft>
              <a:defRPr/>
            </a:pPr>
            <a:r>
              <a:rPr lang="en-US" altLang="zh-CN" sz="5700" dirty="0"/>
              <a:t>Optical Character Recognition (OCR) is the process that converts an image with text into a machine-readable text format.</a:t>
            </a:r>
          </a:p>
        </p:txBody>
      </p:sp>
      <p:sp>
        <p:nvSpPr>
          <p:cNvPr id="4110" name="文本占位符 2">
            <a:extLst>
              <a:ext uri="{FF2B5EF4-FFF2-40B4-BE49-F238E27FC236}">
                <a16:creationId xmlns:a16="http://schemas.microsoft.com/office/drawing/2014/main" id="{4A683CD7-7F5D-B1AD-57F0-C74EEC237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504" y="26166094"/>
            <a:ext cx="14274800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910" tIns="93910" rIns="93910" bIns="93910" anchor="ctr">
            <a:spAutoFit/>
          </a:bodyPr>
          <a:lstStyle>
            <a:lvl1pPr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382963" indent="-130016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5203825" indent="-10398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7285038" indent="-10398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9367838" indent="-10398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9825038" indent="-1039813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0282238" indent="-1039813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0739438" indent="-1039813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1196638" indent="-1039813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6000" b="1" u="sng" dirty="0">
                <a:solidFill>
                  <a:srgbClr val="2C3F71"/>
                </a:solidFill>
                <a:latin typeface="Calibri" panose="020F0502020204030204" pitchFamily="34" charset="0"/>
              </a:rPr>
              <a:t>Methodology</a:t>
            </a:r>
            <a:endParaRPr lang="zh-CN" altLang="en-US" sz="6000" b="1" u="sng" dirty="0">
              <a:solidFill>
                <a:srgbClr val="2C3F71"/>
              </a:solidFill>
              <a:latin typeface="Calibri" panose="020F0502020204030204" pitchFamily="34" charset="0"/>
            </a:endParaRPr>
          </a:p>
        </p:txBody>
      </p:sp>
      <p:sp>
        <p:nvSpPr>
          <p:cNvPr id="4111" name="文本占位符 9">
            <a:extLst>
              <a:ext uri="{FF2B5EF4-FFF2-40B4-BE49-F238E27FC236}">
                <a16:creationId xmlns:a16="http://schemas.microsoft.com/office/drawing/2014/main" id="{E7F4B5CB-04DC-1DEC-2179-3F63906AC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78993" y="9493342"/>
            <a:ext cx="12904788" cy="8719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34774" tIns="234774" rIns="234774" bIns="234774">
            <a:spAutoFit/>
          </a:bodyPr>
          <a:lstStyle>
            <a:lvl1pPr marL="857250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265363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951038" indent="-54133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547938" indent="-5953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81325" indent="-43338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385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8957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529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101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Results: 97% accuracy for MNIST dataset from the </a:t>
            </a:r>
            <a:r>
              <a:rPr lang="en-US" altLang="zh-CN" sz="5700" dirty="0" err="1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library.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5700" dirty="0">
              <a:solidFill>
                <a:srgbClr val="2C3F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application: Using modern technology for neural network architecture, such as Vision Transformers and GAN (Generative Adversarial Network) to train models which can recognize hieroglyphics.</a:t>
            </a:r>
            <a:endParaRPr lang="zh-CN" altLang="en-US" sz="5700" dirty="0">
              <a:solidFill>
                <a:srgbClr val="2C3F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12" name="文本占位符 9">
            <a:extLst>
              <a:ext uri="{FF2B5EF4-FFF2-40B4-BE49-F238E27FC236}">
                <a16:creationId xmlns:a16="http://schemas.microsoft.com/office/drawing/2014/main" id="{36C5CCE0-6054-E6D7-A116-7F4385467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90551" y="29108401"/>
            <a:ext cx="13090525" cy="10122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34774" tIns="234774" rIns="234774" bIns="234774">
            <a:spAutoFit/>
          </a:bodyPr>
          <a:lstStyle>
            <a:lvl1pPr marL="857250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265363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951038" indent="-54133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547938" indent="-5953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81325" indent="-43338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385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8957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529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101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brought me a deep understanding on OCR. At the start, I learned about how I can use </a:t>
            </a:r>
            <a:r>
              <a:rPr lang="en-US" altLang="zh-CN" sz="5700" dirty="0" err="1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LabelIMG</a:t>
            </a: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create a Tesseract model, which can be used to create models for Tesseract to recognize characters. Afterward, I decided to dive deeper, to learn the basic mechanics of OCR, which brought me to learning the underlying calculus such as how neural network architecture work.</a:t>
            </a:r>
          </a:p>
        </p:txBody>
      </p:sp>
      <p:sp>
        <p:nvSpPr>
          <p:cNvPr id="4113" name="文本占位符 9">
            <a:extLst>
              <a:ext uri="{FF2B5EF4-FFF2-40B4-BE49-F238E27FC236}">
                <a16:creationId xmlns:a16="http://schemas.microsoft.com/office/drawing/2014/main" id="{FA25A16B-1AE0-9249-5F31-F0FD13197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862" y="27307506"/>
            <a:ext cx="13382625" cy="1413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34774" tIns="234774" rIns="234774" bIns="234774">
            <a:spAutoFit/>
          </a:bodyPr>
          <a:lstStyle>
            <a:lvl1pPr marL="857250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265363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951038" indent="-54133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547938" indent="-5953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81325" indent="-43338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385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8957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529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101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dirty="0" err="1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ChangJie</a:t>
            </a:r>
            <a:r>
              <a:rPr lang="en-US" altLang="zh-CN" sz="40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Fragments Recognition Method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Dividing Chinese Characters into their </a:t>
            </a:r>
            <a:r>
              <a:rPr lang="en-US" altLang="zh-CN" sz="4000" dirty="0" err="1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ChangJie</a:t>
            </a:r>
            <a:r>
              <a:rPr lang="en-US" altLang="zh-CN" sz="40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construction,  and detect the presence and location of each part, and looking them up through a dictionary.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of this method:</a:t>
            </a:r>
          </a:p>
          <a:p>
            <a:pPr lvl="5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reduce the samples required for Chinese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this method:</a:t>
            </a:r>
          </a:p>
          <a:p>
            <a:pPr lvl="4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conflicting characters, and some does not have a </a:t>
            </a:r>
            <a:r>
              <a:rPr lang="en-US" altLang="zh-CN" sz="4000" dirty="0" err="1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ChangJie</a:t>
            </a:r>
            <a:r>
              <a:rPr lang="en-US" altLang="zh-CN" sz="40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representation.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Stroke Detection Method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 dividing the characters into each stroke, and caching each stroke into an array, which we can then search for on dictionaries.</a:t>
            </a:r>
          </a:p>
          <a:p>
            <a:pPr lvl="4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</a:p>
          <a:p>
            <a:pPr lvl="6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method has been proven to work by numerous papers</a:t>
            </a:r>
          </a:p>
          <a:p>
            <a:pPr lvl="4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 lvl="6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Poorly written characters may have strokes linked up at times.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CD692DB6-399C-182D-61DD-68659E24F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475" y="433706"/>
            <a:ext cx="5399088" cy="1602264"/>
          </a:xfrm>
          <a:prstGeom prst="rect">
            <a:avLst/>
          </a:prstGeom>
          <a:effectLst>
            <a:glow rad="152400">
              <a:schemeClr val="bg1">
                <a:alpha val="33000"/>
              </a:schemeClr>
            </a:glow>
            <a:softEdge rad="0"/>
          </a:effectLst>
        </p:spPr>
      </p:pic>
      <p:sp>
        <p:nvSpPr>
          <p:cNvPr id="4115" name="文本占位符 12">
            <a:extLst>
              <a:ext uri="{FF2B5EF4-FFF2-40B4-BE49-F238E27FC236}">
                <a16:creationId xmlns:a16="http://schemas.microsoft.com/office/drawing/2014/main" id="{1C9A6179-A82E-FFF6-3CA9-7110E809A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73100" y="2173288"/>
            <a:ext cx="320167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/>
          <a:lstStyle>
            <a:lvl1pPr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382963" indent="-130016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5203825" indent="-10398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7285038" indent="-10398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9367838" indent="-10398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9825038" indent="-1039813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0282238" indent="-1039813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0739438" indent="-1039813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1196638" indent="-1039813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6300" dirty="0">
                <a:solidFill>
                  <a:schemeClr val="bg1"/>
                </a:solidFill>
                <a:latin typeface="Calibri" panose="020F0502020204030204" pitchFamily="34" charset="0"/>
              </a:rPr>
              <a:t>AIoT Coding, Engineering and Entrepreneurial Skills Education for Gifted Students</a:t>
            </a:r>
            <a:endParaRPr lang="zh-CN" altLang="en-US" sz="63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F724C5-09E4-F1A8-7B1F-2EEA8DE7192B}"/>
              </a:ext>
            </a:extLst>
          </p:cNvPr>
          <p:cNvSpPr/>
          <p:nvPr/>
        </p:nvSpPr>
        <p:spPr>
          <a:xfrm>
            <a:off x="1327150" y="41805225"/>
            <a:ext cx="2667000" cy="685800"/>
          </a:xfrm>
          <a:prstGeom prst="rect">
            <a:avLst/>
          </a:prstGeom>
          <a:solidFill>
            <a:srgbClr val="3143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815B7A-5558-AEEE-967F-80AD051FF87D}"/>
              </a:ext>
            </a:extLst>
          </p:cNvPr>
          <p:cNvSpPr/>
          <p:nvPr/>
        </p:nvSpPr>
        <p:spPr>
          <a:xfrm>
            <a:off x="22674263" y="19019838"/>
            <a:ext cx="5873750" cy="50768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6300" dirty="0">
                <a:solidFill>
                  <a:srgbClr val="3143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 Code for Video Demo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0E80FF-3014-0139-2CC3-D4E3D5A7EC42}"/>
              </a:ext>
            </a:extLst>
          </p:cNvPr>
          <p:cNvSpPr/>
          <p:nvPr/>
        </p:nvSpPr>
        <p:spPr>
          <a:xfrm>
            <a:off x="16303625" y="19072225"/>
            <a:ext cx="5873750" cy="50768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600"/>
              </a:spcBef>
              <a:defRPr/>
            </a:pPr>
            <a:r>
              <a:rPr lang="en-US" sz="6300" dirty="0">
                <a:solidFill>
                  <a:srgbClr val="3143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 Code for GitHub Page</a:t>
            </a:r>
          </a:p>
        </p:txBody>
      </p:sp>
      <p:sp>
        <p:nvSpPr>
          <p:cNvPr id="4" name="文本占位符 18">
            <a:extLst>
              <a:ext uri="{FF2B5EF4-FFF2-40B4-BE49-F238E27FC236}">
                <a16:creationId xmlns:a16="http://schemas.microsoft.com/office/drawing/2014/main" id="{2855B677-61C4-E705-8E18-6FC7BE18BA92}"/>
              </a:ext>
            </a:extLst>
          </p:cNvPr>
          <p:cNvSpPr txBox="1">
            <a:spLocks/>
          </p:cNvSpPr>
          <p:nvPr/>
        </p:nvSpPr>
        <p:spPr>
          <a:xfrm>
            <a:off x="22999700" y="24229217"/>
            <a:ext cx="4692650" cy="1351297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586" kern="12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409588" indent="-542149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2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951737" indent="-542149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2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548102" indent="-596365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2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981822" indent="-433720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2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1450194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2046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13901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695754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163707" eaLnBrk="1" fontAlgn="auto" hangingPunct="1">
              <a:spcAft>
                <a:spcPts val="0"/>
              </a:spcAft>
              <a:defRPr/>
            </a:pPr>
            <a:r>
              <a:rPr lang="en-US" altLang="zh-CN" sz="5700" dirty="0"/>
              <a:t>YouTube Link</a:t>
            </a:r>
            <a:endParaRPr lang="zh-CN" altLang="en-US" sz="5700" dirty="0"/>
          </a:p>
        </p:txBody>
      </p:sp>
      <p:sp>
        <p:nvSpPr>
          <p:cNvPr id="7" name="文本占位符 18">
            <a:extLst>
              <a:ext uri="{FF2B5EF4-FFF2-40B4-BE49-F238E27FC236}">
                <a16:creationId xmlns:a16="http://schemas.microsoft.com/office/drawing/2014/main" id="{7E960435-8CA8-ED42-F70C-3EF22A9C9BA7}"/>
              </a:ext>
            </a:extLst>
          </p:cNvPr>
          <p:cNvSpPr txBox="1">
            <a:spLocks/>
          </p:cNvSpPr>
          <p:nvPr/>
        </p:nvSpPr>
        <p:spPr>
          <a:xfrm>
            <a:off x="17046575" y="24203025"/>
            <a:ext cx="4692650" cy="1351297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586" kern="12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409588" indent="-542149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2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951737" indent="-542149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2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548102" indent="-596365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2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981822" indent="-433720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2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1450194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2046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13901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695754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163707" eaLnBrk="1" fontAlgn="auto" hangingPunct="1">
              <a:spcAft>
                <a:spcPts val="0"/>
              </a:spcAft>
              <a:defRPr/>
            </a:pPr>
            <a:r>
              <a:rPr lang="en-US" altLang="zh-CN" sz="5700" dirty="0"/>
              <a:t>GitHub Link</a:t>
            </a:r>
            <a:endParaRPr lang="zh-CN" altLang="en-US" sz="57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AB474B-C2B9-F691-9B93-B2ABE440D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4310" y="303987"/>
            <a:ext cx="1604915" cy="18617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EE659D-4A61-B437-9E05-2AC209954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1638" y="19281775"/>
            <a:ext cx="4657724" cy="46577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8503B1-7173-7F54-33C7-19FB0F0F69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74159" y="19281775"/>
            <a:ext cx="4623157" cy="46231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sterPresentations.com-91CMx122CM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1654235C5CA44FBA336076A8AAA218" ma:contentTypeVersion="7" ma:contentTypeDescription="Create a new document." ma:contentTypeScope="" ma:versionID="09927aeacaff90a9d782380c295c03d2">
  <xsd:schema xmlns:xsd="http://www.w3.org/2001/XMLSchema" xmlns:xs="http://www.w3.org/2001/XMLSchema" xmlns:p="http://schemas.microsoft.com/office/2006/metadata/properties" xmlns:ns3="f792bfd4-8775-4c64-9cc0-5deceb05eff7" xmlns:ns4="5d311089-2fdb-4465-bd6c-265a8c34f07c" targetNamespace="http://schemas.microsoft.com/office/2006/metadata/properties" ma:root="true" ma:fieldsID="d4395c7fb537e951d187637c17016761" ns3:_="" ns4:_="">
    <xsd:import namespace="f792bfd4-8775-4c64-9cc0-5deceb05eff7"/>
    <xsd:import namespace="5d311089-2fdb-4465-bd6c-265a8c34f07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92bfd4-8775-4c64-9cc0-5deceb05eff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311089-2fdb-4465-bd6c-265a8c34f0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ED156F-4D9B-4BCA-B04D-4E9F74EB47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92bfd4-8775-4c64-9cc0-5deceb05eff7"/>
    <ds:schemaRef ds:uri="5d311089-2fdb-4465-bd6c-265a8c34f0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1510A3-D1FE-45C8-AE9E-F9898CA69D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229628-06EB-46DA-98C9-4D149DC96CAC}">
  <ds:schemaRefs>
    <ds:schemaRef ds:uri="http://www.w3.org/XML/1998/namespace"/>
    <ds:schemaRef ds:uri="http://purl.org/dc/elements/1.1/"/>
    <ds:schemaRef ds:uri="http://schemas.microsoft.com/office/infopath/2007/PartnerControls"/>
    <ds:schemaRef ds:uri="5d311089-2fdb-4465-bd6c-265a8c34f07c"/>
    <ds:schemaRef ds:uri="f792bfd4-8775-4c64-9cc0-5deceb05eff7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2011</TotalTime>
  <Words>362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Times New Roman</vt:lpstr>
      <vt:lpstr>Trebuchet MS</vt:lpstr>
      <vt:lpstr>PosterPresentations.com-91CMx122CM</vt:lpstr>
      <vt:lpstr>PowerPoint Presentation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A0 Poster Template</dc:title>
  <dc:creator>Newman M T Lau</dc:creator>
  <cp:lastModifiedBy>6D25 LO PAK KI KAPAKKI</cp:lastModifiedBy>
  <cp:revision>46</cp:revision>
  <dcterms:created xsi:type="dcterms:W3CDTF">2004-09-24T09:27:01Z</dcterms:created>
  <dcterms:modified xsi:type="dcterms:W3CDTF">2023-02-07T10:24:41Z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0x0101004F1654235C5CA44FBA336076A8AAA218</vt:lpwstr>
  </property>
</Properties>
</file>