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idconnect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d.elan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Elane</a:t>
            </a:r>
            <a:r>
              <a:rPr lang="en-US" dirty="0" smtClean="0"/>
              <a:t> ID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基本身份认证流程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OpenID</a:t>
            </a:r>
            <a:r>
              <a:rPr lang="en-US" altLang="zh-CN" dirty="0" smtClean="0"/>
              <a:t> Connect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openid.net</a:t>
            </a:r>
            <a:r>
              <a:rPr lang="en-US" dirty="0"/>
              <a:t>/connect/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https://openidconnect.net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3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Oauth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提供用户授权第三方系统全部或部分权限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身份认证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OpenID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9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Platform/Tenant </a:t>
            </a:r>
            <a:r>
              <a:rPr lang="zh-CN" altLang="en-US" dirty="0" smtClean="0"/>
              <a:t>用户范围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</a:p>
          <a:p>
            <a:pPr marL="228600" lvl="1" indent="0">
              <a:buNone/>
            </a:pPr>
            <a:r>
              <a:rPr lang="en-US" altLang="zh-CN" dirty="0" smtClean="0">
                <a:hlinkClick r:id="rId2"/>
              </a:rPr>
              <a:t>http://id.elane.com/</a:t>
            </a:r>
            <a:endParaRPr lang="en-US" altLang="zh-CN" dirty="0" smtClean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altLang="zh-CN" dirty="0" smtClean="0"/>
              <a:t>Tenant</a:t>
            </a:r>
          </a:p>
          <a:p>
            <a:pPr marL="228600" lvl="1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id.elane.com</a:t>
            </a:r>
            <a:r>
              <a:rPr lang="en-US" dirty="0" smtClean="0"/>
              <a:t>/&lt;</a:t>
            </a:r>
            <a:r>
              <a:rPr lang="en-US" dirty="0" err="1" smtClean="0"/>
              <a:t>tenant_id</a:t>
            </a:r>
            <a:r>
              <a:rPr lang="en-US" dirty="0" smtClean="0"/>
              <a:t>&gt;/</a:t>
            </a:r>
            <a:endParaRPr lang="en-US" dirty="0" smtClean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用例与要求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OpenID</a:t>
            </a:r>
            <a:r>
              <a:rPr lang="en-US" altLang="zh-CN" dirty="0" smtClean="0"/>
              <a:t> code flow</a:t>
            </a:r>
          </a:p>
          <a:p>
            <a:r>
              <a:rPr lang="zh-CN" altLang="en-US" dirty="0" smtClean="0"/>
              <a:t>支持全平台和单一租户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也就是亿海蓝其他支持</a:t>
            </a:r>
            <a:r>
              <a:rPr lang="en-US" altLang="zh-CN" dirty="0" err="1" smtClean="0"/>
              <a:t>OpenId</a:t>
            </a:r>
            <a:r>
              <a:rPr lang="zh-CN" altLang="en-US" dirty="0" smtClean="0"/>
              <a:t>的第三方软件可以用我们的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服务</a:t>
            </a:r>
          </a:p>
          <a:p>
            <a:r>
              <a:rPr lang="zh-CN" altLang="en-US" dirty="0" smtClean="0"/>
              <a:t>提供账户管理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restful</a:t>
            </a:r>
            <a:r>
              <a:rPr lang="en-US" altLang="zh-CN" dirty="0"/>
              <a:t>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提供账户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 </a:t>
            </a:r>
            <a:r>
              <a:rPr lang="en-US" altLang="zh-CN" dirty="0" smtClean="0"/>
              <a:t>Command Line Interface 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API Token</a:t>
            </a:r>
          </a:p>
          <a:p>
            <a:r>
              <a:rPr lang="zh-CN" altLang="en-US" dirty="0"/>
              <a:t>提供身份认证</a:t>
            </a:r>
            <a:r>
              <a:rPr lang="en-US" altLang="zh-CN" dirty="0"/>
              <a:t>Web </a:t>
            </a:r>
            <a:r>
              <a:rPr lang="en-US" altLang="zh-CN" dirty="0" smtClean="0"/>
              <a:t>UI</a:t>
            </a:r>
            <a:endParaRPr lang="zh-CN" altLang="en-US" dirty="0"/>
          </a:p>
          <a:p>
            <a:r>
              <a:rPr lang="zh-CN" altLang="en-US" dirty="0" smtClean="0"/>
              <a:t>密码更改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1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Elane</a:t>
            </a:r>
            <a:r>
              <a:rPr lang="en-US" dirty="0" smtClean="0"/>
              <a:t> </a:t>
            </a:r>
            <a:r>
              <a:rPr lang="zh-CN" altLang="en-US" dirty="0" smtClean="0"/>
              <a:t>用户可控制的登陆其他租户系统</a:t>
            </a:r>
          </a:p>
          <a:p>
            <a:pPr lvl="1"/>
            <a:r>
              <a:rPr lang="zh-CN" altLang="en-US" dirty="0" smtClean="0"/>
              <a:t>一个人一个账户，可追踪，可管理</a:t>
            </a:r>
          </a:p>
          <a:p>
            <a:pPr lvl="1"/>
            <a:endParaRPr lang="zh-CN" altLang="en-US" dirty="0"/>
          </a:p>
          <a:p>
            <a:r>
              <a:rPr lang="zh-CN" altLang="en-US" dirty="0" smtClean="0"/>
              <a:t>其他租户，也可内部临时授权</a:t>
            </a:r>
          </a:p>
          <a:p>
            <a:pPr lvl="1"/>
            <a:r>
              <a:rPr lang="zh-CN" altLang="en-US" dirty="0" smtClean="0"/>
              <a:t>员工外出，病是假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lvl="1"/>
            <a:r>
              <a:rPr lang="en-US" altLang="zh-CN" dirty="0"/>
              <a:t>https</a:t>
            </a:r>
          </a:p>
          <a:p>
            <a:pPr lvl="1"/>
            <a:r>
              <a:rPr lang="en-US" altLang="zh-CN" dirty="0" err="1" smtClean="0"/>
              <a:t>Captcha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（本机第一次，或失败后）</a:t>
            </a:r>
            <a:endParaRPr lang="en-US" altLang="zh-CN" dirty="0"/>
          </a:p>
          <a:p>
            <a:pPr lvl="1"/>
            <a:r>
              <a:rPr lang="en-US" altLang="zh-CN" dirty="0" smtClean="0"/>
              <a:t>Password </a:t>
            </a:r>
            <a:r>
              <a:rPr lang="zh-CN" altLang="en-US" dirty="0" smtClean="0"/>
              <a:t>加密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double SHA256 Hash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非跳转身份认证安全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（参考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Auditability</a:t>
            </a:r>
          </a:p>
          <a:p>
            <a:pPr lvl="1"/>
            <a:r>
              <a:rPr lang="zh-CN" altLang="en-US" dirty="0" smtClean="0"/>
              <a:t>限制</a:t>
            </a:r>
            <a:r>
              <a:rPr lang="en-US" altLang="zh-CN" dirty="0" smtClean="0"/>
              <a:t>Client IP per user</a:t>
            </a:r>
          </a:p>
          <a:p>
            <a:pPr marL="0" indent="0">
              <a:buNone/>
            </a:pPr>
            <a:r>
              <a:rPr lang="zh-CN" altLang="en-US" dirty="0" smtClean="0"/>
              <a:t>准备</a:t>
            </a:r>
            <a:endParaRPr lang="zh-CN" altLang="en-US" dirty="0"/>
          </a:p>
          <a:p>
            <a:pPr lvl="1"/>
            <a:r>
              <a:rPr lang="zh-CN" altLang="en-US" dirty="0" smtClean="0"/>
              <a:t>双因子认证</a:t>
            </a:r>
            <a:r>
              <a:rPr lang="en-US" altLang="zh-CN" dirty="0" smtClean="0"/>
              <a:t> per Tenant / per service</a:t>
            </a:r>
          </a:p>
          <a:p>
            <a:pPr lvl="1"/>
            <a:endParaRPr lang="zh-CN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Schema</a:t>
            </a:r>
          </a:p>
          <a:p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Samples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／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8835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51</TotalTime>
  <Words>160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Advantage</vt:lpstr>
      <vt:lpstr>Elane ID Service</vt:lpstr>
      <vt:lpstr>基本身份认证流程</vt:lpstr>
      <vt:lpstr>OpenID 与 Oauth的区别</vt:lpstr>
      <vt:lpstr>Platform/Tenant 用户范围</vt:lpstr>
      <vt:lpstr>用例与要求</vt:lpstr>
      <vt:lpstr>Delegation</vt:lpstr>
      <vt:lpstr>安全</vt:lpstr>
      <vt:lpstr>文档</vt:lpstr>
    </vt:vector>
  </TitlesOfParts>
  <Company>沃特有限公司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Elane ID Service</dc:title>
  <dc:creator>毅 高</dc:creator>
  <cp:lastModifiedBy>毅 高</cp:lastModifiedBy>
  <cp:revision>5</cp:revision>
  <dcterms:created xsi:type="dcterms:W3CDTF">2016-12-12T02:03:41Z</dcterms:created>
  <dcterms:modified xsi:type="dcterms:W3CDTF">2016-12-12T02:55:19Z</dcterms:modified>
</cp:coreProperties>
</file>