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异步数据交换平台服务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Asynchronous Data Exchange Gateway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08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实现要求（平台服务统一要求）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文档</a:t>
            </a:r>
          </a:p>
          <a:p>
            <a:r>
              <a:rPr lang="en-US" altLang="zh-CN" dirty="0" smtClean="0"/>
              <a:t>Client Samples</a:t>
            </a:r>
          </a:p>
          <a:p>
            <a:r>
              <a:rPr lang="en-US" altLang="zh-CN" dirty="0" smtClean="0"/>
              <a:t>100% test automation coverage </a:t>
            </a:r>
          </a:p>
          <a:p>
            <a:r>
              <a:rPr lang="en-US" altLang="zh-CN" dirty="0" smtClean="0"/>
              <a:t>Stress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3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应用需求和场景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异步数据交互是同步交互互为补充，是时间不敏感、排队处理、跨企业、工作流等应用中的通用基础服务</a:t>
            </a:r>
          </a:p>
          <a:p>
            <a:r>
              <a:rPr lang="zh-CN" altLang="en-US" dirty="0" smtClean="0"/>
              <a:t>要有高可用性（</a:t>
            </a:r>
            <a:r>
              <a:rPr lang="en-US" altLang="zh-CN" dirty="0" smtClean="0"/>
              <a:t>availability)</a:t>
            </a:r>
            <a:r>
              <a:rPr lang="zh-CN" altLang="en-US" dirty="0" smtClean="0"/>
              <a:t>、高可扩展性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scalability</a:t>
            </a:r>
            <a:r>
              <a:rPr lang="zh-CN" altLang="en-US" dirty="0" smtClean="0"/>
              <a:t>）、高可靠性（</a:t>
            </a:r>
            <a:r>
              <a:rPr lang="en-US" altLang="zh-CN" dirty="0" smtClean="0"/>
              <a:t>reliability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在物流行业的典型应用场景</a:t>
            </a:r>
          </a:p>
          <a:p>
            <a:pPr lvl="1"/>
            <a:r>
              <a:rPr lang="zh-CN" altLang="en-US" dirty="0" smtClean="0"/>
              <a:t>传统</a:t>
            </a:r>
            <a:r>
              <a:rPr lang="en-US" altLang="zh-CN" dirty="0" smtClean="0"/>
              <a:t>EDI</a:t>
            </a:r>
          </a:p>
          <a:p>
            <a:pPr lvl="1"/>
            <a:r>
              <a:rPr lang="zh-CN" altLang="en-US" dirty="0" smtClean="0"/>
              <a:t>互联排车</a:t>
            </a:r>
          </a:p>
          <a:p>
            <a:pPr lvl="1"/>
            <a:r>
              <a:rPr lang="zh-CN" altLang="en-US" dirty="0" smtClean="0"/>
              <a:t>并发港</a:t>
            </a:r>
          </a:p>
          <a:p>
            <a:pPr lvl="1"/>
            <a:r>
              <a:rPr lang="zh-CN" altLang="en-US" dirty="0" smtClean="0"/>
              <a:t>工作流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6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相似成熟产品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Message Queue</a:t>
            </a:r>
          </a:p>
          <a:p>
            <a:pPr lvl="1"/>
            <a:r>
              <a:rPr lang="zh-CN" altLang="en-US" dirty="0" smtClean="0"/>
              <a:t>只适合内部应用。协议端口通常被强，网路稳定性要求强</a:t>
            </a:r>
          </a:p>
          <a:p>
            <a:pPr lvl="1"/>
            <a:r>
              <a:rPr lang="zh-CN" altLang="en-US" dirty="0" smtClean="0"/>
              <a:t>长连接，但通常不支持大连接数。往往一个内部线程服务一个连接</a:t>
            </a:r>
          </a:p>
          <a:p>
            <a:pPr lvl="1"/>
            <a:endParaRPr lang="zh-CN" altLang="en-US" dirty="0"/>
          </a:p>
          <a:p>
            <a:r>
              <a:rPr lang="en-US" altLang="zh-CN" dirty="0" smtClean="0"/>
              <a:t>AWS SWF</a:t>
            </a:r>
          </a:p>
          <a:p>
            <a:pPr lvl="1"/>
            <a:r>
              <a:rPr lang="zh-CN" altLang="en-US" dirty="0" smtClean="0"/>
              <a:t>代表新技术、新思路</a:t>
            </a:r>
          </a:p>
          <a:p>
            <a:pPr lvl="1"/>
            <a:r>
              <a:rPr lang="zh-CN" altLang="en-US" dirty="0" smtClean="0"/>
              <a:t>高可扩展（</a:t>
            </a:r>
            <a:r>
              <a:rPr lang="en-US" altLang="zh-CN" dirty="0" smtClean="0"/>
              <a:t>scalable</a:t>
            </a:r>
            <a:r>
              <a:rPr lang="zh-CN" altLang="en-US" dirty="0" smtClean="0"/>
              <a:t>），支持大连接数</a:t>
            </a:r>
          </a:p>
          <a:p>
            <a:pPr lvl="1"/>
            <a:r>
              <a:rPr lang="zh-CN" altLang="en-US" dirty="0" smtClean="0"/>
              <a:t>过于侧重工作流，对数据交换支持不够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高可靠、高可用</a:t>
            </a:r>
            <a:r>
              <a:rPr lang="en-US" altLang="zh-CN" dirty="0" smtClean="0"/>
              <a:t> ( &gt; 99.99%)</a:t>
            </a:r>
            <a:endParaRPr lang="zh-CN" altLang="en-US" dirty="0" smtClean="0"/>
          </a:p>
          <a:p>
            <a:r>
              <a:rPr lang="zh-CN" altLang="en-US" dirty="0" smtClean="0"/>
              <a:t>高并发，能够支持几十万甚至更高连接数</a:t>
            </a:r>
          </a:p>
          <a:p>
            <a:r>
              <a:rPr lang="zh-CN" altLang="en-US" dirty="0" smtClean="0"/>
              <a:t>近实时，延迟时间不超过</a:t>
            </a:r>
            <a:r>
              <a:rPr lang="en-US" altLang="zh-CN" dirty="0" smtClean="0"/>
              <a:t>15</a:t>
            </a:r>
            <a:r>
              <a:rPr lang="zh-CN" altLang="en-US" dirty="0" smtClean="0"/>
              <a:t>秒，在</a:t>
            </a:r>
            <a:r>
              <a:rPr lang="en-US" altLang="zh-CN" dirty="0" smtClean="0"/>
              <a:t>5</a:t>
            </a:r>
            <a:r>
              <a:rPr lang="zh-CN" altLang="en-US" dirty="0" smtClean="0"/>
              <a:t>秒左右</a:t>
            </a:r>
          </a:p>
          <a:p>
            <a:r>
              <a:rPr lang="zh-CN" altLang="en-US" dirty="0" smtClean="0"/>
              <a:t>可运维监控。作为异步数据基础服务，要可以实时全局监控数据交互，以及处理速度，减轻应用开发的负担</a:t>
            </a:r>
          </a:p>
          <a:p>
            <a:r>
              <a:rPr lang="zh-CN" altLang="en-US" dirty="0" smtClean="0"/>
              <a:t>可追溯历史，</a:t>
            </a:r>
            <a:r>
              <a:rPr lang="en-US" altLang="zh-CN" dirty="0" smtClean="0"/>
              <a:t>auditable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3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en-US" altLang="zh-CN" dirty="0" smtClean="0"/>
              <a:t> </a:t>
            </a:r>
            <a:r>
              <a:rPr lang="zh-CN" altLang="en-US" dirty="0" smtClean="0"/>
              <a:t>－</a:t>
            </a:r>
            <a:r>
              <a:rPr lang="en-US" altLang="zh-CN" dirty="0" smtClean="0"/>
              <a:t> </a:t>
            </a:r>
            <a:r>
              <a:rPr lang="zh-CN" altLang="en-US" dirty="0" smtClean="0"/>
              <a:t>完善的异步技术，可实现高并发、高连接数</a:t>
            </a:r>
          </a:p>
          <a:p>
            <a:r>
              <a:rPr lang="en-US" altLang="zh-CN" dirty="0" err="1" smtClean="0"/>
              <a:t>Mongodb</a:t>
            </a:r>
            <a:r>
              <a:rPr lang="en-US" altLang="zh-CN" dirty="0" smtClean="0"/>
              <a:t> w/ </a:t>
            </a:r>
            <a:r>
              <a:rPr lang="en-US" altLang="zh-CN" dirty="0" err="1" smtClean="0"/>
              <a:t>Sharding</a:t>
            </a:r>
            <a:r>
              <a:rPr lang="en-US" altLang="zh-CN" dirty="0" smtClean="0"/>
              <a:t> &amp; replication </a:t>
            </a:r>
            <a:r>
              <a:rPr lang="zh-CN" altLang="en-US" dirty="0" smtClean="0"/>
              <a:t>－</a:t>
            </a:r>
            <a:r>
              <a:rPr lang="en-US" altLang="zh-CN" dirty="0" smtClean="0"/>
              <a:t> 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，高可靠、可扩展</a:t>
            </a:r>
          </a:p>
          <a:p>
            <a:r>
              <a:rPr lang="en-US" altLang="zh-CN" dirty="0" smtClean="0"/>
              <a:t>Long Polling </a:t>
            </a:r>
            <a:r>
              <a:rPr lang="zh-CN" altLang="en-US" dirty="0" smtClean="0"/>
              <a:t>－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在不增加负载的前提下，提高反应速度。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8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功能要求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JSON/Restful API</a:t>
            </a:r>
            <a:endParaRPr lang="en-US" altLang="zh-CN" dirty="0" smtClean="0"/>
          </a:p>
          <a:p>
            <a:r>
              <a:rPr lang="en-US" altLang="zh-CN" dirty="0" err="1" smtClean="0"/>
              <a:t>Elane</a:t>
            </a:r>
            <a:r>
              <a:rPr lang="en-US" altLang="zh-CN" dirty="0" smtClean="0"/>
              <a:t> </a:t>
            </a:r>
            <a:r>
              <a:rPr lang="zh-CN" altLang="en-US" dirty="0" smtClean="0"/>
              <a:t>统一身份认证</a:t>
            </a:r>
          </a:p>
          <a:p>
            <a:r>
              <a:rPr lang="zh-CN" altLang="en-US" dirty="0" smtClean="0"/>
              <a:t>纪录所有操作</a:t>
            </a:r>
          </a:p>
          <a:p>
            <a:r>
              <a:rPr lang="zh-CN" altLang="en-US" dirty="0" smtClean="0"/>
              <a:t>状态面板</a:t>
            </a:r>
            <a:r>
              <a:rPr lang="en-US" altLang="zh-CN" dirty="0" smtClean="0"/>
              <a:t>Dashboard</a:t>
            </a:r>
            <a:endParaRPr lang="zh-CN" altLang="en-US" dirty="0" smtClean="0"/>
          </a:p>
          <a:p>
            <a:r>
              <a:rPr lang="zh-CN" altLang="en-US" dirty="0" smtClean="0"/>
              <a:t>可设置监控报警条件</a:t>
            </a:r>
          </a:p>
          <a:p>
            <a:r>
              <a:rPr lang="en-US" altLang="zh-CN" dirty="0" smtClean="0"/>
              <a:t>S3 Archive </a:t>
            </a:r>
            <a:endParaRPr lang="zh-CN" altLang="en-US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39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可行性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核心逻辑简单</a:t>
            </a:r>
          </a:p>
          <a:p>
            <a:r>
              <a:rPr lang="zh-CN" altLang="en-US" dirty="0" smtClean="0"/>
              <a:t>核心需求稳定</a:t>
            </a:r>
          </a:p>
          <a:p>
            <a:r>
              <a:rPr lang="zh-CN" altLang="en-US" dirty="0" smtClean="0"/>
              <a:t>核心工作量小、质量要求高</a:t>
            </a:r>
          </a:p>
          <a:p>
            <a:r>
              <a:rPr lang="en-US" altLang="zh-CN" dirty="0" err="1" smtClean="0"/>
              <a:t>NodeJS</a:t>
            </a:r>
            <a:r>
              <a:rPr lang="en-US" altLang="zh-CN" dirty="0" smtClean="0"/>
              <a:t> </a:t>
            </a:r>
            <a:r>
              <a:rPr lang="zh-CN" altLang="en-US" dirty="0" smtClean="0"/>
              <a:t>简化了异步编程</a:t>
            </a:r>
          </a:p>
          <a:p>
            <a:r>
              <a:rPr lang="zh-CN" altLang="en-US" dirty="0" smtClean="0"/>
              <a:t>监控代码可以与核心分离</a:t>
            </a:r>
          </a:p>
          <a:p>
            <a:r>
              <a:rPr lang="zh-CN" altLang="en-US" dirty="0" smtClean="0"/>
              <a:t>监控部分没有现成成熟产品，只能自己动手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76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版本兼容</a:t>
            </a:r>
          </a:p>
          <a:p>
            <a:r>
              <a:rPr lang="en-US" altLang="zh-CN" dirty="0" smtClean="0"/>
              <a:t>Restful</a:t>
            </a:r>
          </a:p>
          <a:p>
            <a:r>
              <a:rPr lang="zh-CN" altLang="en-US" dirty="0" smtClean="0"/>
              <a:t>核心操作</a:t>
            </a:r>
          </a:p>
          <a:p>
            <a:pPr lvl="1"/>
            <a:r>
              <a:rPr lang="zh-CN" altLang="en-US" dirty="0" smtClean="0"/>
              <a:t>填加</a:t>
            </a:r>
            <a:r>
              <a:rPr lang="en-US" altLang="zh-CN" dirty="0" smtClean="0"/>
              <a:t> HTTP PUT</a:t>
            </a:r>
          </a:p>
          <a:p>
            <a:pPr lvl="1"/>
            <a:r>
              <a:rPr lang="zh-CN" altLang="en-US" dirty="0" smtClean="0"/>
              <a:t>获取</a:t>
            </a:r>
            <a:r>
              <a:rPr lang="en-US" altLang="zh-CN" dirty="0" smtClean="0"/>
              <a:t> HTTP GET</a:t>
            </a:r>
          </a:p>
          <a:p>
            <a:pPr lvl="1"/>
            <a:r>
              <a:rPr lang="zh-CN" altLang="en-US" dirty="0" smtClean="0"/>
              <a:t>处理完成</a:t>
            </a:r>
            <a:r>
              <a:rPr lang="en-US" altLang="zh-CN" dirty="0" smtClean="0"/>
              <a:t> HTTP DELETE</a:t>
            </a:r>
            <a:endParaRPr lang="en-US" dirty="0"/>
          </a:p>
          <a:p>
            <a:r>
              <a:rPr lang="zh-CN" altLang="en-US" dirty="0" smtClean="0"/>
              <a:t>面板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监控</a:t>
            </a:r>
            <a:r>
              <a:rPr lang="en-US" altLang="zh-CN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0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数据结构初步设想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282096"/>
            <a:ext cx="7556313" cy="52856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{ 	</a:t>
            </a:r>
            <a:r>
              <a:rPr lang="en-US" dirty="0" err="1" smtClean="0"/>
              <a:t>messageId</a:t>
            </a:r>
            <a:r>
              <a:rPr lang="en-US" dirty="0" smtClean="0"/>
              <a:t>: &lt;message UUID&gt;,    //server generated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clientReference</a:t>
            </a:r>
            <a:r>
              <a:rPr lang="en-US" dirty="0" smtClean="0"/>
              <a:t>: &lt;unique client generated id from the sender tenant&gt;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type: &lt;</a:t>
            </a:r>
            <a:r>
              <a:rPr lang="zh-CN" altLang="en-US" dirty="0" smtClean="0"/>
              <a:t>数据交换类</a:t>
            </a:r>
            <a:r>
              <a:rPr lang="en-US" altLang="zh-CN" dirty="0" smtClean="0"/>
              <a:t>&gt;,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altLang="zh-CN" dirty="0" smtClean="0"/>
              <a:t>application: &lt; 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>&gt;,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priority: &lt;</a:t>
            </a:r>
            <a:r>
              <a:rPr lang="zh-CN" altLang="en-US" dirty="0" smtClean="0"/>
              <a:t>优先级</a:t>
            </a:r>
            <a:r>
              <a:rPr lang="en-US" altLang="zh-CN" dirty="0" smtClean="0"/>
              <a:t> 1-9&gt;,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ttl</a:t>
            </a:r>
            <a:r>
              <a:rPr lang="en-US" dirty="0" smtClean="0"/>
              <a:t>: &lt;time to live&gt;,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from: &lt;</a:t>
            </a:r>
            <a:r>
              <a:rPr lang="en-US" dirty="0" err="1" smtClean="0"/>
              <a:t>tenantId</a:t>
            </a:r>
            <a:r>
              <a:rPr lang="en-US" dirty="0" smtClean="0"/>
              <a:t>&gt;,</a:t>
            </a:r>
          </a:p>
          <a:p>
            <a:pPr marL="0" indent="0">
              <a:buNone/>
            </a:pPr>
            <a:r>
              <a:rPr lang="en-US" dirty="0"/>
              <a:t>	to: &lt;</a:t>
            </a:r>
            <a:r>
              <a:rPr lang="en-US" dirty="0" err="1"/>
              <a:t>tenantId</a:t>
            </a:r>
            <a:r>
              <a:rPr lang="en-US" dirty="0"/>
              <a:t>&gt;,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payload: 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</a:t>
            </a:r>
            <a:r>
              <a:rPr lang="zh-CN" altLang="en-US" dirty="0" smtClean="0"/>
              <a:t>数据交互内容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</a:t>
            </a:r>
            <a:r>
              <a:rPr lang="zh-CN" altLang="en-US" dirty="0" smtClean="0"/>
              <a:t>格式</a:t>
            </a:r>
            <a:r>
              <a:rPr lang="en-US" altLang="zh-CN" dirty="0" smtClean="0"/>
              <a:t>&gt;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9572594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1144</TotalTime>
  <Words>232</Words>
  <Application>Microsoft Macintosh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Advantage</vt:lpstr>
      <vt:lpstr>异步数据交换平台服务</vt:lpstr>
      <vt:lpstr>应用需求和场景</vt:lpstr>
      <vt:lpstr>相似成熟产品</vt:lpstr>
      <vt:lpstr>设计目标</vt:lpstr>
      <vt:lpstr>技术</vt:lpstr>
      <vt:lpstr>功能要求</vt:lpstr>
      <vt:lpstr>可行性</vt:lpstr>
      <vt:lpstr>API</vt:lpstr>
      <vt:lpstr>数据结构初步设想</vt:lpstr>
      <vt:lpstr>实现要求（平台服务统一要求）</vt:lpstr>
    </vt:vector>
  </TitlesOfParts>
  <Company>沃特有限公司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防止资源泄漏的最佳实践</dc:title>
  <dc:creator>毅 高</dc:creator>
  <cp:lastModifiedBy>毅 高</cp:lastModifiedBy>
  <cp:revision>15</cp:revision>
  <dcterms:created xsi:type="dcterms:W3CDTF">2017-02-14T08:27:23Z</dcterms:created>
  <dcterms:modified xsi:type="dcterms:W3CDTF">2017-02-15T03:32:11Z</dcterms:modified>
</cp:coreProperties>
</file>