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965A-54A0-4308-B8A3-07D4C047907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747CA6F9-C632-402A-B26F-B542A2F7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71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965A-54A0-4308-B8A3-07D4C047907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47CA6F9-C632-402A-B26F-B542A2F7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89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965A-54A0-4308-B8A3-07D4C047907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47CA6F9-C632-402A-B26F-B542A2F7EA3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1507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965A-54A0-4308-B8A3-07D4C047907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47CA6F9-C632-402A-B26F-B542A2F7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350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965A-54A0-4308-B8A3-07D4C047907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47CA6F9-C632-402A-B26F-B542A2F7EA3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73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965A-54A0-4308-B8A3-07D4C047907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47CA6F9-C632-402A-B26F-B542A2F7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485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965A-54A0-4308-B8A3-07D4C047907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A6F9-C632-402A-B26F-B542A2F7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87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965A-54A0-4308-B8A3-07D4C047907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A6F9-C632-402A-B26F-B542A2F7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67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965A-54A0-4308-B8A3-07D4C047907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A6F9-C632-402A-B26F-B542A2F7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47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965A-54A0-4308-B8A3-07D4C047907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47CA6F9-C632-402A-B26F-B542A2F7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29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965A-54A0-4308-B8A3-07D4C047907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47CA6F9-C632-402A-B26F-B542A2F7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27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965A-54A0-4308-B8A3-07D4C047907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47CA6F9-C632-402A-B26F-B542A2F7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36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965A-54A0-4308-B8A3-07D4C047907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A6F9-C632-402A-B26F-B542A2F7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20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965A-54A0-4308-B8A3-07D4C047907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A6F9-C632-402A-B26F-B542A2F7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21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965A-54A0-4308-B8A3-07D4C047907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A6F9-C632-402A-B26F-B542A2F7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10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965A-54A0-4308-B8A3-07D4C047907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47CA6F9-C632-402A-B26F-B542A2F7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20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965A-54A0-4308-B8A3-07D4C047907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47CA6F9-C632-402A-B26F-B542A2F7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52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s.uct.ac.za/article/-2017-12-05-bitcoin-is-a-highly-speculative-investment-why-caution-is-required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gpurtoday.in/top-5-exchanges-to-buy-bitcoin-in-india/06240937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digitalocean-ebook-how-to-code-in-python" TargetMode="External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9115-62D6-4955-A2F6-69B05331A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10" y="1674254"/>
            <a:ext cx="6686549" cy="1859522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Project Presentation</a:t>
            </a:r>
            <a:br>
              <a:rPr lang="en-US" sz="4400" dirty="0"/>
            </a:br>
            <a:r>
              <a:rPr lang="en-US" sz="4400" dirty="0"/>
              <a:t>on</a:t>
            </a:r>
            <a:br>
              <a:rPr lang="en-US" sz="4400" dirty="0"/>
            </a:br>
            <a:r>
              <a:rPr lang="en-US" sz="4400" dirty="0"/>
              <a:t>Bitcoin Price Prediction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A1979-4566-4B40-804F-D381DD1CC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910" y="3533776"/>
            <a:ext cx="6686549" cy="2365553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TO</a:t>
            </a:r>
          </a:p>
          <a:p>
            <a:pPr algn="ctr"/>
            <a:r>
              <a:rPr lang="en-I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DEPARTMENT OF COMPUTER SCIENCE AND</a:t>
            </a:r>
          </a:p>
          <a:p>
            <a:pPr algn="ctr"/>
            <a:r>
              <a:rPr lang="en-I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ENGINEERING</a:t>
            </a:r>
          </a:p>
          <a:p>
            <a:pPr algn="ctr"/>
            <a:r>
              <a:rPr lang="en-I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FOR INTEGRATED PROJECT(CS203)</a:t>
            </a: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7526795E-E9F1-4F66-AF1F-B754DCE5E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15" y="-367174"/>
            <a:ext cx="3225597" cy="185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86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D39B-137F-46A4-A8F6-31D4C66D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SUBMITTED BY 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5AE2E-4347-4F8E-BB76-8EA0DBDD0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sz="3600" dirty="0"/>
              <a:t>Tanishq Soni (1810991637)</a:t>
            </a:r>
            <a:endParaRPr lang="en-IN" sz="3600" dirty="0"/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369FC433-0B38-437C-B0DF-21E978ECD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396" y="-32016"/>
            <a:ext cx="2739485" cy="157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59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DDCD-1BA5-42CC-9765-B1888199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E36B7-E754-448D-A26D-3AE26A0EC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2566921"/>
            <a:ext cx="5891666" cy="21346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50" dirty="0">
                <a:solidFill>
                  <a:schemeClr val="accent5">
                    <a:lumMod val="50000"/>
                  </a:schemeClr>
                </a:solidFill>
              </a:rPr>
              <a:t>Bitcoin Price Prediction using Python</a:t>
            </a:r>
            <a:endParaRPr lang="en-IN" sz="405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28E9E-4722-4B29-9ACF-9BA97E5CF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27227" y="3637182"/>
            <a:ext cx="3033061" cy="2128823"/>
          </a:xfrm>
          <a:prstGeom prst="rect">
            <a:avLst/>
          </a:prstGeom>
        </p:spPr>
      </p:pic>
      <p:pic>
        <p:nvPicPr>
          <p:cNvPr id="7" name="Picture 6" descr="See the source image">
            <a:extLst>
              <a:ext uri="{FF2B5EF4-FFF2-40B4-BE49-F238E27FC236}">
                <a16:creationId xmlns:a16="http://schemas.microsoft.com/office/drawing/2014/main" id="{3D44E4C8-8FA2-40E0-90F1-05E5A45F2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940" y="-440301"/>
            <a:ext cx="3225597" cy="185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71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79ED-F1C7-4C7E-B8BB-8978571B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26F74-8C93-4711-9D4B-1EA9CE0E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The main objective is bitcoin prediction is to get to know when to buy bitcoin when it’s price is and when to sell it at the higher price 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FFB96-914D-46F0-8EFD-FCC8D06E4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72000" y="4006271"/>
            <a:ext cx="4286250" cy="1843088"/>
          </a:xfrm>
          <a:prstGeom prst="rect">
            <a:avLst/>
          </a:prstGeom>
        </p:spPr>
      </p:pic>
      <p:pic>
        <p:nvPicPr>
          <p:cNvPr id="7" name="Picture 6" descr="See the source image">
            <a:extLst>
              <a:ext uri="{FF2B5EF4-FFF2-40B4-BE49-F238E27FC236}">
                <a16:creationId xmlns:a16="http://schemas.microsoft.com/office/drawing/2014/main" id="{48BDD737-8C27-4204-88DA-ED6732A1D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546" y="-534251"/>
            <a:ext cx="3225597" cy="185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3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0891-E34D-480E-8CA4-C1ED723A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Learnings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16A9-4A84-43A4-873F-4D1E3978F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2457450"/>
            <a:ext cx="6686550" cy="1403798"/>
          </a:xfrm>
        </p:spPr>
        <p:txBody>
          <a:bodyPr>
            <a:normAutofit/>
          </a:bodyPr>
          <a:lstStyle/>
          <a:p>
            <a:r>
              <a:rPr lang="en-US" sz="2100" dirty="0"/>
              <a:t>Using a real world dataset to predict the value .</a:t>
            </a:r>
          </a:p>
          <a:p>
            <a:r>
              <a:rPr lang="en-IN" sz="2100" dirty="0"/>
              <a:t>Using various </a:t>
            </a:r>
            <a:r>
              <a:rPr lang="en-IN" sz="2100" dirty="0">
                <a:solidFill>
                  <a:srgbClr val="333333"/>
                </a:solidFill>
                <a:latin typeface="Lato"/>
              </a:rPr>
              <a:t>libraries</a:t>
            </a:r>
            <a:r>
              <a:rPr lang="en-IN" sz="2100" dirty="0"/>
              <a:t> to make the prediction.</a:t>
            </a:r>
          </a:p>
          <a:p>
            <a:r>
              <a:rPr lang="en-IN" sz="2100" dirty="0"/>
              <a:t>Dealing with different errors and problems .</a:t>
            </a:r>
          </a:p>
          <a:p>
            <a:pPr marL="0" indent="0">
              <a:buNone/>
            </a:pPr>
            <a:endParaRPr lang="en-IN" sz="2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4078F1-A1C4-4EAA-B8D3-BC66664EA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24206" y="3998473"/>
            <a:ext cx="3338396" cy="1671420"/>
          </a:xfrm>
          <a:prstGeom prst="rect">
            <a:avLst/>
          </a:prstGeom>
        </p:spPr>
      </p:pic>
      <p:pic>
        <p:nvPicPr>
          <p:cNvPr id="13" name="Picture 12" descr="See the source image">
            <a:extLst>
              <a:ext uri="{FF2B5EF4-FFF2-40B4-BE49-F238E27FC236}">
                <a16:creationId xmlns:a16="http://schemas.microsoft.com/office/drawing/2014/main" id="{3DAA9995-1A48-4935-88EC-C6A055C7D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98" y="-442876"/>
            <a:ext cx="3225597" cy="185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42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CC08E2-1BA0-4C67-9985-F1AC4F66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583" y="2485623"/>
            <a:ext cx="7426817" cy="2086377"/>
          </a:xfrm>
        </p:spPr>
        <p:txBody>
          <a:bodyPr>
            <a:noAutofit/>
          </a:bodyPr>
          <a:lstStyle/>
          <a:p>
            <a:pPr algn="ctr"/>
            <a:r>
              <a:rPr lang="en-US" sz="8800" dirty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4114453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100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Lato</vt:lpstr>
      <vt:lpstr>Wingdings</vt:lpstr>
      <vt:lpstr>Wingdings 3</vt:lpstr>
      <vt:lpstr>Wisp</vt:lpstr>
      <vt:lpstr>Project Presentation on Bitcoin Price Prediction</vt:lpstr>
      <vt:lpstr>SUBMITTED BY -</vt:lpstr>
      <vt:lpstr>Problem Statement</vt:lpstr>
      <vt:lpstr>Learning Objective</vt:lpstr>
      <vt:lpstr>Key Learnings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on Bitcoin Price Prediction</dc:title>
  <dc:creator>Tanishq Soni</dc:creator>
  <cp:lastModifiedBy>Tanishq Soni</cp:lastModifiedBy>
  <cp:revision>3</cp:revision>
  <dcterms:created xsi:type="dcterms:W3CDTF">2021-06-19T10:02:02Z</dcterms:created>
  <dcterms:modified xsi:type="dcterms:W3CDTF">2021-06-19T10:25:29Z</dcterms:modified>
</cp:coreProperties>
</file>