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24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96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28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8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5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0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71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2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51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36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211F3-DC72-42FA-A137-F1897CA8CBC9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F27B-A8A5-4689-ADC9-630FE066F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22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curso%20ma&#241;ana\AppData\Roaming\Microsoft\Windows\Start%20Menu\Programs\Accessories\Accessibilit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file:///\\pcprofesorm2\CompartidosM\Entregas\Accesibilidad%20y%20Usabilidad\Carmen%20y%20Cristina\PomodoroContraste\PomodoroCarmen\Pomodoro.html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contrast-finder.tanaguru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pais.com/" TargetMode="External"/><Relationship Id="rId5" Type="http://schemas.openxmlformats.org/officeDocument/2006/relationships/hyperlink" Target="https://www.google.es/" TargetMode="External"/><Relationship Id="rId4" Type="http://schemas.openxmlformats.org/officeDocument/2006/relationships/hyperlink" Target="https://my.tanaguru.com/home/contract/audit-page-set-up.html?cr=209" TargetMode="External"/><Relationship Id="rId9" Type="http://schemas.openxmlformats.org/officeDocument/2006/relationships/hyperlink" Target="file:///\\pcprofesorm2\CompartidosM\Entregas\Accesibilidad%20y%20Usabilidad\Carmen%20y%20Cristina\PomodoroContraste\PomodoroCarmenContraste\Pomodoro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Accesibilidad y Usabilidad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915816" y="2463179"/>
            <a:ext cx="327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Personas con Problemas Visuales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915816" y="5157192"/>
            <a:ext cx="353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Cristina Herrera y Carmen Izquierdo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chemeClr val="accent4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Accesibilidad y Usabilidad</a:t>
            </a:r>
            <a:endParaRPr lang="es-ES" sz="4000" b="1" dirty="0">
              <a:solidFill>
                <a:schemeClr val="accent4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6233" y="2174528"/>
            <a:ext cx="6936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Personas con Problemas Visuales</a:t>
            </a:r>
            <a:endParaRPr lang="es-ES" sz="6000" b="1" dirty="0">
              <a:solidFill>
                <a:schemeClr val="accent4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91332" y="5341858"/>
            <a:ext cx="538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002060"/>
                </a:solidFill>
              </a:rPr>
              <a:t>Cristina Herrera y Carmen Izquierdo</a:t>
            </a:r>
            <a:endParaRPr lang="es-E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4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¿Cómo usan la web?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68329" y="1711361"/>
            <a:ext cx="213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Ampliadores de pantalla (Digitales y Físicos)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806242" y="183930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Ampliaciones de puntero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667011" y="183930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Cambio de Contrastes</a:t>
            </a:r>
            <a:endParaRPr lang="es-ES" dirty="0"/>
          </a:p>
        </p:txBody>
      </p:sp>
      <p:pic>
        <p:nvPicPr>
          <p:cNvPr id="2050" name="Picture 2" descr="Resultado de imagen de ampliadores de panta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0" y="2798215"/>
            <a:ext cx="2588686" cy="19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043607" y="5157192"/>
            <a:ext cx="138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hlinkClick r:id="rId3" action="ppaction://hlinkfile"/>
              </a:rPr>
              <a:t>Lupa de Windows</a:t>
            </a:r>
            <a:endParaRPr lang="es-ES" dirty="0"/>
          </a:p>
        </p:txBody>
      </p:sp>
      <p:pic>
        <p:nvPicPr>
          <p:cNvPr id="2052" name="Picture 4" descr="Resultado de imagen de ampliadores de puntero accesibilid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98215"/>
            <a:ext cx="2500933" cy="181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-WHhzaohm9x8/WCwr59yy8gI/AAAAAAAAALs/Z7fI-rjI6moCf7SndL-P-Avv2nWbw8QTwCL0B/h225/2016-11-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885" y="2948048"/>
            <a:ext cx="2694411" cy="151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 err="1">
                <a:solidFill>
                  <a:schemeClr val="accent4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Tanaguru</a:t>
            </a:r>
            <a:endParaRPr lang="es-ES" sz="4000" b="1" dirty="0">
              <a:solidFill>
                <a:schemeClr val="accent4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680550" y="1387649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¿Qué es?</a:t>
            </a:r>
            <a:endParaRPr lang="es-ES" sz="3200" b="1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833758" y="3501008"/>
            <a:ext cx="3528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¿Cómo se utiliza?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530121" y="2386851"/>
            <a:ext cx="1771422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 smtClean="0">
                <a:solidFill>
                  <a:schemeClr val="accent6">
                    <a:lumMod val="50000"/>
                  </a:schemeClr>
                </a:solidFill>
              </a:rPr>
              <a:t>Hello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accent6">
                    <a:lumMod val="50000"/>
                  </a:schemeClr>
                </a:solidFill>
              </a:rPr>
              <a:t>world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lang="es-E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3680550" y="2683884"/>
            <a:ext cx="1939955" cy="3600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012160" y="2386850"/>
            <a:ext cx="1771422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Hello</a:t>
            </a:r>
            <a:r>
              <a:rPr lang="es-E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world</a:t>
            </a:r>
            <a:r>
              <a:rPr lang="es-E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!</a:t>
            </a:r>
            <a:endParaRPr lang="es-ES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30" name="Picture 6" descr="Resultado de imagen de icon ti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83" y="1666080"/>
            <a:ext cx="602762" cy="6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icon cr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85" y="1627664"/>
            <a:ext cx="689520" cy="6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3338116" y="4099138"/>
            <a:ext cx="266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hlinkClick r:id="rId4"/>
              </a:rPr>
              <a:t>Evaluador de páginas web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562936" y="457664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5"/>
              </a:rPr>
              <a:t>Ejemplo 1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667602" y="457664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6"/>
              </a:rPr>
              <a:t>Ejemplo </a:t>
            </a:r>
            <a:r>
              <a:rPr lang="es-ES" dirty="0">
                <a:hlinkClick r:id="rId6"/>
              </a:rPr>
              <a:t>2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839150" y="540557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hlinkClick r:id="rId7"/>
              </a:rPr>
              <a:t>Contrast-Finder</a:t>
            </a:r>
            <a:endParaRPr lang="es-ES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562936" y="577490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8" action="ppaction://hlinkfile"/>
              </a:rPr>
              <a:t>Ejemplo 1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639869" y="577490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9" action="ppaction://hlinkfile"/>
              </a:rPr>
              <a:t>Ejemplo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60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4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Consideraciones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36618" y="1916832"/>
            <a:ext cx="6004610" cy="39703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Etiquetas de textos e imágenes alternativo &lt;</a:t>
            </a:r>
            <a:r>
              <a:rPr lang="es-ES" sz="2800" b="1" dirty="0" err="1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alt</a:t>
            </a:r>
            <a:r>
              <a:rPr lang="es-ES" sz="28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&gt;</a:t>
            </a:r>
            <a:endParaRPr lang="es-ES" sz="2800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 algn="ctr"/>
            <a:endParaRPr lang="es-ES" sz="2800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 algn="ctr"/>
            <a:r>
              <a:rPr lang="es-ES" sz="28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CSS con Contrastes y </a:t>
            </a:r>
            <a:r>
              <a:rPr lang="es-ES" sz="28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Tamaños de fuente </a:t>
            </a:r>
            <a:r>
              <a:rPr lang="es-ES" sz="28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adecuaos</a:t>
            </a:r>
            <a:endParaRPr lang="es-ES" sz="2800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 algn="ctr"/>
            <a:endParaRPr lang="es-ES" sz="2800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 algn="ctr"/>
            <a:r>
              <a:rPr lang="es-ES" sz="28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Utilizar herramientas de validación y auditoria de páginas web (</a:t>
            </a:r>
            <a:r>
              <a:rPr lang="es-ES" sz="2800" b="1" dirty="0" err="1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Tanaguru</a:t>
            </a:r>
            <a:r>
              <a:rPr lang="es-ES" sz="28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59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106</Words>
  <Application>Microsoft Office PowerPoint</Application>
  <PresentationFormat>Presentación en pantalla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Accesibilidad y Usabilidad</vt:lpstr>
      <vt:lpstr>Accesibilidad y Usabilidad</vt:lpstr>
      <vt:lpstr>¿Cómo usan la web?</vt:lpstr>
      <vt:lpstr>Tanaguru</vt:lpstr>
      <vt:lpstr>Consideraciones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y Usabilidad</dc:title>
  <dc:creator>curso mañana</dc:creator>
  <cp:lastModifiedBy>curso mañana</cp:lastModifiedBy>
  <cp:revision>14</cp:revision>
  <dcterms:created xsi:type="dcterms:W3CDTF">2016-11-16T08:16:44Z</dcterms:created>
  <dcterms:modified xsi:type="dcterms:W3CDTF">2016-11-16T10:39:51Z</dcterms:modified>
</cp:coreProperties>
</file>