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40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3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47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6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47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4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70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17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7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01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A394-0DD1-49E3-990D-CA0CC0600378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2EE6-0294-4183-A5DA-F04498AA7F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6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oLC0jjRcF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 err="1" smtClean="0"/>
              <a:t>Eye</a:t>
            </a:r>
            <a:r>
              <a:rPr lang="es-ES" sz="8000" dirty="0" smtClean="0"/>
              <a:t> Tracking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28885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 a realizar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Identidad: diferenciación de la web y comprensión</a:t>
            </a:r>
          </a:p>
          <a:p>
            <a:r>
              <a:rPr lang="es-ES" dirty="0" smtClean="0"/>
              <a:t>Contenido y navegación: Opinión contenidos y facilidad para usarla</a:t>
            </a:r>
          </a:p>
          <a:p>
            <a:r>
              <a:rPr lang="es-ES" dirty="0" smtClean="0"/>
              <a:t>Grafica web</a:t>
            </a:r>
          </a:p>
          <a:p>
            <a:r>
              <a:rPr lang="es-ES" dirty="0" err="1" smtClean="0"/>
              <a:t>Busqueda</a:t>
            </a:r>
            <a:r>
              <a:rPr lang="es-ES" dirty="0" smtClean="0"/>
              <a:t>: cubre las necesidades de </a:t>
            </a:r>
            <a:r>
              <a:rPr lang="es-ES" dirty="0" err="1" smtClean="0"/>
              <a:t>acceo</a:t>
            </a:r>
            <a:r>
              <a:rPr lang="es-ES" dirty="0" smtClean="0"/>
              <a:t> a la aplicación del usuario</a:t>
            </a:r>
          </a:p>
          <a:p>
            <a:r>
              <a:rPr lang="es-ES" dirty="0" err="1" smtClean="0"/>
              <a:t>Feedback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3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Analizar 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</a:t>
            </a:r>
            <a:r>
              <a:rPr lang="es-ES" dirty="0" smtClean="0"/>
              <a:t>ermitirá determinar </a:t>
            </a:r>
            <a:r>
              <a:rPr lang="es-ES" dirty="0"/>
              <a:t>las tareas más difíciles </a:t>
            </a:r>
            <a:r>
              <a:rPr lang="es-ES" dirty="0" smtClean="0"/>
              <a:t>y la </a:t>
            </a:r>
            <a:r>
              <a:rPr lang="es-ES" dirty="0" err="1" smtClean="0"/>
              <a:t>comprension</a:t>
            </a:r>
            <a:r>
              <a:rPr lang="es-ES" dirty="0" smtClean="0"/>
              <a:t> del sitio web por parte de los </a:t>
            </a:r>
            <a:r>
              <a:rPr lang="es-ES" smtClean="0"/>
              <a:t>usuarios.</a:t>
            </a:r>
          </a:p>
          <a:p>
            <a:endParaRPr lang="es-ES" dirty="0" smtClean="0"/>
          </a:p>
          <a:p>
            <a:r>
              <a:rPr lang="es-ES" dirty="0" smtClean="0"/>
              <a:t>Evaluar </a:t>
            </a:r>
            <a:r>
              <a:rPr lang="es-ES" dirty="0" err="1" smtClean="0"/>
              <a:t>informacion</a:t>
            </a:r>
            <a:r>
              <a:rPr lang="es-ES" dirty="0" smtClean="0"/>
              <a:t> y priorizarla, hacer lista de tareas para corregir los errores.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2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 </a:t>
            </a:r>
            <a:r>
              <a:rPr lang="es-ES" b="1" i="1" dirty="0" err="1"/>
              <a:t>eyetracking</a:t>
            </a:r>
            <a:r>
              <a:rPr lang="es-ES" dirty="0"/>
              <a:t> es una solución tecnológica que pretende extraer información del usuario analizando sus movimientos oculares. </a:t>
            </a:r>
            <a:endParaRPr lang="es-ES" dirty="0" smtClean="0"/>
          </a:p>
          <a:p>
            <a:r>
              <a:rPr lang="es-ES" dirty="0"/>
              <a:t>El </a:t>
            </a:r>
            <a:r>
              <a:rPr lang="es-ES" b="1" i="1" dirty="0" err="1"/>
              <a:t>eyetracker</a:t>
            </a:r>
            <a:r>
              <a:rPr lang="es-ES" dirty="0"/>
              <a:t> es la herramienta con la que se realiza dicha acción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605151"/>
            <a:ext cx="2688379" cy="134419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76" y="4605151"/>
            <a:ext cx="2688380" cy="13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información extraemos cuando realizamos </a:t>
            </a:r>
            <a:r>
              <a:rPr lang="es-ES" dirty="0" err="1"/>
              <a:t>Eye</a:t>
            </a:r>
            <a:r>
              <a:rPr lang="es-ES" dirty="0"/>
              <a:t> Tracking?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s-ES" b="1" dirty="0"/>
              <a:t>Dónde está mirando</a:t>
            </a:r>
            <a:r>
              <a:rPr lang="es-ES" dirty="0"/>
              <a:t> una persona de forma continua.</a:t>
            </a:r>
          </a:p>
          <a:p>
            <a:pPr fontAlgn="base"/>
            <a:r>
              <a:rPr lang="es-ES" dirty="0"/>
              <a:t>Qué le está </a:t>
            </a:r>
            <a:r>
              <a:rPr lang="es-ES" b="1" dirty="0"/>
              <a:t>llamando la atención</a:t>
            </a:r>
            <a:r>
              <a:rPr lang="es-ES" dirty="0"/>
              <a:t> </a:t>
            </a:r>
            <a:r>
              <a:rPr lang="es-ES" dirty="0" smtClean="0"/>
              <a:t>.</a:t>
            </a:r>
            <a:endParaRPr lang="es-ES" dirty="0"/>
          </a:p>
          <a:p>
            <a:pPr fontAlgn="base"/>
            <a:r>
              <a:rPr lang="es-ES" dirty="0" smtClean="0"/>
              <a:t>Donde </a:t>
            </a:r>
            <a:r>
              <a:rPr lang="es-ES" dirty="0"/>
              <a:t>debe ir colocado el </a:t>
            </a:r>
            <a:r>
              <a:rPr lang="es-ES" b="1" dirty="0"/>
              <a:t>contenido de valor</a:t>
            </a:r>
            <a:r>
              <a:rPr lang="es-ES" dirty="0"/>
              <a:t> para el cliente.</a:t>
            </a:r>
          </a:p>
          <a:p>
            <a:pPr fontAlgn="base"/>
            <a:r>
              <a:rPr lang="es-ES" dirty="0"/>
              <a:t>Si las señales visuales contenidas en la Web conducen de </a:t>
            </a:r>
            <a:r>
              <a:rPr lang="es-ES" b="1" dirty="0"/>
              <a:t>forma eficaz</a:t>
            </a:r>
            <a:r>
              <a:rPr lang="es-ES" dirty="0"/>
              <a:t> al cliente.</a:t>
            </a:r>
          </a:p>
          <a:p>
            <a:pPr fontAlgn="base"/>
            <a:r>
              <a:rPr lang="es-ES" dirty="0"/>
              <a:t>Capacidad del cliente para </a:t>
            </a:r>
            <a:r>
              <a:rPr lang="es-ES" b="1" dirty="0"/>
              <a:t>localizar la información</a:t>
            </a:r>
            <a:r>
              <a:rPr lang="es-ES" dirty="0"/>
              <a:t> que necesita en la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5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¿Para qué nos sirve esta información?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s-ES" dirty="0" smtClean="0"/>
              <a:t>Para </a:t>
            </a:r>
            <a:r>
              <a:rPr lang="es-ES" dirty="0"/>
              <a:t>mejorar la </a:t>
            </a:r>
            <a:r>
              <a:rPr lang="es-ES" b="1" dirty="0" smtClean="0"/>
              <a:t>estructura del contenido</a:t>
            </a:r>
            <a:endParaRPr lang="es-ES" b="1" dirty="0"/>
          </a:p>
          <a:p>
            <a:pPr fontAlgn="base"/>
            <a:r>
              <a:rPr lang="es-ES" dirty="0"/>
              <a:t>Mejorar la </a:t>
            </a:r>
            <a:r>
              <a:rPr lang="es-ES" b="1" dirty="0" smtClean="0"/>
              <a:t>experiencia de los usuarios en la web</a:t>
            </a:r>
            <a:endParaRPr lang="es-ES" dirty="0"/>
          </a:p>
          <a:p>
            <a:pPr fontAlgn="base"/>
            <a:r>
              <a:rPr lang="es-ES" b="1" dirty="0"/>
              <a:t>Guiar al usuario</a:t>
            </a:r>
            <a:r>
              <a:rPr lang="es-ES" dirty="0"/>
              <a:t> hacia el objetivo de su negocio</a:t>
            </a:r>
          </a:p>
          <a:p>
            <a:pPr fontAlgn="base"/>
            <a:r>
              <a:rPr lang="es-ES" dirty="0"/>
              <a:t>Facilitar los </a:t>
            </a:r>
            <a:r>
              <a:rPr lang="es-ES" b="1" dirty="0" smtClean="0"/>
              <a:t>procesos que desea que realice el usuario</a:t>
            </a:r>
            <a:endParaRPr lang="es-ES" dirty="0"/>
          </a:p>
          <a:p>
            <a:pPr fontAlgn="base"/>
            <a:r>
              <a:rPr lang="es-ES" dirty="0"/>
              <a:t>Conseguir </a:t>
            </a:r>
            <a:r>
              <a:rPr lang="es-ES" b="1" dirty="0" err="1"/>
              <a:t>Branding</a:t>
            </a:r>
            <a:r>
              <a:rPr lang="es-ES" dirty="0"/>
              <a:t> en Internet</a:t>
            </a:r>
          </a:p>
          <a:p>
            <a:pPr fontAlgn="base"/>
            <a:r>
              <a:rPr lang="es-ES" dirty="0"/>
              <a:t>Mejorar la </a:t>
            </a:r>
            <a:r>
              <a:rPr lang="es-ES" b="1" dirty="0"/>
              <a:t>imagen de marca</a:t>
            </a:r>
            <a:r>
              <a:rPr lang="es-ES" dirty="0"/>
              <a:t> a través del sitio </a:t>
            </a:r>
            <a:r>
              <a:rPr lang="es-ES" dirty="0" smtClean="0"/>
              <a:t>web</a:t>
            </a:r>
          </a:p>
          <a:p>
            <a:pPr marL="0" indent="0" fontAlgn="base">
              <a:buNone/>
            </a:pPr>
            <a:r>
              <a:rPr lang="es-ES" dirty="0" smtClean="0">
                <a:hlinkClick r:id="rId2"/>
              </a:rPr>
              <a:t>https://www.youtube.com/watch?v=zoLC0jjRcFU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682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usos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Herramienta de interacción humano-computadora </a:t>
            </a:r>
            <a:r>
              <a:rPr lang="es-ES" b="1" dirty="0"/>
              <a:t>para discapacitados físicos</a:t>
            </a:r>
          </a:p>
          <a:p>
            <a:r>
              <a:rPr lang="es-ES" dirty="0"/>
              <a:t>Mejora del rendimiento </a:t>
            </a:r>
            <a:r>
              <a:rPr lang="es-ES" b="1" dirty="0" smtClean="0"/>
              <a:t>deportivo</a:t>
            </a:r>
          </a:p>
          <a:p>
            <a:r>
              <a:rPr lang="es-ES" b="1" dirty="0"/>
              <a:t>Área </a:t>
            </a:r>
            <a:r>
              <a:rPr lang="es-ES" b="1" dirty="0" smtClean="0"/>
              <a:t>clínica</a:t>
            </a:r>
          </a:p>
          <a:p>
            <a:r>
              <a:rPr lang="es-ES" dirty="0"/>
              <a:t>Desarrollo de </a:t>
            </a:r>
            <a:r>
              <a:rPr lang="es-ES" b="1" dirty="0"/>
              <a:t>juegos</a:t>
            </a:r>
            <a:r>
              <a:rPr lang="es-ES" dirty="0"/>
              <a:t> avanzados de </a:t>
            </a:r>
            <a:r>
              <a:rPr lang="es-ES" b="1" dirty="0"/>
              <a:t>ordenador</a:t>
            </a:r>
          </a:p>
          <a:p>
            <a:r>
              <a:rPr lang="es-ES" b="1" dirty="0"/>
              <a:t>Diagnóstico</a:t>
            </a:r>
            <a:r>
              <a:rPr lang="es-ES" dirty="0"/>
              <a:t> de dificultades de aprendizaje con </a:t>
            </a:r>
            <a:r>
              <a:rPr lang="es-ES" b="1" dirty="0"/>
              <a:t>fines pedagógicos</a:t>
            </a:r>
          </a:p>
          <a:p>
            <a:endParaRPr lang="es-ES" b="1" dirty="0"/>
          </a:p>
          <a:p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25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/>
          </a:bodyPr>
          <a:lstStyle/>
          <a:p>
            <a:r>
              <a:rPr lang="es-ES" sz="6000" dirty="0" smtClean="0"/>
              <a:t>Técnica </a:t>
            </a:r>
            <a:r>
              <a:rPr lang="es-ES" sz="6000" dirty="0" smtClean="0"/>
              <a:t>Test de Usuarios 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4618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Prueba de usabilidad</a:t>
            </a:r>
          </a:p>
          <a:p>
            <a:r>
              <a:rPr lang="es-ES" dirty="0" smtClean="0"/>
              <a:t>Con usuarios reales</a:t>
            </a:r>
          </a:p>
          <a:p>
            <a:r>
              <a:rPr lang="es-ES" dirty="0" smtClean="0"/>
              <a:t>Finalidad solucionar problemas de la aplicación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18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Cuando llevarla a cabo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Cuanto mas tarde peor</a:t>
            </a:r>
          </a:p>
          <a:p>
            <a:endParaRPr lang="es-ES" dirty="0"/>
          </a:p>
          <a:p>
            <a:r>
              <a:rPr lang="es-ES" dirty="0" smtClean="0"/>
              <a:t>Siempre después de una evaluación heurística de nuestra aplicación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1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realizarla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Escoger a los participantes</a:t>
            </a:r>
          </a:p>
          <a:p>
            <a:r>
              <a:rPr lang="es-ES" dirty="0" smtClean="0"/>
              <a:t>Local y materiales necesarios</a:t>
            </a:r>
          </a:p>
          <a:p>
            <a:r>
              <a:rPr lang="es-ES" dirty="0" smtClean="0"/>
              <a:t>Información acerca del usuario</a:t>
            </a:r>
          </a:p>
          <a:p>
            <a:r>
              <a:rPr lang="es-ES" dirty="0" smtClean="0"/>
              <a:t>Realizar preguntas después de haber usado nuestra aplicación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128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182</Words>
  <Application>Microsoft Office PowerPoint</Application>
  <PresentationFormat>Presentación en pantalla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Eye Tracking</vt:lpstr>
      <vt:lpstr>Definición</vt:lpstr>
      <vt:lpstr>¿Qué información extraemos cuando realizamos Eye Tracking?</vt:lpstr>
      <vt:lpstr>¿Para qué nos sirve esta información? </vt:lpstr>
      <vt:lpstr>Otros usos</vt:lpstr>
      <vt:lpstr>Técnica Test de Usuarios </vt:lpstr>
      <vt:lpstr>Definición</vt:lpstr>
      <vt:lpstr>Cuando llevarla a cabo</vt:lpstr>
      <vt:lpstr>Como realizarla</vt:lpstr>
      <vt:lpstr>Preguntas a realizar</vt:lpstr>
      <vt:lpstr>Analizar resultados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</dc:title>
  <dc:creator>curso mañana</dc:creator>
  <cp:lastModifiedBy>curso mañana</cp:lastModifiedBy>
  <cp:revision>9</cp:revision>
  <dcterms:created xsi:type="dcterms:W3CDTF">2016-11-16T08:15:34Z</dcterms:created>
  <dcterms:modified xsi:type="dcterms:W3CDTF">2016-11-16T10:07:57Z</dcterms:modified>
</cp:coreProperties>
</file>