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271A-F04B-4695-B74C-9F2635EB6F49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253-44EA-4709-A050-915B02A6BFA5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271A-F04B-4695-B74C-9F2635EB6F49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253-44EA-4709-A050-915B02A6BF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271A-F04B-4695-B74C-9F2635EB6F49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253-44EA-4709-A050-915B02A6BF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271A-F04B-4695-B74C-9F2635EB6F49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253-44EA-4709-A050-915B02A6BF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271A-F04B-4695-B74C-9F2635EB6F49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253-44EA-4709-A050-915B02A6BFA5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271A-F04B-4695-B74C-9F2635EB6F49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253-44EA-4709-A050-915B02A6BF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271A-F04B-4695-B74C-9F2635EB6F49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253-44EA-4709-A050-915B02A6BFA5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271A-F04B-4695-B74C-9F2635EB6F49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253-44EA-4709-A050-915B02A6BF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271A-F04B-4695-B74C-9F2635EB6F49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253-44EA-4709-A050-915B02A6BF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271A-F04B-4695-B74C-9F2635EB6F49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253-44EA-4709-A050-915B02A6BFA5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271A-F04B-4695-B74C-9F2635EB6F49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253-44EA-4709-A050-915B02A6BF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BFF271A-F04B-4695-B74C-9F2635EB6F49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A6E2253-44EA-4709-A050-915B02A6BFA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ndacioncnse.org/educa/internet_seguro/consejos_internet.php" TargetMode="External"/><Relationship Id="rId2" Type="http://schemas.openxmlformats.org/officeDocument/2006/relationships/hyperlink" Target="http://www.fundacioncnse.org/dgt/normas_velocidad_distancias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Accesibilidad personas sordas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6400800" cy="2664296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s-ES" b="1" dirty="0" smtClean="0"/>
              <a:t>Modelo Web para sordos.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ES" b="1" dirty="0" smtClean="0"/>
              <a:t>Video interpretación en lenguaje de signos.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ES" b="1" dirty="0" smtClean="0"/>
              <a:t>Subtitulado de videos HTML5.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2965594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David y Antonio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802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Accesibilidad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El déficit auditivo </a:t>
            </a:r>
            <a:r>
              <a:rPr lang="es-ES" sz="2400" smtClean="0"/>
              <a:t>afecta al </a:t>
            </a:r>
            <a:r>
              <a:rPr lang="es-ES" sz="2400" dirty="0" smtClean="0"/>
              <a:t>procesamiento de cualquier información verbal (muy presente en internet).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 smtClean="0"/>
              <a:t>Sustituir palabras por iconos.</a:t>
            </a:r>
          </a:p>
          <a:p>
            <a:r>
              <a:rPr lang="es-ES" sz="2400" dirty="0" smtClean="0"/>
              <a:t>Reducir la cantidad de información por página.</a:t>
            </a:r>
          </a:p>
          <a:p>
            <a:r>
              <a:rPr lang="es-ES" sz="2400" dirty="0" smtClean="0"/>
              <a:t>Lenguaje sencillo.</a:t>
            </a:r>
          </a:p>
          <a:p>
            <a:r>
              <a:rPr lang="es-ES" sz="2400" dirty="0" smtClean="0"/>
              <a:t>Apoyo de la información con videos subtítulos o interpretados en LSE.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79625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852936"/>
            <a:ext cx="3793604" cy="316133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Video interpretación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SVisual es un servicio que ayuda a la comunicación entre personas sordas o con discapacidad auditiva y personas oyentes.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693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s-ES" dirty="0" smtClean="0">
              <a:hlinkClick r:id="rId2"/>
            </a:endParaRPr>
          </a:p>
          <a:p>
            <a:r>
              <a:rPr lang="es-ES" dirty="0" smtClean="0">
                <a:hlinkClick r:id="rId2"/>
              </a:rPr>
              <a:t>http://www.fundacioncnse.org/dgt/normas_velocidad_distancias.php</a:t>
            </a:r>
            <a:r>
              <a:rPr lang="es-ES" dirty="0" smtClean="0"/>
              <a:t> </a:t>
            </a:r>
          </a:p>
          <a:p>
            <a:endParaRPr lang="es-ES" dirty="0"/>
          </a:p>
          <a:p>
            <a:r>
              <a:rPr lang="es-ES" dirty="0" smtClean="0">
                <a:hlinkClick r:id="rId3"/>
              </a:rPr>
              <a:t>http://www.fundacioncnse.org/educa/internet_seguro/consejos_internet.php</a:t>
            </a:r>
            <a:r>
              <a:rPr lang="es-ES" dirty="0" smtClean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18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Subtítulos con html5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s-ES" dirty="0" smtClean="0"/>
          </a:p>
          <a:p>
            <a:pPr marL="0" indent="0" fontAlgn="base">
              <a:buNone/>
            </a:pPr>
            <a:r>
              <a:rPr lang="es-ES" dirty="0" smtClean="0"/>
              <a:t>&lt;video </a:t>
            </a:r>
            <a:r>
              <a:rPr lang="es-ES" dirty="0" err="1" smtClean="0"/>
              <a:t>controls</a:t>
            </a:r>
            <a:r>
              <a:rPr lang="es-ES" dirty="0" smtClean="0"/>
              <a:t> &gt;</a:t>
            </a:r>
            <a:endParaRPr lang="es-ES" dirty="0"/>
          </a:p>
          <a:p>
            <a:pPr marL="0" indent="0" fontAlgn="base">
              <a:buNone/>
            </a:pPr>
            <a:r>
              <a:rPr lang="es-ES" dirty="0"/>
              <a:t>     &lt;</a:t>
            </a: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src</a:t>
            </a:r>
            <a:r>
              <a:rPr lang="es-ES" dirty="0"/>
              <a:t>="FSF_30_360p.mp4" </a:t>
            </a:r>
            <a:r>
              <a:rPr lang="es-ES" dirty="0" err="1"/>
              <a:t>type</a:t>
            </a:r>
            <a:r>
              <a:rPr lang="es-ES" dirty="0"/>
              <a:t>="video/mp4"&gt;</a:t>
            </a:r>
          </a:p>
          <a:p>
            <a:pPr marL="0" indent="0" fontAlgn="base">
              <a:buNone/>
            </a:pPr>
            <a:r>
              <a:rPr lang="es-ES" dirty="0"/>
              <a:t>      &lt;</a:t>
            </a:r>
            <a:r>
              <a:rPr lang="es-ES" dirty="0" err="1"/>
              <a:t>track</a:t>
            </a:r>
            <a:r>
              <a:rPr lang="es-ES" dirty="0"/>
              <a:t> </a:t>
            </a:r>
            <a:r>
              <a:rPr lang="es-ES" dirty="0" err="1"/>
              <a:t>label</a:t>
            </a:r>
            <a:r>
              <a:rPr lang="es-ES" dirty="0"/>
              <a:t>="</a:t>
            </a:r>
            <a:r>
              <a:rPr lang="es-ES" dirty="0" smtClean="0"/>
              <a:t>Español" </a:t>
            </a:r>
            <a:r>
              <a:rPr lang="es-ES" dirty="0" err="1"/>
              <a:t>kind</a:t>
            </a:r>
            <a:r>
              <a:rPr lang="es-ES" dirty="0"/>
              <a:t>="</a:t>
            </a:r>
            <a:r>
              <a:rPr lang="es-ES" dirty="0" err="1"/>
              <a:t>subtitles</a:t>
            </a:r>
            <a:r>
              <a:rPr lang="es-ES" dirty="0"/>
              <a:t>" </a:t>
            </a:r>
            <a:r>
              <a:rPr lang="es-ES" dirty="0" err="1"/>
              <a:t>srclang</a:t>
            </a:r>
            <a:r>
              <a:rPr lang="es-ES" dirty="0"/>
              <a:t>="es</a:t>
            </a:r>
            <a:r>
              <a:rPr lang="es-ES" dirty="0" smtClean="0"/>
              <a:t>"   	</a:t>
            </a:r>
            <a:r>
              <a:rPr lang="es-ES" dirty="0" err="1" smtClean="0"/>
              <a:t>src</a:t>
            </a:r>
            <a:r>
              <a:rPr lang="es-ES" dirty="0" smtClean="0"/>
              <a:t>=</a:t>
            </a:r>
            <a:r>
              <a:rPr lang="es-ES" dirty="0" err="1" smtClean="0"/>
              <a:t>subtitulos.vtt</a:t>
            </a:r>
            <a:r>
              <a:rPr lang="es-ES" dirty="0"/>
              <a:t>" default="default"&gt;</a:t>
            </a:r>
          </a:p>
          <a:p>
            <a:pPr marL="0" indent="0" fontAlgn="base">
              <a:buNone/>
            </a:pPr>
            <a:r>
              <a:rPr lang="es-ES" dirty="0"/>
              <a:t> &lt;/video&gt;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02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Etiqueta &lt;</a:t>
            </a:r>
            <a:r>
              <a:rPr lang="es-ES" dirty="0" err="1" smtClean="0"/>
              <a:t>track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Default: Indica </a:t>
            </a:r>
            <a:r>
              <a:rPr lang="es-ES" dirty="0"/>
              <a:t>que el </a:t>
            </a:r>
            <a:r>
              <a:rPr lang="es-ES" dirty="0" err="1"/>
              <a:t>track</a:t>
            </a:r>
            <a:r>
              <a:rPr lang="es-ES" dirty="0"/>
              <a:t> es el de por defecto y debe estar activado en las preferencias del </a:t>
            </a:r>
            <a:r>
              <a:rPr lang="es-ES" dirty="0" smtClean="0"/>
              <a:t>usuario.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Kind</a:t>
            </a:r>
            <a:r>
              <a:rPr lang="es-ES" dirty="0" smtClean="0"/>
              <a:t>: Tipo </a:t>
            </a:r>
            <a:r>
              <a:rPr lang="es-ES" dirty="0"/>
              <a:t>de </a:t>
            </a:r>
            <a:r>
              <a:rPr lang="es-ES" dirty="0" err="1" smtClean="0"/>
              <a:t>track</a:t>
            </a:r>
            <a:r>
              <a:rPr lang="es-ES" dirty="0"/>
              <a:t> </a:t>
            </a:r>
            <a:r>
              <a:rPr lang="es-ES" dirty="0" smtClean="0"/>
              <a:t>(</a:t>
            </a:r>
            <a:r>
              <a:rPr lang="fr-FR" dirty="0" smtClean="0"/>
              <a:t>captions, </a:t>
            </a:r>
            <a:r>
              <a:rPr lang="fr-FR" dirty="0" err="1" smtClean="0"/>
              <a:t>chapters</a:t>
            </a:r>
            <a:r>
              <a:rPr lang="fr-FR" dirty="0" smtClean="0"/>
              <a:t>, descriptions, </a:t>
            </a:r>
            <a:r>
              <a:rPr lang="fr-FR" dirty="0" err="1" smtClean="0"/>
              <a:t>metadata</a:t>
            </a:r>
            <a:r>
              <a:rPr lang="fr-FR" dirty="0" smtClean="0"/>
              <a:t>, </a:t>
            </a:r>
            <a:r>
              <a:rPr lang="fr-FR" dirty="0" err="1" smtClean="0"/>
              <a:t>subtitles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Label: </a:t>
            </a:r>
            <a:r>
              <a:rPr lang="es-ES" dirty="0" smtClean="0"/>
              <a:t>Título.</a:t>
            </a:r>
          </a:p>
          <a:p>
            <a:endParaRPr lang="es-ES" dirty="0" smtClean="0"/>
          </a:p>
          <a:p>
            <a:r>
              <a:rPr lang="es-ES" dirty="0" smtClean="0"/>
              <a:t>SRC: URL del </a:t>
            </a:r>
            <a:r>
              <a:rPr lang="es-ES" dirty="0" err="1" smtClean="0"/>
              <a:t>track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Srclang</a:t>
            </a:r>
            <a:r>
              <a:rPr lang="es-ES" dirty="0" smtClean="0"/>
              <a:t>: </a:t>
            </a:r>
            <a:r>
              <a:rPr lang="es-ES" dirty="0"/>
              <a:t>Especifica el idioma del texto vía </a:t>
            </a:r>
            <a:r>
              <a:rPr lang="es-ES" dirty="0" smtClean="0"/>
              <a:t>datos, </a:t>
            </a:r>
            <a:r>
              <a:rPr lang="es-ES" dirty="0"/>
              <a:t>obligatorio si indicamos subtítulos</a:t>
            </a:r>
            <a:endParaRPr lang="fr-FR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57338" y="3902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8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kind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i="1" dirty="0" err="1"/>
              <a:t>captions</a:t>
            </a:r>
            <a:r>
              <a:rPr lang="es-ES" dirty="0"/>
              <a:t>: Títulos o leyendas, pueden contener además de textos, efectos de sonido y </a:t>
            </a:r>
            <a:r>
              <a:rPr lang="es-ES" dirty="0" smtClean="0"/>
              <a:t>audio</a:t>
            </a:r>
          </a:p>
          <a:p>
            <a:endParaRPr lang="es-ES" dirty="0"/>
          </a:p>
          <a:p>
            <a:r>
              <a:rPr lang="es-ES" i="1" dirty="0" err="1"/>
              <a:t>chapters</a:t>
            </a:r>
            <a:r>
              <a:rPr lang="es-ES" dirty="0"/>
              <a:t>: Capítulos, indica que el recurso contenido en </a:t>
            </a:r>
            <a:r>
              <a:rPr lang="es-ES" i="1" dirty="0" err="1"/>
              <a:t>src</a:t>
            </a:r>
            <a:r>
              <a:rPr lang="es-ES" dirty="0"/>
              <a:t> contiene información para navegación en el </a:t>
            </a:r>
            <a:r>
              <a:rPr lang="es-ES" dirty="0" smtClean="0"/>
              <a:t>vídeo</a:t>
            </a:r>
          </a:p>
          <a:p>
            <a:endParaRPr lang="es-ES" dirty="0"/>
          </a:p>
          <a:p>
            <a:r>
              <a:rPr lang="es-ES" i="1" dirty="0" err="1"/>
              <a:t>descriptions</a:t>
            </a:r>
            <a:r>
              <a:rPr lang="es-ES" dirty="0"/>
              <a:t>: Descripciones, indica que el contenido en </a:t>
            </a:r>
            <a:r>
              <a:rPr lang="es-ES" i="1" dirty="0" err="1"/>
              <a:t>src</a:t>
            </a:r>
            <a:r>
              <a:rPr lang="es-ES" dirty="0"/>
              <a:t> contiene texto que será mostrado cuando no esté disponible el componente de </a:t>
            </a:r>
            <a:r>
              <a:rPr lang="es-ES" dirty="0" smtClean="0"/>
              <a:t>vídeo</a:t>
            </a:r>
          </a:p>
          <a:p>
            <a:endParaRPr lang="es-ES" dirty="0"/>
          </a:p>
          <a:p>
            <a:r>
              <a:rPr lang="es-ES" i="1" dirty="0" err="1"/>
              <a:t>metadata</a:t>
            </a:r>
            <a:r>
              <a:rPr lang="es-ES" dirty="0"/>
              <a:t>: Metadatos de diferente tipo, contenidos en </a:t>
            </a:r>
            <a:r>
              <a:rPr lang="es-ES" i="1" dirty="0" err="1" smtClean="0"/>
              <a:t>src</a:t>
            </a:r>
            <a:endParaRPr lang="es-ES" i="1" dirty="0" smtClean="0"/>
          </a:p>
          <a:p>
            <a:endParaRPr lang="es-ES" dirty="0"/>
          </a:p>
          <a:p>
            <a:r>
              <a:rPr lang="es-ES" i="1" dirty="0" err="1"/>
              <a:t>subtitles</a:t>
            </a:r>
            <a:r>
              <a:rPr lang="es-ES" dirty="0"/>
              <a:t>: Subtítulos de texto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09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Subtitulos</a:t>
            </a:r>
            <a:r>
              <a:rPr lang="es-ES" dirty="0" smtClean="0"/>
              <a:t> .</a:t>
            </a:r>
            <a:r>
              <a:rPr lang="es-ES" dirty="0" err="1" smtClean="0"/>
              <a:t>vtt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WEBVTT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00:00:01.878 </a:t>
            </a:r>
            <a:r>
              <a:rPr lang="en-US" dirty="0"/>
              <a:t>--&gt; 00:00:05.334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Good </a:t>
            </a:r>
            <a:r>
              <a:rPr lang="en-US" dirty="0"/>
              <a:t>day everyone, my name is John Smith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 smtClean="0"/>
              <a:t>00:00:08.608 </a:t>
            </a:r>
            <a:r>
              <a:rPr lang="en-US" dirty="0"/>
              <a:t>--&gt; 00:00:15.296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video teaches you how to build a sand castle on any beach. </a:t>
            </a:r>
            <a:br>
              <a:rPr lang="en-U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869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126</TotalTime>
  <Words>232</Words>
  <Application>Microsoft Office PowerPoint</Application>
  <PresentationFormat>Presentación en pantalla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Claridad</vt:lpstr>
      <vt:lpstr>Accesibilidad personas sordas</vt:lpstr>
      <vt:lpstr>Accesibilidad </vt:lpstr>
      <vt:lpstr>Video interpretación</vt:lpstr>
      <vt:lpstr>Ejemplos</vt:lpstr>
      <vt:lpstr>Subtítulos con html5</vt:lpstr>
      <vt:lpstr>Etiqueta &lt;track&gt;</vt:lpstr>
      <vt:lpstr>kind</vt:lpstr>
      <vt:lpstr>Subtitulos .vtt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Accesibilidad personas sordas</dc:title>
  <dc:creator>curso mañana</dc:creator>
  <cp:lastModifiedBy>curso mañana</cp:lastModifiedBy>
  <cp:revision>18</cp:revision>
  <dcterms:created xsi:type="dcterms:W3CDTF">2016-11-16T08:30:04Z</dcterms:created>
  <dcterms:modified xsi:type="dcterms:W3CDTF">2016-11-16T10:42:30Z</dcterms:modified>
</cp:coreProperties>
</file>