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1219200" y="4293096"/>
            <a:ext cx="6400800" cy="1728192"/>
          </a:xfrm>
        </p:spPr>
        <p:txBody>
          <a:bodyPr/>
          <a:lstStyle/>
          <a:p>
            <a:r>
              <a:rPr lang="es-ES" dirty="0" smtClean="0"/>
              <a:t>Realizado por:</a:t>
            </a:r>
          </a:p>
          <a:p>
            <a:r>
              <a:rPr lang="es-ES" dirty="0" smtClean="0"/>
              <a:t>Antonio Regidor Ballesteros</a:t>
            </a:r>
          </a:p>
          <a:p>
            <a:r>
              <a:rPr lang="es-ES" dirty="0" smtClean="0"/>
              <a:t>Juan José Ortiz García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3073249"/>
          </a:xfrm>
        </p:spPr>
        <p:txBody>
          <a:bodyPr/>
          <a:lstStyle/>
          <a:p>
            <a:r>
              <a:rPr lang="es-ES" sz="6000" dirty="0" smtClean="0">
                <a:latin typeface="SimSun-ExtB" pitchFamily="49" charset="-122"/>
                <a:ea typeface="SimSun-ExtB" pitchFamily="49" charset="-122"/>
              </a:rPr>
              <a:t>Usabilidad </a:t>
            </a:r>
            <a:br>
              <a:rPr lang="es-ES" sz="6000" dirty="0" smtClean="0">
                <a:latin typeface="SimSun-ExtB" pitchFamily="49" charset="-122"/>
                <a:ea typeface="SimSun-ExtB" pitchFamily="49" charset="-122"/>
              </a:rPr>
            </a:br>
            <a:r>
              <a:rPr lang="es-ES" sz="6000" dirty="0" smtClean="0">
                <a:latin typeface="SimSun-ExtB" pitchFamily="49" charset="-122"/>
                <a:ea typeface="SimSun-ExtB" pitchFamily="49" charset="-122"/>
              </a:rPr>
              <a:t>y </a:t>
            </a:r>
            <a:br>
              <a:rPr lang="es-ES" sz="6000" dirty="0" smtClean="0">
                <a:latin typeface="SimSun-ExtB" pitchFamily="49" charset="-122"/>
                <a:ea typeface="SimSun-ExtB" pitchFamily="49" charset="-122"/>
              </a:rPr>
            </a:br>
            <a:r>
              <a:rPr lang="es-ES" sz="6000" dirty="0" smtClean="0">
                <a:latin typeface="SimSun-ExtB" pitchFamily="49" charset="-122"/>
                <a:ea typeface="SimSun-ExtB" pitchFamily="49" charset="-122"/>
              </a:rPr>
              <a:t>accesibilidad</a:t>
            </a:r>
            <a:endParaRPr lang="es-ES" sz="6000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35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 smtClean="0">
                <a:latin typeface="SimSun-ExtB" pitchFamily="49" charset="-122"/>
                <a:ea typeface="SimSun-ExtB" pitchFamily="49" charset="-122"/>
              </a:rPr>
              <a:t>UX ( Experiencia del usuario )</a:t>
            </a:r>
            <a:endParaRPr lang="es-ES" sz="3200" dirty="0"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Interacción del usuario ante la pantalla del dispositivo.</a:t>
            </a:r>
          </a:p>
          <a:p>
            <a:pPr marL="0" indent="0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</a:t>
            </a:r>
          </a:p>
          <a:p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Finalidad : Aportar al usuario un mejor manejo del dispositivo.</a:t>
            </a:r>
          </a:p>
          <a:p>
            <a:endParaRPr lang="es-ES" sz="1800" dirty="0">
              <a:latin typeface="SimSun-ExtB" pitchFamily="49" charset="-122"/>
              <a:ea typeface="SimSun-ExtB" pitchFamily="49" charset="-122"/>
            </a:endParaRPr>
          </a:p>
          <a:p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Para conseguir un buen diseño hay que: </a:t>
            </a:r>
          </a:p>
          <a:p>
            <a:pPr lvl="2"/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Buen conocimiento de las necesidades y motivaciones del usuario.</a:t>
            </a:r>
          </a:p>
          <a:p>
            <a:endParaRPr lang="es-ES" sz="2000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08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 err="1" smtClean="0">
                <a:latin typeface="SimSun-ExtB" pitchFamily="49" charset="-122"/>
                <a:ea typeface="SimSun-ExtB" pitchFamily="49" charset="-122"/>
              </a:rPr>
              <a:t>Ui</a:t>
            </a:r>
            <a:r>
              <a:rPr lang="es-ES" sz="3200" dirty="0" smtClean="0">
                <a:latin typeface="SimSun-ExtB" pitchFamily="49" charset="-122"/>
                <a:ea typeface="SimSun-ExtB" pitchFamily="49" charset="-122"/>
              </a:rPr>
              <a:t> (Diseño de interfaces</a:t>
            </a:r>
            <a:r>
              <a:rPr lang="es-ES" sz="3200" dirty="0" smtClean="0"/>
              <a:t>)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Diseño de la vista de la  aplicación y de  sus diferentes versiones para los distintos dispositivos ( móviles , </a:t>
            </a:r>
            <a:r>
              <a:rPr lang="es-ES" sz="1800" dirty="0" err="1" smtClean="0">
                <a:latin typeface="SimSun-ExtB" pitchFamily="49" charset="-122"/>
                <a:ea typeface="SimSun-ExtB" pitchFamily="49" charset="-122"/>
              </a:rPr>
              <a:t>tablets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, televisores … ).</a:t>
            </a:r>
          </a:p>
          <a:p>
            <a:endParaRPr lang="es-ES" sz="1800" dirty="0"/>
          </a:p>
          <a:p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La UI se centra en el diseño de 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textos, contenidos, la consistencia del diseño y demás recursos.</a:t>
            </a:r>
          </a:p>
          <a:p>
            <a:pPr marL="0" indent="0" algn="ctr">
              <a:buNone/>
            </a:pPr>
            <a:r>
              <a:rPr lang="es-ES" sz="3200" dirty="0" err="1" smtClean="0">
                <a:latin typeface="SimSun-ExtB" pitchFamily="49" charset="-122"/>
                <a:ea typeface="SimSun-ExtB" pitchFamily="49" charset="-122"/>
              </a:rPr>
              <a:t>IxD</a:t>
            </a:r>
            <a:r>
              <a:rPr lang="es-ES" sz="3200" dirty="0" smtClean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s-ES" sz="3200" dirty="0">
                <a:latin typeface="SimSun-ExtB" pitchFamily="49" charset="-122"/>
                <a:ea typeface="SimSun-ExtB" pitchFamily="49" charset="-122"/>
              </a:rPr>
              <a:t>(</a:t>
            </a:r>
            <a:r>
              <a:rPr lang="es-ES" sz="3200" dirty="0" smtClean="0">
                <a:latin typeface="SimSun-ExtB" pitchFamily="49" charset="-122"/>
                <a:ea typeface="SimSun-ExtB" pitchFamily="49" charset="-122"/>
              </a:rPr>
              <a:t>DISEÑO DE INTERACCIÓN</a:t>
            </a:r>
            <a:r>
              <a:rPr lang="es-ES" sz="3200" dirty="0" smtClean="0"/>
              <a:t>)</a:t>
            </a:r>
          </a:p>
          <a:p>
            <a:r>
              <a:rPr lang="es-ES" sz="1800" dirty="0">
                <a:latin typeface="SimSun-ExtB" pitchFamily="49" charset="-122"/>
                <a:ea typeface="SimSun-ExtB" pitchFamily="49" charset="-122"/>
              </a:rPr>
              <a:t>D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efinir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la forma de operar de la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interfaz diseñada,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los flujos de interacción y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las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respuestas del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dispositivo.</a:t>
            </a:r>
            <a:endParaRPr lang="es-ES" sz="1800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86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900630"/>
            <a:ext cx="7924800" cy="3977240"/>
          </a:xfrm>
        </p:spPr>
      </p:pic>
    </p:spTree>
    <p:extLst>
      <p:ext uri="{BB962C8B-B14F-4D97-AF65-F5344CB8AC3E}">
        <p14:creationId xmlns:p14="http://schemas.microsoft.com/office/powerpoint/2010/main" val="285161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pPr algn="ctr"/>
            <a:r>
              <a:rPr lang="es-ES" dirty="0" smtClean="0"/>
              <a:t>ASPECTOS GENERALES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349080"/>
          </a:xfrm>
        </p:spPr>
        <p:txBody>
          <a:bodyPr/>
          <a:lstStyle/>
          <a:p>
            <a:pPr algn="just"/>
            <a:r>
              <a:rPr lang="es-ES" sz="1800" dirty="0">
                <a:latin typeface="SimSun-ExtB" pitchFamily="49" charset="-122"/>
                <a:ea typeface="SimSun-ExtB" pitchFamily="49" charset="-122"/>
              </a:rPr>
              <a:t>Las personas mayores y personas con discapacidad son una parte importante de los posibles clientes. Por eso se ha disparado el consumo de:</a:t>
            </a:r>
          </a:p>
          <a:p>
            <a:pPr marL="0" indent="0" algn="just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- Teléfonos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con teclas cada vez más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grandes.</a:t>
            </a:r>
            <a:endParaRPr lang="es-ES" sz="1800" dirty="0">
              <a:latin typeface="SimSun-ExtB" pitchFamily="49" charset="-122"/>
              <a:ea typeface="SimSun-ExtB" pitchFamily="49" charset="-122"/>
            </a:endParaRPr>
          </a:p>
          <a:p>
            <a:pPr marL="0" indent="0" algn="just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- Mandos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a distancia con botones grandes y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simplificados.</a:t>
            </a:r>
            <a:endParaRPr lang="es-ES" sz="1800" dirty="0">
              <a:latin typeface="SimSun-ExtB" pitchFamily="49" charset="-122"/>
              <a:ea typeface="SimSun-ExtB" pitchFamily="49" charset="-122"/>
            </a:endParaRPr>
          </a:p>
          <a:p>
            <a:pPr marL="0" indent="0" algn="just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- Ascensores parlantes.</a:t>
            </a:r>
            <a:endParaRPr lang="es-ES" sz="1800" dirty="0">
              <a:latin typeface="SimSun-ExtB" pitchFamily="49" charset="-122"/>
              <a:ea typeface="SimSun-ExtB" pitchFamily="49" charset="-122"/>
            </a:endParaRPr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5" y="3861048"/>
            <a:ext cx="367240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sz="quarter" idx="13"/>
          </p:nvPr>
        </p:nvSpPr>
        <p:spPr>
          <a:xfrm>
            <a:off x="609600" y="476250"/>
            <a:ext cx="7924800" cy="5238750"/>
          </a:xfrm>
        </p:spPr>
        <p:txBody>
          <a:bodyPr/>
          <a:lstStyle/>
          <a:p>
            <a:endParaRPr lang="es-ES" dirty="0"/>
          </a:p>
          <a:p>
            <a:pPr algn="just"/>
            <a:r>
              <a:rPr lang="es-ES" sz="1800" dirty="0">
                <a:latin typeface="SimSun-ExtB" pitchFamily="49" charset="-122"/>
                <a:ea typeface="SimSun-ExtB" pitchFamily="49" charset="-122"/>
              </a:rPr>
              <a:t>Estos son clientes potenciales muy importantes, como demuestra el acuerdo realizado recientemente entre la ONCE y Microsoft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para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adaptar la siguiente versión de su sistema operativo Windows NT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.</a:t>
            </a:r>
          </a:p>
          <a:p>
            <a:pPr algn="just"/>
            <a:endParaRPr lang="es-ES" sz="1800" dirty="0">
              <a:latin typeface="SimSun-ExtB" pitchFamily="49" charset="-122"/>
              <a:ea typeface="SimSun-ExtB" pitchFamily="49" charset="-122"/>
            </a:endParaRPr>
          </a:p>
          <a:p>
            <a:pPr algn="just"/>
            <a:endParaRPr lang="es-ES" sz="1800" dirty="0">
              <a:latin typeface="SimSun-ExtB" pitchFamily="49" charset="-122"/>
              <a:ea typeface="SimSun-ExtB" pitchFamily="49" charset="-122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9" y="2492896"/>
            <a:ext cx="7496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5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476672"/>
            <a:ext cx="7924800" cy="5238328"/>
          </a:xfrm>
        </p:spPr>
        <p:txBody>
          <a:bodyPr>
            <a:normAutofit/>
          </a:bodyPr>
          <a:lstStyle/>
          <a:p>
            <a:pPr algn="just"/>
            <a:r>
              <a:rPr lang="es-ES" sz="1800" dirty="0">
                <a:latin typeface="SimSun-ExtB" pitchFamily="49" charset="-122"/>
                <a:ea typeface="SimSun-ExtB" pitchFamily="49" charset="-122"/>
              </a:rPr>
              <a:t>Las discapacidades que nos encontramos son:</a:t>
            </a:r>
          </a:p>
          <a:p>
            <a:pPr marL="0" indent="0" algn="just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- Ceguera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o problemas de </a:t>
            </a:r>
            <a:r>
              <a:rPr lang="es-ES" sz="1800" dirty="0" err="1">
                <a:latin typeface="SimSun-ExtB" pitchFamily="49" charset="-122"/>
                <a:ea typeface="SimSun-ExtB" pitchFamily="49" charset="-122"/>
              </a:rPr>
              <a:t>vision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. ("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lectores</a:t>
            </a:r>
          </a:p>
          <a:p>
            <a:pPr marL="0" indent="0" algn="just">
              <a:buNone/>
            </a:pPr>
            <a:r>
              <a:rPr lang="es-ES" sz="1800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de </a:t>
            </a:r>
            <a:r>
              <a:rPr lang="es-ES" sz="1800">
                <a:latin typeface="SimSun-ExtB" pitchFamily="49" charset="-122"/>
                <a:ea typeface="SimSun-ExtB" pitchFamily="49" charset="-122"/>
              </a:rPr>
              <a:t>pantalla</a:t>
            </a:r>
            <a:r>
              <a:rPr lang="es-ES" sz="1800" smtClean="0">
                <a:latin typeface="SimSun-ExtB" pitchFamily="49" charset="-122"/>
                <a:ea typeface="SimSun-ExtB" pitchFamily="49" charset="-122"/>
              </a:rPr>
              <a:t>", aumentos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de tamaño, contraste, </a:t>
            </a:r>
            <a:r>
              <a:rPr lang="es-ES" sz="1800" dirty="0" err="1">
                <a:latin typeface="SimSun-ExtB" pitchFamily="49" charset="-122"/>
                <a:ea typeface="SimSun-ExtB" pitchFamily="49" charset="-122"/>
              </a:rPr>
              <a:t>etc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).</a:t>
            </a:r>
          </a:p>
          <a:p>
            <a:pPr marL="0" indent="0" algn="just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- Dificultades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auditivas. ("</a:t>
            </a:r>
            <a:r>
              <a:rPr lang="es-ES" sz="1800" dirty="0" err="1">
                <a:latin typeface="SimSun-ExtB" pitchFamily="49" charset="-122"/>
                <a:ea typeface="SimSun-ExtB" pitchFamily="49" charset="-122"/>
              </a:rPr>
              <a:t>ShowSounds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").</a:t>
            </a:r>
          </a:p>
          <a:p>
            <a:pPr marL="0" indent="0" algn="just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- Problemas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físicos. (dispositivos específicos).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50" y="2780928"/>
            <a:ext cx="4048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476672"/>
            <a:ext cx="7924800" cy="5238328"/>
          </a:xfrm>
        </p:spPr>
        <p:txBody>
          <a:bodyPr>
            <a:normAutofit/>
          </a:bodyPr>
          <a:lstStyle/>
          <a:p>
            <a:pPr algn="just"/>
            <a:r>
              <a:rPr lang="es-ES" sz="1800" dirty="0">
                <a:latin typeface="SimSun-ExtB" pitchFamily="49" charset="-122"/>
                <a:ea typeface="SimSun-ExtB" pitchFamily="49" charset="-122"/>
              </a:rPr>
              <a:t>AENOR ha creado una norma, poniendo la mira en que algún día se consiguiera promulgar una ley que garantizara la accesibilidad a la informática a todos los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ciudadanos, resultaría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conveniente tener una normativa ya </a:t>
            </a:r>
            <a:r>
              <a:rPr lang="es-ES" sz="1800" dirty="0" err="1" smtClean="0">
                <a:latin typeface="SimSun-ExtB" pitchFamily="49" charset="-122"/>
                <a:ea typeface="SimSun-ExtB" pitchFamily="49" charset="-122"/>
              </a:rPr>
              <a:t>desarrollada.En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esta normativa habla de los siguientes temas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:</a:t>
            </a:r>
          </a:p>
          <a:p>
            <a:pPr algn="just"/>
            <a:endParaRPr lang="es-ES" sz="1800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    - Control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por software. (elementos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fueran controla-             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	    </a:t>
            </a:r>
            <a:r>
              <a:rPr lang="es-ES" sz="1800" dirty="0" err="1" smtClean="0">
                <a:latin typeface="SimSun-ExtB" pitchFamily="49" charset="-122"/>
                <a:ea typeface="SimSun-ExtB" pitchFamily="49" charset="-122"/>
              </a:rPr>
              <a:t>bles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por programa).</a:t>
            </a:r>
          </a:p>
          <a:p>
            <a:pPr marL="0" indent="0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    - Controles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físicos. (que resulten accesibles)</a:t>
            </a:r>
          </a:p>
          <a:p>
            <a:pPr marL="0" indent="0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    -  Periféricos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.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(Inserción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de aparatos).</a:t>
            </a:r>
          </a:p>
          <a:p>
            <a:pPr marL="0" indent="0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    - Redundancia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en los sonidos. </a:t>
            </a:r>
          </a:p>
          <a:p>
            <a:pPr marL="0" indent="0">
              <a:buNone/>
            </a:pP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          - Accesibilidad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al soporte lógico. (software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).</a:t>
            </a:r>
            <a:endParaRPr lang="es-ES" sz="1800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40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548680"/>
            <a:ext cx="7924800" cy="5166320"/>
          </a:xfrm>
        </p:spPr>
        <p:txBody>
          <a:bodyPr>
            <a:normAutofit/>
          </a:bodyPr>
          <a:lstStyle/>
          <a:p>
            <a:pPr algn="just"/>
            <a:r>
              <a:rPr lang="es-ES" sz="1800" dirty="0">
                <a:latin typeface="SimSun-ExtB" pitchFamily="49" charset="-122"/>
                <a:ea typeface="SimSun-ExtB" pitchFamily="49" charset="-122"/>
              </a:rPr>
              <a:t>Hasta ahora cada tipo de discapacidad precisaba de accesorios peculiares o programas específicos, sin embargo, la progresiva incorporación de nuevas tecnologías,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como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servicios multimedia o reconocimiento de voz, nos hacen pensar que en un futuro cercano los ordenadores no necesitaran </a:t>
            </a:r>
            <a:r>
              <a:rPr lang="es-ES" sz="1800" dirty="0" smtClean="0">
                <a:latin typeface="SimSun-ExtB" pitchFamily="49" charset="-122"/>
                <a:ea typeface="SimSun-ExtB" pitchFamily="49" charset="-122"/>
              </a:rPr>
              <a:t>ningún </a:t>
            </a:r>
            <a:r>
              <a:rPr lang="es-ES" sz="1800" dirty="0">
                <a:latin typeface="SimSun-ExtB" pitchFamily="49" charset="-122"/>
                <a:ea typeface="SimSun-ExtB" pitchFamily="49" charset="-122"/>
              </a:rPr>
              <a:t>tipo de accesorio.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15" y="2492896"/>
            <a:ext cx="3782888" cy="29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993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69</TotalTime>
  <Words>365</Words>
  <Application>Microsoft Office PowerPoint</Application>
  <PresentationFormat>Presentación en pantalla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Horizonte</vt:lpstr>
      <vt:lpstr>Usabilidad  y  accesibilidad</vt:lpstr>
      <vt:lpstr>UX ( Experiencia del usuario )</vt:lpstr>
      <vt:lpstr>Ui (Diseño de interfaces)</vt:lpstr>
      <vt:lpstr>Presentación de PowerPoint</vt:lpstr>
      <vt:lpstr>ASPECTOS GENERALES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  y  accesibilidad</dc:title>
  <dc:creator>curso mañana</dc:creator>
  <cp:lastModifiedBy>curso mañana</cp:lastModifiedBy>
  <cp:revision>11</cp:revision>
  <dcterms:created xsi:type="dcterms:W3CDTF">2016-11-16T08:22:50Z</dcterms:created>
  <dcterms:modified xsi:type="dcterms:W3CDTF">2016-11-16T09:41:24Z</dcterms:modified>
</cp:coreProperties>
</file>