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A5B945D-72E1-4907-81AC-5D2A1FA48FD5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DD7CCEA-C542-4F55-B6D6-1957BF69986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Principios de usabilidad de Jakob  Nielsen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00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TOMATO TIMER</a:t>
            </a:r>
            <a:endParaRPr lang="es-E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71" y="2674938"/>
            <a:ext cx="7037996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TOMATO TIMER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816076"/>
            <a:ext cx="7408862" cy="316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0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TOMATO TIMER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67" y="2674938"/>
            <a:ext cx="467660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TOMATO TIMER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07" y="3123328"/>
            <a:ext cx="5755123" cy="255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TOMATO TIMER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74" y="2706433"/>
            <a:ext cx="7045990" cy="338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8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TOMATO TIMER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91" y="2674938"/>
            <a:ext cx="4009756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sitio ‘usable’ es aquel que funciona bien.</a:t>
            </a:r>
          </a:p>
          <a:p>
            <a:endParaRPr lang="es-ES" dirty="0" smtClean="0"/>
          </a:p>
          <a:p>
            <a:r>
              <a:rPr lang="es-ES" dirty="0" smtClean="0"/>
              <a:t>Un usuario con conocimientos medios pueda cumplir los objetivos sin sentirse frustrado.</a:t>
            </a:r>
          </a:p>
          <a:p>
            <a:endParaRPr lang="es-ES" dirty="0" smtClean="0"/>
          </a:p>
          <a:p>
            <a:r>
              <a:rPr lang="es-ES" dirty="0" smtClean="0"/>
              <a:t>Jakob Nielsen lo define como: ‘el atributo de calidad que mide la facilidad de las interfaces web’.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1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492896"/>
            <a:ext cx="7560840" cy="3816424"/>
          </a:xfrm>
        </p:spPr>
        <p:txBody>
          <a:bodyPr/>
          <a:lstStyle/>
          <a:p>
            <a:r>
              <a:rPr lang="es-ES" b="1" dirty="0" smtClean="0"/>
              <a:t>Facilidad de aprendizaje: </a:t>
            </a:r>
            <a:r>
              <a:rPr lang="es-ES" dirty="0" smtClean="0"/>
              <a:t>Con la que los nuevos usuarios desarrollan una interacción efectiva con el sistema.</a:t>
            </a:r>
          </a:p>
          <a:p>
            <a:endParaRPr lang="es-ES" dirty="0" smtClean="0"/>
          </a:p>
          <a:p>
            <a:r>
              <a:rPr lang="es-ES" b="1" dirty="0" smtClean="0"/>
              <a:t>Facilidad de uso: </a:t>
            </a:r>
            <a:r>
              <a:rPr lang="es-ES" dirty="0" smtClean="0"/>
              <a:t>Facilidad con la que el usuario hace uso de la herramienta contenidas en el sistema.</a:t>
            </a:r>
          </a:p>
          <a:p>
            <a:endParaRPr lang="es-ES" dirty="0" smtClean="0"/>
          </a:p>
          <a:p>
            <a:r>
              <a:rPr lang="es-ES" b="1" dirty="0" smtClean="0"/>
              <a:t>Flexibilidad: </a:t>
            </a:r>
            <a:r>
              <a:rPr lang="es-ES" dirty="0" smtClean="0"/>
              <a:t>Variedad de posibilidades con las que el usuario y el sistema pueden intercambiar información.</a:t>
            </a:r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Ideas principales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38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420888"/>
            <a:ext cx="7516357" cy="410445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s-ES" dirty="0" smtClean="0"/>
              <a:t>Visibilidad </a:t>
            </a:r>
            <a:r>
              <a:rPr lang="es-ES" dirty="0"/>
              <a:t>del estado del </a:t>
            </a:r>
            <a:r>
              <a:rPr lang="es-ES" dirty="0" smtClean="0"/>
              <a:t>sistema.</a:t>
            </a:r>
          </a:p>
          <a:p>
            <a:pPr marL="457200" indent="-457200">
              <a:buAutoNum type="arabicPeriod"/>
            </a:pPr>
            <a:r>
              <a:rPr lang="es-ES" dirty="0"/>
              <a:t>Coincidencia entre el sistema y el mundo real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Control y libertad del </a:t>
            </a:r>
            <a:r>
              <a:rPr lang="es-ES" dirty="0" smtClean="0"/>
              <a:t>usuario.</a:t>
            </a:r>
          </a:p>
          <a:p>
            <a:pPr marL="457200" indent="-457200">
              <a:buAutoNum type="arabicPeriod"/>
            </a:pPr>
            <a:r>
              <a:rPr lang="es-ES" dirty="0"/>
              <a:t>Consistencia y </a:t>
            </a:r>
            <a:r>
              <a:rPr lang="es-ES" dirty="0" smtClean="0"/>
              <a:t>estándares.</a:t>
            </a:r>
          </a:p>
          <a:p>
            <a:pPr marL="457200" indent="-457200">
              <a:buAutoNum type="arabicPeriod"/>
            </a:pPr>
            <a:r>
              <a:rPr lang="es-ES" dirty="0"/>
              <a:t>Prevención de errores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Reconocimiento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La flexibilidad y la eficiencia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Estética y diseño minimalista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Ayudar a los usuarios reconocer, diagnosticar y recuperarse de los errores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" dirty="0" smtClean="0"/>
              <a:t>Ayuda y Documentación.</a:t>
            </a:r>
          </a:p>
          <a:p>
            <a:pPr marL="457200" indent="-457200">
              <a:buAutoNum type="arabicPeriod"/>
            </a:pPr>
            <a:endParaRPr lang="es-ES" dirty="0" smtClean="0"/>
          </a:p>
          <a:p>
            <a:pPr marL="457200" indent="-457200">
              <a:buAutoNum type="arabicPeriod"/>
            </a:pPr>
            <a:endParaRPr lang="es-ES" dirty="0" smtClean="0"/>
          </a:p>
          <a:p>
            <a:pPr marL="457200" indent="-457200"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de Usabilidad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Aplicaciones de Gestión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Usabilidad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12359" cy="324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2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Tiendas Online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Usabilidad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668344" cy="301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Aplicaciones Móviles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Usabilidad</a:t>
            </a:r>
          </a:p>
        </p:txBody>
      </p:sp>
      <p:pic>
        <p:nvPicPr>
          <p:cNvPr id="3074" name="Picture 2" descr="C:\Users\curso mañana\Desktop\bbvaiphon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93774"/>
            <a:ext cx="4562873" cy="33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0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acciones a realizar están claras mediante iconos y texto en los botones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El usuario puede empezar de nuevo en caso de error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Hay texto explicativo cuando es necesario para el usuario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EN EL TOMATO TIMER</a:t>
            </a:r>
          </a:p>
        </p:txBody>
      </p:sp>
    </p:spTree>
    <p:extLst>
      <p:ext uri="{BB962C8B-B14F-4D97-AF65-F5344CB8AC3E}">
        <p14:creationId xmlns:p14="http://schemas.microsoft.com/office/powerpoint/2010/main" val="3856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no puede llegar a un error en el programa realizando acciones en la interfaz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cambio de periodo es realizado automáticamente por el programa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Uso simplificado para usuarios novatos.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EN EL TOMATO TIMER</a:t>
            </a:r>
          </a:p>
        </p:txBody>
      </p:sp>
    </p:spTree>
    <p:extLst>
      <p:ext uri="{BB962C8B-B14F-4D97-AF65-F5344CB8AC3E}">
        <p14:creationId xmlns:p14="http://schemas.microsoft.com/office/powerpoint/2010/main" val="23661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277</Words>
  <Application>Microsoft Office PowerPoint</Application>
  <PresentationFormat>Presentación en pantalla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Principios de usabilidad de Jakob  Nielsen</vt:lpstr>
      <vt:lpstr>Usabilidad</vt:lpstr>
      <vt:lpstr>Ideas principales</vt:lpstr>
      <vt:lpstr>Principios de Usabilidad</vt:lpstr>
      <vt:lpstr>Ejemplos de Usabilidad</vt:lpstr>
      <vt:lpstr>Ejemplos de Usabilidad</vt:lpstr>
      <vt:lpstr>Ejemplos de Usabilidad</vt:lpstr>
      <vt:lpstr>REGLAS EN EL TOMATO TIMER</vt:lpstr>
      <vt:lpstr>REGLAS EN EL TOMATO TIMER</vt:lpstr>
      <vt:lpstr>TOMATO TIMER</vt:lpstr>
      <vt:lpstr>TOMATO TIMER</vt:lpstr>
      <vt:lpstr>TOMATO TIMER</vt:lpstr>
      <vt:lpstr>TOMATO TIMER</vt:lpstr>
      <vt:lpstr>TOMATO TIMER</vt:lpstr>
      <vt:lpstr>TOMATO TIMER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usabilidad de Jakob  Nielsen</dc:title>
  <dc:creator>curso mañana</dc:creator>
  <cp:lastModifiedBy>curso mañana</cp:lastModifiedBy>
  <cp:revision>5</cp:revision>
  <dcterms:created xsi:type="dcterms:W3CDTF">2016-11-16T08:15:45Z</dcterms:created>
  <dcterms:modified xsi:type="dcterms:W3CDTF">2016-11-16T09:48:19Z</dcterms:modified>
</cp:coreProperties>
</file>