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74" r:id="rId4"/>
  </p:sldMasterIdLst>
  <p:sldIdLst>
    <p:sldId id="257" r:id="rId5"/>
    <p:sldId id="258" r:id="rId6"/>
  </p:sldIdLst>
  <p:sldSz cx="7772400" cy="100584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9944"/>
    <p:restoredTop sz="97046"/>
  </p:normalViewPr>
  <p:slideViewPr>
    <p:cSldViewPr snapToGrid="0">
      <p:cViewPr varScale="1">
        <p:scale>
          <a:sx n="78" d="100"/>
          <a:sy n="78" d="100"/>
        </p:scale>
        <p:origin x="2632" y="47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customXml" Target="../customXml/item3.xml"/><Relationship Id="rId7" Type="http://schemas.openxmlformats.org/officeDocument/2006/relationships/presProps" Target="presProps.xml"/><Relationship Id="rId2" Type="http://schemas.openxmlformats.org/officeDocument/2006/relationships/customXml" Target="../customXml/item2.xml"/><Relationship Id="rId1" Type="http://schemas.openxmlformats.org/officeDocument/2006/relationships/customXml" Target="../customXml/item1.xml"/><Relationship Id="rId6" Type="http://schemas.openxmlformats.org/officeDocument/2006/relationships/slide" Target="slides/slide2.xml"/><Relationship Id="rId5" Type="http://schemas.openxmlformats.org/officeDocument/2006/relationships/slide" Target="slides/slide1.xml"/><Relationship Id="rId10"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582930" y="1646133"/>
            <a:ext cx="6606540" cy="3501813"/>
          </a:xfrm>
        </p:spPr>
        <p:txBody>
          <a:bodyPr anchor="b"/>
          <a:lstStyle>
            <a:lvl1pPr algn="ctr">
              <a:defRPr sz="5100"/>
            </a:lvl1pPr>
          </a:lstStyle>
          <a:p>
            <a:r>
              <a:rPr lang="en-US"/>
              <a:t>Click to edit Master title style</a:t>
            </a:r>
            <a:endParaRPr lang="en-US" dirty="0"/>
          </a:p>
        </p:txBody>
      </p:sp>
      <p:sp>
        <p:nvSpPr>
          <p:cNvPr id="3" name="Subtitle 2"/>
          <p:cNvSpPr>
            <a:spLocks noGrp="1"/>
          </p:cNvSpPr>
          <p:nvPr>
            <p:ph type="subTitle" idx="1"/>
          </p:nvPr>
        </p:nvSpPr>
        <p:spPr>
          <a:xfrm>
            <a:off x="971550" y="5282989"/>
            <a:ext cx="5829300" cy="2428451"/>
          </a:xfrm>
        </p:spPr>
        <p:txBody>
          <a:bodyPr/>
          <a:lstStyle>
            <a:lvl1pPr marL="0" indent="0" algn="ctr">
              <a:buNone/>
              <a:defRPr sz="2040"/>
            </a:lvl1pPr>
            <a:lvl2pPr marL="388620" indent="0" algn="ctr">
              <a:buNone/>
              <a:defRPr sz="1700"/>
            </a:lvl2pPr>
            <a:lvl3pPr marL="777240" indent="0" algn="ctr">
              <a:buNone/>
              <a:defRPr sz="1530"/>
            </a:lvl3pPr>
            <a:lvl4pPr marL="1165860" indent="0" algn="ctr">
              <a:buNone/>
              <a:defRPr sz="1360"/>
            </a:lvl4pPr>
            <a:lvl5pPr marL="1554480" indent="0" algn="ctr">
              <a:buNone/>
              <a:defRPr sz="1360"/>
            </a:lvl5pPr>
            <a:lvl6pPr marL="1943100" indent="0" algn="ctr">
              <a:buNone/>
              <a:defRPr sz="1360"/>
            </a:lvl6pPr>
            <a:lvl7pPr marL="2331720" indent="0" algn="ctr">
              <a:buNone/>
              <a:defRPr sz="1360"/>
            </a:lvl7pPr>
            <a:lvl8pPr marL="2720340" indent="0" algn="ctr">
              <a:buNone/>
              <a:defRPr sz="1360"/>
            </a:lvl8pPr>
            <a:lvl9pPr marL="3108960" indent="0" algn="ctr">
              <a:buNone/>
              <a:defRPr sz="136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8031843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03141104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562124" y="535517"/>
            <a:ext cx="1675924" cy="8524029"/>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534353" y="535517"/>
            <a:ext cx="4930616" cy="852402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351477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Tree>
    <p:extLst>
      <p:ext uri="{BB962C8B-B14F-4D97-AF65-F5344CB8AC3E}">
        <p14:creationId xmlns:p14="http://schemas.microsoft.com/office/powerpoint/2010/main" val="5940295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C764DE79-268F-4C1A-8933-263129D2AF90}"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03274037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30305" y="2507618"/>
            <a:ext cx="6703695" cy="4184014"/>
          </a:xfrm>
        </p:spPr>
        <p:txBody>
          <a:bodyPr anchor="b"/>
          <a:lstStyle>
            <a:lvl1pPr>
              <a:defRPr sz="5100"/>
            </a:lvl1pPr>
          </a:lstStyle>
          <a:p>
            <a:r>
              <a:rPr lang="en-US"/>
              <a:t>Click to edit Master title style</a:t>
            </a:r>
            <a:endParaRPr lang="en-US" dirty="0"/>
          </a:p>
        </p:txBody>
      </p:sp>
      <p:sp>
        <p:nvSpPr>
          <p:cNvPr id="3" name="Text Placeholder 2"/>
          <p:cNvSpPr>
            <a:spLocks noGrp="1"/>
          </p:cNvSpPr>
          <p:nvPr>
            <p:ph type="body" idx="1"/>
          </p:nvPr>
        </p:nvSpPr>
        <p:spPr>
          <a:xfrm>
            <a:off x="530305" y="6731215"/>
            <a:ext cx="6703695" cy="2200274"/>
          </a:xfrm>
        </p:spPr>
        <p:txBody>
          <a:bodyPr/>
          <a:lstStyle>
            <a:lvl1pPr marL="0" indent="0">
              <a:buNone/>
              <a:defRPr sz="2040">
                <a:solidFill>
                  <a:schemeClr val="tx1"/>
                </a:solidFill>
              </a:defRPr>
            </a:lvl1pPr>
            <a:lvl2pPr marL="388620" indent="0">
              <a:buNone/>
              <a:defRPr sz="1700">
                <a:solidFill>
                  <a:schemeClr val="tx1">
                    <a:tint val="75000"/>
                  </a:schemeClr>
                </a:solidFill>
              </a:defRPr>
            </a:lvl2pPr>
            <a:lvl3pPr marL="777240" indent="0">
              <a:buNone/>
              <a:defRPr sz="1530">
                <a:solidFill>
                  <a:schemeClr val="tx1">
                    <a:tint val="75000"/>
                  </a:schemeClr>
                </a:solidFill>
              </a:defRPr>
            </a:lvl3pPr>
            <a:lvl4pPr marL="1165860" indent="0">
              <a:buNone/>
              <a:defRPr sz="1360">
                <a:solidFill>
                  <a:schemeClr val="tx1">
                    <a:tint val="75000"/>
                  </a:schemeClr>
                </a:solidFill>
              </a:defRPr>
            </a:lvl4pPr>
            <a:lvl5pPr marL="1554480" indent="0">
              <a:buNone/>
              <a:defRPr sz="1360">
                <a:solidFill>
                  <a:schemeClr val="tx1">
                    <a:tint val="75000"/>
                  </a:schemeClr>
                </a:solidFill>
              </a:defRPr>
            </a:lvl5pPr>
            <a:lvl6pPr marL="1943100" indent="0">
              <a:buNone/>
              <a:defRPr sz="1360">
                <a:solidFill>
                  <a:schemeClr val="tx1">
                    <a:tint val="75000"/>
                  </a:schemeClr>
                </a:solidFill>
              </a:defRPr>
            </a:lvl6pPr>
            <a:lvl7pPr marL="2331720" indent="0">
              <a:buNone/>
              <a:defRPr sz="1360">
                <a:solidFill>
                  <a:schemeClr val="tx1">
                    <a:tint val="75000"/>
                  </a:schemeClr>
                </a:solidFill>
              </a:defRPr>
            </a:lvl7pPr>
            <a:lvl8pPr marL="2720340" indent="0">
              <a:buNone/>
              <a:defRPr sz="1360">
                <a:solidFill>
                  <a:schemeClr val="tx1">
                    <a:tint val="75000"/>
                  </a:schemeClr>
                </a:solidFill>
              </a:defRPr>
            </a:lvl8pPr>
            <a:lvl9pPr marL="3108960" indent="0">
              <a:buNone/>
              <a:defRPr sz="136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764DE79-268F-4C1A-8933-263129D2AF90}" type="datetimeFigureOut">
              <a:rPr lang="en-US" dirty="0"/>
              <a:t>4/15/2025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7689368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534353"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3934778" y="2677584"/>
            <a:ext cx="3303270" cy="63819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C764DE79-268F-4C1A-8933-263129D2AF90}"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1427727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35365" y="535519"/>
            <a:ext cx="6703695" cy="1944159"/>
          </a:xfrm>
        </p:spPr>
        <p:txBody>
          <a:bodyPr/>
          <a:lstStyle/>
          <a:p>
            <a:r>
              <a:rPr lang="en-US"/>
              <a:t>Click to edit Master title style</a:t>
            </a:r>
            <a:endParaRPr lang="en-US" dirty="0"/>
          </a:p>
        </p:txBody>
      </p:sp>
      <p:sp>
        <p:nvSpPr>
          <p:cNvPr id="3" name="Text Placeholder 2"/>
          <p:cNvSpPr>
            <a:spLocks noGrp="1"/>
          </p:cNvSpPr>
          <p:nvPr>
            <p:ph type="body" idx="1"/>
          </p:nvPr>
        </p:nvSpPr>
        <p:spPr>
          <a:xfrm>
            <a:off x="535366" y="2465706"/>
            <a:ext cx="3288089"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4" name="Content Placeholder 3"/>
          <p:cNvSpPr>
            <a:spLocks noGrp="1"/>
          </p:cNvSpPr>
          <p:nvPr>
            <p:ph sz="half" idx="2"/>
          </p:nvPr>
        </p:nvSpPr>
        <p:spPr>
          <a:xfrm>
            <a:off x="535366" y="3674110"/>
            <a:ext cx="3288089"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3934778" y="2465706"/>
            <a:ext cx="3304282" cy="1208404"/>
          </a:xfrm>
        </p:spPr>
        <p:txBody>
          <a:bodyPr anchor="b"/>
          <a:lstStyle>
            <a:lvl1pPr marL="0" indent="0">
              <a:buNone/>
              <a:defRPr sz="2040" b="1"/>
            </a:lvl1pPr>
            <a:lvl2pPr marL="388620" indent="0">
              <a:buNone/>
              <a:defRPr sz="1700" b="1"/>
            </a:lvl2pPr>
            <a:lvl3pPr marL="777240" indent="0">
              <a:buNone/>
              <a:defRPr sz="1530" b="1"/>
            </a:lvl3pPr>
            <a:lvl4pPr marL="1165860" indent="0">
              <a:buNone/>
              <a:defRPr sz="1360" b="1"/>
            </a:lvl4pPr>
            <a:lvl5pPr marL="1554480" indent="0">
              <a:buNone/>
              <a:defRPr sz="1360" b="1"/>
            </a:lvl5pPr>
            <a:lvl6pPr marL="1943100" indent="0">
              <a:buNone/>
              <a:defRPr sz="1360" b="1"/>
            </a:lvl6pPr>
            <a:lvl7pPr marL="2331720" indent="0">
              <a:buNone/>
              <a:defRPr sz="1360" b="1"/>
            </a:lvl7pPr>
            <a:lvl8pPr marL="2720340" indent="0">
              <a:buNone/>
              <a:defRPr sz="1360" b="1"/>
            </a:lvl8pPr>
            <a:lvl9pPr marL="3108960" indent="0">
              <a:buNone/>
              <a:defRPr sz="1360" b="1"/>
            </a:lvl9pPr>
          </a:lstStyle>
          <a:p>
            <a:pPr lvl="0"/>
            <a:r>
              <a:rPr lang="en-US"/>
              <a:t>Click to edit Master text styles</a:t>
            </a:r>
          </a:p>
        </p:txBody>
      </p:sp>
      <p:sp>
        <p:nvSpPr>
          <p:cNvPr id="6" name="Content Placeholder 5"/>
          <p:cNvSpPr>
            <a:spLocks noGrp="1"/>
          </p:cNvSpPr>
          <p:nvPr>
            <p:ph sz="quarter" idx="4"/>
          </p:nvPr>
        </p:nvSpPr>
        <p:spPr>
          <a:xfrm>
            <a:off x="3934778" y="3674110"/>
            <a:ext cx="3304282" cy="54040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C764DE79-268F-4C1A-8933-263129D2AF90}" type="datetimeFigureOut">
              <a:rPr lang="en-US" dirty="0"/>
              <a:t>4/15/2025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2758758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C764DE79-268F-4C1A-8933-263129D2AF90}" type="datetimeFigureOut">
              <a:rPr lang="en-US" dirty="0"/>
              <a:t>4/15/2025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14017432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764DE79-268F-4C1A-8933-263129D2AF90}" type="datetimeFigureOut">
              <a:rPr lang="en-US" dirty="0"/>
              <a:t>4/15/2025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562448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Content Placeholder 2"/>
          <p:cNvSpPr>
            <a:spLocks noGrp="1"/>
          </p:cNvSpPr>
          <p:nvPr>
            <p:ph idx="1"/>
          </p:nvPr>
        </p:nvSpPr>
        <p:spPr>
          <a:xfrm>
            <a:off x="3304282" y="1448226"/>
            <a:ext cx="3934778" cy="7147983"/>
          </a:xfrm>
        </p:spPr>
        <p:txBody>
          <a:bodyPr/>
          <a:lstStyle>
            <a:lvl1pPr>
              <a:defRPr sz="2720"/>
            </a:lvl1pPr>
            <a:lvl2pPr>
              <a:defRPr sz="2380"/>
            </a:lvl2pPr>
            <a:lvl3pPr>
              <a:defRPr sz="2040"/>
            </a:lvl3pPr>
            <a:lvl4pPr>
              <a:defRPr sz="1700"/>
            </a:lvl4pPr>
            <a:lvl5pPr>
              <a:defRPr sz="1700"/>
            </a:lvl5pPr>
            <a:lvl6pPr>
              <a:defRPr sz="1700"/>
            </a:lvl6pPr>
            <a:lvl7pPr>
              <a:defRPr sz="1700"/>
            </a:lvl7pPr>
            <a:lvl8pPr>
              <a:defRPr sz="1700"/>
            </a:lvl8pPr>
            <a:lvl9pPr>
              <a:defRPr sz="17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40871042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35365" y="670560"/>
            <a:ext cx="2506801" cy="2346960"/>
          </a:xfrm>
        </p:spPr>
        <p:txBody>
          <a:bodyPr anchor="b"/>
          <a:lstStyle>
            <a:lvl1pPr>
              <a:defRPr sz="2720"/>
            </a:lvl1pPr>
          </a:lstStyle>
          <a:p>
            <a:r>
              <a:rPr lang="en-US"/>
              <a:t>Click to edit Master title style</a:t>
            </a:r>
            <a:endParaRPr lang="en-US" dirty="0"/>
          </a:p>
        </p:txBody>
      </p:sp>
      <p:sp>
        <p:nvSpPr>
          <p:cNvPr id="3" name="Picture Placeholder 2"/>
          <p:cNvSpPr>
            <a:spLocks noGrp="1" noChangeAspect="1"/>
          </p:cNvSpPr>
          <p:nvPr>
            <p:ph type="pic" idx="1"/>
          </p:nvPr>
        </p:nvSpPr>
        <p:spPr>
          <a:xfrm>
            <a:off x="3304282" y="1448226"/>
            <a:ext cx="3934778" cy="7147983"/>
          </a:xfrm>
        </p:spPr>
        <p:txBody>
          <a:bodyPr anchor="t"/>
          <a:lstStyle>
            <a:lvl1pPr marL="0" indent="0">
              <a:buNone/>
              <a:defRPr sz="2720"/>
            </a:lvl1pPr>
            <a:lvl2pPr marL="388620" indent="0">
              <a:buNone/>
              <a:defRPr sz="2380"/>
            </a:lvl2pPr>
            <a:lvl3pPr marL="777240" indent="0">
              <a:buNone/>
              <a:defRPr sz="2040"/>
            </a:lvl3pPr>
            <a:lvl4pPr marL="1165860" indent="0">
              <a:buNone/>
              <a:defRPr sz="1700"/>
            </a:lvl4pPr>
            <a:lvl5pPr marL="1554480" indent="0">
              <a:buNone/>
              <a:defRPr sz="1700"/>
            </a:lvl5pPr>
            <a:lvl6pPr marL="1943100" indent="0">
              <a:buNone/>
              <a:defRPr sz="1700"/>
            </a:lvl6pPr>
            <a:lvl7pPr marL="2331720" indent="0">
              <a:buNone/>
              <a:defRPr sz="1700"/>
            </a:lvl7pPr>
            <a:lvl8pPr marL="2720340" indent="0">
              <a:buNone/>
              <a:defRPr sz="1700"/>
            </a:lvl8pPr>
            <a:lvl9pPr marL="3108960" indent="0">
              <a:buNone/>
              <a:defRPr sz="1700"/>
            </a:lvl9pPr>
          </a:lstStyle>
          <a:p>
            <a:r>
              <a:rPr lang="en-US"/>
              <a:t>Click icon to add picture</a:t>
            </a:r>
            <a:endParaRPr lang="en-US" dirty="0"/>
          </a:p>
        </p:txBody>
      </p:sp>
      <p:sp>
        <p:nvSpPr>
          <p:cNvPr id="4" name="Text Placeholder 3"/>
          <p:cNvSpPr>
            <a:spLocks noGrp="1"/>
          </p:cNvSpPr>
          <p:nvPr>
            <p:ph type="body" sz="half" idx="2"/>
          </p:nvPr>
        </p:nvSpPr>
        <p:spPr>
          <a:xfrm>
            <a:off x="535365" y="3017520"/>
            <a:ext cx="2506801" cy="5590329"/>
          </a:xfrm>
        </p:spPr>
        <p:txBody>
          <a:bodyPr/>
          <a:lstStyle>
            <a:lvl1pPr marL="0" indent="0">
              <a:buNone/>
              <a:defRPr sz="1360"/>
            </a:lvl1pPr>
            <a:lvl2pPr marL="388620" indent="0">
              <a:buNone/>
              <a:defRPr sz="1190"/>
            </a:lvl2pPr>
            <a:lvl3pPr marL="777240" indent="0">
              <a:buNone/>
              <a:defRPr sz="1020"/>
            </a:lvl3pPr>
            <a:lvl4pPr marL="1165860" indent="0">
              <a:buNone/>
              <a:defRPr sz="850"/>
            </a:lvl4pPr>
            <a:lvl5pPr marL="1554480" indent="0">
              <a:buNone/>
              <a:defRPr sz="850"/>
            </a:lvl5pPr>
            <a:lvl6pPr marL="1943100" indent="0">
              <a:buNone/>
              <a:defRPr sz="850"/>
            </a:lvl6pPr>
            <a:lvl7pPr marL="2331720" indent="0">
              <a:buNone/>
              <a:defRPr sz="850"/>
            </a:lvl7pPr>
            <a:lvl8pPr marL="2720340" indent="0">
              <a:buNone/>
              <a:defRPr sz="850"/>
            </a:lvl8pPr>
            <a:lvl9pPr marL="3108960" indent="0">
              <a:buNone/>
              <a:defRPr sz="850"/>
            </a:lvl9pPr>
          </a:lstStyle>
          <a:p>
            <a:pPr lvl="0"/>
            <a:r>
              <a:rPr lang="en-US"/>
              <a:t>Click to edit Master text styles</a:t>
            </a:r>
          </a:p>
        </p:txBody>
      </p:sp>
      <p:sp>
        <p:nvSpPr>
          <p:cNvPr id="5" name="Date Placeholder 4"/>
          <p:cNvSpPr>
            <a:spLocks noGrp="1"/>
          </p:cNvSpPr>
          <p:nvPr>
            <p:ph type="dt" sz="half" idx="10"/>
          </p:nvPr>
        </p:nvSpPr>
        <p:spPr/>
        <p:txBody>
          <a:bodyPr/>
          <a:lstStyle/>
          <a:p>
            <a:fld id="{C764DE79-268F-4C1A-8933-263129D2AF90}" type="datetimeFigureOut">
              <a:rPr lang="en-US" dirty="0"/>
              <a:t>4/15/2025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48F63A3B-78C7-47BE-AE5E-E10140E04643}" type="slidenum">
              <a:rPr lang="en-US" dirty="0"/>
              <a:t>‹#›</a:t>
            </a:fld>
            <a:endParaRPr lang="en-US" dirty="0"/>
          </a:p>
        </p:txBody>
      </p:sp>
    </p:spTree>
    <p:extLst>
      <p:ext uri="{BB962C8B-B14F-4D97-AF65-F5344CB8AC3E}">
        <p14:creationId xmlns:p14="http://schemas.microsoft.com/office/powerpoint/2010/main" val="29479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34353" y="535519"/>
            <a:ext cx="6703695" cy="1944159"/>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534353" y="2677584"/>
            <a:ext cx="6703695" cy="6381962"/>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534353" y="9322649"/>
            <a:ext cx="1748790" cy="535517"/>
          </a:xfrm>
          <a:prstGeom prst="rect">
            <a:avLst/>
          </a:prstGeom>
        </p:spPr>
        <p:txBody>
          <a:bodyPr vert="horz" lIns="91440" tIns="45720" rIns="91440" bIns="45720" rtlCol="0" anchor="ctr"/>
          <a:lstStyle>
            <a:lvl1pPr algn="l">
              <a:defRPr sz="1020">
                <a:solidFill>
                  <a:schemeClr val="tx1">
                    <a:tint val="75000"/>
                  </a:schemeClr>
                </a:solidFill>
              </a:defRPr>
            </a:lvl1pPr>
          </a:lstStyle>
          <a:p>
            <a:fld id="{C764DE79-268F-4C1A-8933-263129D2AF90}" type="datetimeFigureOut">
              <a:rPr lang="en-US" dirty="0"/>
              <a:t>4/15/2025</a:t>
            </a:fld>
            <a:endParaRPr lang="en-US" dirty="0"/>
          </a:p>
        </p:txBody>
      </p:sp>
      <p:sp>
        <p:nvSpPr>
          <p:cNvPr id="5" name="Footer Placeholder 4"/>
          <p:cNvSpPr>
            <a:spLocks noGrp="1"/>
          </p:cNvSpPr>
          <p:nvPr>
            <p:ph type="ftr" sz="quarter" idx="3"/>
          </p:nvPr>
        </p:nvSpPr>
        <p:spPr>
          <a:xfrm>
            <a:off x="2574608" y="9322649"/>
            <a:ext cx="2623185" cy="535517"/>
          </a:xfrm>
          <a:prstGeom prst="rect">
            <a:avLst/>
          </a:prstGeom>
        </p:spPr>
        <p:txBody>
          <a:bodyPr vert="horz" lIns="91440" tIns="45720" rIns="91440" bIns="45720" rtlCol="0" anchor="ctr"/>
          <a:lstStyle>
            <a:lvl1pPr algn="ctr">
              <a:defRPr sz="102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5489258" y="9322649"/>
            <a:ext cx="1748790" cy="535517"/>
          </a:xfrm>
          <a:prstGeom prst="rect">
            <a:avLst/>
          </a:prstGeom>
        </p:spPr>
        <p:txBody>
          <a:bodyPr vert="horz" lIns="91440" tIns="45720" rIns="91440" bIns="45720" rtlCol="0" anchor="ctr"/>
          <a:lstStyle>
            <a:lvl1pPr algn="r">
              <a:defRPr sz="1020">
                <a:solidFill>
                  <a:schemeClr val="tx1">
                    <a:tint val="75000"/>
                  </a:schemeClr>
                </a:solidFill>
              </a:defRPr>
            </a:lvl1pPr>
          </a:lstStyle>
          <a:p>
            <a:fld id="{48F63A3B-78C7-47BE-AE5E-E10140E04643}" type="slidenum">
              <a:rPr lang="en-US" dirty="0"/>
              <a:t>‹#›</a:t>
            </a:fld>
            <a:endParaRPr lang="en-US" dirty="0"/>
          </a:p>
        </p:txBody>
      </p:sp>
    </p:spTree>
    <p:extLst>
      <p:ext uri="{BB962C8B-B14F-4D97-AF65-F5344CB8AC3E}">
        <p14:creationId xmlns:p14="http://schemas.microsoft.com/office/powerpoint/2010/main" val="1944099889"/>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a:lvl1pPr algn="l" defTabSz="777240" rtl="0" eaLnBrk="1" latinLnBrk="0" hangingPunct="1">
        <a:lnSpc>
          <a:spcPct val="90000"/>
        </a:lnSpc>
        <a:spcBef>
          <a:spcPct val="0"/>
        </a:spcBef>
        <a:buNone/>
        <a:defRPr sz="3740" kern="1200">
          <a:solidFill>
            <a:schemeClr val="tx1"/>
          </a:solidFill>
          <a:latin typeface="+mj-lt"/>
          <a:ea typeface="+mj-ea"/>
          <a:cs typeface="+mj-cs"/>
        </a:defRPr>
      </a:lvl1pPr>
    </p:titleStyle>
    <p:bodyStyle>
      <a:lvl1pPr marL="194310" indent="-194310" algn="l" defTabSz="777240" rtl="0" eaLnBrk="1" latinLnBrk="0" hangingPunct="1">
        <a:lnSpc>
          <a:spcPct val="90000"/>
        </a:lnSpc>
        <a:spcBef>
          <a:spcPts val="850"/>
        </a:spcBef>
        <a:buFont typeface="Arial" panose="020B0604020202020204" pitchFamily="34" charset="0"/>
        <a:buChar char="•"/>
        <a:defRPr sz="2380" kern="1200">
          <a:solidFill>
            <a:schemeClr val="tx1"/>
          </a:solidFill>
          <a:latin typeface="+mn-lt"/>
          <a:ea typeface="+mn-ea"/>
          <a:cs typeface="+mn-cs"/>
        </a:defRPr>
      </a:lvl1pPr>
      <a:lvl2pPr marL="582930" indent="-194310" algn="l" defTabSz="777240" rtl="0" eaLnBrk="1" latinLnBrk="0" hangingPunct="1">
        <a:lnSpc>
          <a:spcPct val="90000"/>
        </a:lnSpc>
        <a:spcBef>
          <a:spcPts val="425"/>
        </a:spcBef>
        <a:buFont typeface="Arial" panose="020B0604020202020204" pitchFamily="34" charset="0"/>
        <a:buChar char="•"/>
        <a:defRPr sz="2040" kern="1200">
          <a:solidFill>
            <a:schemeClr val="tx1"/>
          </a:solidFill>
          <a:latin typeface="+mn-lt"/>
          <a:ea typeface="+mn-ea"/>
          <a:cs typeface="+mn-cs"/>
        </a:defRPr>
      </a:lvl2pPr>
      <a:lvl3pPr marL="971550" indent="-194310" algn="l" defTabSz="777240" rtl="0" eaLnBrk="1" latinLnBrk="0" hangingPunct="1">
        <a:lnSpc>
          <a:spcPct val="90000"/>
        </a:lnSpc>
        <a:spcBef>
          <a:spcPts val="425"/>
        </a:spcBef>
        <a:buFont typeface="Arial" panose="020B0604020202020204" pitchFamily="34" charset="0"/>
        <a:buChar char="•"/>
        <a:defRPr sz="1700" kern="1200">
          <a:solidFill>
            <a:schemeClr val="tx1"/>
          </a:solidFill>
          <a:latin typeface="+mn-lt"/>
          <a:ea typeface="+mn-ea"/>
          <a:cs typeface="+mn-cs"/>
        </a:defRPr>
      </a:lvl3pPr>
      <a:lvl4pPr marL="13601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4pPr>
      <a:lvl5pPr marL="174879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5pPr>
      <a:lvl6pPr marL="213741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6pPr>
      <a:lvl7pPr marL="252603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7pPr>
      <a:lvl8pPr marL="291465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8pPr>
      <a:lvl9pPr marL="3303270" indent="-194310" algn="l" defTabSz="777240" rtl="0" eaLnBrk="1" latinLnBrk="0" hangingPunct="1">
        <a:lnSpc>
          <a:spcPct val="90000"/>
        </a:lnSpc>
        <a:spcBef>
          <a:spcPts val="425"/>
        </a:spcBef>
        <a:buFont typeface="Arial" panose="020B0604020202020204" pitchFamily="34" charset="0"/>
        <a:buChar char="•"/>
        <a:defRPr sz="1530" kern="1200">
          <a:solidFill>
            <a:schemeClr val="tx1"/>
          </a:solidFill>
          <a:latin typeface="+mn-lt"/>
          <a:ea typeface="+mn-ea"/>
          <a:cs typeface="+mn-cs"/>
        </a:defRPr>
      </a:lvl9pPr>
    </p:bodyStyle>
    <p:otherStyle>
      <a:defPPr>
        <a:defRPr lang="en-US"/>
      </a:defPPr>
      <a:lvl1pPr marL="0" algn="l" defTabSz="777240" rtl="0" eaLnBrk="1" latinLnBrk="0" hangingPunct="1">
        <a:defRPr sz="1530" kern="1200">
          <a:solidFill>
            <a:schemeClr val="tx1"/>
          </a:solidFill>
          <a:latin typeface="+mn-lt"/>
          <a:ea typeface="+mn-ea"/>
          <a:cs typeface="+mn-cs"/>
        </a:defRPr>
      </a:lvl1pPr>
      <a:lvl2pPr marL="388620" algn="l" defTabSz="777240" rtl="0" eaLnBrk="1" latinLnBrk="0" hangingPunct="1">
        <a:defRPr sz="1530" kern="1200">
          <a:solidFill>
            <a:schemeClr val="tx1"/>
          </a:solidFill>
          <a:latin typeface="+mn-lt"/>
          <a:ea typeface="+mn-ea"/>
          <a:cs typeface="+mn-cs"/>
        </a:defRPr>
      </a:lvl2pPr>
      <a:lvl3pPr marL="777240" algn="l" defTabSz="777240" rtl="0" eaLnBrk="1" latinLnBrk="0" hangingPunct="1">
        <a:defRPr sz="1530" kern="1200">
          <a:solidFill>
            <a:schemeClr val="tx1"/>
          </a:solidFill>
          <a:latin typeface="+mn-lt"/>
          <a:ea typeface="+mn-ea"/>
          <a:cs typeface="+mn-cs"/>
        </a:defRPr>
      </a:lvl3pPr>
      <a:lvl4pPr marL="1165860" algn="l" defTabSz="777240" rtl="0" eaLnBrk="1" latinLnBrk="0" hangingPunct="1">
        <a:defRPr sz="1530" kern="1200">
          <a:solidFill>
            <a:schemeClr val="tx1"/>
          </a:solidFill>
          <a:latin typeface="+mn-lt"/>
          <a:ea typeface="+mn-ea"/>
          <a:cs typeface="+mn-cs"/>
        </a:defRPr>
      </a:lvl4pPr>
      <a:lvl5pPr marL="1554480" algn="l" defTabSz="777240" rtl="0" eaLnBrk="1" latinLnBrk="0" hangingPunct="1">
        <a:defRPr sz="1530" kern="1200">
          <a:solidFill>
            <a:schemeClr val="tx1"/>
          </a:solidFill>
          <a:latin typeface="+mn-lt"/>
          <a:ea typeface="+mn-ea"/>
          <a:cs typeface="+mn-cs"/>
        </a:defRPr>
      </a:lvl5pPr>
      <a:lvl6pPr marL="1943100" algn="l" defTabSz="777240" rtl="0" eaLnBrk="1" latinLnBrk="0" hangingPunct="1">
        <a:defRPr sz="1530" kern="1200">
          <a:solidFill>
            <a:schemeClr val="tx1"/>
          </a:solidFill>
          <a:latin typeface="+mn-lt"/>
          <a:ea typeface="+mn-ea"/>
          <a:cs typeface="+mn-cs"/>
        </a:defRPr>
      </a:lvl6pPr>
      <a:lvl7pPr marL="2331720" algn="l" defTabSz="777240" rtl="0" eaLnBrk="1" latinLnBrk="0" hangingPunct="1">
        <a:defRPr sz="1530" kern="1200">
          <a:solidFill>
            <a:schemeClr val="tx1"/>
          </a:solidFill>
          <a:latin typeface="+mn-lt"/>
          <a:ea typeface="+mn-ea"/>
          <a:cs typeface="+mn-cs"/>
        </a:defRPr>
      </a:lvl7pPr>
      <a:lvl8pPr marL="2720340" algn="l" defTabSz="777240" rtl="0" eaLnBrk="1" latinLnBrk="0" hangingPunct="1">
        <a:defRPr sz="1530" kern="1200">
          <a:solidFill>
            <a:schemeClr val="tx1"/>
          </a:solidFill>
          <a:latin typeface="+mn-lt"/>
          <a:ea typeface="+mn-ea"/>
          <a:cs typeface="+mn-cs"/>
        </a:defRPr>
      </a:lvl8pPr>
      <a:lvl9pPr marL="3108960" algn="l" defTabSz="777240" rtl="0" eaLnBrk="1" latinLnBrk="0" hangingPunct="1">
        <a:defRPr sz="153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7562C8F3-8B2C-8572-06F7-6CF6BF0FBC43}"/>
              </a:ext>
            </a:extLst>
          </p:cNvPr>
          <p:cNvSpPr txBox="1"/>
          <p:nvPr/>
        </p:nvSpPr>
        <p:spPr>
          <a:xfrm>
            <a:off x="604154" y="3895595"/>
            <a:ext cx="6564087" cy="2292935"/>
          </a:xfrm>
          <a:prstGeom prst="rect">
            <a:avLst/>
          </a:prstGeom>
          <a:noFill/>
        </p:spPr>
        <p:txBody>
          <a:bodyPr wrap="square" rtlCol="0">
            <a:spAutoFit/>
          </a:bodyPr>
          <a:lstStyle/>
          <a:p>
            <a:r>
              <a:rPr lang="en-US" sz="1300" i="1" dirty="0">
                <a:latin typeface="Roboto" panose="02000000000000000000" pitchFamily="2" charset="0"/>
                <a:ea typeface="Roboto" panose="02000000000000000000" pitchFamily="2" charset="0"/>
              </a:rPr>
              <a:t>FIRST</a:t>
            </a:r>
            <a:r>
              <a:rPr lang="en-US" sz="1300" baseline="30000" dirty="0">
                <a:latin typeface="Roboto" panose="02000000000000000000" pitchFamily="2" charset="0"/>
                <a:ea typeface="Roboto" panose="02000000000000000000" pitchFamily="2" charset="0"/>
              </a:rPr>
              <a:t>®</a:t>
            </a:r>
            <a:r>
              <a:rPr lang="en-US" sz="1300" dirty="0">
                <a:latin typeface="Roboto" panose="02000000000000000000" pitchFamily="2" charset="0"/>
                <a:ea typeface="Roboto" panose="02000000000000000000" pitchFamily="2" charset="0"/>
              </a:rPr>
              <a:t> is the sport where every kid can go pro. As the world's leading non-profit that prepares young people for the future, </a:t>
            </a:r>
            <a:r>
              <a:rPr lang="en-US" sz="1300" i="1" dirty="0">
                <a:latin typeface="Roboto" panose="02000000000000000000" pitchFamily="2" charset="0"/>
                <a:ea typeface="Roboto" panose="02000000000000000000" pitchFamily="2" charset="0"/>
              </a:rPr>
              <a:t>FIRST</a:t>
            </a:r>
            <a:r>
              <a:rPr lang="en-US" sz="1300" baseline="30000" dirty="0">
                <a:latin typeface="Roboto" panose="02000000000000000000" pitchFamily="2" charset="0"/>
                <a:ea typeface="Roboto" panose="02000000000000000000" pitchFamily="2" charset="0"/>
              </a:rPr>
              <a:t>®</a:t>
            </a:r>
            <a:r>
              <a:rPr lang="en-US" sz="1300" dirty="0">
                <a:latin typeface="Roboto" panose="02000000000000000000" pitchFamily="2" charset="0"/>
                <a:ea typeface="Roboto" panose="02000000000000000000" pitchFamily="2" charset="0"/>
              </a:rPr>
              <a:t> offers a suite of life-changing youth robotics programs that build skills, confidence, and resilience. Participants work collaboratively to solve an annual, themed robotics challenge.</a:t>
            </a:r>
          </a:p>
          <a:p>
            <a:endParaRPr lang="en-US" sz="1300" dirty="0">
              <a:latin typeface="Roboto" panose="02000000000000000000" pitchFamily="2" charset="0"/>
              <a:ea typeface="Roboto" panose="02000000000000000000" pitchFamily="2" charset="0"/>
            </a:endParaRPr>
          </a:p>
          <a:p>
            <a:r>
              <a:rPr lang="en-US" sz="1300" dirty="0">
                <a:latin typeface="Roboto" panose="02000000000000000000" pitchFamily="2" charset="0"/>
                <a:ea typeface="Roboto" panose="02000000000000000000" pitchFamily="2" charset="0"/>
              </a:rPr>
              <a:t>Every artifact we uncover holds a story. Each tool, each innovation, each work of art connects us to the people and ideas that came before us. Using STEM skills and teamwork, today we can dig deeper into discoveries than ever before.</a:t>
            </a:r>
          </a:p>
          <a:p>
            <a:endParaRPr lang="en-US" sz="1300" dirty="0">
              <a:latin typeface="Roboto" panose="02000000000000000000" pitchFamily="2" charset="0"/>
              <a:ea typeface="Roboto" panose="02000000000000000000" pitchFamily="2" charset="0"/>
            </a:endParaRPr>
          </a:p>
          <a:p>
            <a:r>
              <a:rPr lang="en-US" sz="1300" dirty="0">
                <a:latin typeface="Roboto" panose="02000000000000000000" pitchFamily="2" charset="0"/>
                <a:ea typeface="Roboto" panose="02000000000000000000" pitchFamily="2" charset="0"/>
              </a:rPr>
              <a:t>Welcome to </a:t>
            </a:r>
            <a:r>
              <a:rPr lang="en-US" sz="1300" i="1" dirty="0">
                <a:latin typeface="Roboto" panose="02000000000000000000" pitchFamily="2" charset="0"/>
                <a:ea typeface="Roboto" panose="02000000000000000000" pitchFamily="2" charset="0"/>
              </a:rPr>
              <a:t>FIRST</a:t>
            </a:r>
            <a:r>
              <a:rPr lang="en-US" sz="1300" baseline="30000" dirty="0">
                <a:latin typeface="Roboto" panose="02000000000000000000" pitchFamily="2" charset="0"/>
                <a:ea typeface="Roboto" panose="02000000000000000000" pitchFamily="2" charset="0"/>
              </a:rPr>
              <a:t>®</a:t>
            </a:r>
            <a:r>
              <a:rPr lang="en-US" sz="1300" dirty="0">
                <a:latin typeface="Roboto" panose="02000000000000000000" pitchFamily="2" charset="0"/>
                <a:ea typeface="Roboto" panose="02000000000000000000" pitchFamily="2" charset="0"/>
              </a:rPr>
              <a:t> AGE</a:t>
            </a:r>
            <a:r>
              <a:rPr lang="en-US" sz="1300" baseline="30000" dirty="0">
                <a:latin typeface="Roboto" panose="02000000000000000000" pitchFamily="2" charset="0"/>
                <a:ea typeface="Roboto" panose="02000000000000000000" pitchFamily="2" charset="0"/>
              </a:rPr>
              <a:t>TM</a:t>
            </a:r>
            <a:r>
              <a:rPr lang="en-US" sz="1300" dirty="0">
                <a:latin typeface="Roboto" panose="02000000000000000000" pitchFamily="2" charset="0"/>
                <a:ea typeface="Roboto" panose="02000000000000000000" pitchFamily="2" charset="0"/>
              </a:rPr>
              <a:t> presented by Qualcomm, our 2025-2026 robotics season inspired by archaeology. What will you uncover? </a:t>
            </a:r>
            <a:r>
              <a:rPr lang="en-US" sz="1300" b="1" dirty="0">
                <a:latin typeface="Roboto" panose="02000000000000000000" pitchFamily="2" charset="0"/>
                <a:ea typeface="Roboto" panose="02000000000000000000" pitchFamily="2" charset="0"/>
              </a:rPr>
              <a:t>Join us for an experience for the ages.</a:t>
            </a:r>
          </a:p>
        </p:txBody>
      </p:sp>
      <p:sp>
        <p:nvSpPr>
          <p:cNvPr id="3" name="TextBox 2">
            <a:extLst>
              <a:ext uri="{FF2B5EF4-FFF2-40B4-BE49-F238E27FC236}">
                <a16:creationId xmlns:a16="http://schemas.microsoft.com/office/drawing/2014/main" id="{FE754006-98ED-F57C-38D5-EC5E73682559}"/>
              </a:ext>
            </a:extLst>
          </p:cNvPr>
          <p:cNvSpPr txBox="1"/>
          <p:nvPr/>
        </p:nvSpPr>
        <p:spPr>
          <a:xfrm>
            <a:off x="1085848" y="3167756"/>
            <a:ext cx="5600701" cy="677108"/>
          </a:xfrm>
          <a:prstGeom prst="rect">
            <a:avLst/>
          </a:prstGeom>
          <a:noFill/>
        </p:spPr>
        <p:txBody>
          <a:bodyPr wrap="square" rtlCol="0">
            <a:spAutoFit/>
          </a:bodyPr>
          <a:lstStyle/>
          <a:p>
            <a:pPr algn="ctr"/>
            <a:r>
              <a:rPr lang="en-US" sz="3800" b="1" dirty="0">
                <a:latin typeface="Roboto" panose="02000000000000000000" pitchFamily="2" charset="0"/>
                <a:ea typeface="Roboto" panose="02000000000000000000" pitchFamily="2" charset="0"/>
              </a:rPr>
              <a:t>Uncover The Future</a:t>
            </a:r>
          </a:p>
        </p:txBody>
      </p:sp>
    </p:spTree>
    <p:extLst>
      <p:ext uri="{BB962C8B-B14F-4D97-AF65-F5344CB8AC3E}">
        <p14:creationId xmlns:p14="http://schemas.microsoft.com/office/powerpoint/2010/main" val="41952065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dpi="0" rotWithShape="1">
          <a:blip r:embed="rId2">
            <a:lum/>
          </a:blip>
          <a:srcRect/>
          <a:stretch>
            <a:fillRect/>
          </a:stretch>
        </a:blipFill>
        <a:effectLst/>
      </p:bgPr>
    </p:bg>
    <p:spTree>
      <p:nvGrpSpPr>
        <p:cNvPr id="1" name="">
          <a:extLst>
            <a:ext uri="{FF2B5EF4-FFF2-40B4-BE49-F238E27FC236}">
              <a16:creationId xmlns:a16="http://schemas.microsoft.com/office/drawing/2014/main" id="{B77E085F-5184-78A5-1E92-7FF98902C289}"/>
            </a:ext>
          </a:extLst>
        </p:cNvPr>
        <p:cNvGrpSpPr/>
        <p:nvPr/>
      </p:nvGrpSpPr>
      <p:grpSpPr>
        <a:xfrm>
          <a:off x="0" y="0"/>
          <a:ext cx="0" cy="0"/>
          <a:chOff x="0" y="0"/>
          <a:chExt cx="0" cy="0"/>
        </a:xfrm>
      </p:grpSpPr>
      <p:sp>
        <p:nvSpPr>
          <p:cNvPr id="3" name="TextBox 2">
            <a:extLst>
              <a:ext uri="{FF2B5EF4-FFF2-40B4-BE49-F238E27FC236}">
                <a16:creationId xmlns:a16="http://schemas.microsoft.com/office/drawing/2014/main" id="{49425948-8C7B-D4DE-41D7-E77EDFC0C999}"/>
              </a:ext>
            </a:extLst>
          </p:cNvPr>
          <p:cNvSpPr txBox="1"/>
          <p:nvPr/>
        </p:nvSpPr>
        <p:spPr>
          <a:xfrm>
            <a:off x="604154" y="3895595"/>
            <a:ext cx="6564087" cy="2292935"/>
          </a:xfrm>
          <a:prstGeom prst="rect">
            <a:avLst/>
          </a:prstGeom>
          <a:noFill/>
        </p:spPr>
        <p:txBody>
          <a:bodyPr wrap="square" rtlCol="0">
            <a:spAutoFit/>
          </a:bodyPr>
          <a:lstStyle/>
          <a:p>
            <a:r>
              <a:rPr lang="en-US" sz="1300" i="1" dirty="0">
                <a:latin typeface="Roboto" panose="02000000000000000000" pitchFamily="2" charset="0"/>
                <a:ea typeface="Roboto" panose="02000000000000000000" pitchFamily="2" charset="0"/>
              </a:rPr>
              <a:t>FIRST</a:t>
            </a:r>
            <a:r>
              <a:rPr lang="en-US" sz="1300" baseline="30000" dirty="0">
                <a:latin typeface="Roboto" panose="02000000000000000000" pitchFamily="2" charset="0"/>
                <a:ea typeface="Roboto" panose="02000000000000000000" pitchFamily="2" charset="0"/>
              </a:rPr>
              <a:t>®</a:t>
            </a:r>
            <a:r>
              <a:rPr lang="en-US" sz="1300" dirty="0">
                <a:latin typeface="Roboto" panose="02000000000000000000" pitchFamily="2" charset="0"/>
                <a:ea typeface="Roboto" panose="02000000000000000000" pitchFamily="2" charset="0"/>
              </a:rPr>
              <a:t> is the sport where every kid can go pro. As the world's leading non-profit that prepares young people for the future, </a:t>
            </a:r>
            <a:r>
              <a:rPr lang="en-US" sz="1300" i="1" dirty="0">
                <a:latin typeface="Roboto" panose="02000000000000000000" pitchFamily="2" charset="0"/>
                <a:ea typeface="Roboto" panose="02000000000000000000" pitchFamily="2" charset="0"/>
              </a:rPr>
              <a:t>FIRST</a:t>
            </a:r>
            <a:r>
              <a:rPr lang="en-US" sz="1300" baseline="30000" dirty="0">
                <a:latin typeface="Roboto" panose="02000000000000000000" pitchFamily="2" charset="0"/>
                <a:ea typeface="Roboto" panose="02000000000000000000" pitchFamily="2" charset="0"/>
              </a:rPr>
              <a:t>®</a:t>
            </a:r>
            <a:r>
              <a:rPr lang="en-US" sz="1300" dirty="0">
                <a:latin typeface="Roboto" panose="02000000000000000000" pitchFamily="2" charset="0"/>
                <a:ea typeface="Roboto" panose="02000000000000000000" pitchFamily="2" charset="0"/>
              </a:rPr>
              <a:t> offers a suite of life-changing youth robotics programs that build skills, confidence, and resilience. Participants work collaboratively to solve an annual, themed robotics challenge.</a:t>
            </a:r>
          </a:p>
          <a:p>
            <a:endParaRPr lang="en-US" sz="1300" dirty="0">
              <a:latin typeface="Roboto" panose="02000000000000000000" pitchFamily="2" charset="0"/>
              <a:ea typeface="Roboto" panose="02000000000000000000" pitchFamily="2" charset="0"/>
            </a:endParaRPr>
          </a:p>
          <a:p>
            <a:r>
              <a:rPr lang="en-US" sz="1300" dirty="0">
                <a:latin typeface="Roboto" panose="02000000000000000000" pitchFamily="2" charset="0"/>
                <a:ea typeface="Roboto" panose="02000000000000000000" pitchFamily="2" charset="0"/>
              </a:rPr>
              <a:t>Every artifact we uncover holds a story. Each tool, each innovation, each work of art connects us to the people and ideas that came before us. Using STEM skills and teamwork, today we can dig deeper into discoveries than ever before.</a:t>
            </a:r>
          </a:p>
          <a:p>
            <a:endParaRPr lang="en-US" sz="1300" dirty="0">
              <a:latin typeface="Roboto" panose="02000000000000000000" pitchFamily="2" charset="0"/>
              <a:ea typeface="Roboto" panose="02000000000000000000" pitchFamily="2" charset="0"/>
            </a:endParaRPr>
          </a:p>
          <a:p>
            <a:r>
              <a:rPr lang="en-US" sz="1300" dirty="0">
                <a:latin typeface="Roboto" panose="02000000000000000000" pitchFamily="2" charset="0"/>
                <a:ea typeface="Roboto" panose="02000000000000000000" pitchFamily="2" charset="0"/>
              </a:rPr>
              <a:t>Welcome to </a:t>
            </a:r>
            <a:r>
              <a:rPr lang="en-US" sz="1300" i="1" dirty="0">
                <a:latin typeface="Roboto" panose="02000000000000000000" pitchFamily="2" charset="0"/>
                <a:ea typeface="Roboto" panose="02000000000000000000" pitchFamily="2" charset="0"/>
              </a:rPr>
              <a:t>FIRST</a:t>
            </a:r>
            <a:r>
              <a:rPr lang="en-US" sz="1300" baseline="30000" dirty="0">
                <a:latin typeface="Roboto" panose="02000000000000000000" pitchFamily="2" charset="0"/>
                <a:ea typeface="Roboto" panose="02000000000000000000" pitchFamily="2" charset="0"/>
              </a:rPr>
              <a:t>®</a:t>
            </a:r>
            <a:r>
              <a:rPr lang="en-US" sz="1300" dirty="0">
                <a:latin typeface="Roboto" panose="02000000000000000000" pitchFamily="2" charset="0"/>
                <a:ea typeface="Roboto" panose="02000000000000000000" pitchFamily="2" charset="0"/>
              </a:rPr>
              <a:t> AGE</a:t>
            </a:r>
            <a:r>
              <a:rPr lang="en-US" sz="1300" baseline="30000" dirty="0">
                <a:latin typeface="Roboto" panose="02000000000000000000" pitchFamily="2" charset="0"/>
                <a:ea typeface="Roboto" panose="02000000000000000000" pitchFamily="2" charset="0"/>
              </a:rPr>
              <a:t>TM</a:t>
            </a:r>
            <a:r>
              <a:rPr lang="en-US" sz="1300" dirty="0">
                <a:latin typeface="Roboto" panose="02000000000000000000" pitchFamily="2" charset="0"/>
                <a:ea typeface="Roboto" panose="02000000000000000000" pitchFamily="2" charset="0"/>
              </a:rPr>
              <a:t> presented by Qualcomm, our 2025-2026 robotics season inspired by archaeology. What will you uncover? </a:t>
            </a:r>
            <a:r>
              <a:rPr lang="en-US" sz="1300" b="1" dirty="0">
                <a:latin typeface="Roboto" panose="02000000000000000000" pitchFamily="2" charset="0"/>
                <a:ea typeface="Roboto" panose="02000000000000000000" pitchFamily="2" charset="0"/>
              </a:rPr>
              <a:t>Join us for an experience for the ages.</a:t>
            </a:r>
          </a:p>
        </p:txBody>
      </p:sp>
    </p:spTree>
    <p:extLst>
      <p:ext uri="{BB962C8B-B14F-4D97-AF65-F5344CB8AC3E}">
        <p14:creationId xmlns:p14="http://schemas.microsoft.com/office/powerpoint/2010/main" val="3695045596"/>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2013 - 2022"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lcf76f155ced4ddcb4097134ff3c332f xmlns="00371c52-833b-400f-ba1d-3599a71f02d7">
      <Terms xmlns="http://schemas.microsoft.com/office/infopath/2007/PartnerControls"/>
    </lcf76f155ced4ddcb4097134ff3c332f>
    <TaxCatchAll xmlns="d7171e60-d71e-4106-a8b9-6506c21092ae"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14530A68EFD17D48950E84BD598DC437" ma:contentTypeVersion="14" ma:contentTypeDescription="Create a new document." ma:contentTypeScope="" ma:versionID="11f8c389ba70db3419c02c7103570f99">
  <xsd:schema xmlns:xsd="http://www.w3.org/2001/XMLSchema" xmlns:xs="http://www.w3.org/2001/XMLSchema" xmlns:p="http://schemas.microsoft.com/office/2006/metadata/properties" xmlns:ns2="00371c52-833b-400f-ba1d-3599a71f02d7" xmlns:ns3="d7171e60-d71e-4106-a8b9-6506c21092ae" targetNamespace="http://schemas.microsoft.com/office/2006/metadata/properties" ma:root="true" ma:fieldsID="cb4fcf96f3018154d94d9e70be468014" ns2:_="" ns3:_="">
    <xsd:import namespace="00371c52-833b-400f-ba1d-3599a71f02d7"/>
    <xsd:import namespace="d7171e60-d71e-4106-a8b9-6506c21092ae"/>
    <xsd:element name="properties">
      <xsd:complexType>
        <xsd:sequence>
          <xsd:element name="documentManagement">
            <xsd:complexType>
              <xsd:all>
                <xsd:element ref="ns2:MediaServiceMetadata" minOccurs="0"/>
                <xsd:element ref="ns2:MediaServiceFastMetadata" minOccurs="0"/>
                <xsd:element ref="ns2:MediaServiceObjectDetectorVersions" minOccurs="0"/>
                <xsd:element ref="ns2:MediaServiceGenerationTime" minOccurs="0"/>
                <xsd:element ref="ns2:MediaServiceEventHashCode" minOccurs="0"/>
                <xsd:element ref="ns2:MediaServiceDateTaken" minOccurs="0"/>
                <xsd:element ref="ns2:MediaLengthInSeconds" minOccurs="0"/>
                <xsd:element ref="ns2:lcf76f155ced4ddcb4097134ff3c332f" minOccurs="0"/>
                <xsd:element ref="ns3:TaxCatchAll" minOccurs="0"/>
                <xsd:element ref="ns2:MediaServiceOCR" minOccurs="0"/>
                <xsd:element ref="ns2:MediaServiceSearchPropertie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0371c52-833b-400f-ba1d-3599a71f02d7"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bjectDetectorVersions" ma:index="10" nillable="true" ma:displayName="MediaServiceObjectDetectorVersions" ma:hidden="true" ma:indexed="true" ma:internalName="MediaServiceObjectDetectorVersions" ma:readOnly="true">
      <xsd:simpleType>
        <xsd:restriction base="dms:Text"/>
      </xsd:simpleType>
    </xsd:element>
    <xsd:element name="MediaServiceGenerationTime" ma:index="11" nillable="true" ma:displayName="MediaServiceGenerationTime" ma:hidden="true" ma:internalName="MediaServiceGenerationTime"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DateTaken" ma:index="13" nillable="true" ma:displayName="MediaServiceDateTaken" ma:hidden="true" ma:indexed="true" ma:internalName="MediaServiceDateTaken" ma:readOnly="true">
      <xsd:simpleType>
        <xsd:restriction base="dms:Text"/>
      </xsd:simpleType>
    </xsd:element>
    <xsd:element name="MediaLengthInSeconds" ma:index="14" nillable="true" ma:displayName="MediaLengthInSeconds" ma:hidden="true" ma:internalName="MediaLengthInSeconds" ma:readOnly="true">
      <xsd:simpleType>
        <xsd:restriction base="dms:Unknown"/>
      </xsd:simpleType>
    </xsd:element>
    <xsd:element name="lcf76f155ced4ddcb4097134ff3c332f" ma:index="16" nillable="true" ma:taxonomy="true" ma:internalName="lcf76f155ced4ddcb4097134ff3c332f" ma:taxonomyFieldName="MediaServiceImageTags" ma:displayName="Image Tags" ma:readOnly="false" ma:fieldId="{5cf76f15-5ced-4ddc-b409-7134ff3c332f}" ma:taxonomyMulti="true" ma:sspId="f13cef49-2953-4246-9b7f-e3d70b1cf0eb" ma:termSetId="09814cd3-568e-fe90-9814-8d621ff8fb84" ma:anchorId="fba54fb3-c3e1-fe81-a776-ca4b69148c4d" ma:open="true" ma:isKeyword="false">
      <xsd:complexType>
        <xsd:sequence>
          <xsd:element ref="pc:Terms" minOccurs="0" maxOccurs="1"/>
        </xsd:sequence>
      </xsd:complexType>
    </xsd:element>
    <xsd:element name="MediaServiceOCR" ma:index="18" nillable="true" ma:displayName="Extracted Text" ma:internalName="MediaServiceOCR" ma:readOnly="true">
      <xsd:simpleType>
        <xsd:restriction base="dms:Note">
          <xsd:maxLength value="255"/>
        </xsd:restriction>
      </xsd:simpleType>
    </xsd:element>
    <xsd:element name="MediaServiceSearchProperties" ma:index="19"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d7171e60-d71e-4106-a8b9-6506c21092ae" elementFormDefault="qualified">
    <xsd:import namespace="http://schemas.microsoft.com/office/2006/documentManagement/types"/>
    <xsd:import namespace="http://schemas.microsoft.com/office/infopath/2007/PartnerControls"/>
    <xsd:element name="TaxCatchAll" ma:index="17" nillable="true" ma:displayName="Taxonomy Catch All Column" ma:hidden="true" ma:list="{c87c93e5-97d2-4f50-abfb-d0fa337f7335}" ma:internalName="TaxCatchAll" ma:showField="CatchAllData" ma:web="d7171e60-d71e-4106-a8b9-6506c21092ae">
      <xsd:complexType>
        <xsd:complexContent>
          <xsd:extension base="dms:MultiChoiceLookup">
            <xsd:sequence>
              <xsd:element name="Value" type="dms:Lookup" maxOccurs="unbounded" minOccurs="0" nillable="true"/>
            </xsd:sequence>
          </xsd:extension>
        </xsd:complexContent>
      </xsd:complexType>
    </xsd:element>
    <xsd:element name="SharedWithUsers" ma:index="2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2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6595D9D-7BE1-44EB-9C1E-30C015112524}">
  <ds:schemaRefs>
    <ds:schemaRef ds:uri="http://schemas.microsoft.com/office/2006/metadata/properties"/>
    <ds:schemaRef ds:uri="http://schemas.microsoft.com/office/infopath/2007/PartnerControls"/>
    <ds:schemaRef ds:uri="00371c52-833b-400f-ba1d-3599a71f02d7"/>
    <ds:schemaRef ds:uri="d7171e60-d71e-4106-a8b9-6506c21092ae"/>
  </ds:schemaRefs>
</ds:datastoreItem>
</file>

<file path=customXml/itemProps2.xml><?xml version="1.0" encoding="utf-8"?>
<ds:datastoreItem xmlns:ds="http://schemas.openxmlformats.org/officeDocument/2006/customXml" ds:itemID="{94151C2F-CEA0-4E5A-9FD5-759F04B214D4}">
  <ds:schemaRefs>
    <ds:schemaRef ds:uri="http://schemas.microsoft.com/sharepoint/v3/contenttype/forms"/>
  </ds:schemaRefs>
</ds:datastoreItem>
</file>

<file path=customXml/itemProps3.xml><?xml version="1.0" encoding="utf-8"?>
<ds:datastoreItem xmlns:ds="http://schemas.openxmlformats.org/officeDocument/2006/customXml" ds:itemID="{9AC22011-5350-408A-8F4E-789ACCBEF93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0371c52-833b-400f-ba1d-3599a71f02d7"/>
    <ds:schemaRef ds:uri="d7171e60-d71e-4106-a8b9-6506c21092a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Office Theme 2013 - 2022</Template>
  <TotalTime>26</TotalTime>
  <Words>271</Words>
  <Application>Microsoft Office PowerPoint</Application>
  <PresentationFormat>Custom</PresentationFormat>
  <Paragraphs>11</Paragraphs>
  <Slides>2</Slides>
  <Notes>0</Notes>
  <HiddenSlides>0</HiddenSlides>
  <MMClips>0</MMClips>
  <ScaleCrop>false</ScaleCrop>
  <HeadingPairs>
    <vt:vector size="4" baseType="variant">
      <vt:variant>
        <vt:lpstr>Theme</vt:lpstr>
      </vt:variant>
      <vt:variant>
        <vt:i4>1</vt:i4>
      </vt:variant>
      <vt:variant>
        <vt:lpstr>Slide Titles</vt:lpstr>
      </vt:variant>
      <vt:variant>
        <vt:i4>2</vt:i4>
      </vt:variant>
    </vt:vector>
  </HeadingPairs>
  <TitlesOfParts>
    <vt:vector size="3" baseType="lpstr">
      <vt:lpstr>Office Theme</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Jeff Kraynik</dc:creator>
  <cp:lastModifiedBy>Jeff Kraynik</cp:lastModifiedBy>
  <cp:revision>9</cp:revision>
  <dcterms:created xsi:type="dcterms:W3CDTF">2023-04-10T20:15:15Z</dcterms:created>
  <dcterms:modified xsi:type="dcterms:W3CDTF">2025-04-15T12:52:36Z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0x01010014530A68EFD17D48950E84BD598DC437</vt:lpwstr>
  </property>
</Properties>
</file>