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69"/>
  </p:normalViewPr>
  <p:slideViewPr>
    <p:cSldViewPr snapToGrid="0">
      <p:cViewPr varScale="1">
        <p:scale>
          <a:sx n="95" d="100"/>
          <a:sy n="95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244BE-BCD2-D1FF-DB83-25CDF777D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14F34E2-EA25-CC79-B1E5-AA7954128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3FDCF9-0ACF-FC9D-2699-206939FA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9C76DF-2F78-0BAB-4FB5-4FEC0D4D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F4E763-45A1-7C8E-A71A-725A52C5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3438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690E1-C4AC-504F-6751-AA4817F8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A0AFDC2-CC09-E22F-D3B6-123725EB8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D5E21-886B-CA42-7B52-A5A69815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87F7E5-835C-8C72-AA1A-37E619F9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4970B6-CD8C-D24D-5CF7-55D6FC00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5547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F6F4D6C-B1D5-D0CB-A31B-55F30FC79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32086F5-AA51-0884-0B24-A042111FE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2D06F8-907A-7872-7C42-F9D0AD5F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A191CC-5758-D407-917F-99524ABB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69C4C28-6AF4-CD70-A76E-35AE4DEF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1623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AE675-5369-7DAD-346E-FA1F68B7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D1F036-DFAA-5080-F326-A061F169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E873B8-19C8-9A07-7D51-4E4AA195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788988-056A-C301-670A-5E8E72F2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C120F8-B2C5-6668-1EA4-3416A466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8633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BE263-7398-7D5C-B28E-4DE60E9C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0633D1-27F3-103A-6964-0E832D31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BCBC7A1-B641-10B1-F8AC-A80BC861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21EC18-EE24-49B4-2F62-413A20B0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89E57D-5CAD-A13B-0A4D-0CAE7675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6682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5EACE-2AB0-FA1C-1AEB-A13FCD3F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0F80AE-263A-ED8E-6BBC-8FA54A631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C97A61-1BD7-66AD-2FB7-1805C1C4A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1B0A2C-06B7-B4B7-D340-BEA01EFC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9E9FAC-694B-E1C9-51AA-5B049A35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E9CD08-6C9C-AA5C-7564-571B9F18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5590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7F36F-0768-AB44-FCE2-7409125B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689508-38CE-518D-1417-BE1C0590E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821CBC-5A98-0336-7E09-B5682A8BC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F61C168-BA3B-6825-DE94-87A299712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034FED7-13FA-B4E0-8EF8-1A4665C8A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BAB0395-8CF3-1B64-135C-F8B4EF92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26AE4EC-B3CD-0280-2660-9FCDF8EC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F3A9FD2-4619-2507-C271-312261E6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2360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B5D6A-A89F-80AB-F714-637CF6A2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6D654A1-971E-08BF-E9F7-B081F070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AF14DE4-BE2B-2E9E-054E-F3BA651C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F1520EF-E0DE-EB42-9823-93E5677D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4641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65BF879-4D6A-4C88-A952-04C31D67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BFD327-936B-6905-F702-DE32FDDB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63C429-C82B-9E78-F6D0-2EFC2F5E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1473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CD107-7DDD-1395-4EDF-860F6550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844198-9497-5893-B996-013D970F8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1E36E7E-9AD9-707C-4B59-C7C4AB07D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C1B46D-9949-33E0-B9FA-E36D42DB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EFF3D6-CB1C-744A-ACFC-E4265237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08380D-7426-73DA-4102-7E67505F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6506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AB49-26F4-756C-2B2A-7413C1A6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43AD46C-A77B-8066-F94F-1D446F7A1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D8127DD-181F-EF5E-9ED6-95F74DA6B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10246F-C25F-8010-DB35-B204E61F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5C4622-733C-A06A-A8EE-10056B4F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622F65-AA97-2A81-8ECC-D4FA1F7F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0072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41485C7-0F82-3BBC-7719-954CA72F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FEC1D35-DAD9-DAE0-2F6B-4890C988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8A5D86-5B43-B487-EC2D-3537AE5E3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9B64-DC09-41C8-9DE3-DA74AF8D2F97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EDC33D-1869-50B0-130A-A22E7BCAB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ACB308-8EB2-83B2-50B9-5B092262A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CC32-6A6B-4E2E-BBA1-6864F305D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9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CEB67D0-894E-27C3-59C8-7FDA37613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930121-FB28-8EC7-580D-A92B2D267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nl-BE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Web Technologies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C718615-0C38-F7E5-9BD6-C6C16612B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nl-BE" sz="3200" dirty="0"/>
              <a:t>Made by Elyesa Cakirbey, Merlijn Devroede &amp; Silken Heynderickx </a:t>
            </a:r>
          </a:p>
        </p:txBody>
      </p:sp>
    </p:spTree>
    <p:extLst>
      <p:ext uri="{BB962C8B-B14F-4D97-AF65-F5344CB8AC3E}">
        <p14:creationId xmlns:p14="http://schemas.microsoft.com/office/powerpoint/2010/main" val="1876118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C6C24-8827-B9BA-5C03-3FB83A8B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Topic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479453-6BC4-2970-55A5-88446C4F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494AE6-CFAE-4D90-4BB3-B081D79F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2AE3A8-5D8F-FF8C-EC3B-05AE57F2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6B987B-9B42-9BAB-0004-02F28090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4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74CB0-BA1A-868F-55A4-D6B3C773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Functionalities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A2BB0B-4EEF-308B-4236-DFE4069D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247852-5592-A782-A6AC-D2A5C658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479B2C-A063-C314-1ECC-C2EAB56E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6AF9E5-D9A1-D433-52F2-2DA95DC1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1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179CE-8B75-5697-3113-3553963C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Current Functionalities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D7F6F-A43C-5C41-9735-6A878555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45708B-0E97-C8B7-B2EB-4098C6BF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231D05-74FC-B6B6-89E1-36841915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BD3225-D927-9DD9-779C-B14B8F4B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A4ABE-C2F4-88F3-77CF-1035F268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Frameworks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2F86BA-A894-F510-EBF8-B4EE2346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860BC1-2E8D-1387-83D0-CED384D8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58F352-E54C-62C1-E414-7B1B708F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A8337F-9C2D-3269-4280-768274F8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ED030-2807-E33F-CA55-D338588C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5DFBA3-E501-1122-8F26-CECA1D75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BD82D0-4937-C9AC-9C72-E0028583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B0943D-A91B-E581-7438-6028FD60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78BF55-C3EA-D2A5-8790-8C2B4E5F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601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43</Words>
  <Application>Microsoft Macintosh PowerPoint</Application>
  <PresentationFormat>Breedbeeld</PresentationFormat>
  <Paragraphs>22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Web Technologies </vt:lpstr>
      <vt:lpstr>Topic </vt:lpstr>
      <vt:lpstr>Functionalities </vt:lpstr>
      <vt:lpstr>Current Functionalities </vt:lpstr>
      <vt:lpstr>Frameworks </vt:lpstr>
      <vt:lpstr>Planning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</dc:title>
  <dc:creator>Silken Heynderickx</dc:creator>
  <cp:lastModifiedBy>Silken Heynderickx</cp:lastModifiedBy>
  <cp:revision>1</cp:revision>
  <dcterms:created xsi:type="dcterms:W3CDTF">2023-11-06T09:50:37Z</dcterms:created>
  <dcterms:modified xsi:type="dcterms:W3CDTF">2023-11-06T10:24:28Z</dcterms:modified>
</cp:coreProperties>
</file>