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1C189-7A88-4838-A438-5A01795DAA18}" v="242" dt="2018-08-06T16:42:04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7600" autoAdjust="0"/>
  </p:normalViewPr>
  <p:slideViewPr>
    <p:cSldViewPr>
      <p:cViewPr varScale="1">
        <p:scale>
          <a:sx n="111" d="100"/>
          <a:sy n="111" d="100"/>
        </p:scale>
        <p:origin x="796" y="6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9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Redmond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00600" y="2553384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Will Anderson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CEO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DevOps Collective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/>
              </a:rPr>
              <a:t>Master PowerShell Tricks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2E6A2-2D5A-4D89-8073-0AD6E5683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71750"/>
            <a:ext cx="510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Thomas Rayner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Senior Security Service Engineer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are you people?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79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Thomas Rayner</a:t>
            </a:r>
            <a:endParaRPr lang="en-US" sz="1600" b="1" dirty="0"/>
          </a:p>
          <a:p>
            <a:r>
              <a:rPr lang="en-US" sz="1600" dirty="0"/>
              <a:t>Former 4x Microsoft MVP for PowerShell, now I work at Microsoft</a:t>
            </a:r>
          </a:p>
          <a:p>
            <a:r>
              <a:rPr lang="en-US" sz="1600" dirty="0"/>
              <a:t>Honorary Scripting Guy, blogger, speaker, author, instructor</a:t>
            </a:r>
          </a:p>
          <a:p>
            <a:r>
              <a:rPr lang="en-US" sz="1600" dirty="0"/>
              <a:t>DevOps, scripting, and automation pro</a:t>
            </a:r>
          </a:p>
          <a:p>
            <a:pPr marL="0" indent="0">
              <a:buNone/>
            </a:pPr>
            <a:r>
              <a:rPr lang="en-US" sz="1600" b="1" dirty="0"/>
              <a:t>@</a:t>
            </a:r>
            <a:r>
              <a:rPr lang="en-US" sz="1600" b="1" dirty="0" err="1"/>
              <a:t>MrThomasRayner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workingsysadmin.com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Will Anderson</a:t>
            </a:r>
            <a:endParaRPr lang="en-US" sz="1600" b="1" dirty="0"/>
          </a:p>
          <a:p>
            <a:r>
              <a:rPr lang="en-US" sz="1600" dirty="0"/>
              <a:t>2015-2018 Microsoft MVP – Cloud and Datacenter Management</a:t>
            </a:r>
          </a:p>
          <a:p>
            <a:r>
              <a:rPr lang="en-US" sz="1600" dirty="0"/>
              <a:t>2015 Honorary Scripting Guy</a:t>
            </a:r>
          </a:p>
          <a:p>
            <a:r>
              <a:rPr lang="en-US" sz="1600" dirty="0"/>
              <a:t>CEO – The DevOps Collective</a:t>
            </a:r>
          </a:p>
          <a:p>
            <a:pPr marL="0" indent="0">
              <a:buNone/>
            </a:pPr>
            <a:r>
              <a:rPr lang="en-US" sz="1600" b="1" dirty="0"/>
              <a:t>@</a:t>
            </a:r>
            <a:r>
              <a:rPr lang="en-US" sz="1600" b="1" dirty="0" err="1"/>
              <a:t>GamerLivingWill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PowerShell.org</a:t>
            </a:r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23A-6D5A-441D-9DA4-B618DFF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Yapping More Tapping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7752-25EF-448B-B03C-D8A1AD349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74402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02A3-B288-4EFE-AF17-A1F64A5B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Us Anything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89F2-A49A-4032-95D1-905DA977C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Preferably about PowerShell, DevOps, Automation</a:t>
            </a:r>
            <a:r>
              <a:rPr lang="en-US"/>
              <a:t>, Career,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4235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 for coming!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79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Thomas Rayner</a:t>
            </a:r>
            <a:endParaRPr lang="en-US" sz="1600" b="1" dirty="0"/>
          </a:p>
          <a:p>
            <a:r>
              <a:rPr lang="en-US" sz="1600" dirty="0"/>
              <a:t>Former 4x Microsoft MVP for PowerShell, now I work at Microsoft</a:t>
            </a:r>
          </a:p>
          <a:p>
            <a:r>
              <a:rPr lang="en-US" sz="1600" dirty="0"/>
              <a:t>Honorary Scripting Guy, blogger, speaker, author, instructor</a:t>
            </a:r>
          </a:p>
          <a:p>
            <a:r>
              <a:rPr lang="en-US" sz="1600" dirty="0"/>
              <a:t>DevOps, scripting, and automation pro</a:t>
            </a:r>
          </a:p>
          <a:p>
            <a:pPr marL="0" indent="0">
              <a:buNone/>
            </a:pPr>
            <a:r>
              <a:rPr lang="en-US" sz="1600" b="1" dirty="0"/>
              <a:t>@</a:t>
            </a:r>
            <a:r>
              <a:rPr lang="en-US" sz="1600" b="1" dirty="0" err="1"/>
              <a:t>MrThomasRayner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workingsysadmin.com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Will Anderson</a:t>
            </a:r>
            <a:endParaRPr lang="en-US" sz="1600" b="1" dirty="0"/>
          </a:p>
          <a:p>
            <a:r>
              <a:rPr lang="en-US" sz="1600" dirty="0"/>
              <a:t>2015-2018 Microsoft MVP – Cloud and Datacenter Management</a:t>
            </a:r>
          </a:p>
          <a:p>
            <a:r>
              <a:rPr lang="en-US" sz="1600" dirty="0"/>
              <a:t>2015 Honorary Scripting Guy</a:t>
            </a:r>
          </a:p>
          <a:p>
            <a:r>
              <a:rPr lang="en-US" sz="1600" dirty="0"/>
              <a:t>CEO – The DevOps Collective</a:t>
            </a:r>
          </a:p>
          <a:p>
            <a:pPr marL="0" indent="0">
              <a:buNone/>
            </a:pPr>
            <a:r>
              <a:rPr lang="en-US" sz="1600" b="1" dirty="0"/>
              <a:t>@</a:t>
            </a:r>
            <a:r>
              <a:rPr lang="en-US" sz="1600" b="1" dirty="0" err="1"/>
              <a:t>GamerLivingWill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PowerShell.org</a:t>
            </a:r>
          </a:p>
        </p:txBody>
      </p:sp>
    </p:spTree>
    <p:extLst>
      <p:ext uri="{BB962C8B-B14F-4D97-AF65-F5344CB8AC3E}">
        <p14:creationId xmlns:p14="http://schemas.microsoft.com/office/powerpoint/2010/main" val="34338126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On-screen Show (16:9)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Custom Design</vt:lpstr>
      <vt:lpstr>PowerPoint Presentation</vt:lpstr>
      <vt:lpstr>Who are you people?</vt:lpstr>
      <vt:lpstr>Less Yapping More Tapping</vt:lpstr>
      <vt:lpstr>Ask Us Anything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2018-08-06T16:42:04Z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thrayner@microsoft.com</vt:lpwstr>
  </property>
  <property fmtid="{D5CDD505-2E9C-101B-9397-08002B2CF9AE}" pid="5" name="MSIP_Label_f42aa342-8706-4288-bd11-ebb85995028c_SetDate">
    <vt:lpwstr>2018-08-06T16:32:57.8526205Z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