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3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1C189-7A88-4838-A438-5A01795DAA18}" v="242" dt="2018-08-06T16:42:04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15" autoAdjust="0"/>
    <p:restoredTop sz="87600" autoAdjust="0"/>
  </p:normalViewPr>
  <p:slideViewPr>
    <p:cSldViewPr>
      <p:cViewPr varScale="1">
        <p:scale>
          <a:sx n="120" d="100"/>
          <a:sy n="120" d="100"/>
        </p:scale>
        <p:origin x="699" y="51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096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TechMentor Redmond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00600" y="2553384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Will Anderson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CEO</a:t>
            </a: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DevOps Collective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/>
              </a:rPr>
              <a:t>Master PowerShell Tricks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2E6A2-2D5A-4D89-8073-0AD6E5683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71750"/>
            <a:ext cx="5105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Thomas Rayner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  <a:cs typeface="+mn-cs"/>
            </a:endParaRP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Senior Security Service Engineer</a:t>
            </a:r>
          </a:p>
          <a:p>
            <a:pPr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Microsoft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are you people?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79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Thomas Rayner</a:t>
            </a:r>
            <a:endParaRPr lang="en-US" sz="1600" b="1" dirty="0"/>
          </a:p>
          <a:p>
            <a:r>
              <a:rPr lang="en-US" sz="1600" dirty="0"/>
              <a:t>Former 4x Microsoft MVP for PowerShell, now I work at Microsoft</a:t>
            </a:r>
          </a:p>
          <a:p>
            <a:r>
              <a:rPr lang="en-US" sz="1600" dirty="0"/>
              <a:t>Honorary Scripting Guy, blogger, speaker, author, instructor</a:t>
            </a:r>
          </a:p>
          <a:p>
            <a:r>
              <a:rPr lang="en-US" sz="1600" dirty="0"/>
              <a:t>DevOps, scripting, and automation pro</a:t>
            </a:r>
          </a:p>
          <a:p>
            <a:pPr marL="0" indent="0">
              <a:buNone/>
            </a:pPr>
            <a:r>
              <a:rPr lang="en-US" sz="1600" b="1" dirty="0"/>
              <a:t>@</a:t>
            </a:r>
            <a:r>
              <a:rPr lang="en-US" sz="1600" b="1" dirty="0" err="1"/>
              <a:t>MrThomasRayner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workingsysadmin.com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b="1" dirty="0"/>
              <a:t>Will Anderson</a:t>
            </a:r>
            <a:endParaRPr lang="en-US" sz="1600" b="1" dirty="0"/>
          </a:p>
          <a:p>
            <a:r>
              <a:rPr lang="en-US" sz="1600" dirty="0"/>
              <a:t>2015-2018 Microsoft MVP – Cloud and Datacenter Management</a:t>
            </a:r>
          </a:p>
          <a:p>
            <a:r>
              <a:rPr lang="en-US" sz="1600" dirty="0"/>
              <a:t>2015 Honorary Scripting Guy</a:t>
            </a:r>
          </a:p>
          <a:p>
            <a:r>
              <a:rPr lang="en-US" sz="1600" dirty="0"/>
              <a:t>CEO – The DevOps Collective</a:t>
            </a:r>
          </a:p>
          <a:p>
            <a:pPr marL="0" indent="0">
              <a:buNone/>
            </a:pPr>
            <a:r>
              <a:rPr lang="en-US" sz="1600" b="1" dirty="0"/>
              <a:t>@</a:t>
            </a:r>
            <a:r>
              <a:rPr lang="en-US" sz="1600" b="1" dirty="0" err="1"/>
              <a:t>GamerLivingWill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PowerShell.org</a:t>
            </a:r>
          </a:p>
        </p:txBody>
      </p:sp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FD87-9C81-4A2C-8B45-783D2C9B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Buckle Up!</a:t>
            </a:r>
          </a:p>
        </p:txBody>
      </p:sp>
      <p:pic>
        <p:nvPicPr>
          <p:cNvPr id="7" name="Picture 6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D088095C-9811-4A5A-BA62-D0B75A6C2B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9264">
            <a:off x="5494190" y="2380167"/>
            <a:ext cx="3217332" cy="1809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41BEA0-DBC8-4916-AE98-508543EFB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316" y="925332"/>
            <a:ext cx="2410353" cy="2599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BA242D-50FD-4EBB-BEED-04C4FF11A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42889">
            <a:off x="469693" y="1060100"/>
            <a:ext cx="2207236" cy="2330395"/>
          </a:xfrm>
          <a:prstGeom prst="rect">
            <a:avLst/>
          </a:prstGeom>
        </p:spPr>
      </p:pic>
      <p:pic>
        <p:nvPicPr>
          <p:cNvPr id="1026" name="Picture 2" descr="https://pbs.twimg.com/media/Dj7mZNMV4AEbbTB.jpg:large">
            <a:extLst>
              <a:ext uri="{FF2B5EF4-FFF2-40B4-BE49-F238E27FC236}">
                <a16:creationId xmlns:a16="http://schemas.microsoft.com/office/drawing/2014/main" id="{015FDC24-A3AE-41CF-9A1C-8DC02B6DF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3575"/>
            <a:ext cx="230819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table, indoor, cake, cup&#10;&#10;Description generated with very high confidence">
            <a:extLst>
              <a:ext uri="{FF2B5EF4-FFF2-40B4-BE49-F238E27FC236}">
                <a16:creationId xmlns:a16="http://schemas.microsoft.com/office/drawing/2014/main" id="{EE13AF69-D10A-48C8-94E5-9093187177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095750"/>
            <a:ext cx="1752600" cy="985838"/>
          </a:xfrm>
          <a:prstGeom prst="rect">
            <a:avLst/>
          </a:prstGeom>
        </p:spPr>
      </p:pic>
      <p:pic>
        <p:nvPicPr>
          <p:cNvPr id="13" name="Picture 12" descr="A picture containing indoor, person&#10;&#10;Description generated with high confidence">
            <a:extLst>
              <a:ext uri="{FF2B5EF4-FFF2-40B4-BE49-F238E27FC236}">
                <a16:creationId xmlns:a16="http://schemas.microsoft.com/office/drawing/2014/main" id="{DD741985-4421-4601-BE7E-6E50D40313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64959"/>
            <a:ext cx="2410789" cy="16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6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623A-6D5A-441D-9DA4-B618DFF1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Yapping More Tapping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B7752-25EF-448B-B03C-D8A1AD349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74402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02A3-B288-4EFE-AF17-A1F64A5B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Us Anything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D89F2-A49A-4032-95D1-905DA977C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Preferably about PowerShell, DevOps, Automation</a:t>
            </a:r>
            <a:r>
              <a:rPr lang="en-US"/>
              <a:t>, Career, </a:t>
            </a: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4235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Thanks for coming!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379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Thomas Rayner</a:t>
            </a:r>
            <a:endParaRPr lang="en-US" sz="1600" b="1" dirty="0"/>
          </a:p>
          <a:p>
            <a:r>
              <a:rPr lang="en-US" sz="1600" dirty="0"/>
              <a:t>Former 4x Microsoft MVP for PowerShell, now I work at Microsoft</a:t>
            </a:r>
          </a:p>
          <a:p>
            <a:r>
              <a:rPr lang="en-US" sz="1600" dirty="0"/>
              <a:t>Honorary Scripting Guy, blogger, speaker, author, instructor</a:t>
            </a:r>
          </a:p>
          <a:p>
            <a:r>
              <a:rPr lang="en-US" sz="1600" dirty="0"/>
              <a:t>DevOps, scripting, and automation pro</a:t>
            </a:r>
          </a:p>
          <a:p>
            <a:pPr marL="0" indent="0">
              <a:buNone/>
            </a:pPr>
            <a:r>
              <a:rPr lang="en-US" sz="1600" b="1" dirty="0"/>
              <a:t>@</a:t>
            </a:r>
            <a:r>
              <a:rPr lang="en-US" sz="1600" b="1" dirty="0" err="1"/>
              <a:t>MrThomasRayner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workingsysadmin.com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b="1" dirty="0"/>
              <a:t>Will Anderson</a:t>
            </a:r>
            <a:endParaRPr lang="en-US" sz="1600" b="1" dirty="0"/>
          </a:p>
          <a:p>
            <a:r>
              <a:rPr lang="en-US" sz="1600" dirty="0"/>
              <a:t>2015-2018 Microsoft MVP – Cloud and Datacenter Management</a:t>
            </a:r>
          </a:p>
          <a:p>
            <a:r>
              <a:rPr lang="en-US" sz="1600" dirty="0"/>
              <a:t>2015 Honorary Scripting Guy</a:t>
            </a:r>
          </a:p>
          <a:p>
            <a:r>
              <a:rPr lang="en-US" sz="1600" dirty="0"/>
              <a:t>CEO – The DevOps Collective</a:t>
            </a:r>
          </a:p>
          <a:p>
            <a:pPr marL="0" indent="0">
              <a:buNone/>
            </a:pPr>
            <a:r>
              <a:rPr lang="en-US" sz="1600" b="1" dirty="0"/>
              <a:t>@</a:t>
            </a:r>
            <a:r>
              <a:rPr lang="en-US" sz="1600" b="1" dirty="0" err="1"/>
              <a:t>GamerLivingWill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PowerShell.org</a:t>
            </a:r>
          </a:p>
        </p:txBody>
      </p:sp>
    </p:spTree>
    <p:extLst>
      <p:ext uri="{BB962C8B-B14F-4D97-AF65-F5344CB8AC3E}">
        <p14:creationId xmlns:p14="http://schemas.microsoft.com/office/powerpoint/2010/main" val="34338126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</Words>
  <Application>Microsoft Office PowerPoint</Application>
  <PresentationFormat>On-screen Show (16:9)</PresentationFormat>
  <Paragraphs>42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Custom Design</vt:lpstr>
      <vt:lpstr>PowerPoint Presentation</vt:lpstr>
      <vt:lpstr>Who are you people?</vt:lpstr>
      <vt:lpstr>Buckle Up!</vt:lpstr>
      <vt:lpstr>Less Yapping More Tapping</vt:lpstr>
      <vt:lpstr>Ask Us Anything</vt:lpstr>
      <vt:lpstr>Thanks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2018-08-06T17:28:03Z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thrayner@microsoft.com</vt:lpwstr>
  </property>
  <property fmtid="{D5CDD505-2E9C-101B-9397-08002B2CF9AE}" pid="5" name="MSIP_Label_f42aa342-8706-4288-bd11-ebb85995028c_SetDate">
    <vt:lpwstr>2018-08-06T16:32:57.8526205Z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