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&amp;ehk=uopp1w5YZiaNXTQs4C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66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246309/python-what-type-is-flask-request-files-stream-supposed-to-be" TargetMode="External"/><Relationship Id="rId2" Type="http://schemas.openxmlformats.org/officeDocument/2006/relationships/image" Target="../media/image4.png&amp;ehk=uopp1w5YZiaNXTQs4C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owershell.org/summit/summit-onramp/onramp-scholarshi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8246309/python-what-type-is-flask-request-files-stream-supposed-to-be" TargetMode="External"/><Relationship Id="rId2" Type="http://schemas.openxmlformats.org/officeDocument/2006/relationships/image" Target="../media/image4.png&amp;ehk=uopp1w5YZiaNXTQs4C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amerLivingWill/TechMentor2018Redmon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TMT12 Using Desired State Configuration in Azure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39952" y="2859782"/>
            <a:ext cx="4491856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Will Anderson</a:t>
            </a:r>
          </a:p>
          <a:p>
            <a:pPr algn="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Microsoft MVP/CEO</a:t>
            </a:r>
          </a:p>
          <a:p>
            <a:pPr algn="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DevOps Collective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4181474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2D79B1-29D5-4B53-9676-CA07BBF2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397054-F9EB-4C1B-A39D-D292A840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>
            <a:noAutofit/>
          </a:bodyPr>
          <a:lstStyle/>
          <a:p>
            <a:pPr algn="r"/>
            <a:endParaRPr lang="en-US" sz="2000" dirty="0"/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2015-2018 Microsoft MVP – Cloud and Datacenter Management</a:t>
            </a:r>
          </a:p>
          <a:p>
            <a:pPr algn="r"/>
            <a:r>
              <a:rPr lang="en-US" sz="2000" dirty="0"/>
              <a:t>2015 Honorary Scripting Guy</a:t>
            </a:r>
          </a:p>
          <a:p>
            <a:pPr algn="r"/>
            <a:r>
              <a:rPr lang="en-US" sz="2000" dirty="0"/>
              <a:t>CEO – The DevOps Collective</a:t>
            </a:r>
          </a:p>
          <a:p>
            <a:pPr algn="r"/>
            <a:r>
              <a:rPr lang="en-US" sz="2000" dirty="0"/>
              <a:t>@</a:t>
            </a:r>
            <a:r>
              <a:rPr lang="en-US" sz="2000" dirty="0" err="1"/>
              <a:t>GamerLivingWill</a:t>
            </a:r>
            <a:r>
              <a:rPr lang="en-US" sz="2000" dirty="0"/>
              <a:t> for pretty much everything.</a:t>
            </a:r>
          </a:p>
        </p:txBody>
      </p:sp>
      <p:pic>
        <p:nvPicPr>
          <p:cNvPr id="6" name="Picture 2" descr="https://techmentorevents.com/events/redmond-2018/Speakers/~/media/ECG/TechMentor/2018/Redmond/Speaker%20Photos/Anderson_Will.png">
            <a:extLst>
              <a:ext uri="{FF2B5EF4-FFF2-40B4-BE49-F238E27FC236}">
                <a16:creationId xmlns:a16="http://schemas.microsoft.com/office/drawing/2014/main" id="{3B8CEE5C-7588-4DE0-8933-7114EE92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637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6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461145-2C98-409A-96D8-E7CBDCCC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sz="3600" dirty="0"/>
              <a:t>Azure Desired State Configuration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D511A4-A777-4B56-AEED-92B4321D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486400" cy="3394075"/>
          </a:xfrm>
        </p:spPr>
        <p:txBody>
          <a:bodyPr>
            <a:normAutofit/>
          </a:bodyPr>
          <a:lstStyle/>
          <a:p>
            <a:r>
              <a:rPr lang="en-US" sz="2000" dirty="0"/>
              <a:t>Allows you to bring the same level of configuration, standardization, and auditing on-premises and in the cloud.</a:t>
            </a:r>
          </a:p>
          <a:p>
            <a:r>
              <a:rPr lang="en-US" sz="2000" dirty="0"/>
              <a:t>Can be applied to existing environments and new implementations (via Azure Automation/Templates/PowerShell/etc.)</a:t>
            </a:r>
          </a:p>
          <a:p>
            <a:r>
              <a:rPr lang="en-US" sz="2000" dirty="0"/>
              <a:t>Provides an additional level of security over traditional pull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9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6838D-1564-4200-A673-8BE0F99C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What’s New?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F28058-1E93-4886-85AD-006564F6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>
            <a:normAutofit/>
          </a:bodyPr>
          <a:lstStyle/>
          <a:p>
            <a:r>
              <a:rPr lang="en-US" sz="2000" dirty="0"/>
              <a:t>Composite Configurations</a:t>
            </a:r>
          </a:p>
          <a:p>
            <a:r>
              <a:rPr lang="en-US" sz="2000" dirty="0"/>
              <a:t>Rich Reporting</a:t>
            </a:r>
          </a:p>
          <a:p>
            <a:r>
              <a:rPr lang="en-US" sz="2000" dirty="0"/>
              <a:t>DSC Gallery</a:t>
            </a:r>
          </a:p>
        </p:txBody>
      </p:sp>
    </p:spTree>
    <p:extLst>
      <p:ext uri="{BB962C8B-B14F-4D97-AF65-F5344CB8AC3E}">
        <p14:creationId xmlns:p14="http://schemas.microsoft.com/office/powerpoint/2010/main" val="29035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C2F26B-0301-4E41-AA84-2575B406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4868C8-3A1F-4A08-AE62-0553793D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>
            <a:normAutofit/>
          </a:bodyPr>
          <a:lstStyle/>
          <a:p>
            <a:r>
              <a:rPr lang="en-US" sz="2000" dirty="0"/>
              <a:t>Nodes report to DSC Pull server in Azure over 443 TLS</a:t>
            </a:r>
          </a:p>
          <a:p>
            <a:r>
              <a:rPr lang="en-US" sz="2000" dirty="0"/>
              <a:t>Configurations are encrypted at compile, in transit, and at rest.</a:t>
            </a:r>
          </a:p>
          <a:p>
            <a:r>
              <a:rPr lang="en-US" sz="2000" dirty="0"/>
              <a:t>Configurations can use credentials stored in Automation Account Credential, or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53671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EA1A1F-1D93-41A3-8275-63B51119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B0E30-5961-46AD-A69F-528921039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>
            <a:normAutofit/>
          </a:bodyPr>
          <a:lstStyle/>
          <a:p>
            <a:r>
              <a:rPr lang="en-US" sz="2000" dirty="0"/>
              <a:t>Nodes report to DSC Pull server in Azure over 443 TLS</a:t>
            </a:r>
          </a:p>
          <a:p>
            <a:r>
              <a:rPr lang="en-US" sz="2000" dirty="0"/>
              <a:t>Configurations are encrypted at compile, in transit, and at rest.</a:t>
            </a:r>
          </a:p>
          <a:p>
            <a:r>
              <a:rPr lang="en-US" sz="2000" dirty="0"/>
              <a:t>Configurations can use credentials stored in Automation Account Credential, or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88387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E77ED8-7FC7-4371-977E-06AA6E68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41445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6C5356-9DD4-415E-94DD-4CF8AEE0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1BA3831-0E7D-43D4-A8F1-D2B15ACA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457200" y="1063625"/>
            <a:ext cx="3786811" cy="37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18BE975-FF86-4D77-875C-36A29999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261830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PowerShell and DevOps Global Summit 2019 – </a:t>
            </a:r>
          </a:p>
          <a:p>
            <a:r>
              <a:rPr lang="en-US" sz="1400" dirty="0"/>
              <a:t>https://powershell.org/summit</a:t>
            </a:r>
          </a:p>
          <a:p>
            <a:pPr marL="0" indent="0">
              <a:buNone/>
            </a:pPr>
            <a:r>
              <a:rPr lang="en-US" sz="1800" dirty="0"/>
              <a:t>DevOps Collective </a:t>
            </a:r>
            <a:r>
              <a:rPr lang="en-US" sz="1800" dirty="0" err="1"/>
              <a:t>OnRamp</a:t>
            </a:r>
            <a:r>
              <a:rPr lang="en-US" sz="1800" dirty="0"/>
              <a:t> Scholarship – </a:t>
            </a:r>
          </a:p>
          <a:p>
            <a:r>
              <a:rPr lang="en-US" sz="1400" dirty="0">
                <a:hlinkClick r:id="rId4"/>
              </a:rPr>
              <a:t>https://powershell.org/summit/summit-onramp/onramp-scholarship/</a:t>
            </a:r>
            <a:endParaRPr lang="en-US" sz="1400" dirty="0"/>
          </a:p>
          <a:p>
            <a:pPr marL="0" indent="0">
              <a:buNone/>
            </a:pPr>
            <a:r>
              <a:rPr lang="en-US" sz="1800" dirty="0"/>
              <a:t>Volunteer!</a:t>
            </a:r>
          </a:p>
          <a:p>
            <a:r>
              <a:rPr lang="en-US" sz="1400" dirty="0"/>
              <a:t>willa@powershell.org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25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9D638F-508D-450A-A3DD-A72FBC91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en-US" dirty="0"/>
              <a:t>Supplementary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6235DA-B177-435A-84FA-6ED1013D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457200" y="1063625"/>
            <a:ext cx="3786811" cy="37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57DABF2-BC1C-4E64-B771-C15753E4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1261830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Code and Slides – </a:t>
            </a:r>
          </a:p>
          <a:p>
            <a:r>
              <a:rPr lang="en-US" sz="1200" dirty="0">
                <a:hlinkClick r:id="rId4"/>
              </a:rPr>
              <a:t>https://github.com/GamerLivingWill/TechMentor2018Redmond</a:t>
            </a:r>
            <a:endParaRPr lang="en-US" sz="1200" dirty="0"/>
          </a:p>
          <a:p>
            <a:r>
              <a:rPr lang="en-US" sz="1800" dirty="0"/>
              <a:t>Twitter – </a:t>
            </a:r>
          </a:p>
          <a:p>
            <a:r>
              <a:rPr lang="en-US" sz="1400" dirty="0"/>
              <a:t>@</a:t>
            </a:r>
            <a:r>
              <a:rPr lang="en-US" sz="1400" dirty="0" err="1"/>
              <a:t>GamerLivingWill</a:t>
            </a:r>
            <a:endParaRPr lang="en-US" sz="1400" dirty="0"/>
          </a:p>
          <a:p>
            <a:pPr marL="0" indent="0">
              <a:buNone/>
            </a:pPr>
            <a:r>
              <a:rPr lang="en-US" sz="1800" dirty="0"/>
              <a:t>LinkedIn – </a:t>
            </a:r>
          </a:p>
          <a:p>
            <a:r>
              <a:rPr lang="en-US" sz="1400" dirty="0"/>
              <a:t>https://www.linkedin.com/in/gamerlivingwill/</a:t>
            </a:r>
          </a:p>
        </p:txBody>
      </p:sp>
    </p:spTree>
    <p:extLst>
      <p:ext uri="{BB962C8B-B14F-4D97-AF65-F5344CB8AC3E}">
        <p14:creationId xmlns:p14="http://schemas.microsoft.com/office/powerpoint/2010/main" val="127462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264</Words>
  <Application>Microsoft Office PowerPoint</Application>
  <PresentationFormat>On-screen Show 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About Me</vt:lpstr>
      <vt:lpstr>Azure Desired State Configuration</vt:lpstr>
      <vt:lpstr>What’s New?</vt:lpstr>
      <vt:lpstr>Security</vt:lpstr>
      <vt:lpstr>Security</vt:lpstr>
      <vt:lpstr>Demo Time!</vt:lpstr>
      <vt:lpstr>Thank You!</vt:lpstr>
      <vt:lpstr>Supplementary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Will Anderson</cp:lastModifiedBy>
  <cp:revision>137</cp:revision>
  <dcterms:created xsi:type="dcterms:W3CDTF">2012-12-07T00:48:42Z</dcterms:created>
  <dcterms:modified xsi:type="dcterms:W3CDTF">2018-12-04T13:10:29Z</dcterms:modified>
</cp:coreProperties>
</file>