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2" r:id="rId2"/>
    <p:sldId id="294" r:id="rId3"/>
    <p:sldId id="260" r:id="rId4"/>
    <p:sldId id="295" r:id="rId5"/>
    <p:sldId id="296" r:id="rId6"/>
    <p:sldId id="297" r:id="rId7"/>
    <p:sldId id="298" r:id="rId8"/>
    <p:sldId id="300" r:id="rId9"/>
    <p:sldId id="301" r:id="rId10"/>
    <p:sldId id="29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6" autoAdjust="0"/>
    <p:restoredTop sz="92579" autoAdjust="0"/>
  </p:normalViewPr>
  <p:slideViewPr>
    <p:cSldViewPr snapToGrid="0">
      <p:cViewPr varScale="1">
        <p:scale>
          <a:sx n="64" d="100"/>
          <a:sy n="64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55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98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517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15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35395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8843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28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616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345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07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8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42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72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82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960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E9D7D-558F-4A20-A9FA-E8C7C6172116}" type="datetimeFigureOut">
              <a:rPr lang="es-ES" smtClean="0"/>
              <a:t>11/11/2024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85B457-5DC2-47D8-8D0B-62E5F368154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866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16902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624635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70884-DF4F-5FF7-510B-5F94911C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DB5FA9-E37A-7E11-DC62-068111DA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5953"/>
            <a:ext cx="8596668" cy="4510034"/>
          </a:xfrm>
        </p:spPr>
        <p:txBody>
          <a:bodyPr/>
          <a:lstStyle/>
          <a:p>
            <a:pPr algn="just"/>
            <a:r>
              <a:rPr lang="es-ES" dirty="0"/>
              <a:t>CSS (</a:t>
            </a:r>
            <a:r>
              <a:rPr lang="es-ES" dirty="0" err="1"/>
              <a:t>Cascading</a:t>
            </a:r>
            <a:r>
              <a:rPr lang="es-ES" dirty="0"/>
              <a:t> Style </a:t>
            </a:r>
            <a:r>
              <a:rPr lang="es-ES" dirty="0" err="1"/>
              <a:t>Sheets</a:t>
            </a:r>
            <a:r>
              <a:rPr lang="es-ES" dirty="0"/>
              <a:t>) es un lenguaje utilizado para diseñar y personalizar la apariencia de páginas web escritas en HTML. Con CSS, puedes modificar el aspecto visual de una página, controlando colores, fuentes, márgenes, alineación, fondos, y otros elementos visuales. </a:t>
            </a:r>
          </a:p>
          <a:p>
            <a:pPr algn="just"/>
            <a:r>
              <a:rPr lang="es-ES" dirty="0"/>
              <a:t>CSS se aplica a elementos HTML a través de "selectores", que permiten seleccionar uno o varios elementos a los que se les aplicará un conjunto de "declaraciones". Cada declaración se compone de una "propiedad" (por ejemplo, color o tamaño de fuente) y un "valor" (como rojo o 16px).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Aquí, h1 es el selector, y las propiedades color y </a:t>
            </a:r>
            <a:r>
              <a:rPr lang="es-ES" dirty="0" err="1"/>
              <a:t>font-size</a:t>
            </a:r>
            <a:r>
              <a:rPr lang="es-ES" dirty="0"/>
              <a:t> cambian el color y el tamaño de los títulos &lt;h1&gt; a azul y 24px respectivamente.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A112F0B-38FB-048E-801E-2941734A8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417720"/>
              </p:ext>
            </p:extLst>
          </p:nvPr>
        </p:nvGraphicFramePr>
        <p:xfrm>
          <a:off x="3070551" y="4063327"/>
          <a:ext cx="38102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234">
                  <a:extLst>
                    <a:ext uri="{9D8B030D-6E8A-4147-A177-3AD203B41FA5}">
                      <a16:colId xmlns:a16="http://schemas.microsoft.com/office/drawing/2014/main" val="2530906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h1 {</a:t>
                      </a:r>
                    </a:p>
                    <a:p>
                      <a:r>
                        <a:rPr lang="en-US" dirty="0"/>
                        <a:t>  color: blue;</a:t>
                      </a:r>
                    </a:p>
                    <a:p>
                      <a:r>
                        <a:rPr lang="en-US" dirty="0"/>
                        <a:t>  font-size: 24px;</a:t>
                      </a:r>
                    </a:p>
                    <a:p>
                      <a:r>
                        <a:rPr lang="en-US" dirty="0"/>
                        <a:t>}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37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03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D030E-CAEE-5E36-3F96-15E0320A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para agregar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13D5D-859D-006B-D54C-59CA0F42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7242"/>
            <a:ext cx="8596668" cy="450400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Hay 3 maneras de incluir CSS en una página HTML:</a:t>
            </a:r>
          </a:p>
          <a:p>
            <a:pPr algn="just"/>
            <a:r>
              <a:rPr lang="es-ES" dirty="0"/>
              <a:t>En </a:t>
            </a:r>
            <a:r>
              <a:rPr lang="es-ES" b="1" dirty="0"/>
              <a:t>línea</a:t>
            </a:r>
            <a:r>
              <a:rPr lang="es-ES" dirty="0"/>
              <a:t>: utilizando el atributo de estilo dentro de los elementos HTML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Interno</a:t>
            </a:r>
            <a:r>
              <a:rPr lang="es-ES" dirty="0"/>
              <a:t>: mediante el uso de un elemento &lt;</a:t>
            </a:r>
            <a:r>
              <a:rPr lang="es-ES" dirty="0" err="1"/>
              <a:t>style</a:t>
            </a:r>
            <a:r>
              <a:rPr lang="es-ES" dirty="0"/>
              <a:t>&gt; en la sección &lt;head&gt;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b="1" dirty="0"/>
              <a:t>Externo</a:t>
            </a:r>
            <a:r>
              <a:rPr lang="es-ES" dirty="0"/>
              <a:t>: mediante el uso de una etiqueta &lt;link&gt; para vincular a un archivo CSS externo</a:t>
            </a:r>
          </a:p>
          <a:p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C5E26A0-E175-1E2D-F30E-B21EAC219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57499"/>
              </p:ext>
            </p:extLst>
          </p:nvPr>
        </p:nvGraphicFramePr>
        <p:xfrm>
          <a:off x="2491461" y="2403169"/>
          <a:ext cx="4968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8407">
                  <a:extLst>
                    <a:ext uri="{9D8B030D-6E8A-4147-A177-3AD203B41FA5}">
                      <a16:colId xmlns:a16="http://schemas.microsoft.com/office/drawing/2014/main" val="139237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&lt;p </a:t>
                      </a:r>
                      <a:r>
                        <a:rPr lang="es-ES" dirty="0" err="1"/>
                        <a:t>style</a:t>
                      </a:r>
                      <a:r>
                        <a:rPr lang="es-ES" dirty="0"/>
                        <a:t>="color: red;"&gt;Texto en rojo&lt;/p&gt;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8530008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B83CE74-EE13-F4D9-51BD-43507F303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222300"/>
              </p:ext>
            </p:extLst>
          </p:nvPr>
        </p:nvGraphicFramePr>
        <p:xfrm>
          <a:off x="3458208" y="3180730"/>
          <a:ext cx="3034911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911">
                  <a:extLst>
                    <a:ext uri="{9D8B030D-6E8A-4147-A177-3AD203B41FA5}">
                      <a16:colId xmlns:a16="http://schemas.microsoft.com/office/drawing/2014/main" val="419899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&lt;head&gt;</a:t>
                      </a:r>
                    </a:p>
                    <a:p>
                      <a:r>
                        <a:rPr lang="en-US" dirty="0"/>
                        <a:t>  &lt;style&gt;</a:t>
                      </a:r>
                    </a:p>
                    <a:p>
                      <a:r>
                        <a:rPr lang="en-US" dirty="0"/>
                        <a:t>    p {</a:t>
                      </a:r>
                    </a:p>
                    <a:p>
                      <a:r>
                        <a:rPr lang="en-US" dirty="0"/>
                        <a:t>      color: green;</a:t>
                      </a:r>
                    </a:p>
                    <a:p>
                      <a:r>
                        <a:rPr lang="en-US" dirty="0"/>
                        <a:t>    }</a:t>
                      </a:r>
                    </a:p>
                    <a:p>
                      <a:r>
                        <a:rPr lang="en-US" dirty="0"/>
                        <a:t>  &lt;/style&gt;</a:t>
                      </a:r>
                    </a:p>
                    <a:p>
                      <a:r>
                        <a:rPr lang="en-US" dirty="0"/>
                        <a:t>&lt;/head&gt;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71412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9A32411-F6FB-F295-DCBF-C776A52F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435957"/>
              </p:ext>
            </p:extLst>
          </p:nvPr>
        </p:nvGraphicFramePr>
        <p:xfrm>
          <a:off x="2146686" y="5877560"/>
          <a:ext cx="565795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954">
                  <a:extLst>
                    <a:ext uri="{9D8B030D-6E8A-4147-A177-3AD203B41FA5}">
                      <a16:colId xmlns:a16="http://schemas.microsoft.com/office/drawing/2014/main" val="3636270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&lt;link </a:t>
                      </a:r>
                      <a:r>
                        <a:rPr lang="es-ES" dirty="0" err="1"/>
                        <a:t>rel</a:t>
                      </a:r>
                      <a:r>
                        <a:rPr lang="es-ES" dirty="0"/>
                        <a:t>="</a:t>
                      </a:r>
                      <a:r>
                        <a:rPr lang="es-ES" dirty="0" err="1"/>
                        <a:t>stylesheet</a:t>
                      </a:r>
                      <a:r>
                        <a:rPr lang="es-ES" dirty="0"/>
                        <a:t>" </a:t>
                      </a:r>
                      <a:r>
                        <a:rPr lang="es-ES" dirty="0" err="1"/>
                        <a:t>href</a:t>
                      </a:r>
                      <a:r>
                        <a:rPr lang="es-ES" dirty="0"/>
                        <a:t>="styles.css"&gt;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975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194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2FB1C-ECEC-B9CD-66E4-B2EFCF2C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Selectores en CSS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39342-3B6E-716A-04F8-9A6AE2E12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43"/>
            <a:ext cx="8596668" cy="5034690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CSS ofrece varios tipos de selectores:</a:t>
            </a:r>
          </a:p>
          <a:p>
            <a:pPr algn="just"/>
            <a:r>
              <a:rPr lang="es-ES" dirty="0"/>
              <a:t>Selectores de </a:t>
            </a:r>
            <a:r>
              <a:rPr lang="es-ES" b="1" dirty="0"/>
              <a:t>tipo</a:t>
            </a:r>
            <a:r>
              <a:rPr lang="es-ES" dirty="0"/>
              <a:t>: seleccionan todos los elementos de un tipo (ej., h1, p, </a:t>
            </a:r>
            <a:r>
              <a:rPr lang="es-ES" dirty="0" err="1"/>
              <a:t>div</a:t>
            </a:r>
            <a:r>
              <a:rPr lang="es-ES" dirty="0"/>
              <a:t>).</a:t>
            </a:r>
          </a:p>
          <a:p>
            <a:pPr algn="just"/>
            <a:r>
              <a:rPr lang="es-ES" dirty="0"/>
              <a:t>Selectores de </a:t>
            </a:r>
            <a:r>
              <a:rPr lang="es-ES" b="1" dirty="0"/>
              <a:t>clase</a:t>
            </a:r>
            <a:r>
              <a:rPr lang="es-ES" dirty="0"/>
              <a:t>: seleccionan elementos con una clase específica.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Selectores de </a:t>
            </a:r>
            <a:r>
              <a:rPr lang="es-ES" b="1" dirty="0"/>
              <a:t>ID</a:t>
            </a:r>
            <a:r>
              <a:rPr lang="es-ES" dirty="0"/>
              <a:t>: seleccionan un elemento con un ID específico.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pPr algn="just"/>
            <a:r>
              <a:rPr lang="es-ES" dirty="0"/>
              <a:t>La diferencia entre </a:t>
            </a:r>
            <a:r>
              <a:rPr lang="es-ES" i="1" dirty="0" err="1"/>
              <a:t>class</a:t>
            </a:r>
            <a:r>
              <a:rPr lang="es-ES" dirty="0"/>
              <a:t> e </a:t>
            </a:r>
            <a:r>
              <a:rPr lang="es-ES" i="1" dirty="0"/>
              <a:t>id</a:t>
            </a:r>
            <a:r>
              <a:rPr lang="es-ES" dirty="0"/>
              <a:t> es que </a:t>
            </a:r>
            <a:r>
              <a:rPr lang="es-ES" i="1" dirty="0" err="1"/>
              <a:t>class</a:t>
            </a:r>
            <a:r>
              <a:rPr lang="es-ES" dirty="0"/>
              <a:t> puede ser usado por múltiples elementos HTML, mientras que id solo debe ser usado por un elemento.</a:t>
            </a:r>
          </a:p>
          <a:p>
            <a:pPr algn="just"/>
            <a:endParaRPr lang="es-ES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493B4BB-B927-EFCB-4D0E-E736D22B7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45859"/>
              </p:ext>
            </p:extLst>
          </p:nvPr>
        </p:nvGraphicFramePr>
        <p:xfrm>
          <a:off x="3757344" y="3190160"/>
          <a:ext cx="243664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6647">
                  <a:extLst>
                    <a:ext uri="{9D8B030D-6E8A-4147-A177-3AD203B41FA5}">
                      <a16:colId xmlns:a16="http://schemas.microsoft.com/office/drawing/2014/main" val="27366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.</a:t>
                      </a:r>
                      <a:r>
                        <a:rPr lang="es-ES" dirty="0" err="1"/>
                        <a:t>miClase</a:t>
                      </a:r>
                      <a:r>
                        <a:rPr lang="es-ES" dirty="0"/>
                        <a:t> {</a:t>
                      </a:r>
                    </a:p>
                    <a:p>
                      <a:r>
                        <a:rPr lang="es-ES" dirty="0"/>
                        <a:t>  color: </a:t>
                      </a:r>
                      <a:r>
                        <a:rPr lang="es-ES" dirty="0" err="1"/>
                        <a:t>purple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287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E254A8D-D75D-1291-49DA-E70A06C04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853921"/>
              </p:ext>
            </p:extLst>
          </p:nvPr>
        </p:nvGraphicFramePr>
        <p:xfrm>
          <a:off x="3106061" y="4779857"/>
          <a:ext cx="373921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212">
                  <a:extLst>
                    <a:ext uri="{9D8B030D-6E8A-4147-A177-3AD203B41FA5}">
                      <a16:colId xmlns:a16="http://schemas.microsoft.com/office/drawing/2014/main" val="202561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#miID {</a:t>
                      </a:r>
                    </a:p>
                    <a:p>
                      <a:r>
                        <a:rPr lang="es-ES" dirty="0"/>
                        <a:t>  </a:t>
                      </a:r>
                      <a:r>
                        <a:rPr lang="es-ES" dirty="0" err="1"/>
                        <a:t>background</a:t>
                      </a:r>
                      <a:r>
                        <a:rPr lang="es-ES" dirty="0"/>
                        <a:t>-color: </a:t>
                      </a:r>
                      <a:r>
                        <a:rPr lang="es-ES" dirty="0" err="1"/>
                        <a:t>yellow</a:t>
                      </a:r>
                      <a:r>
                        <a:rPr lang="es-ES" dirty="0"/>
                        <a:t>;</a:t>
                      </a:r>
                    </a:p>
                    <a:p>
                      <a:r>
                        <a:rPr lang="es-E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86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9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77438-B660-90B1-BA82-B6423753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754" y="-50800"/>
            <a:ext cx="8596668" cy="1320800"/>
          </a:xfrm>
        </p:spPr>
        <p:txBody>
          <a:bodyPr/>
          <a:lstStyle/>
          <a:p>
            <a:r>
              <a:rPr lang="es-ES" dirty="0"/>
              <a:t>Ejemplo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4FDA93-9879-F97F-B1CA-120FC7F21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8898" y="609600"/>
            <a:ext cx="6295869" cy="6062235"/>
          </a:xfrm>
        </p:spPr>
      </p:pic>
    </p:spTree>
    <p:extLst>
      <p:ext uri="{BB962C8B-B14F-4D97-AF65-F5344CB8AC3E}">
        <p14:creationId xmlns:p14="http://schemas.microsoft.com/office/powerpoint/2010/main" val="3345367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609C3-37A5-16C6-B1B2-17B624B7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 del ejemplo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F3834EE-46C8-92FD-28F7-456BABB1F7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58" y="1930400"/>
            <a:ext cx="8596668" cy="2167491"/>
          </a:xfrm>
        </p:spPr>
      </p:pic>
    </p:spTree>
    <p:extLst>
      <p:ext uri="{BB962C8B-B14F-4D97-AF65-F5344CB8AC3E}">
        <p14:creationId xmlns:p14="http://schemas.microsoft.com/office/powerpoint/2010/main" val="150598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506AE-9AA5-1124-A0DB-0042A3B3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4787"/>
            <a:ext cx="8596668" cy="1320800"/>
          </a:xfrm>
        </p:spPr>
        <p:txBody>
          <a:bodyPr/>
          <a:lstStyle/>
          <a:p>
            <a:r>
              <a:rPr lang="es-ES" dirty="0"/>
              <a:t>Ejercicio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4D9340-9EC1-4E53-9CDB-F4EF66711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7574"/>
            <a:ext cx="8596668" cy="570042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Imagina que estás creando una tarjeta de perfil de usuario para una página web. La tarjeta mostrará el nombre del usuario, una breve biografía y una lista de intereses. Usa HTML y CSS para diseñarla.</a:t>
            </a:r>
          </a:p>
          <a:p>
            <a:pPr marL="0" indent="0" algn="just">
              <a:buNone/>
            </a:pPr>
            <a:r>
              <a:rPr lang="es-ES" dirty="0"/>
              <a:t>Crea el HTML con los siguientes elementos:</a:t>
            </a:r>
          </a:p>
          <a:p>
            <a:pPr lvl="1" algn="just"/>
            <a:r>
              <a:rPr lang="es-ES" dirty="0"/>
              <a:t>Un título &lt;h2&gt; para el nombre del usuario.</a:t>
            </a:r>
          </a:p>
          <a:p>
            <a:pPr lvl="1" algn="just"/>
            <a:r>
              <a:rPr lang="es-ES" dirty="0"/>
              <a:t>Un párrafo &lt;p&gt; para una breve biografía del usuario.</a:t>
            </a:r>
          </a:p>
          <a:p>
            <a:pPr lvl="1" algn="just"/>
            <a:r>
              <a:rPr lang="es-ES" dirty="0"/>
              <a:t>Una lista no ordenada &lt;</a:t>
            </a:r>
            <a:r>
              <a:rPr lang="es-ES" dirty="0" err="1"/>
              <a:t>ul</a:t>
            </a:r>
            <a:r>
              <a:rPr lang="es-ES" dirty="0"/>
              <a:t>&gt; con algunos intereses del usuario.</a:t>
            </a:r>
          </a:p>
          <a:p>
            <a:pPr marL="0" indent="0" algn="just">
              <a:buNone/>
            </a:pPr>
            <a:r>
              <a:rPr lang="es-ES" dirty="0"/>
              <a:t>Aplica estilos en CSS para:</a:t>
            </a:r>
          </a:p>
          <a:p>
            <a:pPr lvl="1" algn="just"/>
            <a:r>
              <a:rPr lang="es-ES" dirty="0"/>
              <a:t>Cambiar el color del nombre del usuario a un color descriptivo como </a:t>
            </a:r>
            <a:r>
              <a:rPr lang="es-ES" dirty="0" err="1"/>
              <a:t>darkblue</a:t>
            </a:r>
            <a:r>
              <a:rPr lang="es-ES" dirty="0"/>
              <a:t>.</a:t>
            </a:r>
          </a:p>
          <a:p>
            <a:pPr lvl="1" algn="just"/>
            <a:r>
              <a:rPr lang="es-ES" dirty="0"/>
              <a:t>Cambiar el color de fondo de la biografía a un color como </a:t>
            </a:r>
            <a:r>
              <a:rPr lang="es-ES" dirty="0" err="1"/>
              <a:t>lightyellow</a:t>
            </a:r>
            <a:r>
              <a:rPr lang="es-ES" dirty="0"/>
              <a:t>.</a:t>
            </a:r>
          </a:p>
          <a:p>
            <a:pPr lvl="1" algn="just"/>
            <a:r>
              <a:rPr lang="es-ES" dirty="0"/>
              <a:t>Dar un color de texto como </a:t>
            </a:r>
            <a:r>
              <a:rPr lang="es-ES" dirty="0" err="1"/>
              <a:t>darkgreen</a:t>
            </a:r>
            <a:r>
              <a:rPr lang="es-ES" dirty="0"/>
              <a:t> a cada interés en la lista.</a:t>
            </a:r>
          </a:p>
          <a:p>
            <a:pPr marL="0" indent="0" algn="just">
              <a:buNone/>
            </a:pPr>
            <a:r>
              <a:rPr lang="es-ES" dirty="0"/>
              <a:t>Añade selectores:</a:t>
            </a:r>
          </a:p>
          <a:p>
            <a:pPr lvl="1" algn="just"/>
            <a:r>
              <a:rPr lang="es-ES" dirty="0"/>
              <a:t>Usa un selector de tipo para el título.</a:t>
            </a:r>
          </a:p>
          <a:p>
            <a:pPr lvl="1" algn="just"/>
            <a:r>
              <a:rPr lang="es-ES" dirty="0"/>
              <a:t>Asigna un ID a la biografía.</a:t>
            </a:r>
          </a:p>
          <a:p>
            <a:pPr lvl="1" algn="just"/>
            <a:r>
              <a:rPr lang="es-ES" dirty="0"/>
              <a:t>Asigna una clase a la lista de intereses.</a:t>
            </a:r>
          </a:p>
        </p:txBody>
      </p:sp>
    </p:spTree>
    <p:extLst>
      <p:ext uri="{BB962C8B-B14F-4D97-AF65-F5344CB8AC3E}">
        <p14:creationId xmlns:p14="http://schemas.microsoft.com/office/powerpoint/2010/main" val="396712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5A18-A189-2283-7B7A-20ADAA71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F2A8DF-162B-6380-6038-8BCA5D338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95715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ES" dirty="0"/>
              <a:t>Imagina que estás creando una tarjeta de producto para una tienda en línea. La tarjeta mostrará el nombre del producto, una breve descripción, el precio y un botón para comprar.</a:t>
            </a:r>
          </a:p>
          <a:p>
            <a:pPr marL="0" indent="0" algn="just">
              <a:buNone/>
            </a:pPr>
            <a:r>
              <a:rPr lang="es-ES" dirty="0"/>
              <a:t>Crea el HTML con los siguientes elementos:</a:t>
            </a:r>
          </a:p>
          <a:p>
            <a:pPr lvl="1" algn="just"/>
            <a:r>
              <a:rPr lang="es-ES" dirty="0"/>
              <a:t>Un título &lt;h3&gt; para el nombre del producto.</a:t>
            </a:r>
          </a:p>
          <a:p>
            <a:pPr lvl="1" algn="just"/>
            <a:r>
              <a:rPr lang="es-ES" dirty="0"/>
              <a:t>Un párrafo &lt;p&gt; para la descripción del producto.</a:t>
            </a:r>
          </a:p>
          <a:p>
            <a:pPr lvl="1" algn="just"/>
            <a:r>
              <a:rPr lang="es-ES" dirty="0"/>
              <a:t>Otro párrafo &lt;p&gt; para el precio del producto.</a:t>
            </a:r>
          </a:p>
          <a:p>
            <a:pPr lvl="1" algn="just"/>
            <a:r>
              <a:rPr lang="es-ES" dirty="0"/>
              <a:t>Un botón &lt;</a:t>
            </a:r>
            <a:r>
              <a:rPr lang="es-ES" dirty="0" err="1"/>
              <a:t>button</a:t>
            </a:r>
            <a:r>
              <a:rPr lang="es-ES" dirty="0"/>
              <a:t>&gt; para "Comprar ahora".</a:t>
            </a:r>
          </a:p>
          <a:p>
            <a:pPr marL="0" indent="0" algn="just">
              <a:buNone/>
            </a:pPr>
            <a:r>
              <a:rPr lang="es-ES" dirty="0"/>
              <a:t>Aplica estilos en CSS usando los tres métodos:</a:t>
            </a:r>
          </a:p>
          <a:p>
            <a:pPr lvl="1" algn="just"/>
            <a:r>
              <a:rPr lang="es-ES" dirty="0"/>
              <a:t>CSS en línea: Usa un estilo en línea en el título del producto para cambiar su color a </a:t>
            </a:r>
            <a:r>
              <a:rPr lang="es-ES" dirty="0" err="1"/>
              <a:t>darkred</a:t>
            </a:r>
            <a:r>
              <a:rPr lang="es-ES" dirty="0"/>
              <a:t> y alinearlo al centro.</a:t>
            </a:r>
          </a:p>
          <a:p>
            <a:pPr lvl="1" algn="just"/>
            <a:r>
              <a:rPr lang="es-ES" dirty="0"/>
              <a:t>CSS interno: En el mismo archivo HTML, usa una etiqueta &lt;</a:t>
            </a:r>
            <a:r>
              <a:rPr lang="es-ES" dirty="0" err="1"/>
              <a:t>style</a:t>
            </a:r>
            <a:r>
              <a:rPr lang="es-ES" dirty="0"/>
              <a:t>&gt; para dar estilo a la descripción y al precio. Dale a la descripción un color de fondo como </a:t>
            </a:r>
            <a:r>
              <a:rPr lang="es-ES" dirty="0" err="1"/>
              <a:t>lightblue</a:t>
            </a:r>
            <a:r>
              <a:rPr lang="es-ES" dirty="0"/>
              <a:t> y cambia el tamaño del texto del precio a 20px con color </a:t>
            </a:r>
            <a:r>
              <a:rPr lang="es-ES" dirty="0" err="1"/>
              <a:t>green</a:t>
            </a:r>
            <a:r>
              <a:rPr lang="es-ES" dirty="0"/>
              <a:t>.</a:t>
            </a:r>
          </a:p>
          <a:p>
            <a:pPr lvl="1" algn="just"/>
            <a:r>
              <a:rPr lang="es-ES" dirty="0"/>
              <a:t>CSS externo: Crea un archivo CSS externo para el botón de compra. Dale un fondo azul claro (</a:t>
            </a:r>
            <a:r>
              <a:rPr lang="es-ES" dirty="0" err="1"/>
              <a:t>lightblue</a:t>
            </a:r>
            <a:r>
              <a:rPr lang="es-ES" dirty="0"/>
              <a:t>) y cambia el color del texto a White.</a:t>
            </a:r>
          </a:p>
        </p:txBody>
      </p:sp>
    </p:spTree>
    <p:extLst>
      <p:ext uri="{BB962C8B-B14F-4D97-AF65-F5344CB8AC3E}">
        <p14:creationId xmlns:p14="http://schemas.microsoft.com/office/powerpoint/2010/main" val="3202849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3D00-64D6-FA44-4F63-DE2D31F1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91FC12-65FB-98C5-049B-52F7C41D5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" dirty="0"/>
              <a:t>Dale estilo con los 3 métodos CSS (en línea, interno y externo) a tu página web.</a:t>
            </a:r>
          </a:p>
        </p:txBody>
      </p:sp>
    </p:spTree>
    <p:extLst>
      <p:ext uri="{BB962C8B-B14F-4D97-AF65-F5344CB8AC3E}">
        <p14:creationId xmlns:p14="http://schemas.microsoft.com/office/powerpoint/2010/main" val="426940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1656</TotalTime>
  <Words>785</Words>
  <Application>Microsoft Office PowerPoint</Application>
  <PresentationFormat>Panorámica</PresentationFormat>
  <Paragraphs>82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</vt:lpstr>
      <vt:lpstr>Lenguajes de marcas y sistemas de gestión de información</vt:lpstr>
      <vt:lpstr>Introducción a CSS</vt:lpstr>
      <vt:lpstr>Métodos para agregar CSS</vt:lpstr>
      <vt:lpstr>Selectores en CSS</vt:lpstr>
      <vt:lpstr>Ejemplo </vt:lpstr>
      <vt:lpstr>Resultado del ejemplo</vt:lpstr>
      <vt:lpstr>Ejercicio I</vt:lpstr>
      <vt:lpstr>Ejercicio II</vt:lpstr>
      <vt:lpstr>Ejercicio III</vt:lpstr>
      <vt:lpstr>Lenguajes de marcas y sistemas de gestión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HTML5</dc:title>
  <dc:creator>ANTONIO BARBA SALVADOR</dc:creator>
  <cp:lastModifiedBy>ANTONIO BARBA SALVADOR</cp:lastModifiedBy>
  <cp:revision>136</cp:revision>
  <dcterms:created xsi:type="dcterms:W3CDTF">2024-01-21T20:42:58Z</dcterms:created>
  <dcterms:modified xsi:type="dcterms:W3CDTF">2024-11-11T19:13:27Z</dcterms:modified>
</cp:coreProperties>
</file>