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95" r:id="rId4"/>
    <p:sldId id="292" r:id="rId5"/>
    <p:sldId id="296" r:id="rId6"/>
    <p:sldId id="261" r:id="rId7"/>
    <p:sldId id="297" r:id="rId8"/>
    <p:sldId id="29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6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0DD1-9014-457E-A24D-A1DEA000BEE1}" type="datetimeFigureOut">
              <a:rPr lang="es-ES" smtClean="0"/>
              <a:t>23/09/2024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F8FA-A856-4E26-9210-F0D18F060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3218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0DD1-9014-457E-A24D-A1DEA000BEE1}" type="datetimeFigureOut">
              <a:rPr lang="es-ES" smtClean="0"/>
              <a:t>23/09/2024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F8FA-A856-4E26-9210-F0D18F060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1985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0DD1-9014-457E-A24D-A1DEA000BEE1}" type="datetimeFigureOut">
              <a:rPr lang="es-ES" smtClean="0"/>
              <a:t>23/09/2024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F8FA-A856-4E26-9210-F0D18F06051C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92811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0DD1-9014-457E-A24D-A1DEA000BEE1}" type="datetimeFigureOut">
              <a:rPr lang="es-ES" smtClean="0"/>
              <a:t>23/09/2024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F8FA-A856-4E26-9210-F0D18F060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0938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0DD1-9014-457E-A24D-A1DEA000BEE1}" type="datetimeFigureOut">
              <a:rPr lang="es-ES" smtClean="0"/>
              <a:t>23/09/2024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F8FA-A856-4E26-9210-F0D18F06051C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387673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0DD1-9014-457E-A24D-A1DEA000BEE1}" type="datetimeFigureOut">
              <a:rPr lang="es-ES" smtClean="0"/>
              <a:t>23/09/2024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F8FA-A856-4E26-9210-F0D18F060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7496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0DD1-9014-457E-A24D-A1DEA000BEE1}" type="datetimeFigureOut">
              <a:rPr lang="es-ES" smtClean="0"/>
              <a:t>23/09/2024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F8FA-A856-4E26-9210-F0D18F060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22573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0DD1-9014-457E-A24D-A1DEA000BEE1}" type="datetimeFigureOut">
              <a:rPr lang="es-ES" smtClean="0"/>
              <a:t>23/09/2024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F8FA-A856-4E26-9210-F0D18F060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7679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0DD1-9014-457E-A24D-A1DEA000BEE1}" type="datetimeFigureOut">
              <a:rPr lang="es-ES" smtClean="0"/>
              <a:t>23/09/2024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F8FA-A856-4E26-9210-F0D18F060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1457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0DD1-9014-457E-A24D-A1DEA000BEE1}" type="datetimeFigureOut">
              <a:rPr lang="es-ES" smtClean="0"/>
              <a:t>23/09/2024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F8FA-A856-4E26-9210-F0D18F060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5154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0DD1-9014-457E-A24D-A1DEA000BEE1}" type="datetimeFigureOut">
              <a:rPr lang="es-ES" smtClean="0"/>
              <a:t>23/09/2024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F8FA-A856-4E26-9210-F0D18F060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0342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0DD1-9014-457E-A24D-A1DEA000BEE1}" type="datetimeFigureOut">
              <a:rPr lang="es-ES" smtClean="0"/>
              <a:t>23/09/2024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F8FA-A856-4E26-9210-F0D18F060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8904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0DD1-9014-457E-A24D-A1DEA000BEE1}" type="datetimeFigureOut">
              <a:rPr lang="es-ES" smtClean="0"/>
              <a:t>23/09/2024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F8FA-A856-4E26-9210-F0D18F060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4547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0DD1-9014-457E-A24D-A1DEA000BEE1}" type="datetimeFigureOut">
              <a:rPr lang="es-ES" smtClean="0"/>
              <a:t>23/09/2024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F8FA-A856-4E26-9210-F0D18F060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4625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0DD1-9014-457E-A24D-A1DEA000BEE1}" type="datetimeFigureOut">
              <a:rPr lang="es-ES" smtClean="0"/>
              <a:t>23/09/2024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F8FA-A856-4E26-9210-F0D18F060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90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C0DD1-9014-457E-A24D-A1DEA000BEE1}" type="datetimeFigureOut">
              <a:rPr lang="es-ES" smtClean="0"/>
              <a:t>23/09/2024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EF8FA-A856-4E26-9210-F0D18F060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1664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C0DD1-9014-457E-A24D-A1DEA000BEE1}" type="datetimeFigureOut">
              <a:rPr lang="es-ES" smtClean="0"/>
              <a:t>23/09/2024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DEF8FA-A856-4E26-9210-F0D18F0605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8841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B4085-C998-986E-027D-395A2C737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marcas y sistemas de gestión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6C39A7-C931-1A2C-A1EF-3F6155F0D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Dr. Antonio Barba</a:t>
            </a:r>
          </a:p>
        </p:txBody>
      </p:sp>
    </p:spTree>
    <p:extLst>
      <p:ext uri="{BB962C8B-B14F-4D97-AF65-F5344CB8AC3E}">
        <p14:creationId xmlns:p14="http://schemas.microsoft.com/office/powerpoint/2010/main" val="356405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9FD84-0E2A-98CF-6745-A998223BC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5670"/>
            <a:ext cx="8596668" cy="712763"/>
          </a:xfrm>
        </p:spPr>
        <p:txBody>
          <a:bodyPr/>
          <a:lstStyle/>
          <a:p>
            <a:r>
              <a:rPr lang="es-ES" dirty="0"/>
              <a:t>Etiquetas frecuentes en HTML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45307D-7CC5-4E62-7DED-B67EC410E5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3277"/>
            <a:ext cx="8596668" cy="528130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s-ES" b="1" dirty="0"/>
              <a:t>&lt;</a:t>
            </a:r>
            <a:r>
              <a:rPr lang="es-ES" b="1" dirty="0" err="1"/>
              <a:t>hr</a:t>
            </a:r>
            <a:r>
              <a:rPr lang="es-ES" b="1" dirty="0"/>
              <a:t>&gt; </a:t>
            </a:r>
            <a:r>
              <a:rPr lang="es-ES" dirty="0"/>
              <a:t>crea una ruptura en la página HTML. Se muestra como una línea horizontal. Esta etiqueta no necesita cerrarse.</a:t>
            </a:r>
          </a:p>
          <a:p>
            <a:pPr algn="just"/>
            <a:r>
              <a:rPr lang="es-ES" b="1" dirty="0"/>
              <a:t>&lt;</a:t>
            </a:r>
            <a:r>
              <a:rPr lang="es-ES" b="1" dirty="0" err="1"/>
              <a:t>br</a:t>
            </a:r>
            <a:r>
              <a:rPr lang="es-ES" b="1" dirty="0"/>
              <a:t>&gt; </a:t>
            </a:r>
            <a:r>
              <a:rPr lang="es-ES" dirty="0"/>
              <a:t>define un salto de línea (como un </a:t>
            </a:r>
            <a:r>
              <a:rPr lang="es-ES" dirty="0" err="1"/>
              <a:t>intro</a:t>
            </a:r>
            <a:r>
              <a:rPr lang="es-ES" dirty="0"/>
              <a:t>). Esta etiqueta tampoco necesita cerrarse. </a:t>
            </a:r>
          </a:p>
          <a:p>
            <a:pPr algn="just"/>
            <a:r>
              <a:rPr lang="es-ES" b="1" dirty="0"/>
              <a:t>&lt;pre&gt; </a:t>
            </a:r>
            <a:r>
              <a:rPr lang="es-ES" dirty="0"/>
              <a:t>define un texto </a:t>
            </a:r>
            <a:r>
              <a:rPr lang="es-ES" dirty="0" err="1"/>
              <a:t>preformateado</a:t>
            </a:r>
            <a:r>
              <a:rPr lang="es-ES" dirty="0"/>
              <a:t>. El texto dentro de un elemento &lt;pre&gt; conserva tanto los espacios como los saltos de línea escritos en tu código.</a:t>
            </a:r>
          </a:p>
          <a:p>
            <a:pPr algn="just"/>
            <a:r>
              <a:rPr lang="es-ES" b="1" dirty="0"/>
              <a:t>&lt;b&gt; </a:t>
            </a:r>
            <a:r>
              <a:rPr lang="es-ES" dirty="0"/>
              <a:t>Define texto en negrita sin añadir un énfasis especial en el significado del texto.</a:t>
            </a:r>
          </a:p>
          <a:p>
            <a:pPr algn="just"/>
            <a:r>
              <a:rPr lang="es-ES" b="1" dirty="0"/>
              <a:t>&lt;</a:t>
            </a:r>
            <a:r>
              <a:rPr lang="es-ES" b="1" dirty="0" err="1"/>
              <a:t>strong</a:t>
            </a:r>
            <a:r>
              <a:rPr lang="es-ES" b="1" dirty="0"/>
              <a:t>&gt; </a:t>
            </a:r>
            <a:r>
              <a:rPr lang="es-ES" dirty="0"/>
              <a:t>Representa texto que es fuertemente importante; por defecto se ve como negrita, pero también tiene un significado semántico de énfasis fuerte. Esto añade un nivel de énfasis semántico que puede ser interpretado por lectores de pantalla o motores de búsqueda, lo que significa que el contenido dentro de esta etiqueta es más significativo que el texto normal.</a:t>
            </a:r>
          </a:p>
          <a:p>
            <a:pPr algn="just"/>
            <a:r>
              <a:rPr lang="es-ES" b="1" dirty="0"/>
              <a:t>&lt;i&gt; </a:t>
            </a:r>
            <a:r>
              <a:rPr lang="es-ES" dirty="0"/>
              <a:t>Define texto en cursiva sin añadir un énfasis semántico específico.</a:t>
            </a:r>
          </a:p>
          <a:p>
            <a:pPr algn="just"/>
            <a:r>
              <a:rPr lang="es-ES" b="1" dirty="0"/>
              <a:t>&lt;em&gt; </a:t>
            </a:r>
            <a:r>
              <a:rPr lang="es-ES" dirty="0"/>
              <a:t>Representa texto que debe ser enfatizado; por defecto se ve en cursiva y tiene un significado semántico de énfasis moderado. Este elemento tiene un propósito adicional que ayuda a lectores de pantalla y motores de búsqueda a interpretar mejor la importancia del contenido.</a:t>
            </a:r>
          </a:p>
          <a:p>
            <a:pPr algn="just"/>
            <a:endParaRPr lang="es-ES" dirty="0"/>
          </a:p>
          <a:p>
            <a:pPr algn="just"/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774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8955B-FB05-4B9F-4B6C-6D62A586E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002" y="0"/>
            <a:ext cx="8170999" cy="662152"/>
          </a:xfrm>
        </p:spPr>
        <p:txBody>
          <a:bodyPr/>
          <a:lstStyle/>
          <a:p>
            <a:r>
              <a:rPr lang="es-ES" dirty="0"/>
              <a:t>Ejemplo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DE9AE8B-B6D3-1227-4A46-9444EF6F0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003" y="662152"/>
            <a:ext cx="7510294" cy="601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36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1D5F27-B019-ADA6-DEA5-8CFA59FDE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Más etiquetas frecuentes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8BC39B-275B-9995-F9F5-AC4F3AE2F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9154"/>
            <a:ext cx="8596668" cy="4529246"/>
          </a:xfrm>
        </p:spPr>
        <p:txBody>
          <a:bodyPr>
            <a:normAutofit lnSpcReduction="10000"/>
          </a:bodyPr>
          <a:lstStyle/>
          <a:p>
            <a:pPr algn="just"/>
            <a:r>
              <a:rPr lang="es-ES" b="1" dirty="0"/>
              <a:t>&lt;sub&gt;: </a:t>
            </a:r>
            <a:r>
              <a:rPr lang="es-ES" dirty="0"/>
              <a:t>Define texto como subíndice, que aparece más pequeño y por debajo de la línea de texto.</a:t>
            </a:r>
          </a:p>
          <a:p>
            <a:pPr algn="just"/>
            <a:r>
              <a:rPr lang="es-ES" b="1" dirty="0"/>
              <a:t>&lt;</a:t>
            </a:r>
            <a:r>
              <a:rPr lang="es-ES" b="1" dirty="0" err="1"/>
              <a:t>sup</a:t>
            </a:r>
            <a:r>
              <a:rPr lang="es-ES" b="1" dirty="0"/>
              <a:t>&gt;: </a:t>
            </a:r>
            <a:r>
              <a:rPr lang="es-ES" dirty="0"/>
              <a:t>Define texto como superíndice, que aparece más pequeño y elevado por encima de la línea de texto.</a:t>
            </a:r>
          </a:p>
          <a:p>
            <a:pPr algn="just"/>
            <a:r>
              <a:rPr lang="es-ES" b="1" dirty="0"/>
              <a:t>&lt;</a:t>
            </a:r>
            <a:r>
              <a:rPr lang="es-ES" b="1" dirty="0" err="1"/>
              <a:t>ins</a:t>
            </a:r>
            <a:r>
              <a:rPr lang="es-ES" b="1" dirty="0"/>
              <a:t>&gt;: </a:t>
            </a:r>
            <a:r>
              <a:rPr lang="es-ES" dirty="0"/>
              <a:t>Representa contenido insertado o añadido; por defecto, suele aparecer subrayado.</a:t>
            </a:r>
          </a:p>
          <a:p>
            <a:pPr algn="just"/>
            <a:r>
              <a:rPr lang="es-ES" b="1" dirty="0"/>
              <a:t>&lt;del&gt;: </a:t>
            </a:r>
            <a:r>
              <a:rPr lang="es-ES" dirty="0"/>
              <a:t>Representa contenido eliminado o tachado.</a:t>
            </a:r>
          </a:p>
          <a:p>
            <a:pPr algn="just"/>
            <a:r>
              <a:rPr lang="es-ES" b="1" dirty="0"/>
              <a:t>&lt;</a:t>
            </a:r>
            <a:r>
              <a:rPr lang="es-ES" b="1" dirty="0" err="1"/>
              <a:t>blockquote</a:t>
            </a:r>
            <a:r>
              <a:rPr lang="es-ES" b="1" dirty="0"/>
              <a:t>&gt;: </a:t>
            </a:r>
            <a:r>
              <a:rPr lang="es-ES" dirty="0"/>
              <a:t>Define una cita en bloque, generalmente con sangría. Se usa para citas más largas.</a:t>
            </a:r>
          </a:p>
          <a:p>
            <a:pPr algn="just"/>
            <a:r>
              <a:rPr lang="es-ES" b="1" dirty="0"/>
              <a:t>&lt;q&gt;: </a:t>
            </a:r>
            <a:r>
              <a:rPr lang="es-ES" dirty="0"/>
              <a:t>Define una cita corta dentro de una línea de texto, a menudo rodeada de comillas.</a:t>
            </a:r>
          </a:p>
          <a:p>
            <a:pPr algn="just"/>
            <a:r>
              <a:rPr lang="es-ES" b="1" dirty="0"/>
              <a:t>&lt;</a:t>
            </a:r>
            <a:r>
              <a:rPr lang="es-ES" b="1" dirty="0" err="1"/>
              <a:t>abbr</a:t>
            </a:r>
            <a:r>
              <a:rPr lang="es-ES" b="1" dirty="0"/>
              <a:t>&gt;: </a:t>
            </a:r>
            <a:r>
              <a:rPr lang="es-ES" dirty="0"/>
              <a:t>Define una abreviatura o sigla. Es común agregar el atributo </a:t>
            </a:r>
            <a:r>
              <a:rPr lang="es-ES" i="1" dirty="0" err="1"/>
              <a:t>title</a:t>
            </a:r>
            <a:r>
              <a:rPr lang="es-ES" dirty="0"/>
              <a:t> para proporcionar la definición completa cuando el usuario pasa el ratón sobre la abreviatura.</a:t>
            </a:r>
          </a:p>
        </p:txBody>
      </p:sp>
    </p:spTree>
    <p:extLst>
      <p:ext uri="{BB962C8B-B14F-4D97-AF65-F5344CB8AC3E}">
        <p14:creationId xmlns:p14="http://schemas.microsoft.com/office/powerpoint/2010/main" val="1435320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BA87E1-131D-CCB9-80B1-52BABF0AE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568" y="378373"/>
            <a:ext cx="8596668" cy="662152"/>
          </a:xfrm>
        </p:spPr>
        <p:txBody>
          <a:bodyPr/>
          <a:lstStyle/>
          <a:p>
            <a:r>
              <a:rPr lang="es-ES" dirty="0"/>
              <a:t>Ejemplo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41C6F34-0CBC-C075-3247-7157F5D414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505" y="1182414"/>
            <a:ext cx="8964731" cy="4776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1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771C5C-7878-8E60-211E-2077C5A51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Enlaces e imágenes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BF915A-52F1-08F1-1536-526E8F0A0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9090"/>
            <a:ext cx="8596668" cy="3338512"/>
          </a:xfrm>
        </p:spPr>
        <p:txBody>
          <a:bodyPr>
            <a:normAutofit/>
          </a:bodyPr>
          <a:lstStyle/>
          <a:p>
            <a:pPr algn="just"/>
            <a:r>
              <a:rPr lang="es-ES" dirty="0"/>
              <a:t>Los </a:t>
            </a:r>
            <a:r>
              <a:rPr lang="es-ES" b="1" dirty="0"/>
              <a:t>enlaces</a:t>
            </a:r>
            <a:r>
              <a:rPr lang="es-ES" dirty="0"/>
              <a:t> HTML se definen con la etiqueta &lt;a&gt;. Por ejemplo:</a:t>
            </a:r>
          </a:p>
          <a:p>
            <a:pPr marL="0" indent="0" algn="just">
              <a:buNone/>
            </a:pPr>
            <a:r>
              <a:rPr lang="es-ES" dirty="0"/>
              <a:t>&lt;a </a:t>
            </a:r>
            <a:r>
              <a:rPr lang="es-ES" dirty="0" err="1"/>
              <a:t>href</a:t>
            </a:r>
            <a:r>
              <a:rPr lang="es-ES" dirty="0"/>
              <a:t>="https://www.epsum.school"&gt;Este es un enlace a la web de </a:t>
            </a:r>
            <a:r>
              <a:rPr lang="es-ES" dirty="0" err="1"/>
              <a:t>Epsum</a:t>
            </a:r>
            <a:r>
              <a:rPr lang="es-ES" dirty="0"/>
              <a:t>&lt;/a&gt;</a:t>
            </a:r>
          </a:p>
          <a:p>
            <a:pPr marL="0" indent="0" algn="just">
              <a:buNone/>
            </a:pPr>
            <a:r>
              <a:rPr lang="es-ES" dirty="0"/>
              <a:t>Donde </a:t>
            </a:r>
            <a:r>
              <a:rPr lang="es-ES" i="1" dirty="0" err="1"/>
              <a:t>href</a:t>
            </a:r>
            <a:r>
              <a:rPr lang="es-ES" dirty="0"/>
              <a:t> es el atributo donde se especifica el destino del enlace.</a:t>
            </a:r>
          </a:p>
          <a:p>
            <a:pPr marL="0" indent="0" algn="just">
              <a:buNone/>
            </a:pPr>
            <a:endParaRPr lang="es-ES" dirty="0"/>
          </a:p>
          <a:p>
            <a:pPr algn="just"/>
            <a:r>
              <a:rPr lang="es-ES" dirty="0"/>
              <a:t>Las </a:t>
            </a:r>
            <a:r>
              <a:rPr lang="es-ES" b="1" dirty="0"/>
              <a:t>imágenes</a:t>
            </a:r>
            <a:r>
              <a:rPr lang="es-ES" dirty="0"/>
              <a:t> HTML se definen con la etiqueta &lt;</a:t>
            </a:r>
            <a:r>
              <a:rPr lang="es-ES" dirty="0" err="1"/>
              <a:t>img</a:t>
            </a:r>
            <a:r>
              <a:rPr lang="es-ES" dirty="0"/>
              <a:t>&gt;. El archivo fuente (</a:t>
            </a:r>
            <a:r>
              <a:rPr lang="es-ES" dirty="0" err="1"/>
              <a:t>src</a:t>
            </a:r>
            <a:r>
              <a:rPr lang="es-ES" dirty="0"/>
              <a:t>), el texto alternativo (</a:t>
            </a:r>
            <a:r>
              <a:rPr lang="es-ES" dirty="0" err="1"/>
              <a:t>alt</a:t>
            </a:r>
            <a:r>
              <a:rPr lang="es-ES" dirty="0"/>
              <a:t>), el ancho y el alto se proporcionan como atributos (medidos en píxeles). Por ejemplo:</a:t>
            </a:r>
          </a:p>
          <a:p>
            <a:pPr marL="0" indent="0" algn="just">
              <a:buNone/>
            </a:pPr>
            <a:r>
              <a:rPr lang="es-ES" dirty="0"/>
              <a:t>	&lt;</a:t>
            </a:r>
            <a:r>
              <a:rPr lang="es-ES" dirty="0" err="1"/>
              <a:t>img</a:t>
            </a:r>
            <a:r>
              <a:rPr lang="es-ES" dirty="0"/>
              <a:t> </a:t>
            </a:r>
            <a:r>
              <a:rPr lang="es-ES" dirty="0" err="1"/>
              <a:t>src</a:t>
            </a:r>
            <a:r>
              <a:rPr lang="es-ES" dirty="0"/>
              <a:t>=“imagen.jpg" </a:t>
            </a:r>
            <a:r>
              <a:rPr lang="es-ES" dirty="0" err="1"/>
              <a:t>alt</a:t>
            </a:r>
            <a:r>
              <a:rPr lang="es-ES" dirty="0"/>
              <a:t>=“</a:t>
            </a:r>
            <a:r>
              <a:rPr lang="es-ES" dirty="0" err="1"/>
              <a:t>ImagenHTML</a:t>
            </a:r>
            <a:r>
              <a:rPr lang="es-ES" dirty="0"/>
              <a:t>" </a:t>
            </a:r>
            <a:r>
              <a:rPr lang="es-ES" dirty="0" err="1"/>
              <a:t>width</a:t>
            </a:r>
            <a:r>
              <a:rPr lang="es-ES" dirty="0"/>
              <a:t>="104" </a:t>
            </a:r>
            <a:r>
              <a:rPr lang="es-ES" dirty="0" err="1"/>
              <a:t>height</a:t>
            </a:r>
            <a:r>
              <a:rPr lang="es-ES" dirty="0"/>
              <a:t>="142"&gt;</a:t>
            </a:r>
          </a:p>
        </p:txBody>
      </p:sp>
    </p:spTree>
    <p:extLst>
      <p:ext uri="{BB962C8B-B14F-4D97-AF65-F5344CB8AC3E}">
        <p14:creationId xmlns:p14="http://schemas.microsoft.com/office/powerpoint/2010/main" val="2067389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5A4A8-6B96-C077-AA65-A2CDCC37C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72966"/>
            <a:ext cx="8596668" cy="1320800"/>
          </a:xfrm>
        </p:spPr>
        <p:txBody>
          <a:bodyPr/>
          <a:lstStyle/>
          <a:p>
            <a:r>
              <a:rPr lang="es-ES" dirty="0"/>
              <a:t>Ejercicio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F3D700-4AE2-A398-843A-C573954C2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8078"/>
            <a:ext cx="8596668" cy="499695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ES" dirty="0"/>
              <a:t>Crea una página web que contenga el siguiente contenido:</a:t>
            </a:r>
          </a:p>
          <a:p>
            <a:pPr algn="just"/>
            <a:r>
              <a:rPr lang="es-ES" dirty="0"/>
              <a:t>Un título que describa la página.</a:t>
            </a:r>
          </a:p>
          <a:p>
            <a:pPr algn="just"/>
            <a:r>
              <a:rPr lang="es-ES" dirty="0"/>
              <a:t>Un enlace que lleve a otra página web.</a:t>
            </a:r>
          </a:p>
          <a:p>
            <a:pPr algn="just"/>
            <a:r>
              <a:rPr lang="es-ES" dirty="0"/>
              <a:t>Una imagen (cambia sus dimensiones).</a:t>
            </a:r>
          </a:p>
          <a:p>
            <a:pPr algn="just"/>
            <a:r>
              <a:rPr lang="es-ES" dirty="0"/>
              <a:t>Una línea horizontal que separe secciones.</a:t>
            </a:r>
          </a:p>
          <a:p>
            <a:pPr algn="just"/>
            <a:r>
              <a:rPr lang="es-ES" dirty="0"/>
              <a:t>Un párrafo que contenga texto en negrita y texto que resalte su importancia.</a:t>
            </a:r>
          </a:p>
          <a:p>
            <a:pPr algn="just"/>
            <a:r>
              <a:rPr lang="es-ES" dirty="0"/>
              <a:t>Un texto en cursiva y otro que enfatice el contenido.</a:t>
            </a:r>
          </a:p>
          <a:p>
            <a:pPr algn="just"/>
            <a:r>
              <a:rPr lang="es-ES" dirty="0"/>
              <a:t>Un ejemplo de un subíndice y un superíndice.</a:t>
            </a:r>
          </a:p>
          <a:p>
            <a:pPr algn="just"/>
            <a:r>
              <a:rPr lang="es-ES" dirty="0"/>
              <a:t>Un texto con una inserción y otro que sea un borrado.</a:t>
            </a:r>
          </a:p>
          <a:p>
            <a:pPr algn="just"/>
            <a:r>
              <a:rPr lang="es-ES" dirty="0"/>
              <a:t>Una cita larga, y dentro de ella, incluye una cita breve.</a:t>
            </a:r>
          </a:p>
          <a:p>
            <a:pPr algn="just"/>
            <a:r>
              <a:rPr lang="es-ES" dirty="0"/>
              <a:t>Una abreviatura que explique un término.</a:t>
            </a:r>
          </a:p>
        </p:txBody>
      </p:sp>
    </p:spTree>
    <p:extLst>
      <p:ext uri="{BB962C8B-B14F-4D97-AF65-F5344CB8AC3E}">
        <p14:creationId xmlns:p14="http://schemas.microsoft.com/office/powerpoint/2010/main" val="2227189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B4085-C998-986E-027D-395A2C737E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Lenguajes de marcas y sistemas de gestión de información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6C39A7-C931-1A2C-A1EF-3F6155F0D5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Dr. Antonio Barba</a:t>
            </a:r>
          </a:p>
        </p:txBody>
      </p:sp>
    </p:spTree>
    <p:extLst>
      <p:ext uri="{BB962C8B-B14F-4D97-AF65-F5344CB8AC3E}">
        <p14:creationId xmlns:p14="http://schemas.microsoft.com/office/powerpoint/2010/main" val="12631741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35</TotalTime>
  <Words>616</Words>
  <Application>Microsoft Office PowerPoint</Application>
  <PresentationFormat>Panorámica</PresentationFormat>
  <Paragraphs>42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Faceta</vt:lpstr>
      <vt:lpstr>Lenguajes de marcas y sistemas de gestión de información</vt:lpstr>
      <vt:lpstr>Etiquetas frecuentes en HTML</vt:lpstr>
      <vt:lpstr>Ejemplo</vt:lpstr>
      <vt:lpstr>Más etiquetas frecuentes</vt:lpstr>
      <vt:lpstr>Ejemplo</vt:lpstr>
      <vt:lpstr>Enlaces e imágenes</vt:lpstr>
      <vt:lpstr>Ejercicio</vt:lpstr>
      <vt:lpstr>Lenguajes de marcas y sistemas de gestión de información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BARBA SALVADOR</dc:creator>
  <cp:lastModifiedBy>ANTONIO BARBA SALVADOR</cp:lastModifiedBy>
  <cp:revision>5</cp:revision>
  <dcterms:created xsi:type="dcterms:W3CDTF">2024-09-23T18:38:29Z</dcterms:created>
  <dcterms:modified xsi:type="dcterms:W3CDTF">2024-09-23T19:14:21Z</dcterms:modified>
</cp:coreProperties>
</file>