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92" r:id="rId2"/>
    <p:sldId id="295" r:id="rId3"/>
    <p:sldId id="302" r:id="rId4"/>
    <p:sldId id="306" r:id="rId5"/>
    <p:sldId id="307" r:id="rId6"/>
    <p:sldId id="308" r:id="rId7"/>
    <p:sldId id="309" r:id="rId8"/>
    <p:sldId id="305" r:id="rId9"/>
    <p:sldId id="304" r:id="rId10"/>
    <p:sldId id="297" r:id="rId11"/>
    <p:sldId id="288" r:id="rId12"/>
    <p:sldId id="291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na Saleh" initials="SS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39933"/>
    <a:srgbClr val="FFC000"/>
    <a:srgbClr val="EEEEEE"/>
    <a:srgbClr val="FAD22C"/>
    <a:srgbClr val="1CADE4"/>
    <a:srgbClr val="61C5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10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1234-2D62-4BBD-86D3-88BD3B70B2B6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CAF8-34D8-484C-A1FD-90CACC324D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645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7268A-7AE4-432A-9318-AFE0CD5AF515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43D8-64E2-477C-8585-1478630245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76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880A-75DD-4838-AFBC-E75FBE476E5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4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4023-6F3A-457B-B0BB-8C1F114B42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4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49BF6B-4274-4F8F-BAA2-B27082AD996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17637" y="6356350"/>
            <a:ext cx="7462685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4023-6F3A-457B-B0BB-8C1F114B42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19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4023-6F3A-457B-B0BB-8C1F114B42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8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6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25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7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1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581" y="1499359"/>
            <a:ext cx="10336162" cy="458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7987" y="6341602"/>
            <a:ext cx="469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4023-6F3A-457B-B0BB-8C1F114B424F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582" y="365126"/>
            <a:ext cx="10336161" cy="81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4083" y="6341602"/>
            <a:ext cx="10633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spc="8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CDEV • Coding and Development Project ] [ DBAV • Database Application Development ] 		</a:t>
            </a:r>
            <a:r>
              <a:rPr lang="en-SG" sz="1200" spc="80" baseline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200" spc="8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TEMASEK POLYTECHNIC I </a:t>
            </a:r>
            <a:r>
              <a:rPr lang="en-US" sz="1200" b="1" spc="8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 of Informatics &amp; IT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26"/>
            <a:ext cx="284813" cy="8197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3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>
          <a:solidFill>
            <a:srgbClr val="0070C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7030D-F9A5-469C-B08C-422CD33EDF0E}"/>
              </a:ext>
            </a:extLst>
          </p:cNvPr>
          <p:cNvSpPr txBox="1"/>
          <p:nvPr/>
        </p:nvSpPr>
        <p:spPr>
          <a:xfrm>
            <a:off x="2337663" y="1598507"/>
            <a:ext cx="734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Software Cluster Project 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1E56D-DBB6-4920-8873-6BFF4DD931A4}"/>
              </a:ext>
            </a:extLst>
          </p:cNvPr>
          <p:cNvSpPr txBox="1"/>
          <p:nvPr/>
        </p:nvSpPr>
        <p:spPr>
          <a:xfrm>
            <a:off x="4059625" y="2782669"/>
            <a:ext cx="345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EatEatHappy.com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A0C03-BBA9-4AD2-9755-EAEAF6113563}"/>
              </a:ext>
            </a:extLst>
          </p:cNvPr>
          <p:cNvSpPr txBox="1"/>
          <p:nvPr/>
        </p:nvSpPr>
        <p:spPr>
          <a:xfrm>
            <a:off x="4779567" y="441006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Khemani</a:t>
            </a:r>
            <a:r>
              <a:rPr lang="en-GB" dirty="0"/>
              <a:t> Luv Ashok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58169-E062-40F0-8371-2EA35A7D9BA1}"/>
              </a:ext>
            </a:extLst>
          </p:cNvPr>
          <p:cNvSpPr txBox="1"/>
          <p:nvPr/>
        </p:nvSpPr>
        <p:spPr>
          <a:xfrm>
            <a:off x="5234819" y="489016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2071541c</a:t>
            </a:r>
          </a:p>
        </p:txBody>
      </p:sp>
    </p:spTree>
    <p:extLst>
      <p:ext uri="{BB962C8B-B14F-4D97-AF65-F5344CB8AC3E}">
        <p14:creationId xmlns:p14="http://schemas.microsoft.com/office/powerpoint/2010/main" val="318126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074F1-B34C-46AB-A517-C9440A8D4B8B}"/>
              </a:ext>
            </a:extLst>
          </p:cNvPr>
          <p:cNvSpPr txBox="1"/>
          <p:nvPr/>
        </p:nvSpPr>
        <p:spPr>
          <a:xfrm>
            <a:off x="4754878" y="2695788"/>
            <a:ext cx="23855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Guides</a:t>
            </a:r>
          </a:p>
        </p:txBody>
      </p:sp>
    </p:spTree>
    <p:extLst>
      <p:ext uri="{BB962C8B-B14F-4D97-AF65-F5344CB8AC3E}">
        <p14:creationId xmlns:p14="http://schemas.microsoft.com/office/powerpoint/2010/main" val="306342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ood Website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/>
          <a:stretch/>
        </p:blipFill>
        <p:spPr bwMode="auto">
          <a:xfrm>
            <a:off x="1129935" y="1319134"/>
            <a:ext cx="99580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b="1" dirty="0"/>
              <a:t>Website Hierarchy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36131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b="1" dirty="0"/>
              <a:t>Website </a:t>
            </a:r>
            <a:r>
              <a:rPr lang="en-US" dirty="0"/>
              <a:t>&gt;</a:t>
            </a:r>
            <a:r>
              <a:rPr lang="en-US" b="1" dirty="0"/>
              <a:t> </a:t>
            </a:r>
            <a:r>
              <a:rPr lang="en-US" dirty="0"/>
              <a:t>Navigation Diagram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1459476" y="1244870"/>
            <a:ext cx="9336371" cy="4905591"/>
            <a:chOff x="562755" y="344750"/>
            <a:chExt cx="9336371" cy="4905591"/>
          </a:xfrm>
        </p:grpSpPr>
        <p:grpSp>
          <p:nvGrpSpPr>
            <p:cNvPr id="5" name="Group 4"/>
            <p:cNvGrpSpPr/>
            <p:nvPr/>
          </p:nvGrpSpPr>
          <p:grpSpPr>
            <a:xfrm>
              <a:off x="562755" y="2068618"/>
              <a:ext cx="9336371" cy="1439079"/>
              <a:chOff x="562755" y="2068618"/>
              <a:chExt cx="9336371" cy="143907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72379" y="2653250"/>
                <a:ext cx="1633928" cy="854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My Cart</a:t>
                </a:r>
                <a:endParaRPr lang="en-SG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32087" y="2653257"/>
                <a:ext cx="1633928" cy="854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Menu</a:t>
                </a:r>
                <a:endParaRPr lang="en-SG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79560" y="2653258"/>
                <a:ext cx="1633928" cy="854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Delivery</a:t>
                </a:r>
                <a:endParaRPr lang="en-SG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62755" y="2653258"/>
                <a:ext cx="1633928" cy="854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Promotion</a:t>
                </a:r>
                <a:endParaRPr lang="en-SG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265198" y="2653249"/>
                <a:ext cx="1633928" cy="854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Contact us</a:t>
                </a:r>
                <a:endParaRPr lang="en-SG" dirty="0"/>
              </a:p>
            </p:txBody>
          </p:sp>
          <p:cxnSp>
            <p:nvCxnSpPr>
              <p:cNvPr id="23" name="Straight Connector 22"/>
              <p:cNvCxnSpPr>
                <a:stCxn id="20" idx="0"/>
              </p:cNvCxnSpPr>
              <p:nvPr/>
            </p:nvCxnSpPr>
            <p:spPr>
              <a:xfrm flipH="1" flipV="1">
                <a:off x="1379095" y="2083633"/>
                <a:ext cx="624" cy="569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348427" y="2083624"/>
                <a:ext cx="624" cy="569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5296212" y="2083623"/>
                <a:ext cx="624" cy="569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7161704" y="2083622"/>
                <a:ext cx="624" cy="569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9109177" y="2083621"/>
                <a:ext cx="624" cy="569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9095" y="2068618"/>
                <a:ext cx="7730082" cy="150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629150" y="344750"/>
              <a:ext cx="1334124" cy="1723863"/>
              <a:chOff x="4629150" y="344750"/>
              <a:chExt cx="1334124" cy="172386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629150" y="344750"/>
                <a:ext cx="1334124" cy="13341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HOME</a:t>
                </a:r>
                <a:endParaRPr lang="en-SG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5303316" y="1603896"/>
                <a:ext cx="624" cy="4647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2077386" y="4092334"/>
              <a:ext cx="2540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661723" y="3507696"/>
              <a:ext cx="3401830" cy="1742645"/>
              <a:chOff x="1661723" y="3507696"/>
              <a:chExt cx="3401830" cy="1742645"/>
            </a:xfrm>
          </p:grpSpPr>
          <p:cxnSp>
            <p:nvCxnSpPr>
              <p:cNvPr id="9" name="Straight Connector 8"/>
              <p:cNvCxnSpPr>
                <a:endCxn id="18" idx="2"/>
              </p:cNvCxnSpPr>
              <p:nvPr/>
            </p:nvCxnSpPr>
            <p:spPr>
              <a:xfrm flipV="1">
                <a:off x="3347802" y="3507696"/>
                <a:ext cx="1249" cy="1004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874677" y="4512082"/>
                <a:ext cx="943756" cy="722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 B</a:t>
                </a:r>
                <a:endParaRPr lang="en-SG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19797" y="4512082"/>
                <a:ext cx="943756" cy="722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 C</a:t>
                </a:r>
                <a:endParaRPr lang="en-SG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61723" y="4528317"/>
                <a:ext cx="943756" cy="722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 A</a:t>
                </a:r>
                <a:endParaRPr lang="en-SG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2077386" y="4092336"/>
                <a:ext cx="0" cy="435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618219" y="4092336"/>
                <a:ext cx="0" cy="435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718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8390-1DCE-4B11-9685-F96FE8A5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Items: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6DE3B-7D6A-4465-8F68-CC3127F6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Site Navigation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Wireframes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Write-up of web application’s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7279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Navigation 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4E4F88-7DF9-4262-8034-E0CF4770102C}"/>
              </a:ext>
            </a:extLst>
          </p:cNvPr>
          <p:cNvSpPr/>
          <p:nvPr/>
        </p:nvSpPr>
        <p:spPr>
          <a:xfrm>
            <a:off x="4267199" y="1236057"/>
            <a:ext cx="1023457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F86EE-69B4-4602-9A4D-AF1DDEFF59D9}"/>
              </a:ext>
            </a:extLst>
          </p:cNvPr>
          <p:cNvSpPr/>
          <p:nvPr/>
        </p:nvSpPr>
        <p:spPr>
          <a:xfrm>
            <a:off x="1057013" y="2172474"/>
            <a:ext cx="1325460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Restaurants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E6400-0B51-4BED-B306-EFC89AC0FB80}"/>
              </a:ext>
            </a:extLst>
          </p:cNvPr>
          <p:cNvSpPr/>
          <p:nvPr/>
        </p:nvSpPr>
        <p:spPr>
          <a:xfrm>
            <a:off x="6127662" y="2158518"/>
            <a:ext cx="1023457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55A8A-3F55-4C6F-9398-E90A26198891}"/>
              </a:ext>
            </a:extLst>
          </p:cNvPr>
          <p:cNvSpPr/>
          <p:nvPr/>
        </p:nvSpPr>
        <p:spPr>
          <a:xfrm>
            <a:off x="4421258" y="2158519"/>
            <a:ext cx="1023457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95CA4-0505-4F59-96B1-6ADC59A6E463}"/>
              </a:ext>
            </a:extLst>
          </p:cNvPr>
          <p:cNvSpPr/>
          <p:nvPr/>
        </p:nvSpPr>
        <p:spPr>
          <a:xfrm>
            <a:off x="6823250" y="3368512"/>
            <a:ext cx="1189839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Favourites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A2D9D-EC97-46CE-8CF1-6022BECBFDF5}"/>
              </a:ext>
            </a:extLst>
          </p:cNvPr>
          <p:cNvSpPr/>
          <p:nvPr/>
        </p:nvSpPr>
        <p:spPr>
          <a:xfrm>
            <a:off x="5074435" y="3344172"/>
            <a:ext cx="1189839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Reviews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9221F6-3387-45AD-A3EC-88CA76DB375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669355" y="2684905"/>
            <a:ext cx="970036" cy="659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286AC-0DC7-406F-9FCA-6B102933BE9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639391" y="2684905"/>
            <a:ext cx="778779" cy="683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F77D748-D984-49DF-B294-D1398CE93210}"/>
              </a:ext>
            </a:extLst>
          </p:cNvPr>
          <p:cNvSpPr/>
          <p:nvPr/>
        </p:nvSpPr>
        <p:spPr>
          <a:xfrm>
            <a:off x="2199314" y="3940729"/>
            <a:ext cx="1325460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Restaurant</a:t>
            </a:r>
            <a:br>
              <a:rPr lang="en-SG" dirty="0"/>
            </a:br>
            <a:r>
              <a:rPr lang="en-SG" dirty="0"/>
              <a:t>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797159-DD4F-4F35-9605-3925F4C495B8}"/>
              </a:ext>
            </a:extLst>
          </p:cNvPr>
          <p:cNvSpPr/>
          <p:nvPr/>
        </p:nvSpPr>
        <p:spPr>
          <a:xfrm>
            <a:off x="1828101" y="4893880"/>
            <a:ext cx="2067885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Add/Edit/Delete Review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46BD8F-6D2D-40A8-A29E-F61706FD7B22}"/>
              </a:ext>
            </a:extLst>
          </p:cNvPr>
          <p:cNvSpPr/>
          <p:nvPr/>
        </p:nvSpPr>
        <p:spPr>
          <a:xfrm>
            <a:off x="8417232" y="2835803"/>
            <a:ext cx="1117133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Forgot Password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574E3F-D21D-4554-9BFA-9845F7C0B6FA}"/>
              </a:ext>
            </a:extLst>
          </p:cNvPr>
          <p:cNvCxnSpPr/>
          <p:nvPr/>
        </p:nvCxnSpPr>
        <p:spPr>
          <a:xfrm>
            <a:off x="7474591" y="5251508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BF237B-7B7A-4663-A762-9C9601648E24}"/>
              </a:ext>
            </a:extLst>
          </p:cNvPr>
          <p:cNvCxnSpPr/>
          <p:nvPr/>
        </p:nvCxnSpPr>
        <p:spPr>
          <a:xfrm>
            <a:off x="7474590" y="5529324"/>
            <a:ext cx="369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25B5E9E-B0F4-4DD0-BD63-7CFBD4C6DBB7}"/>
              </a:ext>
            </a:extLst>
          </p:cNvPr>
          <p:cNvSpPr txBox="1"/>
          <p:nvPr/>
        </p:nvSpPr>
        <p:spPr>
          <a:xfrm>
            <a:off x="7895307" y="5066842"/>
            <a:ext cx="8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Links 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E0C118-5458-4130-A1BA-AA818DA6743E}"/>
              </a:ext>
            </a:extLst>
          </p:cNvPr>
          <p:cNvSpPr txBox="1"/>
          <p:nvPr/>
        </p:nvSpPr>
        <p:spPr>
          <a:xfrm>
            <a:off x="7894738" y="535133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Unlocks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BE3894-0C72-4215-A409-713DFD037EEE}"/>
              </a:ext>
            </a:extLst>
          </p:cNvPr>
          <p:cNvSpPr/>
          <p:nvPr/>
        </p:nvSpPr>
        <p:spPr>
          <a:xfrm>
            <a:off x="2886073" y="2172198"/>
            <a:ext cx="1023457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7CCA4C-3105-4207-A2A3-D2991A5BFE0C}"/>
              </a:ext>
            </a:extLst>
          </p:cNvPr>
          <p:cNvSpPr/>
          <p:nvPr/>
        </p:nvSpPr>
        <p:spPr>
          <a:xfrm>
            <a:off x="8417232" y="2196569"/>
            <a:ext cx="1023457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About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F326A62-DC21-4166-ACB2-A42FBD7594CF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1719743" y="1499250"/>
            <a:ext cx="2547456" cy="673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7816788-BB92-451C-8E99-A947D94C29B3}"/>
              </a:ext>
            </a:extLst>
          </p:cNvPr>
          <p:cNvCxnSpPr>
            <a:stCxn id="3" idx="1"/>
            <a:endCxn id="65" idx="0"/>
          </p:cNvCxnSpPr>
          <p:nvPr/>
        </p:nvCxnSpPr>
        <p:spPr>
          <a:xfrm rot="10800000" flipV="1">
            <a:off x="3397803" y="1499250"/>
            <a:ext cx="869397" cy="67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40936D-5BF8-475C-A75F-38B6ED5A9E0E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4778928" y="1762444"/>
            <a:ext cx="154059" cy="39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1DE01B-F9A1-4F04-9161-E88D27DDAC81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5290656" y="1499251"/>
            <a:ext cx="1348735" cy="659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AED6DD-A055-4176-91DB-5C01F359540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5290656" y="1499251"/>
            <a:ext cx="3638305" cy="697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5EE047-6AEB-4744-8625-7AB97A6F1FF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097698" y="2345105"/>
            <a:ext cx="1319534" cy="753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B451A69-C794-4091-B107-86DCEA642747}"/>
              </a:ext>
            </a:extLst>
          </p:cNvPr>
          <p:cNvCxnSpPr>
            <a:stCxn id="4" idx="2"/>
            <a:endCxn id="31" idx="1"/>
          </p:cNvCxnSpPr>
          <p:nvPr/>
        </p:nvCxnSpPr>
        <p:spPr>
          <a:xfrm rot="16200000" flipH="1">
            <a:off x="1206997" y="3211606"/>
            <a:ext cx="1505062" cy="479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8ED47E4-52A7-4CC7-AEDC-44F99ADF64A2}"/>
              </a:ext>
            </a:extLst>
          </p:cNvPr>
          <p:cNvCxnSpPr>
            <a:endCxn id="31" idx="0"/>
          </p:cNvCxnSpPr>
          <p:nvPr/>
        </p:nvCxnSpPr>
        <p:spPr>
          <a:xfrm rot="5400000">
            <a:off x="2520584" y="3063512"/>
            <a:ext cx="1218678" cy="535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24C7CB2-3887-408C-B035-D572474A893F}"/>
              </a:ext>
            </a:extLst>
          </p:cNvPr>
          <p:cNvCxnSpPr>
            <a:stCxn id="9" idx="2"/>
            <a:endCxn id="31" idx="3"/>
          </p:cNvCxnSpPr>
          <p:nvPr/>
        </p:nvCxnSpPr>
        <p:spPr>
          <a:xfrm rot="5400000">
            <a:off x="4430383" y="2964951"/>
            <a:ext cx="333364" cy="2144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DE7F15B-EC34-4CA6-B4BF-A5CB6B4AEF6A}"/>
              </a:ext>
            </a:extLst>
          </p:cNvPr>
          <p:cNvCxnSpPr>
            <a:stCxn id="8" idx="2"/>
            <a:endCxn id="31" idx="3"/>
          </p:cNvCxnSpPr>
          <p:nvPr/>
        </p:nvCxnSpPr>
        <p:spPr>
          <a:xfrm rot="5400000">
            <a:off x="5316960" y="2102713"/>
            <a:ext cx="309024" cy="3893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9D6259-D3A7-435F-8AB6-0AA01E591407}"/>
              </a:ext>
            </a:extLst>
          </p:cNvPr>
          <p:cNvCxnSpPr>
            <a:stCxn id="31" idx="2"/>
            <a:endCxn id="38" idx="0"/>
          </p:cNvCxnSpPr>
          <p:nvPr/>
        </p:nvCxnSpPr>
        <p:spPr>
          <a:xfrm>
            <a:off x="2862044" y="4467116"/>
            <a:ext cx="0" cy="42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6" y="102980"/>
            <a:ext cx="10336161" cy="819784"/>
          </a:xfrm>
        </p:spPr>
        <p:txBody>
          <a:bodyPr/>
          <a:lstStyle/>
          <a:p>
            <a:r>
              <a:rPr lang="en-GB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DB1EA-35D0-46FF-A835-2D08430F18F0}"/>
              </a:ext>
            </a:extLst>
          </p:cNvPr>
          <p:cNvSpPr txBox="1"/>
          <p:nvPr/>
        </p:nvSpPr>
        <p:spPr>
          <a:xfrm>
            <a:off x="2227315" y="5816084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index.html (1/2)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09E66-B702-4EBD-AD3F-01C4BD8B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2440"/>
            <a:ext cx="5143500" cy="4884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C8C0E9-8C01-4898-A785-8FFE0EBD1E11}"/>
              </a:ext>
            </a:extLst>
          </p:cNvPr>
          <p:cNvSpPr txBox="1"/>
          <p:nvPr/>
        </p:nvSpPr>
        <p:spPr>
          <a:xfrm>
            <a:off x="7961365" y="5726320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index.html (2/2)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2226A-1D3A-4181-B5A4-0DC8C2FF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6" y="922764"/>
            <a:ext cx="515112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6" y="102980"/>
            <a:ext cx="10336161" cy="819784"/>
          </a:xfrm>
        </p:spPr>
        <p:txBody>
          <a:bodyPr/>
          <a:lstStyle/>
          <a:p>
            <a:r>
              <a:rPr lang="en-GB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DB1EA-35D0-46FF-A835-2D08430F18F0}"/>
              </a:ext>
            </a:extLst>
          </p:cNvPr>
          <p:cNvSpPr txBox="1"/>
          <p:nvPr/>
        </p:nvSpPr>
        <p:spPr>
          <a:xfrm>
            <a:off x="2227315" y="5816084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about.html (1/2)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8C0E9-8C01-4898-A785-8FFE0EBD1E11}"/>
              </a:ext>
            </a:extLst>
          </p:cNvPr>
          <p:cNvSpPr txBox="1"/>
          <p:nvPr/>
        </p:nvSpPr>
        <p:spPr>
          <a:xfrm>
            <a:off x="7961365" y="5726320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about.html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872D0-AF48-4B40-BAD9-A81C0BC5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2764"/>
            <a:ext cx="5143500" cy="406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20969-36E0-463F-A37C-CEA2977B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92" y="1552575"/>
            <a:ext cx="5143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6" y="102980"/>
            <a:ext cx="10336161" cy="819784"/>
          </a:xfrm>
        </p:spPr>
        <p:txBody>
          <a:bodyPr/>
          <a:lstStyle/>
          <a:p>
            <a:r>
              <a:rPr lang="en-GB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DB1EA-35D0-46FF-A835-2D08430F18F0}"/>
              </a:ext>
            </a:extLst>
          </p:cNvPr>
          <p:cNvSpPr txBox="1"/>
          <p:nvPr/>
        </p:nvSpPr>
        <p:spPr>
          <a:xfrm>
            <a:off x="2227315" y="5816084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register.html (1/2)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8C0E9-8C01-4898-A785-8FFE0EBD1E11}"/>
              </a:ext>
            </a:extLst>
          </p:cNvPr>
          <p:cNvSpPr txBox="1"/>
          <p:nvPr/>
        </p:nvSpPr>
        <p:spPr>
          <a:xfrm>
            <a:off x="7961365" y="5726320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register.html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20969-36E0-463F-A37C-CEA2977B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92" y="1552575"/>
            <a:ext cx="5143500" cy="310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6BADC-1871-4FB7-9811-1EAA2E05A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15" y="1346314"/>
            <a:ext cx="513588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3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86" y="102980"/>
            <a:ext cx="10336161" cy="819784"/>
          </a:xfrm>
        </p:spPr>
        <p:txBody>
          <a:bodyPr/>
          <a:lstStyle/>
          <a:p>
            <a:r>
              <a:rPr lang="en-GB" dirty="0"/>
              <a:t>Wireframe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DB1EA-35D0-46FF-A835-2D08430F18F0}"/>
              </a:ext>
            </a:extLst>
          </p:cNvPr>
          <p:cNvSpPr txBox="1"/>
          <p:nvPr/>
        </p:nvSpPr>
        <p:spPr>
          <a:xfrm>
            <a:off x="2227315" y="5816084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login.html (1/2)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8C0E9-8C01-4898-A785-8FFE0EBD1E11}"/>
              </a:ext>
            </a:extLst>
          </p:cNvPr>
          <p:cNvSpPr txBox="1"/>
          <p:nvPr/>
        </p:nvSpPr>
        <p:spPr>
          <a:xfrm>
            <a:off x="7961365" y="5726320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login.html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20969-36E0-463F-A37C-CEA2977B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92" y="1552575"/>
            <a:ext cx="5143500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ACA9F-B27F-4069-98A5-E446BA7D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7" y="1343025"/>
            <a:ext cx="51435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2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3BA8-79AE-4A0B-87BE-E4505FC6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Functionalities of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328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0463-355E-46D4-88F5-02C08B0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48721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Usability Testing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475&quot;&gt;&lt;property id=&quot;20148&quot; value=&quot;5&quot;/&gt;&lt;property id=&quot;20300&quot; value=&quot;Slide 6 - &amp;quot;Quick Recap | Tenets of Usability&amp;quot;&quot;/&gt;&lt;property id=&quot;20307&quot; value=&quot;268&quot;/&gt;&lt;/object&gt;&lt;object type=&quot;3&quot; unique_id=&quot;10477&quot;&gt;&lt;property id=&quot;20148&quot; value=&quot;5&quot;/&gt;&lt;property id=&quot;20300&quot; value=&quot;Slide 16&quot;/&gt;&lt;property id=&quot;20307&quot; value=&quot;260&quot;/&gt;&lt;/object&gt;&lt;object type=&quot;3&quot; unique_id=&quot;10615&quot;&gt;&lt;property id=&quot;20148&quot; value=&quot;5&quot;/&gt;&lt;property id=&quot;20300&quot; value=&quot;Slide 3&quot;/&gt;&lt;property id=&quot;20307&quot; value=&quot;272&quot;/&gt;&lt;/object&gt;&lt;object type=&quot;3&quot; unique_id=&quot;10616&quot;&gt;&lt;property id=&quot;20148&quot; value=&quot;5&quot;/&gt;&lt;property id=&quot;20300&quot; value=&quot;Slide 4&quot;/&gt;&lt;property id=&quot;20307&quot; value=&quot;273&quot;/&gt;&lt;/object&gt;&lt;object type=&quot;3&quot; unique_id=&quot;11145&quot;&gt;&lt;property id=&quot;20148&quot; value=&quot;5&quot;/&gt;&lt;property id=&quot;20300&quot; value=&quot;Slide 5 - &amp;quot;UXiD Project 2&amp;quot;&quot;/&gt;&lt;property id=&quot;20307&quot; value=&quot;282&quot;/&gt;&lt;/object&gt;&lt;object type=&quot;3&quot; unique_id=&quot;11246&quot;&gt;&lt;property id=&quot;20148&quot; value=&quot;5&quot;/&gt;&lt;property id=&quot;20300&quot; value=&quot;Slide 7&quot;/&gt;&lt;property id=&quot;20307&quot; value=&quot;284&quot;/&gt;&lt;/object&gt;&lt;object type=&quot;3&quot; unique_id=&quot;11247&quot;&gt;&lt;property id=&quot;20148&quot; value=&quot;5&quot;/&gt;&lt;property id=&quot;20300&quot; value=&quot;Slide 8 - &amp;quot;Usability Testing (UT)&amp;quot;&quot;/&gt;&lt;property id=&quot;20307&quot; value=&quot;285&quot;/&gt;&lt;/object&gt;&lt;object type=&quot;3&quot; unique_id=&quot;11369&quot;&gt;&lt;property id=&quot;20148&quot; value=&quot;5&quot;/&gt;&lt;property id=&quot;20300&quot; value=&quot;Slide 9 - &amp;quot;Usability Test Plan&amp;quot;&quot;/&gt;&lt;property id=&quot;20307&quot; value=&quot;286&quot;/&gt;&lt;/object&gt;&lt;object type=&quot;3&quot; unique_id=&quot;11370&quot;&gt;&lt;property id=&quot;20148&quot; value=&quot;5&quot;/&gt;&lt;property id=&quot;20300&quot; value=&quot;Slide 10 - &amp;quot;Content of a Usability Test Plan&amp;quot;&quot;/&gt;&lt;property id=&quot;20307&quot; value=&quot;287&quot;/&gt;&lt;/object&gt;&lt;object type=&quot;3&quot; unique_id=&quot;11474&quot;&gt;&lt;property id=&quot;20148&quot; value=&quot;5&quot;/&gt;&lt;property id=&quot;20300&quot; value=&quot;Slide 11 - &amp;quot;Examples of proceeding of UT&amp;quot;&quot;/&gt;&lt;property id=&quot;20307&quot; value=&quot;288&quot;/&gt;&lt;/object&gt;&lt;object type=&quot;3&quot; unique_id=&quot;11722&quot;&gt;&lt;property id=&quot;20148&quot; value=&quot;5&quot;/&gt;&lt;property id=&quot;20300&quot; value=&quot;Slide 12&quot;/&gt;&lt;property id=&quot;20307&quot; value=&quot;291&quot;/&gt;&lt;/object&gt;&lt;object type=&quot;3&quot; unique_id=&quot;11723&quot;&gt;&lt;property id=&quot;20148&quot; value=&quot;5&quot;/&gt;&lt;property id=&quot;20300&quot; value=&quot;Slide 13 - &amp;quot;Usability Test Plan – Usability Metrics&amp;quot;&quot;/&gt;&lt;property id=&quot;20307&quot; value=&quot;290&quot;/&gt;&lt;/object&gt;&lt;object type=&quot;3&quot; unique_id=&quot;11866&quot;&gt;&lt;property id=&quot;20148&quot; value=&quot;5&quot;/&gt;&lt;property id=&quot;20300&quot; value=&quot;Slide 14 - &amp;quot;An Extreme Example of  a good observation experiment &amp;quot;&quot;/&gt;&lt;property id=&quot;20307&quot; value=&quot;292&quot;/&gt;&lt;/object&gt;&lt;object type=&quot;3&quot; unique_id=&quot;11867&quot;&gt;&lt;property id=&quot;20148&quot; value=&quot;5&quot;/&gt;&lt;property id=&quot;20300&quot; value=&quot;Slide 15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13943</TotalTime>
  <Words>134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List of Items:</vt:lpstr>
      <vt:lpstr>Site Navigation Map</vt:lpstr>
      <vt:lpstr>Wireframe</vt:lpstr>
      <vt:lpstr>Wireframe</vt:lpstr>
      <vt:lpstr>Wireframe</vt:lpstr>
      <vt:lpstr>Wireframe</vt:lpstr>
      <vt:lpstr>Functionalities of Web Application</vt:lpstr>
      <vt:lpstr>References</vt:lpstr>
      <vt:lpstr>PowerPoint Presentation</vt:lpstr>
      <vt:lpstr>Basic Website Hierarchy</vt:lpstr>
      <vt:lpstr>Basic Website &gt; Navigation Diagram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Sofwtare Cluster Project Part 1</dc:title>
  <dc:creator>Tan Sio Poh</dc:creator>
  <cp:lastModifiedBy>KHEMANI LUV ASHOK</cp:lastModifiedBy>
  <cp:revision>246</cp:revision>
  <dcterms:created xsi:type="dcterms:W3CDTF">2016-03-04T00:57:19Z</dcterms:created>
  <dcterms:modified xsi:type="dcterms:W3CDTF">2020-11-25T07:56:41Z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zhaohong@TP.EDU.SG</vt:lpwstr>
  </property>
  <property fmtid="{D5CDD505-2E9C-101B-9397-08002B2CF9AE}" pid="5" name="MSIP_Label_4bcb20ed-001a-45f4-b2e7-234c5fc91178_SetDate">
    <vt:lpwstr>2020-09-17T09:40:26.8735535Z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bc27cbba-0367-4459-add2-c2c6ac5320c0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zhaohong@TP.EDU.SG</vt:lpwstr>
  </property>
  <property fmtid="{D5CDD505-2E9C-101B-9397-08002B2CF9AE}" pid="13" name="MSIP_Label_f69d7fc4-da81-42e5-b309-526f71322d86_SetDate">
    <vt:lpwstr>2020-09-17T09:40:26.8735535Z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bc27cbba-0367-4459-add2-c2c6ac5320c0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</Properties>
</file>