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8" r:id="rId2"/>
    <p:sldId id="259" r:id="rId3"/>
    <p:sldId id="260" r:id="rId4"/>
    <p:sldId id="275" r:id="rId5"/>
    <p:sldId id="276" r:id="rId6"/>
    <p:sldId id="273" r:id="rId7"/>
  </p:sldIdLst>
  <p:sldSz cx="12192000" cy="6858000"/>
  <p:notesSz cx="6797675" cy="99282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0" autoAdjust="0"/>
    <p:restoredTop sz="76831" autoAdjust="0"/>
  </p:normalViewPr>
  <p:slideViewPr>
    <p:cSldViewPr snapToGrid="0">
      <p:cViewPr varScale="1">
        <p:scale>
          <a:sx n="87" d="100"/>
          <a:sy n="87" d="100"/>
        </p:scale>
        <p:origin x="151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B86E19-8499-4B6D-9E67-141C3F39F75D}" type="datetimeFigureOut">
              <a:rPr lang="en-SG" smtClean="0"/>
              <a:t>11/12/2020</a:t>
            </a:fld>
            <a:endParaRPr lang="en-SG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07A26D-5981-4C14-9846-F9B681FD742C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305510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07A26D-5981-4C14-9846-F9B681FD742C}" type="slidenum">
              <a:rPr lang="en-SG" smtClean="0"/>
              <a:t>3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9060737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C87F4-3578-4B75-B7C8-F5A06CBD4861}" type="datetimeFigureOut">
              <a:rPr lang="en-SG" smtClean="0"/>
              <a:t>11/12/2020</a:t>
            </a:fld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A28C7-A976-4710-A649-8F88EF063E13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752993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C87F4-3578-4B75-B7C8-F5A06CBD4861}" type="datetimeFigureOut">
              <a:rPr lang="en-SG" smtClean="0"/>
              <a:t>11/12/2020</a:t>
            </a:fld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A28C7-A976-4710-A649-8F88EF063E13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524945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C87F4-3578-4B75-B7C8-F5A06CBD4861}" type="datetimeFigureOut">
              <a:rPr lang="en-SG" smtClean="0"/>
              <a:t>11/12/2020</a:t>
            </a:fld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A28C7-A976-4710-A649-8F88EF063E13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797113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C87F4-3578-4B75-B7C8-F5A06CBD4861}" type="datetimeFigureOut">
              <a:rPr lang="en-SG" smtClean="0"/>
              <a:t>11/12/2020</a:t>
            </a:fld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A28C7-A976-4710-A649-8F88EF063E13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440710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C87F4-3578-4B75-B7C8-F5A06CBD4861}" type="datetimeFigureOut">
              <a:rPr lang="en-SG" smtClean="0"/>
              <a:t>11/12/2020</a:t>
            </a:fld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A28C7-A976-4710-A649-8F88EF063E13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434710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C87F4-3578-4B75-B7C8-F5A06CBD4861}" type="datetimeFigureOut">
              <a:rPr lang="en-SG" smtClean="0"/>
              <a:t>11/12/2020</a:t>
            </a:fld>
            <a:endParaRPr lang="en-SG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A28C7-A976-4710-A649-8F88EF063E13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498333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C87F4-3578-4B75-B7C8-F5A06CBD4861}" type="datetimeFigureOut">
              <a:rPr lang="en-SG" smtClean="0"/>
              <a:t>11/12/2020</a:t>
            </a:fld>
            <a:endParaRPr lang="en-SG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A28C7-A976-4710-A649-8F88EF063E13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650913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C87F4-3578-4B75-B7C8-F5A06CBD4861}" type="datetimeFigureOut">
              <a:rPr lang="en-SG" smtClean="0"/>
              <a:t>11/12/2020</a:t>
            </a:fld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A28C7-A976-4710-A649-8F88EF063E13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20607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C87F4-3578-4B75-B7C8-F5A06CBD4861}" type="datetimeFigureOut">
              <a:rPr lang="en-SG" smtClean="0"/>
              <a:t>11/12/2020</a:t>
            </a:fld>
            <a:endParaRPr lang="en-SG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A28C7-A976-4710-A649-8F88EF063E13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340234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C87F4-3578-4B75-B7C8-F5A06CBD4861}" type="datetimeFigureOut">
              <a:rPr lang="en-SG" smtClean="0"/>
              <a:t>11/12/2020</a:t>
            </a:fld>
            <a:endParaRPr lang="en-SG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A28C7-A976-4710-A649-8F88EF063E13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479889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C87F4-3578-4B75-B7C8-F5A06CBD4861}" type="datetimeFigureOut">
              <a:rPr lang="en-SG" smtClean="0"/>
              <a:t>11/12/2020</a:t>
            </a:fld>
            <a:endParaRPr lang="en-SG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A28C7-A976-4710-A649-8F88EF063E13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710093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4C87F4-3578-4B75-B7C8-F5A06CBD4861}" type="datetimeFigureOut">
              <a:rPr lang="en-SG" smtClean="0"/>
              <a:t>11/12/2020</a:t>
            </a:fld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7A28C7-A976-4710-A649-8F88EF063E13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787425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819869"/>
            <a:ext cx="9144000" cy="3176921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+mn-lt"/>
              </a:rPr>
              <a:t>Software Cluster Oct Sem.</a:t>
            </a:r>
            <a:br>
              <a:rPr lang="en-US" dirty="0">
                <a:latin typeface="+mn-lt"/>
              </a:rPr>
            </a:br>
            <a:r>
              <a:rPr lang="en-US" sz="4400" b="1" dirty="0">
                <a:latin typeface="+mn-lt"/>
              </a:rPr>
              <a:t>Final Presentation &amp; Live App Demo</a:t>
            </a:r>
            <a:br>
              <a:rPr lang="en-US" sz="4400" b="1" dirty="0">
                <a:latin typeface="+mn-lt"/>
              </a:rPr>
            </a:br>
            <a:r>
              <a:rPr lang="en-US" sz="4000" dirty="0"/>
              <a:t>Eat </a:t>
            </a:r>
            <a:r>
              <a:rPr lang="en-US" sz="4000" dirty="0" err="1"/>
              <a:t>Eat</a:t>
            </a:r>
            <a:r>
              <a:rPr lang="en-US" sz="4000" dirty="0"/>
              <a:t> Happy</a:t>
            </a:r>
            <a:endParaRPr lang="en-SG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296568"/>
            <a:ext cx="9144000" cy="1692103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Khemani</a:t>
            </a:r>
            <a:r>
              <a:rPr lang="en-US" dirty="0"/>
              <a:t> Luv Ashok</a:t>
            </a:r>
          </a:p>
          <a:p>
            <a:r>
              <a:rPr lang="en-US" dirty="0"/>
              <a:t>2071541c</a:t>
            </a:r>
          </a:p>
          <a:p>
            <a:r>
              <a:rPr lang="en-US" dirty="0"/>
              <a:t>Intake 1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Diploma in </a:t>
            </a:r>
            <a:r>
              <a:rPr lang="en-US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Infocomm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Digital Media (Applied Artificial Intelligence)</a:t>
            </a:r>
            <a:endParaRPr lang="en-SG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3610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Deliverables</a:t>
            </a:r>
            <a:endParaRPr lang="en-SG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u="sng" dirty="0">
                <a:solidFill>
                  <a:srgbClr val="0070C0"/>
                </a:solidFill>
              </a:rPr>
              <a:t>Final Presentation</a:t>
            </a:r>
            <a:r>
              <a:rPr lang="en-US" u="sng" dirty="0"/>
              <a:t> will consist of the following:</a:t>
            </a:r>
          </a:p>
          <a:p>
            <a:pPr marL="514350" indent="-514350">
              <a:buFont typeface="+mj-lt"/>
              <a:buAutoNum type="arabicPeriod"/>
            </a:pPr>
            <a:r>
              <a:rPr lang="en-SG" dirty="0"/>
              <a:t>Functionalities of Web App </a:t>
            </a:r>
            <a:r>
              <a:rPr lang="en-US" dirty="0">
                <a:solidFill>
                  <a:srgbClr val="FF0000"/>
                </a:solidFill>
              </a:rPr>
              <a:t>&gt; 1 slide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Live Demo of Web App </a:t>
            </a:r>
            <a:endParaRPr lang="en-US" dirty="0">
              <a:solidFill>
                <a:srgbClr val="FF00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Personal Reflection </a:t>
            </a:r>
            <a:r>
              <a:rPr lang="en-US" dirty="0">
                <a:solidFill>
                  <a:srgbClr val="FF0000"/>
                </a:solidFill>
              </a:rPr>
              <a:t>&gt; 1 slide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u="sng" dirty="0"/>
              <a:t>To </a:t>
            </a:r>
            <a:r>
              <a:rPr lang="en-US" b="1" u="sng" dirty="0">
                <a:solidFill>
                  <a:srgbClr val="0070C0"/>
                </a:solidFill>
              </a:rPr>
              <a:t>Upload deliverables</a:t>
            </a:r>
            <a:r>
              <a:rPr lang="en-US" u="sng" dirty="0"/>
              <a:t> to OneDrive </a:t>
            </a:r>
            <a:r>
              <a:rPr lang="en-US" sz="2000" i="1" u="sng" dirty="0"/>
              <a:t>(link will be given via email)</a:t>
            </a:r>
            <a:endParaRPr lang="en-SG" sz="2000" i="1" u="sng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Final Presentation (PowerPoint file)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Web App Project Folder </a:t>
            </a:r>
            <a:r>
              <a:rPr lang="en-US" sz="2400" dirty="0">
                <a:solidFill>
                  <a:srgbClr val="FF0000"/>
                </a:solidFill>
              </a:rPr>
              <a:t>(submit as a .zip file)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8210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1241505" cy="1325563"/>
          </a:xfrm>
        </p:spPr>
        <p:txBody>
          <a:bodyPr>
            <a:normAutofit/>
          </a:bodyPr>
          <a:lstStyle/>
          <a:p>
            <a:r>
              <a:rPr lang="en-SG" sz="4000" dirty="0"/>
              <a:t>1. Functionalities of Web App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330B52-F7B5-4D07-9400-50FF0DE98008}"/>
              </a:ext>
            </a:extLst>
          </p:cNvPr>
          <p:cNvSpPr txBox="1"/>
          <p:nvPr/>
        </p:nvSpPr>
        <p:spPr>
          <a:xfrm>
            <a:off x="852429" y="1690688"/>
            <a:ext cx="10487141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User Registration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dirty="0"/>
              <a:t>Passwords stored as SHA256 for security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User login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dirty="0"/>
              <a:t>Cookie usage to track user session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b="1" u="sng" dirty="0"/>
              <a:t>Full featured Restaurant listing page with </a:t>
            </a:r>
            <a:r>
              <a:rPr lang="en-SG" b="1" u="sng" dirty="0" err="1"/>
              <a:t>realtime</a:t>
            </a:r>
            <a:r>
              <a:rPr lang="en-SG" b="1" u="sng" dirty="0"/>
              <a:t> search/filter options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dirty="0"/>
              <a:t>Realtime update of searched terms via ajax queries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dirty="0"/>
              <a:t>Filtered categories (</a:t>
            </a:r>
            <a:r>
              <a:rPr lang="en-SG" dirty="0" err="1"/>
              <a:t>ie</a:t>
            </a:r>
            <a:r>
              <a:rPr lang="en-SG" dirty="0"/>
              <a:t>. Indian, Chinese, western, Halal, </a:t>
            </a:r>
            <a:r>
              <a:rPr lang="en-SG" dirty="0" err="1"/>
              <a:t>Vegetarian,etc</a:t>
            </a:r>
            <a:r>
              <a:rPr lang="en-SG" dirty="0"/>
              <a:t>..)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Detailed Restaurant pages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dirty="0"/>
              <a:t>Image gallery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dirty="0"/>
              <a:t>Opening hours (Stored in DB via custom encoded string)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dirty="0"/>
              <a:t>Full restaurant info like address, contact, website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Reviews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dirty="0"/>
              <a:t>User submitted reviews, viewable by anyone (even if not logged in)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dirty="0"/>
              <a:t>Edit Reviews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dirty="0"/>
              <a:t>Delete Reviews</a:t>
            </a:r>
          </a:p>
          <a:p>
            <a:pPr lvl="1"/>
            <a:endParaRPr lang="en-SG" dirty="0"/>
          </a:p>
          <a:p>
            <a:pPr lvl="1"/>
            <a:r>
              <a:rPr lang="en-SG" dirty="0">
                <a:solidFill>
                  <a:srgbClr val="FF0000"/>
                </a:solidFill>
              </a:rPr>
              <a:t>All restaurant data/images were pulled from yelp API via custom script found in yelp folder</a:t>
            </a:r>
          </a:p>
        </p:txBody>
      </p:sp>
    </p:spTree>
    <p:extLst>
      <p:ext uri="{BB962C8B-B14F-4D97-AF65-F5344CB8AC3E}">
        <p14:creationId xmlns:p14="http://schemas.microsoft.com/office/powerpoint/2010/main" val="4091276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Personal Reflection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SG" sz="2400" i="1" dirty="0"/>
              <a:t>Pen Down your thoughts:</a:t>
            </a:r>
          </a:p>
          <a:p>
            <a:r>
              <a:rPr lang="en-SG" sz="2400" dirty="0"/>
              <a:t>Experience? (</a:t>
            </a:r>
            <a:r>
              <a:rPr lang="en-SG" sz="2400" u="sng" dirty="0">
                <a:solidFill>
                  <a:srgbClr val="FF0000"/>
                </a:solidFill>
              </a:rPr>
              <a:t>Positive</a:t>
            </a:r>
            <a:r>
              <a:rPr lang="en-SG" sz="2400" dirty="0"/>
              <a:t>/Negative/Neutral)</a:t>
            </a:r>
          </a:p>
          <a:p>
            <a:r>
              <a:rPr lang="en-SG" sz="2400" dirty="0"/>
              <a:t>What new things did you discover/learn through this assignment?</a:t>
            </a:r>
          </a:p>
          <a:p>
            <a:pPr lvl="1"/>
            <a:r>
              <a:rPr lang="en-SG" sz="2000" dirty="0"/>
              <a:t>Learnt NodeJS and more hands on with Bootstrap which I am new to although I am not new to web development.</a:t>
            </a:r>
          </a:p>
          <a:p>
            <a:r>
              <a:rPr lang="en-SG" sz="2400" dirty="0"/>
              <a:t>What do you enjoy most?</a:t>
            </a:r>
          </a:p>
          <a:p>
            <a:pPr lvl="1"/>
            <a:r>
              <a:rPr lang="en-SG" sz="2000" dirty="0"/>
              <a:t>Understanding the pain points of </a:t>
            </a:r>
            <a:r>
              <a:rPr lang="en-SG" sz="2000" dirty="0" err="1"/>
              <a:t>javascript</a:t>
            </a:r>
            <a:r>
              <a:rPr lang="en-SG" sz="2000" dirty="0"/>
              <a:t> via actual hands on. </a:t>
            </a:r>
            <a:br>
              <a:rPr lang="en-SG" sz="2000" dirty="0"/>
            </a:br>
            <a:r>
              <a:rPr lang="en-SG" sz="2000" dirty="0"/>
              <a:t>JS seems good for quick turn around for simple projects and getting started. However it does not appear suitable for larger more complex projects</a:t>
            </a:r>
          </a:p>
          <a:p>
            <a:r>
              <a:rPr lang="en-SG" sz="2400" dirty="0"/>
              <a:t>Now, rate your experience from this whole assignment.</a:t>
            </a:r>
            <a:br>
              <a:rPr lang="en-SG" sz="2400" dirty="0"/>
            </a:br>
            <a:r>
              <a:rPr lang="en-SG" sz="2400" dirty="0"/>
              <a:t>(1 – poor, 2 below average, 3 average, </a:t>
            </a:r>
            <a:r>
              <a:rPr lang="en-SG" sz="2400" u="sng" dirty="0"/>
              <a:t>4 - good</a:t>
            </a:r>
            <a:r>
              <a:rPr lang="en-SG" sz="2400" dirty="0"/>
              <a:t>, 5 - excellent)</a:t>
            </a:r>
          </a:p>
          <a:p>
            <a:pPr lvl="1"/>
            <a:r>
              <a:rPr lang="en-SG" sz="2000" dirty="0"/>
              <a:t>Time was too short, everything was very rushed. Classmates new to programming had to depend entirely on lecturer to implement required basic features.</a:t>
            </a:r>
          </a:p>
        </p:txBody>
      </p:sp>
    </p:spTree>
    <p:extLst>
      <p:ext uri="{BB962C8B-B14F-4D97-AF65-F5344CB8AC3E}">
        <p14:creationId xmlns:p14="http://schemas.microsoft.com/office/powerpoint/2010/main" val="2130519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863" y="365125"/>
            <a:ext cx="10515600" cy="1325563"/>
          </a:xfrm>
        </p:spPr>
        <p:txBody>
          <a:bodyPr/>
          <a:lstStyle/>
          <a:p>
            <a:r>
              <a:rPr lang="en-US" dirty="0"/>
              <a:t>3. References</a:t>
            </a:r>
            <a:endParaRPr lang="en-SG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7863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 1) yelp.com</a:t>
            </a:r>
            <a:endParaRPr lang="en-SG" sz="2400" dirty="0"/>
          </a:p>
        </p:txBody>
      </p:sp>
    </p:spTree>
    <p:extLst>
      <p:ext uri="{BB962C8B-B14F-4D97-AF65-F5344CB8AC3E}">
        <p14:creationId xmlns:p14="http://schemas.microsoft.com/office/powerpoint/2010/main" val="3963754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9123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7200" dirty="0"/>
              <a:t>Thank You !</a:t>
            </a:r>
            <a:endParaRPr lang="en-SG" sz="7200" dirty="0"/>
          </a:p>
        </p:txBody>
      </p:sp>
    </p:spTree>
    <p:extLst>
      <p:ext uri="{BB962C8B-B14F-4D97-AF65-F5344CB8AC3E}">
        <p14:creationId xmlns:p14="http://schemas.microsoft.com/office/powerpoint/2010/main" val="1564804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</TotalTime>
  <Words>375</Words>
  <Application>Microsoft Office PowerPoint</Application>
  <PresentationFormat>Widescreen</PresentationFormat>
  <Paragraphs>45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Software Cluster Oct Sem. Final Presentation &amp; Live App Demo Eat Eat Happy</vt:lpstr>
      <vt:lpstr>Deliverables</vt:lpstr>
      <vt:lpstr>1. Functionalities of Web App</vt:lpstr>
      <vt:lpstr>2. Personal Reflection</vt:lpstr>
      <vt:lpstr>3. References</vt:lpstr>
      <vt:lpstr>Thank You !</vt:lpstr>
    </vt:vector>
  </TitlesOfParts>
  <Company>Temasek Polytechnic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Eber-Tan Yu Lin, Josephine</dc:creator>
  <cp:lastModifiedBy>KHEMANI LUV ASHOK</cp:lastModifiedBy>
  <cp:revision>114</cp:revision>
  <cp:lastPrinted>2017-06-27T00:56:20Z</cp:lastPrinted>
  <dcterms:created xsi:type="dcterms:W3CDTF">2017-04-13T11:04:04Z</dcterms:created>
  <dcterms:modified xsi:type="dcterms:W3CDTF">2020-12-11T08:01:00Z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bcb20ed-001a-45f4-b2e7-234c5fc91178_Enabled">
    <vt:lpwstr>True</vt:lpwstr>
  </property>
  <property fmtid="{D5CDD505-2E9C-101B-9397-08002B2CF9AE}" pid="3" name="MSIP_Label_4bcb20ed-001a-45f4-b2e7-234c5fc91178_SiteId">
    <vt:lpwstr>25a99bf0-8e72-472a-ae50-adfbdf0df6f1</vt:lpwstr>
  </property>
  <property fmtid="{D5CDD505-2E9C-101B-9397-08002B2CF9AE}" pid="4" name="MSIP_Label_4bcb20ed-001a-45f4-b2e7-234c5fc91178_Owner">
    <vt:lpwstr>zhaohong@TP.EDU.SG</vt:lpwstr>
  </property>
  <property fmtid="{D5CDD505-2E9C-101B-9397-08002B2CF9AE}" pid="5" name="MSIP_Label_4bcb20ed-001a-45f4-b2e7-234c5fc91178_SetDate">
    <vt:lpwstr>2020-09-17T10:03:55.1525596Z</vt:lpwstr>
  </property>
  <property fmtid="{D5CDD505-2E9C-101B-9397-08002B2CF9AE}" pid="6" name="MSIP_Label_4bcb20ed-001a-45f4-b2e7-234c5fc91178_Name">
    <vt:lpwstr>OFFICIAL (CLOSED)</vt:lpwstr>
  </property>
  <property fmtid="{D5CDD505-2E9C-101B-9397-08002B2CF9AE}" pid="7" name="MSIP_Label_4bcb20ed-001a-45f4-b2e7-234c5fc91178_Application">
    <vt:lpwstr>Microsoft Azure Information Protection</vt:lpwstr>
  </property>
  <property fmtid="{D5CDD505-2E9C-101B-9397-08002B2CF9AE}" pid="8" name="MSIP_Label_4bcb20ed-001a-45f4-b2e7-234c5fc91178_ActionId">
    <vt:lpwstr>71a0e0e2-5159-4512-bc11-e662fdf618a6</vt:lpwstr>
  </property>
  <property fmtid="{D5CDD505-2E9C-101B-9397-08002B2CF9AE}" pid="9" name="MSIP_Label_4bcb20ed-001a-45f4-b2e7-234c5fc91178_Extended_MSFT_Method">
    <vt:lpwstr>Automatic</vt:lpwstr>
  </property>
  <property fmtid="{D5CDD505-2E9C-101B-9397-08002B2CF9AE}" pid="10" name="MSIP_Label_f69d7fc4-da81-42e5-b309-526f71322d86_Enabled">
    <vt:lpwstr>True</vt:lpwstr>
  </property>
  <property fmtid="{D5CDD505-2E9C-101B-9397-08002B2CF9AE}" pid="11" name="MSIP_Label_f69d7fc4-da81-42e5-b309-526f71322d86_SiteId">
    <vt:lpwstr>25a99bf0-8e72-472a-ae50-adfbdf0df6f1</vt:lpwstr>
  </property>
  <property fmtid="{D5CDD505-2E9C-101B-9397-08002B2CF9AE}" pid="12" name="MSIP_Label_f69d7fc4-da81-42e5-b309-526f71322d86_Owner">
    <vt:lpwstr>zhaohong@TP.EDU.SG</vt:lpwstr>
  </property>
  <property fmtid="{D5CDD505-2E9C-101B-9397-08002B2CF9AE}" pid="13" name="MSIP_Label_f69d7fc4-da81-42e5-b309-526f71322d86_SetDate">
    <vt:lpwstr>2020-09-17T10:03:55.1525596Z</vt:lpwstr>
  </property>
  <property fmtid="{D5CDD505-2E9C-101B-9397-08002B2CF9AE}" pid="14" name="MSIP_Label_f69d7fc4-da81-42e5-b309-526f71322d86_Name">
    <vt:lpwstr>NON-SENSITIVE</vt:lpwstr>
  </property>
  <property fmtid="{D5CDD505-2E9C-101B-9397-08002B2CF9AE}" pid="15" name="MSIP_Label_f69d7fc4-da81-42e5-b309-526f71322d86_Application">
    <vt:lpwstr>Microsoft Azure Information Protection</vt:lpwstr>
  </property>
  <property fmtid="{D5CDD505-2E9C-101B-9397-08002B2CF9AE}" pid="16" name="MSIP_Label_f69d7fc4-da81-42e5-b309-526f71322d86_ActionId">
    <vt:lpwstr>71a0e0e2-5159-4512-bc11-e662fdf618a6</vt:lpwstr>
  </property>
  <property fmtid="{D5CDD505-2E9C-101B-9397-08002B2CF9AE}" pid="17" name="MSIP_Label_f69d7fc4-da81-42e5-b309-526f71322d86_Parent">
    <vt:lpwstr>4bcb20ed-001a-45f4-b2e7-234c5fc91178</vt:lpwstr>
  </property>
  <property fmtid="{D5CDD505-2E9C-101B-9397-08002B2CF9AE}" pid="18" name="MSIP_Label_f69d7fc4-da81-42e5-b309-526f71322d86_Extended_MSFT_Method">
    <vt:lpwstr>Automatic</vt:lpwstr>
  </property>
  <property fmtid="{D5CDD505-2E9C-101B-9397-08002B2CF9AE}" pid="19" name="Sensitivity">
    <vt:lpwstr>OFFICIAL (CLOSED) NON-SENSITIVE</vt:lpwstr>
  </property>
</Properties>
</file>