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0" r:id="rId9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11"/>
    </p:embeddedFont>
    <p:embeddedFont>
      <p:font typeface="Quicksan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962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43608" y="2229960"/>
            <a:ext cx="7848872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/>
            <a:r>
              <a:rPr lang="en-US" sz="5400" b="1" u="sng" dirty="0" smtClean="0">
                <a:latin typeface="Quicksand" panose="020B0604020202020204" charset="0"/>
                <a:cs typeface="MV Boli" pitchFamily="2" charset="0"/>
              </a:rPr>
              <a:t>WELCOME TO RUNTIME TERROR  </a:t>
            </a:r>
            <a:r>
              <a:rPr lang="en-US" sz="5400" b="1" u="sng" dirty="0">
                <a:latin typeface="Quicksand" panose="020B0604020202020204" charset="0"/>
                <a:cs typeface="MV Boli" pitchFamily="2" charset="0"/>
              </a:rPr>
              <a:t>PRESENTATION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INTRODUCTION 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TIC-TAC-TOE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game is very popular and is fairly simple by itself.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is actually a two player game . In this game, there is  board with 3 x </a:t>
            </a:r>
            <a:r>
              <a:rPr lang="en-I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squares.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goal of Tic-Tac-Toe is to be  one of the  player to get three same symbol in 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Row –Horizontally –Vertically or Diagonally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 a 3 x 3 grid. 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Team Members of Runtime Terror</a:t>
            </a:r>
            <a:endParaRPr lang="en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lnSpc>
                <a:spcPct val="200000"/>
              </a:lnSpc>
            </a:pPr>
            <a:r>
              <a:rPr lang="en-IN" sz="1200" dirty="0" err="1">
                <a:solidFill>
                  <a:schemeClr val="bg1"/>
                </a:solidFill>
              </a:rPr>
              <a:t>Deepanshu</a:t>
            </a:r>
            <a:r>
              <a:rPr lang="en-IN" sz="1200" dirty="0">
                <a:solidFill>
                  <a:schemeClr val="bg1"/>
                </a:solidFill>
              </a:rPr>
              <a:t> Pal  </a:t>
            </a:r>
            <a:r>
              <a:rPr lang="en-IN" sz="1200" dirty="0" smtClean="0">
                <a:solidFill>
                  <a:schemeClr val="bg1"/>
                </a:solidFill>
              </a:rPr>
              <a:t>  CRN </a:t>
            </a:r>
            <a:r>
              <a:rPr lang="en-IN" sz="1200" dirty="0">
                <a:solidFill>
                  <a:schemeClr val="bg1"/>
                </a:solidFill>
              </a:rPr>
              <a:t>No:-21BCA107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</a:rPr>
              <a:t>Karan Singh  </a:t>
            </a:r>
            <a:r>
              <a:rPr lang="en-IN" sz="1200" dirty="0" smtClean="0">
                <a:solidFill>
                  <a:schemeClr val="bg1"/>
                </a:solidFill>
              </a:rPr>
              <a:t>       CRN </a:t>
            </a:r>
            <a:r>
              <a:rPr lang="en-IN" sz="1200" dirty="0">
                <a:solidFill>
                  <a:schemeClr val="bg1"/>
                </a:solidFill>
              </a:rPr>
              <a:t>No:-21BCA043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solidFill>
                  <a:schemeClr val="bg1"/>
                </a:solidFill>
              </a:rPr>
              <a:t>Shikhar</a:t>
            </a:r>
            <a:r>
              <a:rPr lang="en-IN" sz="1200" dirty="0">
                <a:solidFill>
                  <a:schemeClr val="bg1"/>
                </a:solidFill>
              </a:rPr>
              <a:t> Sharma  </a:t>
            </a:r>
            <a:r>
              <a:rPr lang="en-IN" sz="1200" dirty="0" smtClean="0">
                <a:solidFill>
                  <a:schemeClr val="bg1"/>
                </a:solidFill>
              </a:rPr>
              <a:t> CRN </a:t>
            </a:r>
            <a:r>
              <a:rPr lang="en-IN" sz="1200" dirty="0">
                <a:solidFill>
                  <a:schemeClr val="bg1"/>
                </a:solidFill>
              </a:rPr>
              <a:t>No:-21BCA080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solidFill>
                  <a:schemeClr val="bg1"/>
                </a:solidFill>
              </a:rPr>
              <a:t>Tushar</a:t>
            </a:r>
            <a:r>
              <a:rPr lang="en-IN" sz="1200" dirty="0">
                <a:solidFill>
                  <a:schemeClr val="bg1"/>
                </a:solidFill>
              </a:rPr>
              <a:t> Sharma  </a:t>
            </a:r>
            <a:r>
              <a:rPr lang="en-IN" sz="1200" dirty="0" smtClean="0">
                <a:solidFill>
                  <a:schemeClr val="bg1"/>
                </a:solidFill>
              </a:rPr>
              <a:t>  CRN </a:t>
            </a:r>
            <a:r>
              <a:rPr lang="en-IN" sz="1200" dirty="0">
                <a:solidFill>
                  <a:schemeClr val="bg1"/>
                </a:solidFill>
              </a:rPr>
              <a:t>No:-21BCA094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solidFill>
                  <a:schemeClr val="bg1"/>
                </a:solidFill>
              </a:rPr>
              <a:t>Talha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 err="1">
                <a:solidFill>
                  <a:schemeClr val="bg1"/>
                </a:solidFill>
              </a:rPr>
              <a:t>Shaad</a:t>
            </a:r>
            <a:r>
              <a:rPr lang="en-IN" sz="1200" dirty="0">
                <a:solidFill>
                  <a:schemeClr val="bg1"/>
                </a:solidFill>
              </a:rPr>
              <a:t>  </a:t>
            </a:r>
            <a:r>
              <a:rPr lang="en-IN" sz="1200" dirty="0" smtClean="0">
                <a:solidFill>
                  <a:schemeClr val="bg1"/>
                </a:solidFill>
              </a:rPr>
              <a:t>       CRN </a:t>
            </a:r>
            <a:r>
              <a:rPr lang="en-IN" sz="1200" dirty="0">
                <a:solidFill>
                  <a:schemeClr val="bg1"/>
                </a:solidFill>
              </a:rPr>
              <a:t>No:-21BCA090</a:t>
            </a:r>
          </a:p>
          <a:p>
            <a:pPr>
              <a:lnSpc>
                <a:spcPct val="150000"/>
              </a:lnSpc>
            </a:pPr>
            <a:r>
              <a:rPr lang="en-IN" sz="1200" dirty="0" err="1" smtClean="0">
                <a:solidFill>
                  <a:schemeClr val="bg1"/>
                </a:solidFill>
              </a:rPr>
              <a:t>Urvita</a:t>
            </a:r>
            <a:r>
              <a:rPr lang="en-IN" sz="1200" dirty="0" smtClean="0">
                <a:solidFill>
                  <a:schemeClr val="bg1"/>
                </a:solidFill>
              </a:rPr>
              <a:t> </a:t>
            </a:r>
            <a:r>
              <a:rPr lang="en-IN" sz="1200" dirty="0" err="1">
                <a:solidFill>
                  <a:schemeClr val="bg1"/>
                </a:solidFill>
              </a:rPr>
              <a:t>Rajawat</a:t>
            </a:r>
            <a:r>
              <a:rPr lang="en-IN" sz="1200" dirty="0">
                <a:solidFill>
                  <a:schemeClr val="bg1"/>
                </a:solidFill>
              </a:rPr>
              <a:t>  </a:t>
            </a:r>
            <a:r>
              <a:rPr lang="en-IN" sz="1200" dirty="0" smtClean="0">
                <a:solidFill>
                  <a:schemeClr val="bg1"/>
                </a:solidFill>
              </a:rPr>
              <a:t>    CRN </a:t>
            </a:r>
            <a:r>
              <a:rPr lang="en-IN" sz="1200" dirty="0">
                <a:solidFill>
                  <a:schemeClr val="bg1"/>
                </a:solidFill>
              </a:rPr>
              <a:t>No:-21BCA095</a:t>
            </a:r>
          </a:p>
          <a:p>
            <a:r>
              <a:rPr lang="en-IN" sz="1200" dirty="0">
                <a:solidFill>
                  <a:schemeClr val="bg1"/>
                </a:solidFill>
              </a:rPr>
              <a:t> </a:t>
            </a:r>
            <a:endParaRPr lang="en-IN" sz="1200" dirty="0" smtClean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259632" y="1062657"/>
            <a:ext cx="2520280" cy="3024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MECHANISM OF THE PROJECT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1026" name="Picture 2" descr="Chapter 10 - Tic-Tac-T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7498"/>
            <a:ext cx="4464496" cy="47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8"/>
            <a:ext cx="6858000" cy="581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39C0BA"/>
                </a:solidFill>
              </a:rPr>
              <a:t>Starting Interface</a:t>
            </a:r>
            <a:endParaRPr sz="28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Here you have: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800" dirty="0" smtClean="0"/>
              <a:t>Selection between Start the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1800" dirty="0" smtClean="0"/>
              <a:t>     game or to view Result screen.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800" dirty="0" smtClean="0"/>
              <a:t>Start selection will give you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</a:t>
            </a:r>
            <a:r>
              <a:rPr lang="en-IN" sz="1800" dirty="0" smtClean="0"/>
              <a:t>option </a:t>
            </a:r>
            <a:r>
              <a:rPr lang="en-IN" sz="1800" smtClean="0"/>
              <a:t>to a player </a:t>
            </a:r>
            <a:r>
              <a:rPr lang="en-IN" sz="1800" dirty="0" smtClean="0"/>
              <a:t>to enter there name respectively.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1800" dirty="0" smtClean="0"/>
              <a:t>After the name entry first player get the chance the select between “X” or “O” which will start the screen.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Result selection shows you the result of previous matches outcome between the players.</a:t>
            </a:r>
            <a:endParaRPr sz="2400" dirty="0"/>
          </a:p>
        </p:txBody>
      </p:sp>
      <p:pic>
        <p:nvPicPr>
          <p:cNvPr id="2050" name="Picture 2" descr="C:\Users\talha\Desktop\project\Tic-Tac-Toe\pic\Star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5" b="10692"/>
          <a:stretch/>
        </p:blipFill>
        <p:spPr bwMode="auto">
          <a:xfrm>
            <a:off x="4997542" y="51470"/>
            <a:ext cx="4052541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82820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275845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u="sng" dirty="0">
                <a:latin typeface="Quicksand" panose="020B0604020202020204" charset="0"/>
              </a:rPr>
              <a:t>board() </a:t>
            </a:r>
            <a:endParaRPr lang="en-US" u="sng" dirty="0" smtClean="0">
              <a:latin typeface="Quicksand" panose="020B0604020202020204" charset="0"/>
            </a:endParaRPr>
          </a:p>
          <a:p>
            <a:pPr marL="0" lvl="0" indent="0">
              <a:buNone/>
            </a:pPr>
            <a:r>
              <a:rPr lang="en-US" dirty="0">
                <a:latin typeface="Quicksand" panose="020B0604020202020204" charset="0"/>
              </a:rPr>
              <a:t>This function is used to </a:t>
            </a:r>
            <a:r>
              <a:rPr lang="en-US" dirty="0" err="1">
                <a:latin typeface="Quicksand" panose="020B0604020202020204" charset="0"/>
              </a:rPr>
              <a:t>struct</a:t>
            </a:r>
            <a:r>
              <a:rPr lang="en-US" dirty="0">
                <a:latin typeface="Quicksand" panose="020B0604020202020204" charset="0"/>
              </a:rPr>
              <a:t> the board for the game.  We use the concept of array declaration and  proper use of lines.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Functions</a:t>
            </a:r>
            <a:endParaRPr sz="24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3995936" y="1131590"/>
            <a:ext cx="223224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u="sng" dirty="0">
                <a:latin typeface="Quicksand" panose="020B0604020202020204" charset="0"/>
              </a:rPr>
              <a:t>rules () </a:t>
            </a:r>
            <a:endParaRPr lang="en-US" u="sng" dirty="0" smtClean="0">
              <a:latin typeface="Quicksand" panose="020B0604020202020204" charset="0"/>
            </a:endParaRPr>
          </a:p>
          <a:p>
            <a:pPr marL="0" lvl="0" indent="0">
              <a:buNone/>
            </a:pPr>
            <a:r>
              <a:rPr lang="en-US" dirty="0">
                <a:latin typeface="Quicksand" panose="020B0604020202020204" charset="0"/>
              </a:rPr>
              <a:t>This  function  is  used  to set the rules  and regulation of the games .We use  concept of the if –else conditional  statement inside the function definition.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28;p19"/>
          <p:cNvSpPr txBox="1">
            <a:spLocks/>
          </p:cNvSpPr>
          <p:nvPr/>
        </p:nvSpPr>
        <p:spPr>
          <a:xfrm>
            <a:off x="6400123" y="987574"/>
            <a:ext cx="2708382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Quicksand" panose="020B0604020202020204" charset="0"/>
              </a:rPr>
              <a:t>check for win </a:t>
            </a:r>
            <a:r>
              <a:rPr lang="en-US" u="sng" dirty="0" smtClean="0">
                <a:latin typeface="Quicksand" panose="020B0604020202020204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Quicksand" panose="020B0604020202020204" charset="0"/>
              </a:rPr>
              <a:t>Here </a:t>
            </a:r>
            <a:r>
              <a:rPr lang="en-US" dirty="0">
                <a:latin typeface="Quicksand" panose="020B0604020202020204" charset="0"/>
              </a:rPr>
              <a:t>all  the  condition of winning  as per rules  is checked once the game concluded and  winner/tie of the  round is decided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15616" y="339502"/>
            <a:ext cx="2664296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u="sng" dirty="0">
                <a:latin typeface="Quicksand" panose="020B0604020202020204" charset="0"/>
              </a:rPr>
              <a:t>Main </a:t>
            </a:r>
            <a:r>
              <a:rPr lang="en-US" u="sng" dirty="0" smtClean="0">
                <a:latin typeface="Quicksand" panose="020B0604020202020204" charset="0"/>
              </a:rPr>
              <a:t>() </a:t>
            </a:r>
            <a:endParaRPr lang="en-US" u="sng" dirty="0">
              <a:latin typeface="Quicksand" panose="020B060402020202020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Quicksand" panose="020B0604020202020204" charset="0"/>
              </a:rPr>
              <a:t>Here  </a:t>
            </a:r>
            <a:r>
              <a:rPr lang="en-US" dirty="0">
                <a:latin typeface="Quicksand" panose="020B0604020202020204" charset="0"/>
              </a:rPr>
              <a:t>we declared and </a:t>
            </a:r>
            <a:r>
              <a:rPr lang="en-US" dirty="0" err="1">
                <a:latin typeface="Quicksand" panose="020B0604020202020204" charset="0"/>
              </a:rPr>
              <a:t>intialized</a:t>
            </a:r>
            <a:r>
              <a:rPr lang="en-US" dirty="0">
                <a:latin typeface="Quicksand" panose="020B0604020202020204" charset="0"/>
              </a:rPr>
              <a:t>  variables like </a:t>
            </a:r>
            <a:r>
              <a:rPr lang="en-US" dirty="0" smtClean="0">
                <a:latin typeface="Quicksand" panose="020B0604020202020204" charset="0"/>
              </a:rPr>
              <a:t>player , choice, symbol , start , </a:t>
            </a:r>
            <a:r>
              <a:rPr lang="en-US" dirty="0" err="1" smtClean="0">
                <a:latin typeface="Quicksand" panose="020B0604020202020204" charset="0"/>
              </a:rPr>
              <a:t>dec</a:t>
            </a:r>
            <a:r>
              <a:rPr lang="en-US" dirty="0" smtClean="0">
                <a:latin typeface="Quicksand" panose="020B0604020202020204" charset="0"/>
              </a:rPr>
              <a:t> , </a:t>
            </a:r>
            <a:r>
              <a:rPr lang="en-US" dirty="0" err="1" smtClean="0">
                <a:latin typeface="Quicksand" panose="020B0604020202020204" charset="0"/>
              </a:rPr>
              <a:t>etc</a:t>
            </a:r>
            <a:r>
              <a:rPr lang="en-US" dirty="0">
                <a:latin typeface="Quicksand" panose="020B0604020202020204" charset="0"/>
              </a:rPr>
              <a:t>…..</a:t>
            </a: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968600" y="339502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u="sng" dirty="0">
                <a:latin typeface="Quicksand" panose="020B0604020202020204" charset="0"/>
              </a:rPr>
              <a:t>Decision</a:t>
            </a:r>
            <a:r>
              <a:rPr lang="en-US" u="sng" dirty="0" smtClean="0">
                <a:latin typeface="Quicksand" panose="020B060402020202020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Quicksand" panose="020B0604020202020204" charset="0"/>
              </a:rPr>
              <a:t>Here we make decision making  point  that the first person gets to choose  between “X” and “O</a:t>
            </a:r>
            <a:r>
              <a:rPr lang="en-US" dirty="0" smtClean="0">
                <a:latin typeface="Quicksand" panose="020B0604020202020204" charset="0"/>
              </a:rPr>
              <a:t>”. Second </a:t>
            </a:r>
            <a:r>
              <a:rPr lang="en-US" dirty="0">
                <a:latin typeface="Quicksand" panose="020B0604020202020204" charset="0"/>
              </a:rPr>
              <a:t>person is assigned  the left  over option by it self.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488880" y="267494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File *p</a:t>
            </a:r>
            <a:endParaRPr b="1" dirty="0"/>
          </a:p>
          <a:p>
            <a:pPr marL="114300" indent="0">
              <a:buNone/>
            </a:pPr>
            <a:r>
              <a:rPr lang="en-GB" dirty="0"/>
              <a:t>P is used as pointer for score.txt which will store the result of game about the winner and Draws in </a:t>
            </a:r>
            <a:r>
              <a:rPr lang="en-GB" dirty="0" smtClean="0"/>
              <a:t>game as an </a:t>
            </a:r>
            <a:r>
              <a:rPr lang="en-GB" dirty="0" err="1" smtClean="0"/>
              <a:t>seprate</a:t>
            </a:r>
            <a:r>
              <a:rPr lang="en-GB" dirty="0" smtClean="0"/>
              <a:t> file name score.</a:t>
            </a:r>
            <a:endParaRPr 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Game Interface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4716015" y="339502"/>
            <a:ext cx="3728709" cy="4464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latin typeface="Quicksand" panose="020B0604020202020204" charset="0"/>
              </a:rPr>
              <a:t>On left side ,there is a game interface how it look like in console screen.</a:t>
            </a:r>
          </a:p>
          <a:p>
            <a:r>
              <a:rPr lang="en-US" sz="1800" dirty="0">
                <a:latin typeface="Quicksand" panose="020B0604020202020204" charset="0"/>
              </a:rPr>
              <a:t>When player 1 enter a number  from (1-9)  </a:t>
            </a:r>
            <a:r>
              <a:rPr lang="en-US" sz="1800" dirty="0" smtClean="0">
                <a:latin typeface="Quicksand" panose="020B0604020202020204" charset="0"/>
              </a:rPr>
              <a:t>then numbers in grid will </a:t>
            </a:r>
            <a:r>
              <a:rPr lang="en-US" sz="1800" dirty="0">
                <a:latin typeface="Quicksand" panose="020B0604020202020204" charset="0"/>
              </a:rPr>
              <a:t>replaced by “X”. </a:t>
            </a:r>
            <a:r>
              <a:rPr lang="en-US" sz="1800" dirty="0" smtClean="0">
                <a:latin typeface="Quicksand" panose="020B0604020202020204" charset="0"/>
              </a:rPr>
              <a:t>Afterwards  player will switch and 2</a:t>
            </a:r>
            <a:r>
              <a:rPr lang="en-US" sz="1800" baseline="30000" dirty="0" smtClean="0">
                <a:latin typeface="Quicksand" panose="020B0604020202020204" charset="0"/>
              </a:rPr>
              <a:t>nd</a:t>
            </a:r>
            <a:r>
              <a:rPr lang="en-US" sz="1800" dirty="0" smtClean="0">
                <a:latin typeface="Quicksand" panose="020B0604020202020204" charset="0"/>
              </a:rPr>
              <a:t> player  </a:t>
            </a:r>
            <a:r>
              <a:rPr lang="en-US" sz="1800" dirty="0">
                <a:latin typeface="Quicksand" panose="020B0604020202020204" charset="0"/>
              </a:rPr>
              <a:t>gets the chance and then he /she  can enter any number from  (1-9) except the number which had entered by player1 and </a:t>
            </a:r>
            <a:r>
              <a:rPr lang="en-US" sz="1800" dirty="0" smtClean="0">
                <a:latin typeface="Quicksand" panose="020B0604020202020204" charset="0"/>
              </a:rPr>
              <a:t>in grid it </a:t>
            </a:r>
            <a:r>
              <a:rPr lang="en-US" sz="1800" dirty="0">
                <a:latin typeface="Quicksand" panose="020B0604020202020204" charset="0"/>
              </a:rPr>
              <a:t>will be replaced by “O”.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098" name="Picture 2" descr="C:\Users\talha\Desktop\project\Tic-Tac-Toe\pic\Game Appearan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8" b="13068"/>
          <a:stretch/>
        </p:blipFill>
        <p:spPr bwMode="auto">
          <a:xfrm>
            <a:off x="1091898" y="1059582"/>
            <a:ext cx="3552110" cy="29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1"/>
                </a:solidFill>
              </a:rPr>
              <a:t>THANK YOU</a:t>
            </a:r>
            <a:endParaRPr sz="6000" b="1" dirty="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899592" y="4520955"/>
            <a:ext cx="2546028" cy="59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TEAM TERROR</a:t>
            </a:r>
            <a:endParaRPr sz="2400"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422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MV Boli</vt:lpstr>
      <vt:lpstr>Quicksand</vt:lpstr>
      <vt:lpstr>Eleanor template</vt:lpstr>
      <vt:lpstr>WELCOME TO RUNTIME TERROR  PRESENTATION</vt:lpstr>
      <vt:lpstr>INTRODUCTION </vt:lpstr>
      <vt:lpstr>MECHANISM OF THE PROJECT</vt:lpstr>
      <vt:lpstr>Starting Interface</vt:lpstr>
      <vt:lpstr>Functions</vt:lpstr>
      <vt:lpstr>PowerPoint Presentation</vt:lpstr>
      <vt:lpstr>Game Interface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RUNTIME TERROR`S  PRESENTATION</dc:title>
  <dc:creator>Talha Shaad</dc:creator>
  <cp:lastModifiedBy>Talha Shaad</cp:lastModifiedBy>
  <cp:revision>6</cp:revision>
  <dcterms:modified xsi:type="dcterms:W3CDTF">2022-04-29T10:13:57Z</dcterms:modified>
</cp:coreProperties>
</file>