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A6A5B4-79CD-46FF-B9D2-5220144E94C4}" v="534" dt="2022-01-09T13:29:17.9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113" d="100"/>
          <a:sy n="113" d="100"/>
        </p:scale>
        <p:origin x="49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4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E276E19-E3DF-4E9C-BA1E-4201321081DB}" type="datetime1">
              <a:rPr lang="ru-RU" smtClean="0"/>
              <a:t>09.01.2022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509ED30-21A2-42F3-A50B-F80AF6C0C59D}" type="datetime1">
              <a:rPr lang="ru-RU" noProof="0" smtClean="0"/>
              <a:t>09.01.2022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37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20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24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11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46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1/9/2022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852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1/9/2022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88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99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5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1/9/2022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1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1/9/2022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0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6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120" y="2840853"/>
            <a:ext cx="7604760" cy="2640466"/>
          </a:xfrm>
        </p:spPr>
        <p:txBody>
          <a:bodyPr rtlCol="0">
            <a:normAutofit/>
          </a:bodyPr>
          <a:lstStyle/>
          <a:p>
            <a:r>
              <a:rPr lang="ru-RU" sz="4400" dirty="0" err="1">
                <a:cs typeface="Arial"/>
              </a:rPr>
              <a:t>World's</a:t>
            </a:r>
            <a:r>
              <a:rPr lang="ru-RU" sz="4400" dirty="0">
                <a:cs typeface="Arial"/>
              </a:rPr>
              <a:t> </a:t>
            </a:r>
            <a:r>
              <a:rPr lang="ru-RU" sz="4400" dirty="0" err="1">
                <a:cs typeface="Arial"/>
              </a:rPr>
              <a:t>hardest</a:t>
            </a:r>
            <a:r>
              <a:rPr lang="ru-RU" sz="4400" dirty="0">
                <a:cs typeface="Arial"/>
              </a:rPr>
              <a:t> </a:t>
            </a:r>
            <a:r>
              <a:rPr lang="ru-RU" sz="4400" dirty="0" err="1">
                <a:cs typeface="Arial"/>
              </a:rPr>
              <a:t>game</a:t>
            </a:r>
            <a:endParaRPr lang="ru-RU" sz="4400" dirty="0">
              <a:cs typeface="Arial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118" y="1142999"/>
            <a:ext cx="7604761" cy="1054383"/>
          </a:xfrm>
        </p:spPr>
        <p:txBody>
          <a:bodyPr rtlCol="0" anchor="b">
            <a:normAutofit/>
          </a:bodyPr>
          <a:lstStyle/>
          <a:p>
            <a:r>
              <a:rPr lang="ru-RU" dirty="0">
                <a:cs typeface="Arial"/>
              </a:rPr>
              <a:t>Гильманов Наиль, Котельников Антон</a:t>
            </a: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DE3FB7FD-3883-4AFF-8349-2E3BBDA71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65120" y="2519131"/>
            <a:ext cx="9326880" cy="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6">
            <a:extLst>
              <a:ext uri="{FF2B5EF4-FFF2-40B4-BE49-F238E27FC236}">
                <a16:creationId xmlns:a16="http://schemas.microsoft.com/office/drawing/2014/main" id="{B3BE00DD-5F52-49B1-A83B-F2E555AC5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9C21A-C205-4DA1-82B0-76C1B9FF7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ru-RU">
                <a:solidFill>
                  <a:schemeClr val="bg1"/>
                </a:solidFill>
              </a:rPr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22A6D6-6DF1-489D-9BE0-31B3F0E24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сделать игру «The </a:t>
            </a:r>
            <a:r>
              <a:rPr lang="ru-RU" dirty="0" err="1">
                <a:ea typeface="+mn-lt"/>
                <a:cs typeface="+mn-lt"/>
              </a:rPr>
              <a:t>World's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Hardest</a:t>
            </a:r>
            <a:r>
              <a:rPr lang="ru-RU" dirty="0">
                <a:ea typeface="+mn-lt"/>
                <a:cs typeface="+mn-lt"/>
              </a:rPr>
              <a:t> Game», которая будет представлять из себя игру на клетчатом поле в жанре </a:t>
            </a:r>
            <a:r>
              <a:rPr lang="ru-RU" dirty="0" err="1">
                <a:ea typeface="+mn-lt"/>
                <a:cs typeface="+mn-lt"/>
              </a:rPr>
              <a:t>платформеров</a:t>
            </a:r>
            <a:r>
              <a:rPr lang="ru-RU" dirty="0">
                <a:ea typeface="+mn-lt"/>
                <a:cs typeface="+mn-lt"/>
              </a:rPr>
              <a:t> на точность. В игре несколько уровней. Для того чтобы перейти на следующий уровень, игроку нужно, не задевая врагов, собрать необходимое количество ключей и достичь безопасной зоны. </a:t>
            </a:r>
            <a:endParaRPr lang="ru-RU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8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DD8C6-58C1-4A9D-96D5-586129A5A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99731"/>
            <a:ext cx="10671048" cy="1554480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chemeClr val="bg1"/>
                </a:solidFill>
                <a:ea typeface="+mj-lt"/>
                <a:cs typeface="+mj-lt"/>
              </a:rPr>
              <a:t>Технологии</a:t>
            </a:r>
            <a:endParaRPr lang="ru-RU" dirty="0" err="1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DE9649-BD68-466F-B5E1-E394BFBAB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при создании игры, по мимо основных классах игровой клетки, главного героя и врагов, было реализовано множество дополнительных: класс ключа, границы и механизма переключения уровней. Всего в игре 7 различных групп спрайтов, одна их которых объединяет их все. Вся разработка шла при помощи инструментов библиотеки </a:t>
            </a:r>
            <a:r>
              <a:rPr lang="ru-RU" dirty="0" err="1">
                <a:ea typeface="+mn-lt"/>
                <a:cs typeface="+mn-lt"/>
              </a:rPr>
              <a:t>PyGame</a:t>
            </a:r>
            <a:r>
              <a:rPr lang="ru-RU" dirty="0">
                <a:ea typeface="+mn-lt"/>
                <a:cs typeface="+mn-lt"/>
              </a:rPr>
              <a:t> и библиотек, взаимодействующих с системой пользователя.</a:t>
            </a:r>
            <a:endParaRPr lang="ru-RU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50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2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DFF61-B8D4-47B5-B70A-1D45D8081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355834"/>
            <a:ext cx="5337048" cy="41579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Итог</a:t>
            </a:r>
          </a:p>
        </p:txBody>
      </p:sp>
      <p:cxnSp>
        <p:nvCxnSpPr>
          <p:cNvPr id="26" name="Straight Connector 24">
            <a:extLst>
              <a:ext uri="{FF2B5EF4-FFF2-40B4-BE49-F238E27FC236}">
                <a16:creationId xmlns:a16="http://schemas.microsoft.com/office/drawing/2014/main" id="{0C98EDD7-966F-4ED6-ADCB-9EF1A425A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591" y="1028927"/>
            <a:ext cx="6094409" cy="1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7107A27-F47C-40D4-9159-ECE014D05E69}"/>
              </a:ext>
            </a:extLst>
          </p:cNvPr>
          <p:cNvSpPr txBox="1"/>
          <p:nvPr/>
        </p:nvSpPr>
        <p:spPr>
          <a:xfrm>
            <a:off x="6906126" y="1017938"/>
            <a:ext cx="4523874" cy="450338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marL="182880" defTabSz="9144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Разработка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этого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проекта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была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очень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интересной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Хотелось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бы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продолжать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развивать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этот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проект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Ввести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новые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уровни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добавить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новых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врагов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с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совершенно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другой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механикой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многое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другое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Полученные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при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работе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навыки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точно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пригодятся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в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будущем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вся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проделанная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работа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пошла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пользу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8996B799-9454-451E-A62E-D79EC2608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03327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9BCA605-F116-47B0-8AFC-D9A7FA5E1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06126" y="5840059"/>
            <a:ext cx="5285874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63277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Широкоэкранный</PresentationFormat>
  <Paragraphs>1</Paragraphs>
  <Slides>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HeadlinesVTI</vt:lpstr>
      <vt:lpstr>World's hardest game</vt:lpstr>
      <vt:lpstr>Идея проекта</vt:lpstr>
      <vt:lpstr>Технологии</vt:lpstr>
      <vt:lpstr>Итог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70</cp:revision>
  <dcterms:created xsi:type="dcterms:W3CDTF">2022-01-09T13:11:28Z</dcterms:created>
  <dcterms:modified xsi:type="dcterms:W3CDTF">2022-01-09T13:31:11Z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