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E"/>
    <a:srgbClr val="A0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1"/>
    <p:restoredTop sz="94675"/>
  </p:normalViewPr>
  <p:slideViewPr>
    <p:cSldViewPr snapToGrid="0" snapToObjects="1">
      <p:cViewPr>
        <p:scale>
          <a:sx n="179" d="100"/>
          <a:sy n="179" d="100"/>
        </p:scale>
        <p:origin x="163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D7A61-E720-2144-9D2A-3143122ADAD9}"/>
              </a:ext>
            </a:extLst>
          </p:cNvPr>
          <p:cNvCxnSpPr>
            <a:cxnSpLocks/>
          </p:cNvCxnSpPr>
          <p:nvPr userDrawn="1"/>
        </p:nvCxnSpPr>
        <p:spPr>
          <a:xfrm>
            <a:off x="658812" y="3137338"/>
            <a:ext cx="10874376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03FA91-3A80-DA4C-9E80-8A5167AF5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360" b="35361"/>
          <a:stretch/>
        </p:blipFill>
        <p:spPr>
          <a:xfrm>
            <a:off x="4458576" y="5471709"/>
            <a:ext cx="3274848" cy="5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6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4829011"/>
          </a:xfrm>
        </p:spPr>
        <p:txBody>
          <a:bodyPr anchor="t"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8BF97-9279-714A-9881-495F7486AE2A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92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49EE-43E1-7340-9C74-1B9F1F84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90" y="3429001"/>
            <a:ext cx="10854120" cy="2660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E80C-C1C8-D749-A21F-883C07F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51DB6-F528-9744-B6FA-416287369DEB}" type="datetimeFigureOut">
              <a:rPr lang="en-DK" smtClean="0"/>
              <a:t>08/02/2022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E7F-F0FA-6847-A442-7CEAF3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467A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27535-3757-9C4E-9536-7A1A497174A8}"/>
              </a:ext>
            </a:extLst>
          </p:cNvPr>
          <p:cNvCxnSpPr>
            <a:cxnSpLocks/>
          </p:cNvCxnSpPr>
          <p:nvPr userDrawn="1"/>
        </p:nvCxnSpPr>
        <p:spPr>
          <a:xfrm>
            <a:off x="668940" y="3137338"/>
            <a:ext cx="10847770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72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F79-D31B-2840-9105-72841DA6D777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9495-D63B-BC4A-BDCF-7705CFC2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2" y="365125"/>
            <a:ext cx="10840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EBD-D922-3447-B552-9F9068B4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2" y="1825625"/>
            <a:ext cx="10840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38FCF-95DD-E14E-AA6C-8148D32A5868}"/>
              </a:ext>
            </a:extLst>
          </p:cNvPr>
          <p:cNvSpPr/>
          <p:nvPr userDrawn="1"/>
        </p:nvSpPr>
        <p:spPr>
          <a:xfrm>
            <a:off x="11742254" y="6407132"/>
            <a:ext cx="21159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1224B91E-F4F7-4C4D-9036-FC895788D422}" type="slidenum">
              <a:rPr lang="en-DK" sz="1400" smtClean="0">
                <a:solidFill>
                  <a:srgbClr val="3467AE"/>
                </a:solidFill>
              </a:rPr>
              <a:pPr/>
              <a:t>‹#›</a:t>
            </a:fld>
            <a:endParaRPr lang="en-DK" sz="1400" dirty="0">
              <a:solidFill>
                <a:srgbClr val="3467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tka Heading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5873-DEE2-1244-B0F4-A1AE534B71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0BC7-3168-F542-9A91-D631D07BB8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3460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Sitka Display</vt:lpstr>
      <vt:lpstr>Sitka Heading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Gamerdinger</dc:creator>
  <cp:lastModifiedBy>Alexander Gamerdinger</cp:lastModifiedBy>
  <cp:revision>16</cp:revision>
  <dcterms:created xsi:type="dcterms:W3CDTF">2022-02-08T14:52:45Z</dcterms:created>
  <dcterms:modified xsi:type="dcterms:W3CDTF">2022-02-09T10:47:13Z</dcterms:modified>
</cp:coreProperties>
</file>