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150" d="100"/>
          <a:sy n="150" d="100"/>
        </p:scale>
        <p:origin x="-18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8E0C-B4A2-D8A5-111F-E12AE8B72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E219-178E-DCE8-5A45-E5291AB31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E066-9C9C-5F22-FA33-B1B35A52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1312-0469-B3E7-A888-023027B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9649-C265-E35E-C7DF-3ABF27DA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0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CA80-B8D4-75C4-80CB-3EFE2C8D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E59A0-B294-2950-D50F-93F000A4A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1069-A2CA-CDDD-4AE1-E1BD040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5AB7-9874-C3BE-5877-04488581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DEDB-574F-E1E5-4E31-9835C1FD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8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B1B5A-8BE9-43BF-7157-E3CB08BB3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44EF7-D5E4-4092-1871-88A394AD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45CF-7A7C-6891-A215-798A1D82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81D1-BE0B-2932-7D28-1DE37F45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05CB-6AEC-79AD-82B3-E84E870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1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4B58-D7CB-8AEF-D66D-8C72B822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B356-BE7B-D724-AC5B-3DA7F90B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0AB6-61B2-9123-C3B5-F10C24AB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1235-92F0-2391-2002-42969F39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46C3-E4B9-D57D-8906-B94F95D1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9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6E5E-7BA9-6A80-79A4-6AAE1B24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D96AB-20FC-693F-A3BB-79A2D3B9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7157-CBFB-EACA-FDBA-5A9068DC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9399-2813-314A-2ED6-B95DF5A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0842-204F-28C7-17D6-31AC3327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5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5EC5-54F9-7C15-8DD3-BFBEC841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18FA-7FDE-E145-A347-A69D92F64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F6B64-8BEE-1F53-D01A-0B4AE58F7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040FE-7DAF-B2B4-C50D-B1ACD227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5295-BAFC-8890-3B4A-057926A9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4D0B-9D03-CD83-5AB2-CB3073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8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E0E4-0E0A-CFF6-D168-176883C3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3242-CCD3-7AE8-F97E-4DF620CF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99863-2B02-2E06-E7E1-45BCDAE3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FFEDD-A0D8-84F6-C441-74E549E23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10854-FE1E-BC4F-53ED-F9901130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8776C-6948-08D8-F71C-63D6AA62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AC049-099B-3964-BC8D-52B7C776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F2EBB-753C-B22B-8139-84972A03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10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0A91-4AFB-957A-0F8C-37CB1481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3A7DB-21D8-FFEC-E630-AE47A4BF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2CE19-8D22-CFE8-22E7-77D18C79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EC139-8CDD-BB1C-8E97-7ACAE99B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B2A1-C614-94DC-0000-D6C5A698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7B1F3-1ADB-8261-6D08-651A426B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C967-0703-4F32-3F5A-F9D4BCFA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1F4-9345-EA2B-CDBC-B1BCDA1A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17C7-D979-B1F5-8C1A-6CB29247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0E953-BDC2-E9EC-E54F-EAF3029C9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D7BE-4734-87C5-1773-5AFF54FB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43C2-A782-5E56-9330-69EDBA24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F81C-8901-55FB-D259-1284EA6F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6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AE27-1DDE-0C43-020D-35A5E0D4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B993F-6567-EE68-DD45-422F7955F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9520-731B-024E-E47A-63819AA5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AD791-40A9-1087-8567-8423DAF5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E36F4-A52A-CF32-9168-C3359A95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16EA6-F6C2-0EB3-E11E-204ED60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1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8E1E4-7708-0A70-739B-8E9A3EF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EDF2-2833-1FC1-0DC0-2718739C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F0C6-A0AD-C9F6-D6DA-C0F7237B7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A321-4965-4E30-B4F6-A77E82F09855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0BD7-2CC1-C3CE-6F0E-4FADAC96F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56BC-8130-1CC5-2EE9-35ACD3E5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B7F8-40A1-4FAD-AD05-00573F4A2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4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onitor, electronics, cellphone&#10;&#10;Description automatically generated">
            <a:extLst>
              <a:ext uri="{FF2B5EF4-FFF2-40B4-BE49-F238E27FC236}">
                <a16:creationId xmlns:a16="http://schemas.microsoft.com/office/drawing/2014/main" id="{5E6825F6-5712-D3D4-EEDA-EDF409D85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87" y="1368315"/>
            <a:ext cx="4261748" cy="52385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021FA0-1C2B-9C75-8DC6-00B6306D91CA}"/>
              </a:ext>
            </a:extLst>
          </p:cNvPr>
          <p:cNvCxnSpPr>
            <a:cxnSpLocks/>
          </p:cNvCxnSpPr>
          <p:nvPr/>
        </p:nvCxnSpPr>
        <p:spPr>
          <a:xfrm>
            <a:off x="1950190" y="1355294"/>
            <a:ext cx="612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25D2E-0B11-2DC2-C21D-109E3643BD9C}"/>
              </a:ext>
            </a:extLst>
          </p:cNvPr>
          <p:cNvCxnSpPr>
            <a:cxnSpLocks/>
          </p:cNvCxnSpPr>
          <p:nvPr/>
        </p:nvCxnSpPr>
        <p:spPr>
          <a:xfrm>
            <a:off x="1950189" y="2366676"/>
            <a:ext cx="58189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20EDE-E8F1-5B69-247B-9453957D20CB}"/>
              </a:ext>
            </a:extLst>
          </p:cNvPr>
          <p:cNvCxnSpPr>
            <a:cxnSpLocks/>
          </p:cNvCxnSpPr>
          <p:nvPr/>
        </p:nvCxnSpPr>
        <p:spPr>
          <a:xfrm>
            <a:off x="1999807" y="2833112"/>
            <a:ext cx="648392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04EF23-4DE6-9D7A-A385-82E3EC5A7484}"/>
              </a:ext>
            </a:extLst>
          </p:cNvPr>
          <p:cNvCxnSpPr>
            <a:cxnSpLocks/>
          </p:cNvCxnSpPr>
          <p:nvPr/>
        </p:nvCxnSpPr>
        <p:spPr>
          <a:xfrm>
            <a:off x="1999807" y="6061221"/>
            <a:ext cx="65655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BC31B4-541B-FE89-C1CC-E08D1B00B912}"/>
              </a:ext>
            </a:extLst>
          </p:cNvPr>
          <p:cNvCxnSpPr>
            <a:cxnSpLocks/>
          </p:cNvCxnSpPr>
          <p:nvPr/>
        </p:nvCxnSpPr>
        <p:spPr>
          <a:xfrm>
            <a:off x="1950190" y="6606835"/>
            <a:ext cx="612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8F26F6-76B6-2622-703F-9F32B0713FC9}"/>
              </a:ext>
            </a:extLst>
          </p:cNvPr>
          <p:cNvCxnSpPr>
            <a:cxnSpLocks/>
          </p:cNvCxnSpPr>
          <p:nvPr/>
        </p:nvCxnSpPr>
        <p:spPr>
          <a:xfrm>
            <a:off x="2356587" y="2473563"/>
            <a:ext cx="607753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C13514-749D-79A5-3AC0-662E4E811450}"/>
              </a:ext>
            </a:extLst>
          </p:cNvPr>
          <p:cNvCxnSpPr>
            <a:cxnSpLocks/>
          </p:cNvCxnSpPr>
          <p:nvPr/>
        </p:nvCxnSpPr>
        <p:spPr>
          <a:xfrm>
            <a:off x="2356587" y="2736799"/>
            <a:ext cx="541251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0AB1A0-91A6-5BA9-D845-E00684FF0E21}"/>
              </a:ext>
            </a:extLst>
          </p:cNvPr>
          <p:cNvCxnSpPr>
            <a:cxnSpLocks/>
          </p:cNvCxnSpPr>
          <p:nvPr/>
        </p:nvCxnSpPr>
        <p:spPr>
          <a:xfrm>
            <a:off x="2356587" y="6177345"/>
            <a:ext cx="571360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D6D27-F753-BA1E-0AEF-FFBB0EDEA59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356587" y="6437557"/>
            <a:ext cx="6159173" cy="153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F18541-DA66-C84B-6AC7-2CA166AE4021}"/>
              </a:ext>
            </a:extLst>
          </p:cNvPr>
          <p:cNvCxnSpPr>
            <a:cxnSpLocks/>
          </p:cNvCxnSpPr>
          <p:nvPr/>
        </p:nvCxnSpPr>
        <p:spPr>
          <a:xfrm>
            <a:off x="2799936" y="5835600"/>
            <a:ext cx="527025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22287-A4A2-3FE6-1A4F-51CF71192D5B}"/>
              </a:ext>
            </a:extLst>
          </p:cNvPr>
          <p:cNvCxnSpPr>
            <a:cxnSpLocks/>
          </p:cNvCxnSpPr>
          <p:nvPr/>
        </p:nvCxnSpPr>
        <p:spPr>
          <a:xfrm>
            <a:off x="2799936" y="3115491"/>
            <a:ext cx="527025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BFB418-9430-56EB-A84B-5A6FE22699AC}"/>
              </a:ext>
            </a:extLst>
          </p:cNvPr>
          <p:cNvSpPr txBox="1"/>
          <p:nvPr/>
        </p:nvSpPr>
        <p:spPr>
          <a:xfrm>
            <a:off x="8070189" y="1165281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0px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071E98-9178-A928-30F6-2A9DCAD87069}"/>
              </a:ext>
            </a:extLst>
          </p:cNvPr>
          <p:cNvSpPr txBox="1"/>
          <p:nvPr/>
        </p:nvSpPr>
        <p:spPr>
          <a:xfrm>
            <a:off x="8070189" y="6452946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900px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6FA04-A91B-C52B-6A6A-FD4E5040D646}"/>
              </a:ext>
            </a:extLst>
          </p:cNvPr>
          <p:cNvSpPr txBox="1"/>
          <p:nvPr/>
        </p:nvSpPr>
        <p:spPr>
          <a:xfrm>
            <a:off x="8515760" y="6299057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875px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D94945-447F-B70E-8FAD-A9F2C3548C72}"/>
              </a:ext>
            </a:extLst>
          </p:cNvPr>
          <p:cNvSpPr txBox="1"/>
          <p:nvPr/>
        </p:nvSpPr>
        <p:spPr>
          <a:xfrm>
            <a:off x="8070189" y="6019658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825px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B2551-CF92-F183-72F5-07892771BE4E}"/>
              </a:ext>
            </a:extLst>
          </p:cNvPr>
          <p:cNvSpPr txBox="1"/>
          <p:nvPr/>
        </p:nvSpPr>
        <p:spPr>
          <a:xfrm>
            <a:off x="8515760" y="5901149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805px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D8E445-0E8F-0B79-C1C2-CEF82EE1F089}"/>
              </a:ext>
            </a:extLst>
          </p:cNvPr>
          <p:cNvSpPr txBox="1"/>
          <p:nvPr/>
        </p:nvSpPr>
        <p:spPr>
          <a:xfrm>
            <a:off x="8070188" y="5666815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770px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952C92-AC77-E83C-BECF-D33B1929250B}"/>
              </a:ext>
            </a:extLst>
          </p:cNvPr>
          <p:cNvSpPr txBox="1"/>
          <p:nvPr/>
        </p:nvSpPr>
        <p:spPr>
          <a:xfrm>
            <a:off x="8070187" y="2986257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300px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9741F8-CBE3-419C-ED1D-F37CBE4D2535}"/>
              </a:ext>
            </a:extLst>
          </p:cNvPr>
          <p:cNvSpPr txBox="1"/>
          <p:nvPr/>
        </p:nvSpPr>
        <p:spPr>
          <a:xfrm>
            <a:off x="8434118" y="2673861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255px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48116B-09FD-85E9-10B0-4DA1DDA79759}"/>
              </a:ext>
            </a:extLst>
          </p:cNvPr>
          <p:cNvSpPr txBox="1"/>
          <p:nvPr/>
        </p:nvSpPr>
        <p:spPr>
          <a:xfrm>
            <a:off x="7714433" y="2584889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240px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D92BD-B58B-2674-3BBD-E3FB870C7725}"/>
              </a:ext>
            </a:extLst>
          </p:cNvPr>
          <p:cNvSpPr txBox="1"/>
          <p:nvPr/>
        </p:nvSpPr>
        <p:spPr>
          <a:xfrm>
            <a:off x="8395687" y="2341164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190px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AB571C-B85F-FEDE-7D4F-7618AE86FF5F}"/>
              </a:ext>
            </a:extLst>
          </p:cNvPr>
          <p:cNvSpPr txBox="1"/>
          <p:nvPr/>
        </p:nvSpPr>
        <p:spPr>
          <a:xfrm>
            <a:off x="7722465" y="2234050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175px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C4173C58-BD24-16FB-47D1-8682AFE7EED2}"/>
              </a:ext>
            </a:extLst>
          </p:cNvPr>
          <p:cNvSpPr/>
          <p:nvPr/>
        </p:nvSpPr>
        <p:spPr>
          <a:xfrm>
            <a:off x="1794741" y="1348037"/>
            <a:ext cx="116896" cy="999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104C57F9-A2A3-7255-981F-DE4F612D5762}"/>
              </a:ext>
            </a:extLst>
          </p:cNvPr>
          <p:cNvSpPr/>
          <p:nvPr/>
        </p:nvSpPr>
        <p:spPr>
          <a:xfrm>
            <a:off x="1794741" y="2360492"/>
            <a:ext cx="155448" cy="464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1B0D7F42-EF53-9628-8DC8-D1F60FE7534D}"/>
              </a:ext>
            </a:extLst>
          </p:cNvPr>
          <p:cNvSpPr/>
          <p:nvPr/>
        </p:nvSpPr>
        <p:spPr>
          <a:xfrm>
            <a:off x="1794741" y="2838473"/>
            <a:ext cx="155448" cy="321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1E075D83-4664-1EA5-BBEC-58551466358C}"/>
              </a:ext>
            </a:extLst>
          </p:cNvPr>
          <p:cNvSpPr/>
          <p:nvPr/>
        </p:nvSpPr>
        <p:spPr>
          <a:xfrm>
            <a:off x="1794741" y="6066582"/>
            <a:ext cx="102105" cy="540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5D57DE-C848-09C5-7AFA-51229AD9604D}"/>
              </a:ext>
            </a:extLst>
          </p:cNvPr>
          <p:cNvSpPr txBox="1"/>
          <p:nvPr/>
        </p:nvSpPr>
        <p:spPr>
          <a:xfrm>
            <a:off x="1236729" y="1693818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175px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10EC26-BAF2-ECD2-50C9-1E4BD838AE19}"/>
              </a:ext>
            </a:extLst>
          </p:cNvPr>
          <p:cNvSpPr txBox="1"/>
          <p:nvPr/>
        </p:nvSpPr>
        <p:spPr>
          <a:xfrm>
            <a:off x="1334496" y="2423506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80px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7ABB44-9FE4-533C-F0E5-B31E4E907DC1}"/>
              </a:ext>
            </a:extLst>
          </p:cNvPr>
          <p:cNvSpPr txBox="1"/>
          <p:nvPr/>
        </p:nvSpPr>
        <p:spPr>
          <a:xfrm>
            <a:off x="1368757" y="4279798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550px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BF0AEF-F86B-8164-ECEB-1EC8757514C1}"/>
              </a:ext>
            </a:extLst>
          </p:cNvPr>
          <p:cNvSpPr txBox="1"/>
          <p:nvPr/>
        </p:nvSpPr>
        <p:spPr>
          <a:xfrm>
            <a:off x="1407618" y="6174215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95px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83AA6B-CE24-74E6-2D21-02643DD64C18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458192" y="575600"/>
            <a:ext cx="0" cy="6031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0897CA-4035-908C-2973-83570C79A44F}"/>
              </a:ext>
            </a:extLst>
          </p:cNvPr>
          <p:cNvCxnSpPr/>
          <p:nvPr/>
        </p:nvCxnSpPr>
        <p:spPr>
          <a:xfrm>
            <a:off x="2730663" y="951936"/>
            <a:ext cx="0" cy="56487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9D7283-E4D6-E16D-23A4-32D3F73F6B8B}"/>
              </a:ext>
            </a:extLst>
          </p:cNvPr>
          <p:cNvCxnSpPr>
            <a:cxnSpLocks/>
          </p:cNvCxnSpPr>
          <p:nvPr/>
        </p:nvCxnSpPr>
        <p:spPr>
          <a:xfrm>
            <a:off x="2836881" y="575600"/>
            <a:ext cx="0" cy="60158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C10DC1-8B70-A028-32A2-1E25B537B295}"/>
              </a:ext>
            </a:extLst>
          </p:cNvPr>
          <p:cNvCxnSpPr/>
          <p:nvPr/>
        </p:nvCxnSpPr>
        <p:spPr>
          <a:xfrm>
            <a:off x="6069613" y="956556"/>
            <a:ext cx="0" cy="56487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27883C-6D26-FE89-0C40-3C36B764804D}"/>
              </a:ext>
            </a:extLst>
          </p:cNvPr>
          <p:cNvCxnSpPr>
            <a:cxnSpLocks/>
          </p:cNvCxnSpPr>
          <p:nvPr/>
        </p:nvCxnSpPr>
        <p:spPr>
          <a:xfrm>
            <a:off x="6480637" y="786101"/>
            <a:ext cx="0" cy="582469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29FC41-6220-6284-E1D8-3FE13B1470CB}"/>
              </a:ext>
            </a:extLst>
          </p:cNvPr>
          <p:cNvCxnSpPr>
            <a:cxnSpLocks/>
          </p:cNvCxnSpPr>
          <p:nvPr/>
        </p:nvCxnSpPr>
        <p:spPr>
          <a:xfrm>
            <a:off x="6217409" y="459208"/>
            <a:ext cx="0" cy="613773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98D444-D0B9-CFF8-9FF2-75AC40362CCC}"/>
              </a:ext>
            </a:extLst>
          </p:cNvPr>
          <p:cNvCxnSpPr>
            <a:cxnSpLocks/>
          </p:cNvCxnSpPr>
          <p:nvPr/>
        </p:nvCxnSpPr>
        <p:spPr>
          <a:xfrm>
            <a:off x="6599863" y="437100"/>
            <a:ext cx="0" cy="61666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2DB8853-ED7A-DD13-C9C4-02DA5E99003D}"/>
              </a:ext>
            </a:extLst>
          </p:cNvPr>
          <p:cNvCxnSpPr/>
          <p:nvPr/>
        </p:nvCxnSpPr>
        <p:spPr>
          <a:xfrm>
            <a:off x="2356587" y="951935"/>
            <a:ext cx="0" cy="56487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808624-DD12-0597-3781-4B888C1AAFDB}"/>
              </a:ext>
            </a:extLst>
          </p:cNvPr>
          <p:cNvSpPr txBox="1"/>
          <p:nvPr/>
        </p:nvSpPr>
        <p:spPr>
          <a:xfrm>
            <a:off x="2215112" y="298601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15px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39B2CE-61FB-BF5A-2015-FC44F8C0473A}"/>
              </a:ext>
            </a:extLst>
          </p:cNvPr>
          <p:cNvSpPr txBox="1"/>
          <p:nvPr/>
        </p:nvSpPr>
        <p:spPr>
          <a:xfrm>
            <a:off x="2495961" y="702333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65px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D02549-64FE-D78A-B118-DD64FBB67E8E}"/>
              </a:ext>
            </a:extLst>
          </p:cNvPr>
          <p:cNvSpPr txBox="1"/>
          <p:nvPr/>
        </p:nvSpPr>
        <p:spPr>
          <a:xfrm>
            <a:off x="2600082" y="320709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85px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97BEA-6D8F-F8E5-4275-55BA450082DB}"/>
              </a:ext>
            </a:extLst>
          </p:cNvPr>
          <p:cNvSpPr txBox="1"/>
          <p:nvPr/>
        </p:nvSpPr>
        <p:spPr>
          <a:xfrm>
            <a:off x="2153419" y="696138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0px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3AC85E-DE5E-6A2B-57BE-E094074B9016}"/>
              </a:ext>
            </a:extLst>
          </p:cNvPr>
          <p:cNvSpPr txBox="1"/>
          <p:nvPr/>
        </p:nvSpPr>
        <p:spPr>
          <a:xfrm>
            <a:off x="5920493" y="192881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660px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2F1317-13AA-571D-D941-37C3FA3A0A48}"/>
              </a:ext>
            </a:extLst>
          </p:cNvPr>
          <p:cNvSpPr txBox="1"/>
          <p:nvPr/>
        </p:nvSpPr>
        <p:spPr>
          <a:xfrm>
            <a:off x="5813113" y="783072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640px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E85364-311C-AE0A-7C6A-F03A0D2C5422}"/>
              </a:ext>
            </a:extLst>
          </p:cNvPr>
          <p:cNvSpPr txBox="1"/>
          <p:nvPr/>
        </p:nvSpPr>
        <p:spPr>
          <a:xfrm>
            <a:off x="6234243" y="647602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715px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62C860-2008-96B7-9D97-A2373AB1028B}"/>
              </a:ext>
            </a:extLst>
          </p:cNvPr>
          <p:cNvSpPr txBox="1"/>
          <p:nvPr/>
        </p:nvSpPr>
        <p:spPr>
          <a:xfrm>
            <a:off x="6377819" y="174769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730px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D3112C-D03E-FE50-9FAB-344CEF6462B2}"/>
              </a:ext>
            </a:extLst>
          </p:cNvPr>
          <p:cNvCxnSpPr>
            <a:cxnSpLocks/>
          </p:cNvCxnSpPr>
          <p:nvPr/>
        </p:nvCxnSpPr>
        <p:spPr>
          <a:xfrm flipV="1">
            <a:off x="3996466" y="4415100"/>
            <a:ext cx="4448838" cy="6413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574C81-9205-F4F2-288D-B821559730A2}"/>
              </a:ext>
            </a:extLst>
          </p:cNvPr>
          <p:cNvCxnSpPr>
            <a:cxnSpLocks/>
          </p:cNvCxnSpPr>
          <p:nvPr/>
        </p:nvCxnSpPr>
        <p:spPr>
          <a:xfrm>
            <a:off x="4453247" y="696138"/>
            <a:ext cx="0" cy="4098295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237642-EE36-A430-406B-19301B44434D}"/>
              </a:ext>
            </a:extLst>
          </p:cNvPr>
          <p:cNvSpPr txBox="1"/>
          <p:nvPr/>
        </p:nvSpPr>
        <p:spPr>
          <a:xfrm>
            <a:off x="8426178" y="4276600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530px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38B69F-0A3E-C80C-EF24-5A2BEE756A36}"/>
              </a:ext>
            </a:extLst>
          </p:cNvPr>
          <p:cNvSpPr txBox="1"/>
          <p:nvPr/>
        </p:nvSpPr>
        <p:spPr>
          <a:xfrm>
            <a:off x="4191354" y="398357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363px</a:t>
            </a:r>
          </a:p>
        </p:txBody>
      </p:sp>
    </p:spTree>
    <p:extLst>
      <p:ext uri="{BB962C8B-B14F-4D97-AF65-F5344CB8AC3E}">
        <p14:creationId xmlns:p14="http://schemas.microsoft.com/office/powerpoint/2010/main" val="251666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D89C8BE-4C18-5A1C-E191-2D8E49CC0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"/>
          <a:stretch/>
        </p:blipFill>
        <p:spPr>
          <a:xfrm>
            <a:off x="2357764" y="1337070"/>
            <a:ext cx="4260568" cy="52514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021FA0-1C2B-9C75-8DC6-00B6306D91CA}"/>
              </a:ext>
            </a:extLst>
          </p:cNvPr>
          <p:cNvCxnSpPr>
            <a:cxnSpLocks/>
          </p:cNvCxnSpPr>
          <p:nvPr/>
        </p:nvCxnSpPr>
        <p:spPr>
          <a:xfrm>
            <a:off x="1950190" y="1355294"/>
            <a:ext cx="612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25D2E-0B11-2DC2-C21D-109E3643BD9C}"/>
              </a:ext>
            </a:extLst>
          </p:cNvPr>
          <p:cNvCxnSpPr>
            <a:cxnSpLocks/>
          </p:cNvCxnSpPr>
          <p:nvPr/>
        </p:nvCxnSpPr>
        <p:spPr>
          <a:xfrm>
            <a:off x="1950189" y="2366676"/>
            <a:ext cx="58189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20EDE-E8F1-5B69-247B-9453957D20CB}"/>
              </a:ext>
            </a:extLst>
          </p:cNvPr>
          <p:cNvCxnSpPr>
            <a:cxnSpLocks/>
          </p:cNvCxnSpPr>
          <p:nvPr/>
        </p:nvCxnSpPr>
        <p:spPr>
          <a:xfrm>
            <a:off x="1999807" y="2833112"/>
            <a:ext cx="648392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04EF23-4DE6-9D7A-A385-82E3EC5A7484}"/>
              </a:ext>
            </a:extLst>
          </p:cNvPr>
          <p:cNvCxnSpPr>
            <a:cxnSpLocks/>
          </p:cNvCxnSpPr>
          <p:nvPr/>
        </p:nvCxnSpPr>
        <p:spPr>
          <a:xfrm>
            <a:off x="1999807" y="6061221"/>
            <a:ext cx="65655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BC31B4-541B-FE89-C1CC-E08D1B00B912}"/>
              </a:ext>
            </a:extLst>
          </p:cNvPr>
          <p:cNvCxnSpPr>
            <a:cxnSpLocks/>
          </p:cNvCxnSpPr>
          <p:nvPr/>
        </p:nvCxnSpPr>
        <p:spPr>
          <a:xfrm>
            <a:off x="1950190" y="6606835"/>
            <a:ext cx="612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8F26F6-76B6-2622-703F-9F32B0713FC9}"/>
              </a:ext>
            </a:extLst>
          </p:cNvPr>
          <p:cNvCxnSpPr>
            <a:cxnSpLocks/>
          </p:cNvCxnSpPr>
          <p:nvPr/>
        </p:nvCxnSpPr>
        <p:spPr>
          <a:xfrm>
            <a:off x="2356587" y="2473563"/>
            <a:ext cx="607753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C13514-749D-79A5-3AC0-662E4E811450}"/>
              </a:ext>
            </a:extLst>
          </p:cNvPr>
          <p:cNvCxnSpPr>
            <a:cxnSpLocks/>
          </p:cNvCxnSpPr>
          <p:nvPr/>
        </p:nvCxnSpPr>
        <p:spPr>
          <a:xfrm>
            <a:off x="2356587" y="2749499"/>
            <a:ext cx="541251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0AB1A0-91A6-5BA9-D845-E00684FF0E21}"/>
              </a:ext>
            </a:extLst>
          </p:cNvPr>
          <p:cNvCxnSpPr>
            <a:cxnSpLocks/>
          </p:cNvCxnSpPr>
          <p:nvPr/>
        </p:nvCxnSpPr>
        <p:spPr>
          <a:xfrm>
            <a:off x="2356587" y="6196395"/>
            <a:ext cx="571360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D6D27-F753-BA1E-0AEF-FFBB0EDEA598}"/>
              </a:ext>
            </a:extLst>
          </p:cNvPr>
          <p:cNvCxnSpPr>
            <a:cxnSpLocks/>
          </p:cNvCxnSpPr>
          <p:nvPr/>
        </p:nvCxnSpPr>
        <p:spPr>
          <a:xfrm flipV="1">
            <a:off x="2356587" y="6469307"/>
            <a:ext cx="6159173" cy="153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F18541-DA66-C84B-6AC7-2CA166AE4021}"/>
              </a:ext>
            </a:extLst>
          </p:cNvPr>
          <p:cNvCxnSpPr>
            <a:cxnSpLocks/>
          </p:cNvCxnSpPr>
          <p:nvPr/>
        </p:nvCxnSpPr>
        <p:spPr>
          <a:xfrm>
            <a:off x="2799936" y="5835600"/>
            <a:ext cx="527025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22287-A4A2-3FE6-1A4F-51CF71192D5B}"/>
              </a:ext>
            </a:extLst>
          </p:cNvPr>
          <p:cNvCxnSpPr>
            <a:cxnSpLocks/>
          </p:cNvCxnSpPr>
          <p:nvPr/>
        </p:nvCxnSpPr>
        <p:spPr>
          <a:xfrm>
            <a:off x="2799936" y="3115491"/>
            <a:ext cx="527025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BFB418-9430-56EB-A84B-5A6FE22699AC}"/>
              </a:ext>
            </a:extLst>
          </p:cNvPr>
          <p:cNvSpPr txBox="1"/>
          <p:nvPr/>
        </p:nvSpPr>
        <p:spPr>
          <a:xfrm>
            <a:off x="8070189" y="1165281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0px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071E98-9178-A928-30F6-2A9DCAD87069}"/>
              </a:ext>
            </a:extLst>
          </p:cNvPr>
          <p:cNvSpPr txBox="1"/>
          <p:nvPr/>
        </p:nvSpPr>
        <p:spPr>
          <a:xfrm>
            <a:off x="8070189" y="6452946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900px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6FA04-A91B-C52B-6A6A-FD4E5040D646}"/>
              </a:ext>
            </a:extLst>
          </p:cNvPr>
          <p:cNvSpPr txBox="1"/>
          <p:nvPr/>
        </p:nvSpPr>
        <p:spPr>
          <a:xfrm>
            <a:off x="8515760" y="6299057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875px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D94945-447F-B70E-8FAD-A9F2C3548C72}"/>
              </a:ext>
            </a:extLst>
          </p:cNvPr>
          <p:cNvSpPr txBox="1"/>
          <p:nvPr/>
        </p:nvSpPr>
        <p:spPr>
          <a:xfrm>
            <a:off x="8070189" y="6019658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825px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B2551-CF92-F183-72F5-07892771BE4E}"/>
              </a:ext>
            </a:extLst>
          </p:cNvPr>
          <p:cNvSpPr txBox="1"/>
          <p:nvPr/>
        </p:nvSpPr>
        <p:spPr>
          <a:xfrm>
            <a:off x="8515760" y="5901149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805px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D8E445-0E8F-0B79-C1C2-CEF82EE1F089}"/>
              </a:ext>
            </a:extLst>
          </p:cNvPr>
          <p:cNvSpPr txBox="1"/>
          <p:nvPr/>
        </p:nvSpPr>
        <p:spPr>
          <a:xfrm>
            <a:off x="8070188" y="5666815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770px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952C92-AC77-E83C-BECF-D33B1929250B}"/>
              </a:ext>
            </a:extLst>
          </p:cNvPr>
          <p:cNvSpPr txBox="1"/>
          <p:nvPr/>
        </p:nvSpPr>
        <p:spPr>
          <a:xfrm>
            <a:off x="8070187" y="2986257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300px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9741F8-CBE3-419C-ED1D-F37CBE4D2535}"/>
              </a:ext>
            </a:extLst>
          </p:cNvPr>
          <p:cNvSpPr txBox="1"/>
          <p:nvPr/>
        </p:nvSpPr>
        <p:spPr>
          <a:xfrm>
            <a:off x="8434118" y="2673861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255px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48116B-09FD-85E9-10B0-4DA1DDA79759}"/>
              </a:ext>
            </a:extLst>
          </p:cNvPr>
          <p:cNvSpPr txBox="1"/>
          <p:nvPr/>
        </p:nvSpPr>
        <p:spPr>
          <a:xfrm>
            <a:off x="7714433" y="2584889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240px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D92BD-B58B-2674-3BBD-E3FB870C7725}"/>
              </a:ext>
            </a:extLst>
          </p:cNvPr>
          <p:cNvSpPr txBox="1"/>
          <p:nvPr/>
        </p:nvSpPr>
        <p:spPr>
          <a:xfrm>
            <a:off x="8395687" y="2341164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190px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AB571C-B85F-FEDE-7D4F-7618AE86FF5F}"/>
              </a:ext>
            </a:extLst>
          </p:cNvPr>
          <p:cNvSpPr txBox="1"/>
          <p:nvPr/>
        </p:nvSpPr>
        <p:spPr>
          <a:xfrm>
            <a:off x="7722465" y="2234050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175px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C4173C58-BD24-16FB-47D1-8682AFE7EED2}"/>
              </a:ext>
            </a:extLst>
          </p:cNvPr>
          <p:cNvSpPr/>
          <p:nvPr/>
        </p:nvSpPr>
        <p:spPr>
          <a:xfrm>
            <a:off x="1794741" y="1348037"/>
            <a:ext cx="116896" cy="999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104C57F9-A2A3-7255-981F-DE4F612D5762}"/>
              </a:ext>
            </a:extLst>
          </p:cNvPr>
          <p:cNvSpPr/>
          <p:nvPr/>
        </p:nvSpPr>
        <p:spPr>
          <a:xfrm>
            <a:off x="1794741" y="2360492"/>
            <a:ext cx="155448" cy="464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1B0D7F42-EF53-9628-8DC8-D1F60FE7534D}"/>
              </a:ext>
            </a:extLst>
          </p:cNvPr>
          <p:cNvSpPr/>
          <p:nvPr/>
        </p:nvSpPr>
        <p:spPr>
          <a:xfrm>
            <a:off x="1794741" y="2838473"/>
            <a:ext cx="155448" cy="321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1E075D83-4664-1EA5-BBEC-58551466358C}"/>
              </a:ext>
            </a:extLst>
          </p:cNvPr>
          <p:cNvSpPr/>
          <p:nvPr/>
        </p:nvSpPr>
        <p:spPr>
          <a:xfrm>
            <a:off x="1794741" y="6066582"/>
            <a:ext cx="102105" cy="540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5D57DE-C848-09C5-7AFA-51229AD9604D}"/>
              </a:ext>
            </a:extLst>
          </p:cNvPr>
          <p:cNvSpPr txBox="1"/>
          <p:nvPr/>
        </p:nvSpPr>
        <p:spPr>
          <a:xfrm>
            <a:off x="1236729" y="1693818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175px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10EC26-BAF2-ECD2-50C9-1E4BD838AE19}"/>
              </a:ext>
            </a:extLst>
          </p:cNvPr>
          <p:cNvSpPr txBox="1"/>
          <p:nvPr/>
        </p:nvSpPr>
        <p:spPr>
          <a:xfrm>
            <a:off x="1334496" y="2423506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80px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7ABB44-9FE4-533C-F0E5-B31E4E907DC1}"/>
              </a:ext>
            </a:extLst>
          </p:cNvPr>
          <p:cNvSpPr txBox="1"/>
          <p:nvPr/>
        </p:nvSpPr>
        <p:spPr>
          <a:xfrm>
            <a:off x="1368757" y="4279798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550px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BF0AEF-F86B-8164-ECEB-1EC8757514C1}"/>
              </a:ext>
            </a:extLst>
          </p:cNvPr>
          <p:cNvSpPr txBox="1"/>
          <p:nvPr/>
        </p:nvSpPr>
        <p:spPr>
          <a:xfrm>
            <a:off x="1407618" y="6174215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95px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83AA6B-CE24-74E6-2D21-02643DD64C18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458192" y="575600"/>
            <a:ext cx="0" cy="6031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0897CA-4035-908C-2973-83570C79A44F}"/>
              </a:ext>
            </a:extLst>
          </p:cNvPr>
          <p:cNvCxnSpPr/>
          <p:nvPr/>
        </p:nvCxnSpPr>
        <p:spPr>
          <a:xfrm>
            <a:off x="2730663" y="951936"/>
            <a:ext cx="0" cy="56487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9D7283-E4D6-E16D-23A4-32D3F73F6B8B}"/>
              </a:ext>
            </a:extLst>
          </p:cNvPr>
          <p:cNvCxnSpPr>
            <a:cxnSpLocks/>
          </p:cNvCxnSpPr>
          <p:nvPr/>
        </p:nvCxnSpPr>
        <p:spPr>
          <a:xfrm>
            <a:off x="2836881" y="575600"/>
            <a:ext cx="0" cy="60158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C10DC1-8B70-A028-32A2-1E25B537B295}"/>
              </a:ext>
            </a:extLst>
          </p:cNvPr>
          <p:cNvCxnSpPr/>
          <p:nvPr/>
        </p:nvCxnSpPr>
        <p:spPr>
          <a:xfrm>
            <a:off x="6069613" y="956556"/>
            <a:ext cx="0" cy="56487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27883C-6D26-FE89-0C40-3C36B764804D}"/>
              </a:ext>
            </a:extLst>
          </p:cNvPr>
          <p:cNvCxnSpPr>
            <a:cxnSpLocks/>
          </p:cNvCxnSpPr>
          <p:nvPr/>
        </p:nvCxnSpPr>
        <p:spPr>
          <a:xfrm>
            <a:off x="6480637" y="786101"/>
            <a:ext cx="0" cy="582469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29FC41-6220-6284-E1D8-3FE13B1470CB}"/>
              </a:ext>
            </a:extLst>
          </p:cNvPr>
          <p:cNvCxnSpPr>
            <a:cxnSpLocks/>
          </p:cNvCxnSpPr>
          <p:nvPr/>
        </p:nvCxnSpPr>
        <p:spPr>
          <a:xfrm>
            <a:off x="6217409" y="459208"/>
            <a:ext cx="0" cy="613773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98D444-D0B9-CFF8-9FF2-75AC40362CCC}"/>
              </a:ext>
            </a:extLst>
          </p:cNvPr>
          <p:cNvCxnSpPr>
            <a:cxnSpLocks/>
          </p:cNvCxnSpPr>
          <p:nvPr/>
        </p:nvCxnSpPr>
        <p:spPr>
          <a:xfrm>
            <a:off x="6599863" y="437100"/>
            <a:ext cx="0" cy="61666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2DB8853-ED7A-DD13-C9C4-02DA5E99003D}"/>
              </a:ext>
            </a:extLst>
          </p:cNvPr>
          <p:cNvCxnSpPr/>
          <p:nvPr/>
        </p:nvCxnSpPr>
        <p:spPr>
          <a:xfrm>
            <a:off x="2356587" y="951935"/>
            <a:ext cx="0" cy="56487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808624-DD12-0597-3781-4B888C1AAFDB}"/>
              </a:ext>
            </a:extLst>
          </p:cNvPr>
          <p:cNvSpPr txBox="1"/>
          <p:nvPr/>
        </p:nvSpPr>
        <p:spPr>
          <a:xfrm>
            <a:off x="2215112" y="298601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15px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39B2CE-61FB-BF5A-2015-FC44F8C0473A}"/>
              </a:ext>
            </a:extLst>
          </p:cNvPr>
          <p:cNvSpPr txBox="1"/>
          <p:nvPr/>
        </p:nvSpPr>
        <p:spPr>
          <a:xfrm>
            <a:off x="2495961" y="702333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65px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D02549-64FE-D78A-B118-DD64FBB67E8E}"/>
              </a:ext>
            </a:extLst>
          </p:cNvPr>
          <p:cNvSpPr txBox="1"/>
          <p:nvPr/>
        </p:nvSpPr>
        <p:spPr>
          <a:xfrm>
            <a:off x="2600082" y="320709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85px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97BEA-6D8F-F8E5-4275-55BA450082DB}"/>
              </a:ext>
            </a:extLst>
          </p:cNvPr>
          <p:cNvSpPr txBox="1"/>
          <p:nvPr/>
        </p:nvSpPr>
        <p:spPr>
          <a:xfrm>
            <a:off x="2153419" y="696138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0px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3AC85E-DE5E-6A2B-57BE-E094074B9016}"/>
              </a:ext>
            </a:extLst>
          </p:cNvPr>
          <p:cNvSpPr txBox="1"/>
          <p:nvPr/>
        </p:nvSpPr>
        <p:spPr>
          <a:xfrm>
            <a:off x="5920493" y="192881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660px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2F1317-13AA-571D-D941-37C3FA3A0A48}"/>
              </a:ext>
            </a:extLst>
          </p:cNvPr>
          <p:cNvSpPr txBox="1"/>
          <p:nvPr/>
        </p:nvSpPr>
        <p:spPr>
          <a:xfrm>
            <a:off x="5813113" y="783072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640px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E85364-311C-AE0A-7C6A-F03A0D2C5422}"/>
              </a:ext>
            </a:extLst>
          </p:cNvPr>
          <p:cNvSpPr txBox="1"/>
          <p:nvPr/>
        </p:nvSpPr>
        <p:spPr>
          <a:xfrm>
            <a:off x="6234243" y="647602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715px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62C860-2008-96B7-9D97-A2373AB1028B}"/>
              </a:ext>
            </a:extLst>
          </p:cNvPr>
          <p:cNvSpPr txBox="1"/>
          <p:nvPr/>
        </p:nvSpPr>
        <p:spPr>
          <a:xfrm>
            <a:off x="6377819" y="174769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730px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D3112C-D03E-FE50-9FAB-344CEF6462B2}"/>
              </a:ext>
            </a:extLst>
          </p:cNvPr>
          <p:cNvCxnSpPr>
            <a:cxnSpLocks/>
          </p:cNvCxnSpPr>
          <p:nvPr/>
        </p:nvCxnSpPr>
        <p:spPr>
          <a:xfrm flipV="1">
            <a:off x="3996466" y="4415100"/>
            <a:ext cx="4448838" cy="6413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574C81-9205-F4F2-288D-B821559730A2}"/>
              </a:ext>
            </a:extLst>
          </p:cNvPr>
          <p:cNvCxnSpPr>
            <a:cxnSpLocks/>
          </p:cNvCxnSpPr>
          <p:nvPr/>
        </p:nvCxnSpPr>
        <p:spPr>
          <a:xfrm>
            <a:off x="4453247" y="696138"/>
            <a:ext cx="0" cy="4098295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237642-EE36-A430-406B-19301B44434D}"/>
              </a:ext>
            </a:extLst>
          </p:cNvPr>
          <p:cNvSpPr txBox="1"/>
          <p:nvPr/>
        </p:nvSpPr>
        <p:spPr>
          <a:xfrm>
            <a:off x="8426178" y="4276600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535px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38B69F-0A3E-C80C-EF24-5A2BEE756A36}"/>
              </a:ext>
            </a:extLst>
          </p:cNvPr>
          <p:cNvSpPr txBox="1"/>
          <p:nvPr/>
        </p:nvSpPr>
        <p:spPr>
          <a:xfrm>
            <a:off x="4191354" y="398357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363px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4E87DD-001D-4682-70D4-7EAE955D8D85}"/>
              </a:ext>
            </a:extLst>
          </p:cNvPr>
          <p:cNvCxnSpPr>
            <a:cxnSpLocks/>
          </p:cNvCxnSpPr>
          <p:nvPr/>
        </p:nvCxnSpPr>
        <p:spPr>
          <a:xfrm flipV="1">
            <a:off x="4009824" y="5348821"/>
            <a:ext cx="4448838" cy="6413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7FA2598-731C-F6B4-5640-81C71E9FD127}"/>
              </a:ext>
            </a:extLst>
          </p:cNvPr>
          <p:cNvSpPr txBox="1"/>
          <p:nvPr/>
        </p:nvSpPr>
        <p:spPr>
          <a:xfrm>
            <a:off x="8406378" y="5203241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695px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7353047-D0C0-C17E-40F5-29F1104D146F}"/>
              </a:ext>
            </a:extLst>
          </p:cNvPr>
          <p:cNvSpPr/>
          <p:nvPr/>
        </p:nvSpPr>
        <p:spPr>
          <a:xfrm>
            <a:off x="6622903" y="445152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39A9E0-F37B-1B50-5F8F-BC184077127B}"/>
              </a:ext>
            </a:extLst>
          </p:cNvPr>
          <p:cNvSpPr txBox="1"/>
          <p:nvPr/>
        </p:nvSpPr>
        <p:spPr>
          <a:xfrm>
            <a:off x="6755301" y="4754032"/>
            <a:ext cx="1414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kDepOffset</a:t>
            </a:r>
            <a:r>
              <a:rPr lang="en-GB" sz="1200" dirty="0"/>
              <a:t> = 160px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11C8E-B178-D080-D56B-73C5B2CAC702}"/>
              </a:ext>
            </a:extLst>
          </p:cNvPr>
          <p:cNvSpPr txBox="1"/>
          <p:nvPr/>
        </p:nvSpPr>
        <p:spPr>
          <a:xfrm>
            <a:off x="3371373" y="247300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1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08BBFD-67FF-A42C-F3BF-F71029F46538}"/>
              </a:ext>
            </a:extLst>
          </p:cNvPr>
          <p:cNvSpPr txBox="1"/>
          <p:nvPr/>
        </p:nvSpPr>
        <p:spPr>
          <a:xfrm>
            <a:off x="3867490" y="24794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22D505-867C-B941-A590-83D63D48E8B3}"/>
              </a:ext>
            </a:extLst>
          </p:cNvPr>
          <p:cNvSpPr txBox="1"/>
          <p:nvPr/>
        </p:nvSpPr>
        <p:spPr>
          <a:xfrm>
            <a:off x="4362853" y="24730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3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F706C7-CB66-64CD-F481-6EFDA1253B24}"/>
              </a:ext>
            </a:extLst>
          </p:cNvPr>
          <p:cNvSpPr txBox="1"/>
          <p:nvPr/>
        </p:nvSpPr>
        <p:spPr>
          <a:xfrm>
            <a:off x="4870501" y="24794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C846B3-7D46-62C9-B56A-C273B829463C}"/>
              </a:ext>
            </a:extLst>
          </p:cNvPr>
          <p:cNvSpPr txBox="1"/>
          <p:nvPr/>
        </p:nvSpPr>
        <p:spPr>
          <a:xfrm>
            <a:off x="5362281" y="24794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9C922B-BB21-17D3-FAB7-B5B27E123B1B}"/>
              </a:ext>
            </a:extLst>
          </p:cNvPr>
          <p:cNvSpPr txBox="1"/>
          <p:nvPr/>
        </p:nvSpPr>
        <p:spPr>
          <a:xfrm>
            <a:off x="3346049" y="62068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986609-453E-C821-6999-0FC807227F87}"/>
              </a:ext>
            </a:extLst>
          </p:cNvPr>
          <p:cNvSpPr txBox="1"/>
          <p:nvPr/>
        </p:nvSpPr>
        <p:spPr>
          <a:xfrm>
            <a:off x="3842166" y="62068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576770-EE20-3B8D-734F-6AE56C700D78}"/>
              </a:ext>
            </a:extLst>
          </p:cNvPr>
          <p:cNvSpPr txBox="1"/>
          <p:nvPr/>
        </p:nvSpPr>
        <p:spPr>
          <a:xfrm>
            <a:off x="4337529" y="62068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0EDBEE-EF0A-6EA4-042C-89335BC1A576}"/>
              </a:ext>
            </a:extLst>
          </p:cNvPr>
          <p:cNvSpPr txBox="1"/>
          <p:nvPr/>
        </p:nvSpPr>
        <p:spPr>
          <a:xfrm>
            <a:off x="4845177" y="62068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1C9EF86-DC7F-168E-BE2F-1EEEBB06681A}"/>
              </a:ext>
            </a:extLst>
          </p:cNvPr>
          <p:cNvSpPr txBox="1"/>
          <p:nvPr/>
        </p:nvSpPr>
        <p:spPr>
          <a:xfrm>
            <a:off x="5336957" y="62068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3969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64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Carmelo Volpe</dc:creator>
  <cp:lastModifiedBy>Carmelo Volpe</cp:lastModifiedBy>
  <cp:revision>10</cp:revision>
  <dcterms:created xsi:type="dcterms:W3CDTF">2022-07-01T16:17:41Z</dcterms:created>
  <dcterms:modified xsi:type="dcterms:W3CDTF">2022-07-02T14:22:40Z</dcterms:modified>
</cp:coreProperties>
</file>